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mp3" ContentType="audio/m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drawings/drawing1.xml" ContentType="application/vnd.openxmlformats-officedocument.drawingml.chartshapes+xml"/>
  <Override PartName="/ppt/charts/chart2.xml" ContentType="application/vnd.openxmlformats-officedocument.drawingml.chart+xml"/>
  <Override PartName="/ppt/drawings/drawing2.xml" ContentType="application/vnd.openxmlformats-officedocument.drawingml.chartshapes+xml"/>
  <Override PartName="/ppt/charts/chart3.xml" ContentType="application/vnd.openxmlformats-officedocument.drawingml.chart+xml"/>
  <Override PartName="/ppt/drawings/drawing3.xml" ContentType="application/vnd.openxmlformats-officedocument.drawingml.chartshapes+xml"/>
  <Override PartName="/ppt/charts/chart4.xml" ContentType="application/vnd.openxmlformats-officedocument.drawingml.chart+xml"/>
  <Override PartName="/ppt/drawings/drawing4.xml" ContentType="application/vnd.openxmlformats-officedocument.drawingml.chartshap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76" r:id="rId5"/>
    <p:sldId id="259" r:id="rId6"/>
    <p:sldId id="260" r:id="rId7"/>
    <p:sldId id="261" r:id="rId8"/>
    <p:sldId id="262" r:id="rId9"/>
    <p:sldId id="277" r:id="rId10"/>
    <p:sldId id="263" r:id="rId11"/>
    <p:sldId id="264" r:id="rId12"/>
    <p:sldId id="265" r:id="rId13"/>
    <p:sldId id="266" r:id="rId14"/>
    <p:sldId id="267" r:id="rId15"/>
    <p:sldId id="278" r:id="rId16"/>
    <p:sldId id="268" r:id="rId17"/>
    <p:sldId id="269" r:id="rId18"/>
    <p:sldId id="270" r:id="rId19"/>
    <p:sldId id="271" r:id="rId20"/>
    <p:sldId id="279" r:id="rId21"/>
    <p:sldId id="272" r:id="rId22"/>
    <p:sldId id="273" r:id="rId23"/>
    <p:sldId id="274" r:id="rId24"/>
    <p:sldId id="275" r:id="rId25"/>
    <p:sldId id="280" r:id="rId2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F4458"/>
    <a:srgbClr val="9EDAE4"/>
    <a:srgbClr val="4188CE"/>
    <a:srgbClr val="FF9298"/>
    <a:srgbClr val="FCEC2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5" autoAdjust="0"/>
    <p:restoredTop sz="94660"/>
  </p:normalViewPr>
  <p:slideViewPr>
    <p:cSldViewPr snapToGrid="0">
      <p:cViewPr varScale="1">
        <p:scale>
          <a:sx n="111" d="100"/>
          <a:sy n="111" d="100"/>
        </p:scale>
        <p:origin x="420" y="12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oleObject" Target="../embeddings/oleObject1.bin"/></Relationships>
</file>

<file path=ppt/charts/_rels/chart2.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oleObject" Target="../embeddings/oleObject2.bin"/></Relationships>
</file>

<file path=ppt/charts/_rels/chart3.xml.rels><?xml version="1.0" encoding="UTF-8" standalone="yes"?>
<Relationships xmlns="http://schemas.openxmlformats.org/package/2006/relationships"><Relationship Id="rId2" Type="http://schemas.openxmlformats.org/officeDocument/2006/relationships/chartUserShapes" Target="../drawings/drawing3.xml"/><Relationship Id="rId1" Type="http://schemas.openxmlformats.org/officeDocument/2006/relationships/oleObject" Target="../embeddings/oleObject3.bin"/></Relationships>
</file>

<file path=ppt/charts/_rels/chart4.xml.rels><?xml version="1.0" encoding="UTF-8" standalone="yes"?>
<Relationships xmlns="http://schemas.openxmlformats.org/package/2006/relationships"><Relationship Id="rId2" Type="http://schemas.openxmlformats.org/officeDocument/2006/relationships/chartUserShapes" Target="../drawings/drawing4.xml"/><Relationship Id="rId1" Type="http://schemas.openxmlformats.org/officeDocument/2006/relationships/oleObject" Target="../embeddings/oleObject4.bin"/></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348289862204725"/>
          <c:y val="8.8007807086133899E-2"/>
          <c:w val="0.53865932578740161"/>
          <c:h val="0.80798893897705837"/>
        </c:manualLayout>
      </c:layout>
      <c:doughnutChart>
        <c:varyColors val="1"/>
        <c:ser>
          <c:idx val="0"/>
          <c:order val="0"/>
          <c:tx>
            <c:strRef>
              <c:f>Sheet1!$B$1</c:f>
              <c:strCache>
                <c:ptCount val="1"/>
                <c:pt idx="0">
                  <c:v>列1</c:v>
                </c:pt>
              </c:strCache>
            </c:strRef>
          </c:tx>
          <c:spPr>
            <a:gradFill>
              <a:gsLst>
                <a:gs pos="100000">
                  <a:schemeClr val="bg1">
                    <a:lumMod val="95000"/>
                  </a:schemeClr>
                </a:gs>
                <a:gs pos="0">
                  <a:schemeClr val="bg1">
                    <a:lumMod val="75000"/>
                  </a:schemeClr>
                </a:gs>
              </a:gsLst>
              <a:lin ang="2700000" scaled="1"/>
            </a:gradFill>
            <a:ln>
              <a:noFill/>
            </a:ln>
            <a:effectLst/>
          </c:spPr>
          <c:dPt>
            <c:idx val="0"/>
            <c:bubble3D val="0"/>
            <c:spPr>
              <a:solidFill>
                <a:schemeClr val="bg1">
                  <a:lumMod val="85000"/>
                </a:schemeClr>
              </a:solidFill>
              <a:ln w="19050">
                <a:noFill/>
              </a:ln>
              <a:effectLst>
                <a:innerShdw blurRad="63500" dist="50800" dir="13500000">
                  <a:prstClr val="black">
                    <a:alpha val="50000"/>
                  </a:prstClr>
                </a:innerShdw>
              </a:effectLst>
            </c:spPr>
            <c:extLst>
              <c:ext xmlns:c16="http://schemas.microsoft.com/office/drawing/2014/chart" uri="{C3380CC4-5D6E-409C-BE32-E72D297353CC}">
                <c16:uniqueId val="{00000001-3E0D-4124-B721-1FE98E59F1B5}"/>
              </c:ext>
            </c:extLst>
          </c:dPt>
          <c:dPt>
            <c:idx val="1"/>
            <c:bubble3D val="0"/>
            <c:spPr>
              <a:solidFill>
                <a:srgbClr val="4188CE"/>
              </a:solidFill>
              <a:ln w="19050">
                <a:noFill/>
              </a:ln>
              <a:effectLst>
                <a:innerShdw blurRad="63500" dist="50800" dir="13500000">
                  <a:prstClr val="black">
                    <a:alpha val="50000"/>
                  </a:prstClr>
                </a:innerShdw>
              </a:effectLst>
            </c:spPr>
            <c:extLst>
              <c:ext xmlns:c16="http://schemas.microsoft.com/office/drawing/2014/chart" uri="{C3380CC4-5D6E-409C-BE32-E72D297353CC}">
                <c16:uniqueId val="{00000003-3E0D-4124-B721-1FE98E59F1B5}"/>
              </c:ext>
            </c:extLst>
          </c:dPt>
          <c:dPt>
            <c:idx val="2"/>
            <c:bubble3D val="0"/>
            <c:spPr>
              <a:gradFill>
                <a:gsLst>
                  <a:gs pos="100000">
                    <a:schemeClr val="bg1">
                      <a:lumMod val="95000"/>
                    </a:schemeClr>
                  </a:gs>
                  <a:gs pos="0">
                    <a:schemeClr val="bg1">
                      <a:lumMod val="75000"/>
                    </a:schemeClr>
                  </a:gs>
                </a:gsLst>
                <a:lin ang="2700000" scaled="1"/>
              </a:gradFill>
              <a:ln w="19050">
                <a:noFill/>
              </a:ln>
              <a:effectLst/>
            </c:spPr>
            <c:extLst>
              <c:ext xmlns:c16="http://schemas.microsoft.com/office/drawing/2014/chart" uri="{C3380CC4-5D6E-409C-BE32-E72D297353CC}">
                <c16:uniqueId val="{00000005-3E0D-4124-B721-1FE98E59F1B5}"/>
              </c:ext>
            </c:extLst>
          </c:dPt>
          <c:dPt>
            <c:idx val="3"/>
            <c:bubble3D val="0"/>
            <c:spPr>
              <a:gradFill>
                <a:gsLst>
                  <a:gs pos="100000">
                    <a:schemeClr val="bg1">
                      <a:lumMod val="95000"/>
                    </a:schemeClr>
                  </a:gs>
                  <a:gs pos="0">
                    <a:schemeClr val="bg1">
                      <a:lumMod val="75000"/>
                    </a:schemeClr>
                  </a:gs>
                </a:gsLst>
                <a:lin ang="2700000" scaled="1"/>
              </a:gradFill>
              <a:ln w="19050">
                <a:noFill/>
              </a:ln>
              <a:effectLst/>
            </c:spPr>
            <c:extLst>
              <c:ext xmlns:c16="http://schemas.microsoft.com/office/drawing/2014/chart" uri="{C3380CC4-5D6E-409C-BE32-E72D297353CC}">
                <c16:uniqueId val="{00000007-3E0D-4124-B721-1FE98E59F1B5}"/>
              </c:ext>
            </c:extLst>
          </c:dPt>
          <c:cat>
            <c:strRef>
              <c:f>Sheet1!$A$2:$A$5</c:f>
              <c:strCache>
                <c:ptCount val="2"/>
                <c:pt idx="0">
                  <c:v>第一季度</c:v>
                </c:pt>
                <c:pt idx="1">
                  <c:v>第二季度</c:v>
                </c:pt>
              </c:strCache>
            </c:strRef>
          </c:cat>
          <c:val>
            <c:numRef>
              <c:f>Sheet1!$B$2:$B$5</c:f>
              <c:numCache>
                <c:formatCode>General</c:formatCode>
                <c:ptCount val="4"/>
                <c:pt idx="0">
                  <c:v>70</c:v>
                </c:pt>
                <c:pt idx="1">
                  <c:v>30</c:v>
                </c:pt>
              </c:numCache>
            </c:numRef>
          </c:val>
          <c:extLst>
            <c:ext xmlns:c16="http://schemas.microsoft.com/office/drawing/2014/chart" uri="{C3380CC4-5D6E-409C-BE32-E72D297353CC}">
              <c16:uniqueId val="{00000008-3E0D-4124-B721-1FE98E59F1B5}"/>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userShapes r:id="rId2"/>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348289862204725"/>
          <c:y val="8.8007807086133899E-2"/>
          <c:w val="0.53865932578740161"/>
          <c:h val="0.80798893897705837"/>
        </c:manualLayout>
      </c:layout>
      <c:doughnutChart>
        <c:varyColors val="1"/>
        <c:ser>
          <c:idx val="0"/>
          <c:order val="0"/>
          <c:tx>
            <c:strRef>
              <c:f>Sheet1!$B$1</c:f>
              <c:strCache>
                <c:ptCount val="1"/>
                <c:pt idx="0">
                  <c:v>列1</c:v>
                </c:pt>
              </c:strCache>
            </c:strRef>
          </c:tx>
          <c:spPr>
            <a:gradFill>
              <a:gsLst>
                <a:gs pos="100000">
                  <a:schemeClr val="bg1">
                    <a:lumMod val="95000"/>
                  </a:schemeClr>
                </a:gs>
                <a:gs pos="0">
                  <a:schemeClr val="bg1">
                    <a:lumMod val="75000"/>
                  </a:schemeClr>
                </a:gs>
              </a:gsLst>
              <a:lin ang="2700000" scaled="1"/>
            </a:gradFill>
            <a:ln>
              <a:noFill/>
            </a:ln>
            <a:effectLst/>
          </c:spPr>
          <c:dPt>
            <c:idx val="0"/>
            <c:bubble3D val="0"/>
            <c:spPr>
              <a:solidFill>
                <a:schemeClr val="bg1">
                  <a:lumMod val="85000"/>
                </a:schemeClr>
              </a:solidFill>
              <a:ln w="19050">
                <a:noFill/>
              </a:ln>
              <a:effectLst>
                <a:innerShdw blurRad="63500" dist="50800" dir="13500000">
                  <a:prstClr val="black">
                    <a:alpha val="50000"/>
                  </a:prstClr>
                </a:innerShdw>
              </a:effectLst>
            </c:spPr>
            <c:extLst>
              <c:ext xmlns:c16="http://schemas.microsoft.com/office/drawing/2014/chart" uri="{C3380CC4-5D6E-409C-BE32-E72D297353CC}">
                <c16:uniqueId val="{00000001-137E-44FF-A5B4-3EA5A0207C88}"/>
              </c:ext>
            </c:extLst>
          </c:dPt>
          <c:dPt>
            <c:idx val="1"/>
            <c:bubble3D val="0"/>
            <c:spPr>
              <a:solidFill>
                <a:srgbClr val="FF9298"/>
              </a:solidFill>
              <a:ln w="19050">
                <a:noFill/>
              </a:ln>
              <a:effectLst>
                <a:innerShdw blurRad="63500" dist="50800" dir="13500000">
                  <a:prstClr val="black">
                    <a:alpha val="50000"/>
                  </a:prstClr>
                </a:innerShdw>
              </a:effectLst>
            </c:spPr>
            <c:extLst>
              <c:ext xmlns:c16="http://schemas.microsoft.com/office/drawing/2014/chart" uri="{C3380CC4-5D6E-409C-BE32-E72D297353CC}">
                <c16:uniqueId val="{00000003-137E-44FF-A5B4-3EA5A0207C88}"/>
              </c:ext>
            </c:extLst>
          </c:dPt>
          <c:dPt>
            <c:idx val="2"/>
            <c:bubble3D val="0"/>
            <c:spPr>
              <a:gradFill>
                <a:gsLst>
                  <a:gs pos="100000">
                    <a:schemeClr val="bg1">
                      <a:lumMod val="95000"/>
                    </a:schemeClr>
                  </a:gs>
                  <a:gs pos="0">
                    <a:schemeClr val="bg1">
                      <a:lumMod val="75000"/>
                    </a:schemeClr>
                  </a:gs>
                </a:gsLst>
                <a:lin ang="2700000" scaled="1"/>
              </a:gradFill>
              <a:ln w="19050">
                <a:noFill/>
              </a:ln>
              <a:effectLst/>
            </c:spPr>
            <c:extLst>
              <c:ext xmlns:c16="http://schemas.microsoft.com/office/drawing/2014/chart" uri="{C3380CC4-5D6E-409C-BE32-E72D297353CC}">
                <c16:uniqueId val="{00000005-137E-44FF-A5B4-3EA5A0207C88}"/>
              </c:ext>
            </c:extLst>
          </c:dPt>
          <c:dPt>
            <c:idx val="3"/>
            <c:bubble3D val="0"/>
            <c:spPr>
              <a:gradFill>
                <a:gsLst>
                  <a:gs pos="100000">
                    <a:schemeClr val="bg1">
                      <a:lumMod val="95000"/>
                    </a:schemeClr>
                  </a:gs>
                  <a:gs pos="0">
                    <a:schemeClr val="bg1">
                      <a:lumMod val="75000"/>
                    </a:schemeClr>
                  </a:gs>
                </a:gsLst>
                <a:lin ang="2700000" scaled="1"/>
              </a:gradFill>
              <a:ln w="19050">
                <a:noFill/>
              </a:ln>
              <a:effectLst/>
            </c:spPr>
            <c:extLst>
              <c:ext xmlns:c16="http://schemas.microsoft.com/office/drawing/2014/chart" uri="{C3380CC4-5D6E-409C-BE32-E72D297353CC}">
                <c16:uniqueId val="{00000007-137E-44FF-A5B4-3EA5A0207C88}"/>
              </c:ext>
            </c:extLst>
          </c:dPt>
          <c:cat>
            <c:strRef>
              <c:f>Sheet1!$A$2:$A$5</c:f>
              <c:strCache>
                <c:ptCount val="2"/>
                <c:pt idx="0">
                  <c:v>第一季度</c:v>
                </c:pt>
                <c:pt idx="1">
                  <c:v>第二季度</c:v>
                </c:pt>
              </c:strCache>
            </c:strRef>
          </c:cat>
          <c:val>
            <c:numRef>
              <c:f>Sheet1!$B$2:$B$5</c:f>
              <c:numCache>
                <c:formatCode>General</c:formatCode>
                <c:ptCount val="4"/>
                <c:pt idx="0">
                  <c:v>50</c:v>
                </c:pt>
                <c:pt idx="1">
                  <c:v>50</c:v>
                </c:pt>
              </c:numCache>
            </c:numRef>
          </c:val>
          <c:extLst>
            <c:ext xmlns:c16="http://schemas.microsoft.com/office/drawing/2014/chart" uri="{C3380CC4-5D6E-409C-BE32-E72D297353CC}">
              <c16:uniqueId val="{00000008-137E-44FF-A5B4-3EA5A0207C88}"/>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userShapes r:id="rId2"/>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348289862204725"/>
          <c:y val="8.8007807086133899E-2"/>
          <c:w val="0.53865932578740161"/>
          <c:h val="0.80798893897705837"/>
        </c:manualLayout>
      </c:layout>
      <c:doughnutChart>
        <c:varyColors val="1"/>
        <c:ser>
          <c:idx val="0"/>
          <c:order val="0"/>
          <c:tx>
            <c:strRef>
              <c:f>Sheet1!$B$1</c:f>
              <c:strCache>
                <c:ptCount val="1"/>
                <c:pt idx="0">
                  <c:v>列1</c:v>
                </c:pt>
              </c:strCache>
            </c:strRef>
          </c:tx>
          <c:spPr>
            <a:gradFill>
              <a:gsLst>
                <a:gs pos="100000">
                  <a:schemeClr val="bg1">
                    <a:lumMod val="95000"/>
                  </a:schemeClr>
                </a:gs>
                <a:gs pos="0">
                  <a:schemeClr val="bg1">
                    <a:lumMod val="75000"/>
                  </a:schemeClr>
                </a:gs>
              </a:gsLst>
              <a:lin ang="2700000" scaled="1"/>
            </a:gradFill>
            <a:ln>
              <a:noFill/>
            </a:ln>
            <a:effectLst/>
          </c:spPr>
          <c:dPt>
            <c:idx val="0"/>
            <c:bubble3D val="0"/>
            <c:spPr>
              <a:solidFill>
                <a:schemeClr val="bg1">
                  <a:lumMod val="85000"/>
                </a:schemeClr>
              </a:solidFill>
              <a:ln w="19050">
                <a:noFill/>
              </a:ln>
              <a:effectLst>
                <a:innerShdw blurRad="63500" dist="50800" dir="13500000">
                  <a:prstClr val="black">
                    <a:alpha val="50000"/>
                  </a:prstClr>
                </a:innerShdw>
              </a:effectLst>
            </c:spPr>
            <c:extLst>
              <c:ext xmlns:c16="http://schemas.microsoft.com/office/drawing/2014/chart" uri="{C3380CC4-5D6E-409C-BE32-E72D297353CC}">
                <c16:uniqueId val="{00000001-D0E4-465A-BDF7-370E0985906F}"/>
              </c:ext>
            </c:extLst>
          </c:dPt>
          <c:dPt>
            <c:idx val="1"/>
            <c:bubble3D val="0"/>
            <c:spPr>
              <a:solidFill>
                <a:srgbClr val="9EDAE4"/>
              </a:solidFill>
              <a:ln w="19050">
                <a:noFill/>
              </a:ln>
              <a:effectLst>
                <a:innerShdw blurRad="63500" dist="50800" dir="13500000">
                  <a:prstClr val="black">
                    <a:alpha val="50000"/>
                  </a:prstClr>
                </a:innerShdw>
              </a:effectLst>
            </c:spPr>
            <c:extLst>
              <c:ext xmlns:c16="http://schemas.microsoft.com/office/drawing/2014/chart" uri="{C3380CC4-5D6E-409C-BE32-E72D297353CC}">
                <c16:uniqueId val="{00000003-D0E4-465A-BDF7-370E0985906F}"/>
              </c:ext>
            </c:extLst>
          </c:dPt>
          <c:dPt>
            <c:idx val="2"/>
            <c:bubble3D val="0"/>
            <c:spPr>
              <a:gradFill>
                <a:gsLst>
                  <a:gs pos="100000">
                    <a:schemeClr val="bg1">
                      <a:lumMod val="95000"/>
                    </a:schemeClr>
                  </a:gs>
                  <a:gs pos="0">
                    <a:schemeClr val="bg1">
                      <a:lumMod val="75000"/>
                    </a:schemeClr>
                  </a:gs>
                </a:gsLst>
                <a:lin ang="2700000" scaled="1"/>
              </a:gradFill>
              <a:ln w="19050">
                <a:noFill/>
              </a:ln>
              <a:effectLst/>
            </c:spPr>
            <c:extLst>
              <c:ext xmlns:c16="http://schemas.microsoft.com/office/drawing/2014/chart" uri="{C3380CC4-5D6E-409C-BE32-E72D297353CC}">
                <c16:uniqueId val="{00000005-D0E4-465A-BDF7-370E0985906F}"/>
              </c:ext>
            </c:extLst>
          </c:dPt>
          <c:dPt>
            <c:idx val="3"/>
            <c:bubble3D val="0"/>
            <c:spPr>
              <a:gradFill>
                <a:gsLst>
                  <a:gs pos="100000">
                    <a:schemeClr val="bg1">
                      <a:lumMod val="95000"/>
                    </a:schemeClr>
                  </a:gs>
                  <a:gs pos="0">
                    <a:schemeClr val="bg1">
                      <a:lumMod val="75000"/>
                    </a:schemeClr>
                  </a:gs>
                </a:gsLst>
                <a:lin ang="2700000" scaled="1"/>
              </a:gradFill>
              <a:ln w="19050">
                <a:noFill/>
              </a:ln>
              <a:effectLst/>
            </c:spPr>
            <c:extLst>
              <c:ext xmlns:c16="http://schemas.microsoft.com/office/drawing/2014/chart" uri="{C3380CC4-5D6E-409C-BE32-E72D297353CC}">
                <c16:uniqueId val="{00000007-D0E4-465A-BDF7-370E0985906F}"/>
              </c:ext>
            </c:extLst>
          </c:dPt>
          <c:cat>
            <c:strRef>
              <c:f>Sheet1!$A$2:$A$5</c:f>
              <c:strCache>
                <c:ptCount val="2"/>
                <c:pt idx="0">
                  <c:v>第一季度</c:v>
                </c:pt>
                <c:pt idx="1">
                  <c:v>第二季度</c:v>
                </c:pt>
              </c:strCache>
            </c:strRef>
          </c:cat>
          <c:val>
            <c:numRef>
              <c:f>Sheet1!$B$2:$B$5</c:f>
              <c:numCache>
                <c:formatCode>General</c:formatCode>
                <c:ptCount val="4"/>
                <c:pt idx="0">
                  <c:v>20</c:v>
                </c:pt>
                <c:pt idx="1">
                  <c:v>80</c:v>
                </c:pt>
              </c:numCache>
            </c:numRef>
          </c:val>
          <c:extLst>
            <c:ext xmlns:c16="http://schemas.microsoft.com/office/drawing/2014/chart" uri="{C3380CC4-5D6E-409C-BE32-E72D297353CC}">
              <c16:uniqueId val="{00000008-D0E4-465A-BDF7-370E0985906F}"/>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userShapes r:id="rId2"/>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348289862204725"/>
          <c:y val="8.8007807086133899E-2"/>
          <c:w val="0.53865932578740161"/>
          <c:h val="0.80798893897705837"/>
        </c:manualLayout>
      </c:layout>
      <c:doughnutChart>
        <c:varyColors val="1"/>
        <c:ser>
          <c:idx val="0"/>
          <c:order val="0"/>
          <c:tx>
            <c:strRef>
              <c:f>Sheet1!$B$1</c:f>
              <c:strCache>
                <c:ptCount val="1"/>
                <c:pt idx="0">
                  <c:v>列1</c:v>
                </c:pt>
              </c:strCache>
            </c:strRef>
          </c:tx>
          <c:spPr>
            <a:solidFill>
              <a:schemeClr val="bg1">
                <a:lumMod val="50000"/>
              </a:schemeClr>
            </a:solidFill>
            <a:ln>
              <a:noFill/>
            </a:ln>
            <a:effectLst/>
          </c:spPr>
          <c:dPt>
            <c:idx val="0"/>
            <c:bubble3D val="0"/>
            <c:spPr>
              <a:solidFill>
                <a:schemeClr val="bg1">
                  <a:lumMod val="50000"/>
                </a:schemeClr>
              </a:solidFill>
              <a:ln w="19050">
                <a:noFill/>
              </a:ln>
              <a:effectLst>
                <a:innerShdw blurRad="63500" dist="50800" dir="13500000">
                  <a:prstClr val="black">
                    <a:alpha val="50000"/>
                  </a:prstClr>
                </a:innerShdw>
              </a:effectLst>
            </c:spPr>
            <c:extLst>
              <c:ext xmlns:c16="http://schemas.microsoft.com/office/drawing/2014/chart" uri="{C3380CC4-5D6E-409C-BE32-E72D297353CC}">
                <c16:uniqueId val="{00000001-73AF-4381-B8A9-A1429ED2569B}"/>
              </c:ext>
            </c:extLst>
          </c:dPt>
          <c:dPt>
            <c:idx val="1"/>
            <c:bubble3D val="0"/>
            <c:spPr>
              <a:solidFill>
                <a:srgbClr val="FCEC2D"/>
              </a:solidFill>
              <a:ln w="19050">
                <a:noFill/>
              </a:ln>
              <a:effectLst>
                <a:innerShdw blurRad="63500" dist="50800" dir="13500000">
                  <a:prstClr val="black">
                    <a:alpha val="50000"/>
                  </a:prstClr>
                </a:innerShdw>
              </a:effectLst>
            </c:spPr>
            <c:extLst>
              <c:ext xmlns:c16="http://schemas.microsoft.com/office/drawing/2014/chart" uri="{C3380CC4-5D6E-409C-BE32-E72D297353CC}">
                <c16:uniqueId val="{00000003-73AF-4381-B8A9-A1429ED2569B}"/>
              </c:ext>
            </c:extLst>
          </c:dPt>
          <c:dPt>
            <c:idx val="2"/>
            <c:bubble3D val="0"/>
            <c:spPr>
              <a:solidFill>
                <a:schemeClr val="bg1">
                  <a:lumMod val="50000"/>
                </a:schemeClr>
              </a:solidFill>
              <a:ln w="19050">
                <a:noFill/>
              </a:ln>
              <a:effectLst/>
            </c:spPr>
            <c:extLst>
              <c:ext xmlns:c16="http://schemas.microsoft.com/office/drawing/2014/chart" uri="{C3380CC4-5D6E-409C-BE32-E72D297353CC}">
                <c16:uniqueId val="{00000005-73AF-4381-B8A9-A1429ED2569B}"/>
              </c:ext>
            </c:extLst>
          </c:dPt>
          <c:dPt>
            <c:idx val="3"/>
            <c:bubble3D val="0"/>
            <c:spPr>
              <a:solidFill>
                <a:schemeClr val="bg1">
                  <a:lumMod val="50000"/>
                </a:schemeClr>
              </a:solidFill>
              <a:ln w="19050">
                <a:noFill/>
              </a:ln>
              <a:effectLst/>
            </c:spPr>
            <c:extLst>
              <c:ext xmlns:c16="http://schemas.microsoft.com/office/drawing/2014/chart" uri="{C3380CC4-5D6E-409C-BE32-E72D297353CC}">
                <c16:uniqueId val="{00000007-73AF-4381-B8A9-A1429ED2569B}"/>
              </c:ext>
            </c:extLst>
          </c:dPt>
          <c:cat>
            <c:strRef>
              <c:f>Sheet1!$A$2:$A$5</c:f>
              <c:strCache>
                <c:ptCount val="2"/>
                <c:pt idx="0">
                  <c:v>第一季度</c:v>
                </c:pt>
                <c:pt idx="1">
                  <c:v>第二季度</c:v>
                </c:pt>
              </c:strCache>
            </c:strRef>
          </c:cat>
          <c:val>
            <c:numRef>
              <c:f>Sheet1!$B$2:$B$5</c:f>
              <c:numCache>
                <c:formatCode>General</c:formatCode>
                <c:ptCount val="4"/>
                <c:pt idx="0">
                  <c:v>0</c:v>
                </c:pt>
                <c:pt idx="1">
                  <c:v>100</c:v>
                </c:pt>
              </c:numCache>
            </c:numRef>
          </c:val>
          <c:extLst>
            <c:ext xmlns:c16="http://schemas.microsoft.com/office/drawing/2014/chart" uri="{C3380CC4-5D6E-409C-BE32-E72D297353CC}">
              <c16:uniqueId val="{00000008-73AF-4381-B8A9-A1429ED2569B}"/>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userShapes r:id="rId2"/>
</c:chartSpace>
</file>

<file path=ppt/drawings/drawing1.xml><?xml version="1.0" encoding="utf-8"?>
<c:userShapes xmlns:c="http://schemas.openxmlformats.org/drawingml/2006/chart">
  <cdr:relSizeAnchor xmlns:cdr="http://schemas.openxmlformats.org/drawingml/2006/chartDrawing">
    <cdr:from>
      <cdr:x>0.31089</cdr:x>
      <cdr:y>0.19211</cdr:y>
    </cdr:from>
    <cdr:to>
      <cdr:x>0.65356</cdr:x>
      <cdr:y>0.79287</cdr:y>
    </cdr:to>
    <cdr:sp macro="" textlink="">
      <cdr:nvSpPr>
        <cdr:cNvPr id="2" name="椭圆 1"/>
        <cdr:cNvSpPr/>
      </cdr:nvSpPr>
      <cdr:spPr>
        <a:xfrm xmlns:a="http://schemas.openxmlformats.org/drawingml/2006/main">
          <a:off x="1382713" y="487362"/>
          <a:ext cx="1524000" cy="1524000"/>
        </a:xfrm>
        <a:prstGeom xmlns:a="http://schemas.openxmlformats.org/drawingml/2006/main" prst="ellipse">
          <a:avLst/>
        </a:prstGeom>
        <a:noFill xmlns:a="http://schemas.openxmlformats.org/drawingml/2006/main"/>
        <a:ln xmlns:a="http://schemas.openxmlformats.org/drawingml/2006/main" w="25400">
          <a:gradFill flip="none" rotWithShape="1">
            <a:gsLst>
              <a:gs pos="0">
                <a:schemeClr val="bg1"/>
              </a:gs>
              <a:gs pos="100000">
                <a:schemeClr val="bg1">
                  <a:lumMod val="50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zh-CN" dirty="0">
            <a:ea typeface="微软雅黑" panose="020B0503020204020204" pitchFamily="34" charset="-122"/>
          </a:endParaRPr>
        </a:p>
      </cdr:txBody>
    </cdr:sp>
  </cdr:relSizeAnchor>
  <cdr:relSizeAnchor xmlns:cdr="http://schemas.openxmlformats.org/drawingml/2006/chartDrawing">
    <cdr:from>
      <cdr:x>0.25128</cdr:x>
      <cdr:y>0.08573</cdr:y>
    </cdr:from>
    <cdr:to>
      <cdr:x>0.71459</cdr:x>
      <cdr:y>0.89987</cdr:y>
    </cdr:to>
    <cdr:sp macro="" textlink="">
      <cdr:nvSpPr>
        <cdr:cNvPr id="3" name="椭圆 2"/>
        <cdr:cNvSpPr/>
      </cdr:nvSpPr>
      <cdr:spPr>
        <a:xfrm xmlns:a="http://schemas.openxmlformats.org/drawingml/2006/main">
          <a:off x="1117600" y="217487"/>
          <a:ext cx="2060574" cy="2065337"/>
        </a:xfrm>
        <a:prstGeom xmlns:a="http://schemas.openxmlformats.org/drawingml/2006/main" prst="ellipse">
          <a:avLst/>
        </a:prstGeom>
        <a:noFill xmlns:a="http://schemas.openxmlformats.org/drawingml/2006/main"/>
        <a:ln xmlns:a="http://schemas.openxmlformats.org/drawingml/2006/main" w="25400">
          <a:gradFill flip="none" rotWithShape="1">
            <a:gsLst>
              <a:gs pos="100000">
                <a:schemeClr val="bg1"/>
              </a:gs>
              <a:gs pos="0">
                <a:schemeClr val="bg1">
                  <a:lumMod val="65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zh-CN" dirty="0">
            <a:ea typeface="微软雅黑" panose="020B0503020204020204" pitchFamily="34" charset="-122"/>
          </a:endParaRPr>
        </a:p>
      </cdr:txBody>
    </cdr:sp>
  </cdr:relSizeAnchor>
</c:userShapes>
</file>

<file path=ppt/drawings/drawing2.xml><?xml version="1.0" encoding="utf-8"?>
<c:userShapes xmlns:c="http://schemas.openxmlformats.org/drawingml/2006/chart">
  <cdr:relSizeAnchor xmlns:cdr="http://schemas.openxmlformats.org/drawingml/2006/chartDrawing">
    <cdr:from>
      <cdr:x>0.31089</cdr:x>
      <cdr:y>0.19211</cdr:y>
    </cdr:from>
    <cdr:to>
      <cdr:x>0.65356</cdr:x>
      <cdr:y>0.79287</cdr:y>
    </cdr:to>
    <cdr:sp macro="" textlink="">
      <cdr:nvSpPr>
        <cdr:cNvPr id="2" name="椭圆 1"/>
        <cdr:cNvSpPr/>
      </cdr:nvSpPr>
      <cdr:spPr>
        <a:xfrm xmlns:a="http://schemas.openxmlformats.org/drawingml/2006/main">
          <a:off x="1382713" y="487362"/>
          <a:ext cx="1524000" cy="1524000"/>
        </a:xfrm>
        <a:prstGeom xmlns:a="http://schemas.openxmlformats.org/drawingml/2006/main" prst="ellipse">
          <a:avLst/>
        </a:prstGeom>
        <a:noFill xmlns:a="http://schemas.openxmlformats.org/drawingml/2006/main"/>
        <a:ln xmlns:a="http://schemas.openxmlformats.org/drawingml/2006/main" w="25400">
          <a:gradFill flip="none" rotWithShape="1">
            <a:gsLst>
              <a:gs pos="0">
                <a:schemeClr val="bg1"/>
              </a:gs>
              <a:gs pos="100000">
                <a:schemeClr val="bg1">
                  <a:lumMod val="50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zh-CN" dirty="0">
            <a:ea typeface="微软雅黑" panose="020B0503020204020204" pitchFamily="34" charset="-122"/>
          </a:endParaRPr>
        </a:p>
      </cdr:txBody>
    </cdr:sp>
  </cdr:relSizeAnchor>
  <cdr:relSizeAnchor xmlns:cdr="http://schemas.openxmlformats.org/drawingml/2006/chartDrawing">
    <cdr:from>
      <cdr:x>0.25128</cdr:x>
      <cdr:y>0.08573</cdr:y>
    </cdr:from>
    <cdr:to>
      <cdr:x>0.71459</cdr:x>
      <cdr:y>0.89987</cdr:y>
    </cdr:to>
    <cdr:sp macro="" textlink="">
      <cdr:nvSpPr>
        <cdr:cNvPr id="3" name="椭圆 2"/>
        <cdr:cNvSpPr/>
      </cdr:nvSpPr>
      <cdr:spPr>
        <a:xfrm xmlns:a="http://schemas.openxmlformats.org/drawingml/2006/main">
          <a:off x="1117600" y="217487"/>
          <a:ext cx="2060574" cy="2065337"/>
        </a:xfrm>
        <a:prstGeom xmlns:a="http://schemas.openxmlformats.org/drawingml/2006/main" prst="ellipse">
          <a:avLst/>
        </a:prstGeom>
        <a:noFill xmlns:a="http://schemas.openxmlformats.org/drawingml/2006/main"/>
        <a:ln xmlns:a="http://schemas.openxmlformats.org/drawingml/2006/main" w="25400">
          <a:gradFill flip="none" rotWithShape="1">
            <a:gsLst>
              <a:gs pos="100000">
                <a:schemeClr val="bg1"/>
              </a:gs>
              <a:gs pos="0">
                <a:schemeClr val="bg1">
                  <a:lumMod val="65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zh-CN" dirty="0">
            <a:ea typeface="微软雅黑" panose="020B0503020204020204" pitchFamily="34" charset="-122"/>
          </a:endParaRPr>
        </a:p>
      </cdr:txBody>
    </cdr:sp>
  </cdr:relSizeAnchor>
</c:userShapes>
</file>

<file path=ppt/drawings/drawing3.xml><?xml version="1.0" encoding="utf-8"?>
<c:userShapes xmlns:c="http://schemas.openxmlformats.org/drawingml/2006/chart">
  <cdr:relSizeAnchor xmlns:cdr="http://schemas.openxmlformats.org/drawingml/2006/chartDrawing">
    <cdr:from>
      <cdr:x>0.31089</cdr:x>
      <cdr:y>0.19211</cdr:y>
    </cdr:from>
    <cdr:to>
      <cdr:x>0.65356</cdr:x>
      <cdr:y>0.79287</cdr:y>
    </cdr:to>
    <cdr:sp macro="" textlink="">
      <cdr:nvSpPr>
        <cdr:cNvPr id="2" name="椭圆 1"/>
        <cdr:cNvSpPr/>
      </cdr:nvSpPr>
      <cdr:spPr>
        <a:xfrm xmlns:a="http://schemas.openxmlformats.org/drawingml/2006/main">
          <a:off x="1382713" y="487362"/>
          <a:ext cx="1524000" cy="1524000"/>
        </a:xfrm>
        <a:prstGeom xmlns:a="http://schemas.openxmlformats.org/drawingml/2006/main" prst="ellipse">
          <a:avLst/>
        </a:prstGeom>
        <a:noFill xmlns:a="http://schemas.openxmlformats.org/drawingml/2006/main"/>
        <a:ln xmlns:a="http://schemas.openxmlformats.org/drawingml/2006/main" w="25400">
          <a:gradFill flip="none" rotWithShape="1">
            <a:gsLst>
              <a:gs pos="0">
                <a:schemeClr val="bg1"/>
              </a:gs>
              <a:gs pos="100000">
                <a:schemeClr val="bg1">
                  <a:lumMod val="50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zh-CN" dirty="0">
            <a:ea typeface="微软雅黑" panose="020B0503020204020204" pitchFamily="34" charset="-122"/>
          </a:endParaRPr>
        </a:p>
      </cdr:txBody>
    </cdr:sp>
  </cdr:relSizeAnchor>
  <cdr:relSizeAnchor xmlns:cdr="http://schemas.openxmlformats.org/drawingml/2006/chartDrawing">
    <cdr:from>
      <cdr:x>0.25128</cdr:x>
      <cdr:y>0.08573</cdr:y>
    </cdr:from>
    <cdr:to>
      <cdr:x>0.71459</cdr:x>
      <cdr:y>0.89987</cdr:y>
    </cdr:to>
    <cdr:sp macro="" textlink="">
      <cdr:nvSpPr>
        <cdr:cNvPr id="3" name="椭圆 2"/>
        <cdr:cNvSpPr/>
      </cdr:nvSpPr>
      <cdr:spPr>
        <a:xfrm xmlns:a="http://schemas.openxmlformats.org/drawingml/2006/main">
          <a:off x="1117600" y="217487"/>
          <a:ext cx="2060574" cy="2065337"/>
        </a:xfrm>
        <a:prstGeom xmlns:a="http://schemas.openxmlformats.org/drawingml/2006/main" prst="ellipse">
          <a:avLst/>
        </a:prstGeom>
        <a:noFill xmlns:a="http://schemas.openxmlformats.org/drawingml/2006/main"/>
        <a:ln xmlns:a="http://schemas.openxmlformats.org/drawingml/2006/main" w="25400">
          <a:gradFill flip="none" rotWithShape="1">
            <a:gsLst>
              <a:gs pos="100000">
                <a:schemeClr val="bg1"/>
              </a:gs>
              <a:gs pos="0">
                <a:schemeClr val="bg1">
                  <a:lumMod val="65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zh-CN" dirty="0">
            <a:ea typeface="微软雅黑" panose="020B0503020204020204" pitchFamily="34" charset="-122"/>
          </a:endParaRPr>
        </a:p>
      </cdr:txBody>
    </cdr:sp>
  </cdr:relSizeAnchor>
</c:userShapes>
</file>

<file path=ppt/drawings/drawing4.xml><?xml version="1.0" encoding="utf-8"?>
<c:userShapes xmlns:c="http://schemas.openxmlformats.org/drawingml/2006/chart">
  <cdr:relSizeAnchor xmlns:cdr="http://schemas.openxmlformats.org/drawingml/2006/chartDrawing">
    <cdr:from>
      <cdr:x>0.31089</cdr:x>
      <cdr:y>0.19211</cdr:y>
    </cdr:from>
    <cdr:to>
      <cdr:x>0.65356</cdr:x>
      <cdr:y>0.79287</cdr:y>
    </cdr:to>
    <cdr:sp macro="" textlink="">
      <cdr:nvSpPr>
        <cdr:cNvPr id="2" name="椭圆 1"/>
        <cdr:cNvSpPr/>
      </cdr:nvSpPr>
      <cdr:spPr>
        <a:xfrm xmlns:a="http://schemas.openxmlformats.org/drawingml/2006/main">
          <a:off x="1382713" y="487362"/>
          <a:ext cx="1524000" cy="1524000"/>
        </a:xfrm>
        <a:prstGeom xmlns:a="http://schemas.openxmlformats.org/drawingml/2006/main" prst="ellipse">
          <a:avLst/>
        </a:prstGeom>
        <a:noFill xmlns:a="http://schemas.openxmlformats.org/drawingml/2006/main"/>
        <a:ln xmlns:a="http://schemas.openxmlformats.org/drawingml/2006/main" w="25400">
          <a:gradFill flip="none" rotWithShape="1">
            <a:gsLst>
              <a:gs pos="0">
                <a:schemeClr val="bg1"/>
              </a:gs>
              <a:gs pos="100000">
                <a:schemeClr val="bg1">
                  <a:lumMod val="50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zh-CN" dirty="0">
            <a:ea typeface="微软雅黑" panose="020B0503020204020204" pitchFamily="34" charset="-122"/>
          </a:endParaRPr>
        </a:p>
      </cdr:txBody>
    </cdr:sp>
  </cdr:relSizeAnchor>
  <cdr:relSizeAnchor xmlns:cdr="http://schemas.openxmlformats.org/drawingml/2006/chartDrawing">
    <cdr:from>
      <cdr:x>0.25128</cdr:x>
      <cdr:y>0.08573</cdr:y>
    </cdr:from>
    <cdr:to>
      <cdr:x>0.71459</cdr:x>
      <cdr:y>0.89987</cdr:y>
    </cdr:to>
    <cdr:sp macro="" textlink="">
      <cdr:nvSpPr>
        <cdr:cNvPr id="3" name="椭圆 2"/>
        <cdr:cNvSpPr/>
      </cdr:nvSpPr>
      <cdr:spPr>
        <a:xfrm xmlns:a="http://schemas.openxmlformats.org/drawingml/2006/main">
          <a:off x="1117600" y="217487"/>
          <a:ext cx="2060574" cy="2065337"/>
        </a:xfrm>
        <a:prstGeom xmlns:a="http://schemas.openxmlformats.org/drawingml/2006/main" prst="ellipse">
          <a:avLst/>
        </a:prstGeom>
        <a:noFill xmlns:a="http://schemas.openxmlformats.org/drawingml/2006/main"/>
        <a:ln xmlns:a="http://schemas.openxmlformats.org/drawingml/2006/main" w="25400">
          <a:gradFill flip="none" rotWithShape="1">
            <a:gsLst>
              <a:gs pos="100000">
                <a:schemeClr val="bg1"/>
              </a:gs>
              <a:gs pos="0">
                <a:schemeClr val="bg1">
                  <a:lumMod val="65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zh-CN" dirty="0">
            <a:ea typeface="微软雅黑" panose="020B0503020204020204" pitchFamily="34" charset="-122"/>
          </a:endParaRPr>
        </a:p>
      </cdr:txBody>
    </cdr:sp>
  </cdr:relSizeAnchor>
</c:userShap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5.emf"/><Relationship Id="rId5" Type="http://schemas.openxmlformats.org/officeDocument/2006/relationships/image" Target="../media/image4.emf"/><Relationship Id="rId4" Type="http://schemas.openxmlformats.org/officeDocument/2006/relationships/image" Target="../media/image3.emf"/></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2A5C7B21-76F2-43EF-8431-A81119DF0740}"/>
              </a:ext>
            </a:extLst>
          </p:cNvPr>
          <p:cNvPicPr>
            <a:picLocks noChangeAspect="1"/>
          </p:cNvPicPr>
          <p:nvPr userDrawn="1"/>
        </p:nvPicPr>
        <p:blipFill rotWithShape="1">
          <a:blip r:embed="rId2"/>
          <a:srcRect l="25045" t="5627" r="29332" b="18040"/>
          <a:stretch/>
        </p:blipFill>
        <p:spPr>
          <a:xfrm>
            <a:off x="-1" y="1"/>
            <a:ext cx="12192001" cy="6858000"/>
          </a:xfrm>
          <a:prstGeom prst="rect">
            <a:avLst/>
          </a:prstGeom>
        </p:spPr>
      </p:pic>
    </p:spTree>
    <p:extLst>
      <p:ext uri="{BB962C8B-B14F-4D97-AF65-F5344CB8AC3E}">
        <p14:creationId xmlns:p14="http://schemas.microsoft.com/office/powerpoint/2010/main" val="121615452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08A86BF-DFE1-443D-8BC4-15314662E673}"/>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947E92ED-ABA6-4EB5-9C63-78F74F568B9E}"/>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8482BC6C-2011-4DE6-8986-65FB64CDD601}"/>
              </a:ext>
            </a:extLst>
          </p:cNvPr>
          <p:cNvSpPr>
            <a:spLocks noGrp="1"/>
          </p:cNvSpPr>
          <p:nvPr>
            <p:ph type="dt" sz="half" idx="10"/>
          </p:nvPr>
        </p:nvSpPr>
        <p:spPr/>
        <p:txBody>
          <a:bodyPr/>
          <a:lstStyle/>
          <a:p>
            <a:fld id="{36C23DB9-45C1-4329-AEB2-1E95EAA5CA52}" type="datetimeFigureOut">
              <a:rPr lang="zh-CN" altLang="en-US" smtClean="0"/>
              <a:t>2019/3/28</a:t>
            </a:fld>
            <a:endParaRPr lang="zh-CN" altLang="en-US"/>
          </a:p>
        </p:txBody>
      </p:sp>
      <p:sp>
        <p:nvSpPr>
          <p:cNvPr id="5" name="页脚占位符 4">
            <a:extLst>
              <a:ext uri="{FF2B5EF4-FFF2-40B4-BE49-F238E27FC236}">
                <a16:creationId xmlns:a16="http://schemas.microsoft.com/office/drawing/2014/main" id="{CBB3F33B-FED9-42FC-B9A4-0E3EA701FEA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78C25926-DB92-48AB-BD17-C9B155FF8703}"/>
              </a:ext>
            </a:extLst>
          </p:cNvPr>
          <p:cNvSpPr>
            <a:spLocks noGrp="1"/>
          </p:cNvSpPr>
          <p:nvPr>
            <p:ph type="sldNum" sz="quarter" idx="12"/>
          </p:nvPr>
        </p:nvSpPr>
        <p:spPr/>
        <p:txBody>
          <a:bodyPr/>
          <a:lstStyle/>
          <a:p>
            <a:fld id="{6AA44839-CE23-4666-89A7-366CB64777E3}" type="slidenum">
              <a:rPr lang="zh-CN" altLang="en-US" smtClean="0"/>
              <a:t>‹#›</a:t>
            </a:fld>
            <a:endParaRPr lang="zh-CN" altLang="en-US"/>
          </a:p>
        </p:txBody>
      </p:sp>
    </p:spTree>
    <p:extLst>
      <p:ext uri="{BB962C8B-B14F-4D97-AF65-F5344CB8AC3E}">
        <p14:creationId xmlns:p14="http://schemas.microsoft.com/office/powerpoint/2010/main" val="138095157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4329A86E-F507-464A-A5A9-580400382D03}"/>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D67F0EE4-6A43-4675-863D-257CEC861AC0}"/>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D6417696-AB1C-4075-8830-B61FB97662AD}"/>
              </a:ext>
            </a:extLst>
          </p:cNvPr>
          <p:cNvSpPr>
            <a:spLocks noGrp="1"/>
          </p:cNvSpPr>
          <p:nvPr>
            <p:ph type="dt" sz="half" idx="10"/>
          </p:nvPr>
        </p:nvSpPr>
        <p:spPr/>
        <p:txBody>
          <a:bodyPr/>
          <a:lstStyle/>
          <a:p>
            <a:fld id="{36C23DB9-45C1-4329-AEB2-1E95EAA5CA52}" type="datetimeFigureOut">
              <a:rPr lang="zh-CN" altLang="en-US" smtClean="0"/>
              <a:t>2019/3/28</a:t>
            </a:fld>
            <a:endParaRPr lang="zh-CN" altLang="en-US"/>
          </a:p>
        </p:txBody>
      </p:sp>
      <p:sp>
        <p:nvSpPr>
          <p:cNvPr id="5" name="页脚占位符 4">
            <a:extLst>
              <a:ext uri="{FF2B5EF4-FFF2-40B4-BE49-F238E27FC236}">
                <a16:creationId xmlns:a16="http://schemas.microsoft.com/office/drawing/2014/main" id="{47051549-02BC-4BD5-B2E1-038FF4BF5AC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055CA508-2937-4699-B32F-7BF95560B1DB}"/>
              </a:ext>
            </a:extLst>
          </p:cNvPr>
          <p:cNvSpPr>
            <a:spLocks noGrp="1"/>
          </p:cNvSpPr>
          <p:nvPr>
            <p:ph type="sldNum" sz="quarter" idx="12"/>
          </p:nvPr>
        </p:nvSpPr>
        <p:spPr/>
        <p:txBody>
          <a:bodyPr/>
          <a:lstStyle/>
          <a:p>
            <a:fld id="{6AA44839-CE23-4666-89A7-366CB64777E3}" type="slidenum">
              <a:rPr lang="zh-CN" altLang="en-US" smtClean="0"/>
              <a:t>‹#›</a:t>
            </a:fld>
            <a:endParaRPr lang="zh-CN" altLang="en-US"/>
          </a:p>
        </p:txBody>
      </p:sp>
    </p:spTree>
    <p:extLst>
      <p:ext uri="{BB962C8B-B14F-4D97-AF65-F5344CB8AC3E}">
        <p14:creationId xmlns:p14="http://schemas.microsoft.com/office/powerpoint/2010/main" val="99627407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06B7A127-41D1-4444-839C-00DDF109A40C}"/>
              </a:ext>
            </a:extLst>
          </p:cNvPr>
          <p:cNvPicPr>
            <a:picLocks noChangeAspect="1"/>
          </p:cNvPicPr>
          <p:nvPr userDrawn="1"/>
        </p:nvPicPr>
        <p:blipFill rotWithShape="1">
          <a:blip r:embed="rId2"/>
          <a:srcRect l="25045" t="5627" r="29332" b="18040"/>
          <a:stretch/>
        </p:blipFill>
        <p:spPr>
          <a:xfrm>
            <a:off x="-1" y="1"/>
            <a:ext cx="12192001" cy="6858000"/>
          </a:xfrm>
          <a:prstGeom prst="rect">
            <a:avLst/>
          </a:prstGeom>
        </p:spPr>
      </p:pic>
      <p:pic>
        <p:nvPicPr>
          <p:cNvPr id="8" name="图片 7">
            <a:extLst>
              <a:ext uri="{FF2B5EF4-FFF2-40B4-BE49-F238E27FC236}">
                <a16:creationId xmlns:a16="http://schemas.microsoft.com/office/drawing/2014/main" id="{713D2F6A-40EF-4AF4-AA65-6E50EBC9D5A6}"/>
              </a:ext>
            </a:extLst>
          </p:cNvPr>
          <p:cNvPicPr>
            <a:picLocks noChangeAspect="1"/>
          </p:cNvPicPr>
          <p:nvPr userDrawn="1"/>
        </p:nvPicPr>
        <p:blipFill>
          <a:blip r:embed="rId3"/>
          <a:stretch>
            <a:fillRect/>
          </a:stretch>
        </p:blipFill>
        <p:spPr>
          <a:xfrm>
            <a:off x="9669403" y="-1086823"/>
            <a:ext cx="2187639" cy="1763471"/>
          </a:xfrm>
          <a:prstGeom prst="rect">
            <a:avLst/>
          </a:prstGeom>
        </p:spPr>
      </p:pic>
      <p:pic>
        <p:nvPicPr>
          <p:cNvPr id="9" name="图片 8">
            <a:extLst>
              <a:ext uri="{FF2B5EF4-FFF2-40B4-BE49-F238E27FC236}">
                <a16:creationId xmlns:a16="http://schemas.microsoft.com/office/drawing/2014/main" id="{59F23351-E5B8-4894-86F6-6D6AE1E77B4F}"/>
              </a:ext>
            </a:extLst>
          </p:cNvPr>
          <p:cNvPicPr>
            <a:picLocks noChangeAspect="1"/>
          </p:cNvPicPr>
          <p:nvPr userDrawn="1"/>
        </p:nvPicPr>
        <p:blipFill>
          <a:blip r:embed="rId4"/>
          <a:stretch>
            <a:fillRect/>
          </a:stretch>
        </p:blipFill>
        <p:spPr>
          <a:xfrm>
            <a:off x="10508261" y="-1275884"/>
            <a:ext cx="2602304" cy="2669256"/>
          </a:xfrm>
          <a:prstGeom prst="rect">
            <a:avLst/>
          </a:prstGeom>
        </p:spPr>
      </p:pic>
      <p:pic>
        <p:nvPicPr>
          <p:cNvPr id="10" name="图片 9">
            <a:extLst>
              <a:ext uri="{FF2B5EF4-FFF2-40B4-BE49-F238E27FC236}">
                <a16:creationId xmlns:a16="http://schemas.microsoft.com/office/drawing/2014/main" id="{34DA8810-92CA-4233-8E06-CE7DFA32E497}"/>
              </a:ext>
            </a:extLst>
          </p:cNvPr>
          <p:cNvPicPr>
            <a:picLocks noChangeAspect="1"/>
          </p:cNvPicPr>
          <p:nvPr userDrawn="1"/>
        </p:nvPicPr>
        <p:blipFill>
          <a:blip r:embed="rId5"/>
          <a:stretch>
            <a:fillRect/>
          </a:stretch>
        </p:blipFill>
        <p:spPr>
          <a:xfrm>
            <a:off x="-1704124" y="4821643"/>
            <a:ext cx="3408247" cy="3494976"/>
          </a:xfrm>
          <a:prstGeom prst="rect">
            <a:avLst/>
          </a:prstGeom>
        </p:spPr>
      </p:pic>
      <p:pic>
        <p:nvPicPr>
          <p:cNvPr id="11" name="图片 10">
            <a:extLst>
              <a:ext uri="{FF2B5EF4-FFF2-40B4-BE49-F238E27FC236}">
                <a16:creationId xmlns:a16="http://schemas.microsoft.com/office/drawing/2014/main" id="{35CEDA5C-E1AE-441B-8F3C-6BBF25ECA73F}"/>
              </a:ext>
            </a:extLst>
          </p:cNvPr>
          <p:cNvPicPr>
            <a:picLocks noChangeAspect="1"/>
          </p:cNvPicPr>
          <p:nvPr userDrawn="1"/>
        </p:nvPicPr>
        <p:blipFill>
          <a:blip r:embed="rId6"/>
          <a:stretch>
            <a:fillRect/>
          </a:stretch>
        </p:blipFill>
        <p:spPr>
          <a:xfrm>
            <a:off x="-387517" y="6180681"/>
            <a:ext cx="2653564" cy="2143261"/>
          </a:xfrm>
          <a:prstGeom prst="rect">
            <a:avLst/>
          </a:prstGeom>
        </p:spPr>
      </p:pic>
      <p:cxnSp>
        <p:nvCxnSpPr>
          <p:cNvPr id="12" name="直接连接符 11">
            <a:extLst>
              <a:ext uri="{FF2B5EF4-FFF2-40B4-BE49-F238E27FC236}">
                <a16:creationId xmlns:a16="http://schemas.microsoft.com/office/drawing/2014/main" id="{4B578127-9063-467E-B235-3E047C11C663}"/>
              </a:ext>
            </a:extLst>
          </p:cNvPr>
          <p:cNvCxnSpPr/>
          <p:nvPr userDrawn="1"/>
        </p:nvCxnSpPr>
        <p:spPr>
          <a:xfrm>
            <a:off x="391886" y="508000"/>
            <a:ext cx="0" cy="4731657"/>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id="{B556EE0D-875C-429D-A05D-F6BD9FA0E904}"/>
              </a:ext>
            </a:extLst>
          </p:cNvPr>
          <p:cNvCxnSpPr>
            <a:cxnSpLocks/>
          </p:cNvCxnSpPr>
          <p:nvPr userDrawn="1"/>
        </p:nvCxnSpPr>
        <p:spPr>
          <a:xfrm>
            <a:off x="391886" y="522514"/>
            <a:ext cx="3831771"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9E3EB83F-A396-4986-9697-8051B98E9A2D}"/>
              </a:ext>
            </a:extLst>
          </p:cNvPr>
          <p:cNvCxnSpPr>
            <a:stCxn id="9" idx="2"/>
          </p:cNvCxnSpPr>
          <p:nvPr userDrawn="1"/>
        </p:nvCxnSpPr>
        <p:spPr>
          <a:xfrm>
            <a:off x="11809413" y="1393372"/>
            <a:ext cx="47629" cy="5152571"/>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E20F48FC-9AEE-4236-A744-36FFD230553E}"/>
              </a:ext>
            </a:extLst>
          </p:cNvPr>
          <p:cNvCxnSpPr/>
          <p:nvPr userDrawn="1"/>
        </p:nvCxnSpPr>
        <p:spPr>
          <a:xfrm flipH="1">
            <a:off x="2336426" y="6531429"/>
            <a:ext cx="9520616"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6BC32429-C474-426C-9863-5B20A05F902C}"/>
              </a:ext>
            </a:extLst>
          </p:cNvPr>
          <p:cNvCxnSpPr>
            <a:cxnSpLocks/>
          </p:cNvCxnSpPr>
          <p:nvPr userDrawn="1"/>
        </p:nvCxnSpPr>
        <p:spPr>
          <a:xfrm>
            <a:off x="8040914" y="522514"/>
            <a:ext cx="1429657"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a16="http://schemas.microsoft.com/office/drawing/2014/main" id="{CBEBBF57-C147-4F98-916A-92F1EBAF8144}"/>
              </a:ext>
            </a:extLst>
          </p:cNvPr>
          <p:cNvSpPr txBox="1"/>
          <p:nvPr userDrawn="1"/>
        </p:nvSpPr>
        <p:spPr>
          <a:xfrm>
            <a:off x="4850740" y="246390"/>
            <a:ext cx="2698175" cy="523220"/>
          </a:xfrm>
          <a:prstGeom prst="rect">
            <a:avLst/>
          </a:prstGeom>
          <a:noFill/>
        </p:spPr>
        <p:txBody>
          <a:bodyPr wrap="none" rtlCol="0">
            <a:spAutoFit/>
          </a:bodyPr>
          <a:lstStyle/>
          <a:p>
            <a:r>
              <a:rPr lang="zh-CN" altLang="en-US" sz="2800" dirty="0">
                <a:solidFill>
                  <a:schemeClr val="bg1">
                    <a:lumMod val="65000"/>
                  </a:schemeClr>
                </a:solidFill>
                <a:latin typeface="微软雅黑" panose="020B0503020204020204" pitchFamily="34" charset="-122"/>
                <a:ea typeface="微软雅黑" panose="020B0503020204020204" pitchFamily="34" charset="-122"/>
              </a:rPr>
              <a:t>请输入你的题目</a:t>
            </a:r>
          </a:p>
        </p:txBody>
      </p:sp>
    </p:spTree>
    <p:extLst>
      <p:ext uri="{BB962C8B-B14F-4D97-AF65-F5344CB8AC3E}">
        <p14:creationId xmlns:p14="http://schemas.microsoft.com/office/powerpoint/2010/main" val="33301013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0-#ppt_h/2"/>
                                          </p:val>
                                        </p:tav>
                                        <p:tav tm="100000">
                                          <p:val>
                                            <p:strVal val="#ppt_y"/>
                                          </p:val>
                                        </p:tav>
                                      </p:tavLst>
                                    </p:anim>
                                  </p:childTnLst>
                                </p:cTn>
                              </p:par>
                              <p:par>
                                <p:cTn id="13" presetID="2" presetClass="entr" presetSubtype="12"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0-#ppt_w/2"/>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par>
                                <p:cTn id="17" presetID="2" presetClass="entr" presetSubtype="12"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0-#ppt_w/2"/>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p:cTn id="25" dur="500" fill="hold"/>
                                        <p:tgtEl>
                                          <p:spTgt spid="17"/>
                                        </p:tgtEl>
                                        <p:attrNameLst>
                                          <p:attrName>ppt_w</p:attrName>
                                        </p:attrNameLst>
                                      </p:cBhvr>
                                      <p:tavLst>
                                        <p:tav tm="0">
                                          <p:val>
                                            <p:fltVal val="0"/>
                                          </p:val>
                                        </p:tav>
                                        <p:tav tm="100000">
                                          <p:val>
                                            <p:strVal val="#ppt_w"/>
                                          </p:val>
                                        </p:tav>
                                      </p:tavLst>
                                    </p:anim>
                                    <p:anim calcmode="lin" valueType="num">
                                      <p:cBhvr>
                                        <p:cTn id="26" dur="500" fill="hold"/>
                                        <p:tgtEl>
                                          <p:spTgt spid="17"/>
                                        </p:tgtEl>
                                        <p:attrNameLst>
                                          <p:attrName>ppt_h</p:attrName>
                                        </p:attrNameLst>
                                      </p:cBhvr>
                                      <p:tavLst>
                                        <p:tav tm="0">
                                          <p:val>
                                            <p:fltVal val="0"/>
                                          </p:val>
                                        </p:tav>
                                        <p:tav tm="100000">
                                          <p:val>
                                            <p:strVal val="#ppt_h"/>
                                          </p:val>
                                        </p:tav>
                                      </p:tavLst>
                                    </p:anim>
                                    <p:animEffect transition="in" filter="fade">
                                      <p:cBhvr>
                                        <p:cTn id="27" dur="5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2" fill="hold"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right)">
                                      <p:cBhvr>
                                        <p:cTn id="32" dur="500"/>
                                        <p:tgtEl>
                                          <p:spTgt spid="13"/>
                                        </p:tgtEl>
                                      </p:cBhvr>
                                    </p:animEffect>
                                  </p:childTnLst>
                                </p:cTn>
                              </p:par>
                              <p:par>
                                <p:cTn id="33" presetID="22" presetClass="entr" presetSubtype="8" fill="hold" nodeType="with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wipe(left)">
                                      <p:cBhvr>
                                        <p:cTn id="35" dur="500"/>
                                        <p:tgtEl>
                                          <p:spTgt spid="16"/>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1" fill="hold" nodeType="click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wipe(up)">
                                      <p:cBhvr>
                                        <p:cTn id="40" dur="500"/>
                                        <p:tgtEl>
                                          <p:spTgt spid="12"/>
                                        </p:tgtEl>
                                      </p:cBhvr>
                                    </p:animEffect>
                                  </p:childTnLst>
                                </p:cTn>
                              </p:par>
                              <p:par>
                                <p:cTn id="41" presetID="22" presetClass="entr" presetSubtype="1" fill="hold" nodeType="with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wipe(up)">
                                      <p:cBhvr>
                                        <p:cTn id="43" dur="500"/>
                                        <p:tgtEl>
                                          <p:spTgt spid="14"/>
                                        </p:tgtEl>
                                      </p:cBhvr>
                                    </p:animEffect>
                                  </p:childTnLst>
                                </p:cTn>
                              </p:par>
                            </p:childTnLst>
                          </p:cTn>
                        </p:par>
                      </p:childTnLst>
                    </p:cTn>
                  </p:par>
                  <p:par>
                    <p:cTn id="44" fill="hold">
                      <p:stCondLst>
                        <p:cond delay="indefinite"/>
                      </p:stCondLst>
                      <p:childTnLst>
                        <p:par>
                          <p:cTn id="45" fill="hold">
                            <p:stCondLst>
                              <p:cond delay="0"/>
                            </p:stCondLst>
                            <p:childTnLst>
                              <p:par>
                                <p:cTn id="46" presetID="16" presetClass="entr" presetSubtype="37" fill="hold" nodeType="click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barn(outVertical)">
                                      <p:cBhvr>
                                        <p:cTn id="4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4A2554D-E00D-4F2B-8FCF-0014DD19FB89}"/>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AFBFC058-02F5-4D94-8684-D0A40E533AB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5A4DF4BD-5AF2-43EC-87FE-4A679A3B23B6}"/>
              </a:ext>
            </a:extLst>
          </p:cNvPr>
          <p:cNvSpPr>
            <a:spLocks noGrp="1"/>
          </p:cNvSpPr>
          <p:nvPr>
            <p:ph type="dt" sz="half" idx="10"/>
          </p:nvPr>
        </p:nvSpPr>
        <p:spPr/>
        <p:txBody>
          <a:bodyPr/>
          <a:lstStyle/>
          <a:p>
            <a:fld id="{36C23DB9-45C1-4329-AEB2-1E95EAA5CA52}" type="datetimeFigureOut">
              <a:rPr lang="zh-CN" altLang="en-US" smtClean="0"/>
              <a:t>2019/3/28</a:t>
            </a:fld>
            <a:endParaRPr lang="zh-CN" altLang="en-US"/>
          </a:p>
        </p:txBody>
      </p:sp>
      <p:sp>
        <p:nvSpPr>
          <p:cNvPr id="5" name="页脚占位符 4">
            <a:extLst>
              <a:ext uri="{FF2B5EF4-FFF2-40B4-BE49-F238E27FC236}">
                <a16:creationId xmlns:a16="http://schemas.microsoft.com/office/drawing/2014/main" id="{499363A3-31C4-4BC2-B2EC-95FA55A93D4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992669E-F8B2-41B3-B8E3-6E912088471A}"/>
              </a:ext>
            </a:extLst>
          </p:cNvPr>
          <p:cNvSpPr>
            <a:spLocks noGrp="1"/>
          </p:cNvSpPr>
          <p:nvPr>
            <p:ph type="sldNum" sz="quarter" idx="12"/>
          </p:nvPr>
        </p:nvSpPr>
        <p:spPr/>
        <p:txBody>
          <a:bodyPr/>
          <a:lstStyle/>
          <a:p>
            <a:fld id="{6AA44839-CE23-4666-89A7-366CB64777E3}" type="slidenum">
              <a:rPr lang="zh-CN" altLang="en-US" smtClean="0"/>
              <a:t>‹#›</a:t>
            </a:fld>
            <a:endParaRPr lang="zh-CN" altLang="en-US"/>
          </a:p>
        </p:txBody>
      </p:sp>
    </p:spTree>
    <p:extLst>
      <p:ext uri="{BB962C8B-B14F-4D97-AF65-F5344CB8AC3E}">
        <p14:creationId xmlns:p14="http://schemas.microsoft.com/office/powerpoint/2010/main" val="84101924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92135C9-CF4D-4AE8-8696-2D429780CBE3}"/>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2D94B9DB-8AC5-4186-961C-8BED686F4AEE}"/>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5E4D1A37-43BC-466D-9F82-48C32B2BD16B}"/>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00377561-EA47-40ED-B6FC-CC184DC1CC0E}"/>
              </a:ext>
            </a:extLst>
          </p:cNvPr>
          <p:cNvSpPr>
            <a:spLocks noGrp="1"/>
          </p:cNvSpPr>
          <p:nvPr>
            <p:ph type="dt" sz="half" idx="10"/>
          </p:nvPr>
        </p:nvSpPr>
        <p:spPr/>
        <p:txBody>
          <a:bodyPr/>
          <a:lstStyle/>
          <a:p>
            <a:fld id="{36C23DB9-45C1-4329-AEB2-1E95EAA5CA52}" type="datetimeFigureOut">
              <a:rPr lang="zh-CN" altLang="en-US" smtClean="0"/>
              <a:t>2019/3/28</a:t>
            </a:fld>
            <a:endParaRPr lang="zh-CN" altLang="en-US"/>
          </a:p>
        </p:txBody>
      </p:sp>
      <p:sp>
        <p:nvSpPr>
          <p:cNvPr id="6" name="页脚占位符 5">
            <a:extLst>
              <a:ext uri="{FF2B5EF4-FFF2-40B4-BE49-F238E27FC236}">
                <a16:creationId xmlns:a16="http://schemas.microsoft.com/office/drawing/2014/main" id="{74820B0B-7D9D-4FC4-8543-FCBD05163A68}"/>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EA0DC815-5E70-43B6-AA16-D3239E017EE5}"/>
              </a:ext>
            </a:extLst>
          </p:cNvPr>
          <p:cNvSpPr>
            <a:spLocks noGrp="1"/>
          </p:cNvSpPr>
          <p:nvPr>
            <p:ph type="sldNum" sz="quarter" idx="12"/>
          </p:nvPr>
        </p:nvSpPr>
        <p:spPr/>
        <p:txBody>
          <a:bodyPr/>
          <a:lstStyle/>
          <a:p>
            <a:fld id="{6AA44839-CE23-4666-89A7-366CB64777E3}" type="slidenum">
              <a:rPr lang="zh-CN" altLang="en-US" smtClean="0"/>
              <a:t>‹#›</a:t>
            </a:fld>
            <a:endParaRPr lang="zh-CN" altLang="en-US"/>
          </a:p>
        </p:txBody>
      </p:sp>
    </p:spTree>
    <p:extLst>
      <p:ext uri="{BB962C8B-B14F-4D97-AF65-F5344CB8AC3E}">
        <p14:creationId xmlns:p14="http://schemas.microsoft.com/office/powerpoint/2010/main" val="8194505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8D0EDC9-1A73-42AA-8745-502763E4BB6E}"/>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33F86954-55C2-42AE-833B-BDBEEE534C0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99A70DF1-CA01-4183-B6C9-076140BA2F79}"/>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EF26DD1B-9545-4C51-A542-DF90F3B6CC6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7863CE88-80F9-4EAC-85AD-C6332CDA6784}"/>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9577C429-DF31-4FAC-A849-5788C3AAD4A9}"/>
              </a:ext>
            </a:extLst>
          </p:cNvPr>
          <p:cNvSpPr>
            <a:spLocks noGrp="1"/>
          </p:cNvSpPr>
          <p:nvPr>
            <p:ph type="dt" sz="half" idx="10"/>
          </p:nvPr>
        </p:nvSpPr>
        <p:spPr/>
        <p:txBody>
          <a:bodyPr/>
          <a:lstStyle/>
          <a:p>
            <a:fld id="{36C23DB9-45C1-4329-AEB2-1E95EAA5CA52}" type="datetimeFigureOut">
              <a:rPr lang="zh-CN" altLang="en-US" smtClean="0"/>
              <a:t>2019/3/28</a:t>
            </a:fld>
            <a:endParaRPr lang="zh-CN" altLang="en-US"/>
          </a:p>
        </p:txBody>
      </p:sp>
      <p:sp>
        <p:nvSpPr>
          <p:cNvPr id="8" name="页脚占位符 7">
            <a:extLst>
              <a:ext uri="{FF2B5EF4-FFF2-40B4-BE49-F238E27FC236}">
                <a16:creationId xmlns:a16="http://schemas.microsoft.com/office/drawing/2014/main" id="{BD00E609-8FED-4FDC-93F5-0E96BBE67B49}"/>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63288325-F91B-44FD-9938-50A5CDB835E0}"/>
              </a:ext>
            </a:extLst>
          </p:cNvPr>
          <p:cNvSpPr>
            <a:spLocks noGrp="1"/>
          </p:cNvSpPr>
          <p:nvPr>
            <p:ph type="sldNum" sz="quarter" idx="12"/>
          </p:nvPr>
        </p:nvSpPr>
        <p:spPr/>
        <p:txBody>
          <a:bodyPr/>
          <a:lstStyle/>
          <a:p>
            <a:fld id="{6AA44839-CE23-4666-89A7-366CB64777E3}" type="slidenum">
              <a:rPr lang="zh-CN" altLang="en-US" smtClean="0"/>
              <a:t>‹#›</a:t>
            </a:fld>
            <a:endParaRPr lang="zh-CN" altLang="en-US"/>
          </a:p>
        </p:txBody>
      </p:sp>
    </p:spTree>
    <p:extLst>
      <p:ext uri="{BB962C8B-B14F-4D97-AF65-F5344CB8AC3E}">
        <p14:creationId xmlns:p14="http://schemas.microsoft.com/office/powerpoint/2010/main" val="287925203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1F3E849-788C-4AC1-B190-A568F7EBA5D4}"/>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705D9C2E-5074-4D1C-8290-CB12A4FF17B3}"/>
              </a:ext>
            </a:extLst>
          </p:cNvPr>
          <p:cNvSpPr>
            <a:spLocks noGrp="1"/>
          </p:cNvSpPr>
          <p:nvPr>
            <p:ph type="dt" sz="half" idx="10"/>
          </p:nvPr>
        </p:nvSpPr>
        <p:spPr/>
        <p:txBody>
          <a:bodyPr/>
          <a:lstStyle/>
          <a:p>
            <a:fld id="{36C23DB9-45C1-4329-AEB2-1E95EAA5CA52}" type="datetimeFigureOut">
              <a:rPr lang="zh-CN" altLang="en-US" smtClean="0"/>
              <a:t>2019/3/28</a:t>
            </a:fld>
            <a:endParaRPr lang="zh-CN" altLang="en-US"/>
          </a:p>
        </p:txBody>
      </p:sp>
      <p:sp>
        <p:nvSpPr>
          <p:cNvPr id="4" name="页脚占位符 3">
            <a:extLst>
              <a:ext uri="{FF2B5EF4-FFF2-40B4-BE49-F238E27FC236}">
                <a16:creationId xmlns:a16="http://schemas.microsoft.com/office/drawing/2014/main" id="{76B9C461-1B03-4818-8F18-CC12205857DA}"/>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26EFBCEB-8D52-4BCC-A7D8-4F1CBE3227FA}"/>
              </a:ext>
            </a:extLst>
          </p:cNvPr>
          <p:cNvSpPr>
            <a:spLocks noGrp="1"/>
          </p:cNvSpPr>
          <p:nvPr>
            <p:ph type="sldNum" sz="quarter" idx="12"/>
          </p:nvPr>
        </p:nvSpPr>
        <p:spPr/>
        <p:txBody>
          <a:bodyPr/>
          <a:lstStyle/>
          <a:p>
            <a:fld id="{6AA44839-CE23-4666-89A7-366CB64777E3}" type="slidenum">
              <a:rPr lang="zh-CN" altLang="en-US" smtClean="0"/>
              <a:t>‹#›</a:t>
            </a:fld>
            <a:endParaRPr lang="zh-CN" altLang="en-US"/>
          </a:p>
        </p:txBody>
      </p:sp>
    </p:spTree>
    <p:extLst>
      <p:ext uri="{BB962C8B-B14F-4D97-AF65-F5344CB8AC3E}">
        <p14:creationId xmlns:p14="http://schemas.microsoft.com/office/powerpoint/2010/main" val="51768036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47D957E9-2E1B-4F1C-8CC4-FD62F7FB43CA}"/>
              </a:ext>
            </a:extLst>
          </p:cNvPr>
          <p:cNvSpPr>
            <a:spLocks noGrp="1"/>
          </p:cNvSpPr>
          <p:nvPr>
            <p:ph type="dt" sz="half" idx="10"/>
          </p:nvPr>
        </p:nvSpPr>
        <p:spPr/>
        <p:txBody>
          <a:bodyPr/>
          <a:lstStyle/>
          <a:p>
            <a:fld id="{36C23DB9-45C1-4329-AEB2-1E95EAA5CA52}" type="datetimeFigureOut">
              <a:rPr lang="zh-CN" altLang="en-US" smtClean="0"/>
              <a:t>2019/3/28</a:t>
            </a:fld>
            <a:endParaRPr lang="zh-CN" altLang="en-US"/>
          </a:p>
        </p:txBody>
      </p:sp>
      <p:sp>
        <p:nvSpPr>
          <p:cNvPr id="3" name="页脚占位符 2">
            <a:extLst>
              <a:ext uri="{FF2B5EF4-FFF2-40B4-BE49-F238E27FC236}">
                <a16:creationId xmlns:a16="http://schemas.microsoft.com/office/drawing/2014/main" id="{E273C6CE-6CDE-4599-9639-FAA1B9192D3E}"/>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2659A2A6-FD89-4D05-8A12-7BEFAA801F5D}"/>
              </a:ext>
            </a:extLst>
          </p:cNvPr>
          <p:cNvSpPr>
            <a:spLocks noGrp="1"/>
          </p:cNvSpPr>
          <p:nvPr>
            <p:ph type="sldNum" sz="quarter" idx="12"/>
          </p:nvPr>
        </p:nvSpPr>
        <p:spPr/>
        <p:txBody>
          <a:bodyPr/>
          <a:lstStyle/>
          <a:p>
            <a:fld id="{6AA44839-CE23-4666-89A7-366CB64777E3}" type="slidenum">
              <a:rPr lang="zh-CN" altLang="en-US" smtClean="0"/>
              <a:t>‹#›</a:t>
            </a:fld>
            <a:endParaRPr lang="zh-CN" altLang="en-US"/>
          </a:p>
        </p:txBody>
      </p:sp>
    </p:spTree>
    <p:extLst>
      <p:ext uri="{BB962C8B-B14F-4D97-AF65-F5344CB8AC3E}">
        <p14:creationId xmlns:p14="http://schemas.microsoft.com/office/powerpoint/2010/main" val="302864626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70AD25E-928F-470E-B000-5A62F8786B37}"/>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B36A24C1-7461-4662-9C6D-B8423639EBB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F68A609A-7C26-4507-B98B-95BD12667A3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A532158C-9B78-4828-B0C2-3D8405C93487}"/>
              </a:ext>
            </a:extLst>
          </p:cNvPr>
          <p:cNvSpPr>
            <a:spLocks noGrp="1"/>
          </p:cNvSpPr>
          <p:nvPr>
            <p:ph type="dt" sz="half" idx="10"/>
          </p:nvPr>
        </p:nvSpPr>
        <p:spPr/>
        <p:txBody>
          <a:bodyPr/>
          <a:lstStyle/>
          <a:p>
            <a:fld id="{36C23DB9-45C1-4329-AEB2-1E95EAA5CA52}" type="datetimeFigureOut">
              <a:rPr lang="zh-CN" altLang="en-US" smtClean="0"/>
              <a:t>2019/3/28</a:t>
            </a:fld>
            <a:endParaRPr lang="zh-CN" altLang="en-US"/>
          </a:p>
        </p:txBody>
      </p:sp>
      <p:sp>
        <p:nvSpPr>
          <p:cNvPr id="6" name="页脚占位符 5">
            <a:extLst>
              <a:ext uri="{FF2B5EF4-FFF2-40B4-BE49-F238E27FC236}">
                <a16:creationId xmlns:a16="http://schemas.microsoft.com/office/drawing/2014/main" id="{C879A512-8162-4735-A1A4-E44D32F6240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116C5A8D-DBD7-4625-BD26-FD79F140805B}"/>
              </a:ext>
            </a:extLst>
          </p:cNvPr>
          <p:cNvSpPr>
            <a:spLocks noGrp="1"/>
          </p:cNvSpPr>
          <p:nvPr>
            <p:ph type="sldNum" sz="quarter" idx="12"/>
          </p:nvPr>
        </p:nvSpPr>
        <p:spPr/>
        <p:txBody>
          <a:bodyPr/>
          <a:lstStyle/>
          <a:p>
            <a:fld id="{6AA44839-CE23-4666-89A7-366CB64777E3}" type="slidenum">
              <a:rPr lang="zh-CN" altLang="en-US" smtClean="0"/>
              <a:t>‹#›</a:t>
            </a:fld>
            <a:endParaRPr lang="zh-CN" altLang="en-US"/>
          </a:p>
        </p:txBody>
      </p:sp>
    </p:spTree>
    <p:extLst>
      <p:ext uri="{BB962C8B-B14F-4D97-AF65-F5344CB8AC3E}">
        <p14:creationId xmlns:p14="http://schemas.microsoft.com/office/powerpoint/2010/main" val="329517714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16EE06A-B1FF-4F22-9E78-C8A04E8F9B0F}"/>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7A058D7F-BA34-4BBA-BFBF-2C292297CAA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6ADADD00-3071-4449-8230-31F9CBD6BE6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3F771CF1-29ED-4559-A683-49265234E06B}"/>
              </a:ext>
            </a:extLst>
          </p:cNvPr>
          <p:cNvSpPr>
            <a:spLocks noGrp="1"/>
          </p:cNvSpPr>
          <p:nvPr>
            <p:ph type="dt" sz="half" idx="10"/>
          </p:nvPr>
        </p:nvSpPr>
        <p:spPr/>
        <p:txBody>
          <a:bodyPr/>
          <a:lstStyle/>
          <a:p>
            <a:fld id="{36C23DB9-45C1-4329-AEB2-1E95EAA5CA52}" type="datetimeFigureOut">
              <a:rPr lang="zh-CN" altLang="en-US" smtClean="0"/>
              <a:t>2019/3/28</a:t>
            </a:fld>
            <a:endParaRPr lang="zh-CN" altLang="en-US"/>
          </a:p>
        </p:txBody>
      </p:sp>
      <p:sp>
        <p:nvSpPr>
          <p:cNvPr id="6" name="页脚占位符 5">
            <a:extLst>
              <a:ext uri="{FF2B5EF4-FFF2-40B4-BE49-F238E27FC236}">
                <a16:creationId xmlns:a16="http://schemas.microsoft.com/office/drawing/2014/main" id="{6AAE489D-B37A-4888-96B4-4868BD84F37B}"/>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CBA41C15-7B7A-4199-A360-606091D7E825}"/>
              </a:ext>
            </a:extLst>
          </p:cNvPr>
          <p:cNvSpPr>
            <a:spLocks noGrp="1"/>
          </p:cNvSpPr>
          <p:nvPr>
            <p:ph type="sldNum" sz="quarter" idx="12"/>
          </p:nvPr>
        </p:nvSpPr>
        <p:spPr/>
        <p:txBody>
          <a:bodyPr/>
          <a:lstStyle/>
          <a:p>
            <a:fld id="{6AA44839-CE23-4666-89A7-366CB64777E3}" type="slidenum">
              <a:rPr lang="zh-CN" altLang="en-US" smtClean="0"/>
              <a:t>‹#›</a:t>
            </a:fld>
            <a:endParaRPr lang="zh-CN" altLang="en-US"/>
          </a:p>
        </p:txBody>
      </p:sp>
    </p:spTree>
    <p:extLst>
      <p:ext uri="{BB962C8B-B14F-4D97-AF65-F5344CB8AC3E}">
        <p14:creationId xmlns:p14="http://schemas.microsoft.com/office/powerpoint/2010/main" val="149482771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D7F51DDC-80ED-41DC-AF19-677CFDFA4F7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FED96A16-0BFE-40D5-B271-34389C3C3DE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67251566-64F4-43A8-9764-AA031880CBC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6C23DB9-45C1-4329-AEB2-1E95EAA5CA52}" type="datetimeFigureOut">
              <a:rPr lang="zh-CN" altLang="en-US" smtClean="0"/>
              <a:t>2019/3/28</a:t>
            </a:fld>
            <a:endParaRPr lang="zh-CN" altLang="en-US"/>
          </a:p>
        </p:txBody>
      </p:sp>
      <p:sp>
        <p:nvSpPr>
          <p:cNvPr id="5" name="页脚占位符 4">
            <a:extLst>
              <a:ext uri="{FF2B5EF4-FFF2-40B4-BE49-F238E27FC236}">
                <a16:creationId xmlns:a16="http://schemas.microsoft.com/office/drawing/2014/main" id="{727BCD7C-8B3C-4AE0-865E-9C354116DBC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89B8DF59-AB1F-47E8-B845-D84DC04E165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AA44839-CE23-4666-89A7-366CB64777E3}" type="slidenum">
              <a:rPr lang="zh-CN" altLang="en-US" smtClean="0"/>
              <a:t>‹#›</a:t>
            </a:fld>
            <a:endParaRPr lang="zh-CN" altLang="en-US"/>
          </a:p>
        </p:txBody>
      </p:sp>
    </p:spTree>
    <p:extLst>
      <p:ext uri="{BB962C8B-B14F-4D97-AF65-F5344CB8AC3E}">
        <p14:creationId xmlns:p14="http://schemas.microsoft.com/office/powerpoint/2010/main" val="41137593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emf"/><Relationship Id="rId13" Type="http://schemas.openxmlformats.org/officeDocument/2006/relationships/image" Target="../media/image11.emf"/><Relationship Id="rId3" Type="http://schemas.openxmlformats.org/officeDocument/2006/relationships/slideLayout" Target="../slideLayouts/slideLayout1.xml"/><Relationship Id="rId7" Type="http://schemas.openxmlformats.org/officeDocument/2006/relationships/image" Target="../media/image4.emf"/><Relationship Id="rId12" Type="http://schemas.openxmlformats.org/officeDocument/2006/relationships/image" Target="../media/image10.emf"/><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emf"/><Relationship Id="rId11" Type="http://schemas.openxmlformats.org/officeDocument/2006/relationships/image" Target="../media/image9.emf"/><Relationship Id="rId5" Type="http://schemas.openxmlformats.org/officeDocument/2006/relationships/image" Target="../media/image2.emf"/><Relationship Id="rId10" Type="http://schemas.openxmlformats.org/officeDocument/2006/relationships/image" Target="../media/image8.emf"/><Relationship Id="rId4" Type="http://schemas.openxmlformats.org/officeDocument/2006/relationships/image" Target="../media/image6.emf"/><Relationship Id="rId9" Type="http://schemas.openxmlformats.org/officeDocument/2006/relationships/image" Target="../media/image7.emf"/><Relationship Id="rId14" Type="http://schemas.openxmlformats.org/officeDocument/2006/relationships/image" Target="../media/image12.png"/></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7.png"/><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18.png"/><Relationship Id="rId4" Type="http://schemas.microsoft.com/office/2007/relationships/hdphoto" Target="../media/hdphoto1.wdp"/></Relationships>
</file>

<file path=ppt/slides/_rels/slide12.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2.xml"/><Relationship Id="rId5" Type="http://schemas.openxmlformats.org/officeDocument/2006/relationships/chart" Target="../charts/chart4.xml"/><Relationship Id="rId4" Type="http://schemas.openxmlformats.org/officeDocument/2006/relationships/chart" Target="../charts/char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image" Target="../media/image7.emf"/><Relationship Id="rId3" Type="http://schemas.openxmlformats.org/officeDocument/2006/relationships/image" Target="../media/image5.emf"/><Relationship Id="rId7" Type="http://schemas.openxmlformats.org/officeDocument/2006/relationships/image" Target="../media/image6.emf"/><Relationship Id="rId2" Type="http://schemas.openxmlformats.org/officeDocument/2006/relationships/image" Target="../media/image4.emf"/><Relationship Id="rId1" Type="http://schemas.openxmlformats.org/officeDocument/2006/relationships/slideLayout" Target="../slideLayouts/slideLayout1.xml"/><Relationship Id="rId6" Type="http://schemas.openxmlformats.org/officeDocument/2006/relationships/image" Target="../media/image10.emf"/><Relationship Id="rId5" Type="http://schemas.openxmlformats.org/officeDocument/2006/relationships/image" Target="../media/image3.emf"/><Relationship Id="rId10" Type="http://schemas.openxmlformats.org/officeDocument/2006/relationships/image" Target="../media/image11.emf"/><Relationship Id="rId4" Type="http://schemas.openxmlformats.org/officeDocument/2006/relationships/image" Target="../media/image2.emf"/><Relationship Id="rId9" Type="http://schemas.openxmlformats.org/officeDocument/2006/relationships/image" Target="../media/image9.em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emf"/><Relationship Id="rId7" Type="http://schemas.openxmlformats.org/officeDocument/2006/relationships/image" Target="../media/image10.emf"/><Relationship Id="rId2" Type="http://schemas.openxmlformats.org/officeDocument/2006/relationships/image" Target="../media/image2.emf"/><Relationship Id="rId1" Type="http://schemas.openxmlformats.org/officeDocument/2006/relationships/slideLayout" Target="../slideLayouts/slideLayout1.xml"/><Relationship Id="rId6" Type="http://schemas.openxmlformats.org/officeDocument/2006/relationships/image" Target="../media/image8.emf"/><Relationship Id="rId5" Type="http://schemas.openxmlformats.org/officeDocument/2006/relationships/image" Target="../media/image5.emf"/><Relationship Id="rId4" Type="http://schemas.openxmlformats.org/officeDocument/2006/relationships/image" Target="../media/image4.emf"/></Relationships>
</file>

<file path=ppt/slides/_rels/slide20.xml.rels><?xml version="1.0" encoding="UTF-8" standalone="yes"?>
<Relationships xmlns="http://schemas.openxmlformats.org/package/2006/relationships"><Relationship Id="rId8" Type="http://schemas.openxmlformats.org/officeDocument/2006/relationships/image" Target="../media/image7.emf"/><Relationship Id="rId3" Type="http://schemas.openxmlformats.org/officeDocument/2006/relationships/image" Target="../media/image5.emf"/><Relationship Id="rId7" Type="http://schemas.openxmlformats.org/officeDocument/2006/relationships/image" Target="../media/image6.emf"/><Relationship Id="rId2" Type="http://schemas.openxmlformats.org/officeDocument/2006/relationships/image" Target="../media/image4.emf"/><Relationship Id="rId1" Type="http://schemas.openxmlformats.org/officeDocument/2006/relationships/slideLayout" Target="../slideLayouts/slideLayout1.xml"/><Relationship Id="rId6" Type="http://schemas.openxmlformats.org/officeDocument/2006/relationships/image" Target="../media/image10.emf"/><Relationship Id="rId5" Type="http://schemas.openxmlformats.org/officeDocument/2006/relationships/image" Target="../media/image3.emf"/><Relationship Id="rId10" Type="http://schemas.openxmlformats.org/officeDocument/2006/relationships/image" Target="../media/image11.emf"/><Relationship Id="rId4" Type="http://schemas.openxmlformats.org/officeDocument/2006/relationships/image" Target="../media/image2.emf"/><Relationship Id="rId9" Type="http://schemas.openxmlformats.org/officeDocument/2006/relationships/image" Target="../media/image9.emf"/></Relationships>
</file>

<file path=ppt/slides/_rels/slide21.xml.rels><?xml version="1.0" encoding="UTF-8" standalone="yes"?>
<Relationships xmlns="http://schemas.openxmlformats.org/package/2006/relationships"><Relationship Id="rId8" Type="http://schemas.openxmlformats.org/officeDocument/2006/relationships/image" Target="../media/image10.emf"/><Relationship Id="rId3" Type="http://schemas.openxmlformats.org/officeDocument/2006/relationships/tags" Target="../tags/tag3.xml"/><Relationship Id="rId7" Type="http://schemas.openxmlformats.org/officeDocument/2006/relationships/slideLayout" Target="../slideLayouts/slideLayout2.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s>
</file>

<file path=ppt/slides/_rels/slide22.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8" Type="http://schemas.openxmlformats.org/officeDocument/2006/relationships/image" Target="../media/image7.emf"/><Relationship Id="rId3" Type="http://schemas.openxmlformats.org/officeDocument/2006/relationships/image" Target="../media/image5.emf"/><Relationship Id="rId7" Type="http://schemas.openxmlformats.org/officeDocument/2006/relationships/image" Target="../media/image6.emf"/><Relationship Id="rId2" Type="http://schemas.openxmlformats.org/officeDocument/2006/relationships/image" Target="../media/image4.emf"/><Relationship Id="rId1" Type="http://schemas.openxmlformats.org/officeDocument/2006/relationships/slideLayout" Target="../slideLayouts/slideLayout1.xml"/><Relationship Id="rId6" Type="http://schemas.openxmlformats.org/officeDocument/2006/relationships/image" Target="../media/image10.emf"/><Relationship Id="rId5" Type="http://schemas.openxmlformats.org/officeDocument/2006/relationships/image" Target="../media/image3.emf"/><Relationship Id="rId10" Type="http://schemas.openxmlformats.org/officeDocument/2006/relationships/image" Target="../media/image11.emf"/><Relationship Id="rId4" Type="http://schemas.openxmlformats.org/officeDocument/2006/relationships/image" Target="../media/image2.emf"/><Relationship Id="rId9" Type="http://schemas.openxmlformats.org/officeDocument/2006/relationships/image" Target="../media/image9.emf"/></Relationships>
</file>

<file path=ppt/slides/_rels/slide3.xml.rels><?xml version="1.0" encoding="UTF-8" standalone="yes"?>
<Relationships xmlns="http://schemas.openxmlformats.org/package/2006/relationships"><Relationship Id="rId8" Type="http://schemas.openxmlformats.org/officeDocument/2006/relationships/image" Target="../media/image7.emf"/><Relationship Id="rId3" Type="http://schemas.openxmlformats.org/officeDocument/2006/relationships/image" Target="../media/image5.emf"/><Relationship Id="rId7" Type="http://schemas.openxmlformats.org/officeDocument/2006/relationships/image" Target="../media/image6.emf"/><Relationship Id="rId2" Type="http://schemas.openxmlformats.org/officeDocument/2006/relationships/image" Target="../media/image4.emf"/><Relationship Id="rId1" Type="http://schemas.openxmlformats.org/officeDocument/2006/relationships/slideLayout" Target="../slideLayouts/slideLayout1.xml"/><Relationship Id="rId6" Type="http://schemas.openxmlformats.org/officeDocument/2006/relationships/image" Target="../media/image10.emf"/><Relationship Id="rId5" Type="http://schemas.openxmlformats.org/officeDocument/2006/relationships/image" Target="../media/image3.emf"/><Relationship Id="rId10" Type="http://schemas.openxmlformats.org/officeDocument/2006/relationships/image" Target="../media/image11.emf"/><Relationship Id="rId4" Type="http://schemas.openxmlformats.org/officeDocument/2006/relationships/image" Target="../media/image2.emf"/><Relationship Id="rId9" Type="http://schemas.openxmlformats.org/officeDocument/2006/relationships/image" Target="../media/image9.e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7.emf"/><Relationship Id="rId3" Type="http://schemas.openxmlformats.org/officeDocument/2006/relationships/image" Target="../media/image5.emf"/><Relationship Id="rId7" Type="http://schemas.openxmlformats.org/officeDocument/2006/relationships/image" Target="../media/image6.emf"/><Relationship Id="rId2" Type="http://schemas.openxmlformats.org/officeDocument/2006/relationships/image" Target="../media/image4.emf"/><Relationship Id="rId1" Type="http://schemas.openxmlformats.org/officeDocument/2006/relationships/slideLayout" Target="../slideLayouts/slideLayout1.xml"/><Relationship Id="rId6" Type="http://schemas.openxmlformats.org/officeDocument/2006/relationships/image" Target="../media/image10.emf"/><Relationship Id="rId5" Type="http://schemas.openxmlformats.org/officeDocument/2006/relationships/image" Target="../media/image3.emf"/><Relationship Id="rId10" Type="http://schemas.openxmlformats.org/officeDocument/2006/relationships/image" Target="../media/image11.emf"/><Relationship Id="rId4" Type="http://schemas.openxmlformats.org/officeDocument/2006/relationships/image" Target="../media/image2.emf"/><Relationship Id="rId9" Type="http://schemas.openxmlformats.org/officeDocument/2006/relationships/image" Target="../media/image9.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A41E92B2-72CA-461D-AF64-C658040ABBD0}"/>
              </a:ext>
            </a:extLst>
          </p:cNvPr>
          <p:cNvPicPr>
            <a:picLocks noChangeAspect="1"/>
          </p:cNvPicPr>
          <p:nvPr/>
        </p:nvPicPr>
        <p:blipFill>
          <a:blip r:embed="rId4"/>
          <a:stretch>
            <a:fillRect/>
          </a:stretch>
        </p:blipFill>
        <p:spPr>
          <a:xfrm>
            <a:off x="3868756" y="1242415"/>
            <a:ext cx="879750" cy="880133"/>
          </a:xfrm>
          <a:prstGeom prst="rect">
            <a:avLst/>
          </a:prstGeom>
        </p:spPr>
      </p:pic>
      <p:pic>
        <p:nvPicPr>
          <p:cNvPr id="6" name="图片 5">
            <a:extLst>
              <a:ext uri="{FF2B5EF4-FFF2-40B4-BE49-F238E27FC236}">
                <a16:creationId xmlns:a16="http://schemas.microsoft.com/office/drawing/2014/main" id="{963B6E8F-3037-4F64-8BD3-71E7D0201F2E}"/>
              </a:ext>
            </a:extLst>
          </p:cNvPr>
          <p:cNvPicPr>
            <a:picLocks noChangeAspect="1"/>
          </p:cNvPicPr>
          <p:nvPr/>
        </p:nvPicPr>
        <p:blipFill>
          <a:blip r:embed="rId5"/>
          <a:stretch>
            <a:fillRect/>
          </a:stretch>
        </p:blipFill>
        <p:spPr>
          <a:xfrm>
            <a:off x="6886575" y="188543"/>
            <a:ext cx="3399799" cy="2740601"/>
          </a:xfrm>
          <a:prstGeom prst="rect">
            <a:avLst/>
          </a:prstGeom>
        </p:spPr>
      </p:pic>
      <p:pic>
        <p:nvPicPr>
          <p:cNvPr id="7" name="图片 6">
            <a:extLst>
              <a:ext uri="{FF2B5EF4-FFF2-40B4-BE49-F238E27FC236}">
                <a16:creationId xmlns:a16="http://schemas.microsoft.com/office/drawing/2014/main" id="{C480A7BD-906A-41DF-830A-6CEE09165B52}"/>
              </a:ext>
            </a:extLst>
          </p:cNvPr>
          <p:cNvPicPr>
            <a:picLocks noChangeAspect="1"/>
          </p:cNvPicPr>
          <p:nvPr/>
        </p:nvPicPr>
        <p:blipFill>
          <a:blip r:embed="rId6"/>
          <a:stretch>
            <a:fillRect/>
          </a:stretch>
        </p:blipFill>
        <p:spPr>
          <a:xfrm>
            <a:off x="7709622" y="-192091"/>
            <a:ext cx="4044228" cy="4148277"/>
          </a:xfrm>
          <a:prstGeom prst="rect">
            <a:avLst/>
          </a:prstGeom>
        </p:spPr>
      </p:pic>
      <p:pic>
        <p:nvPicPr>
          <p:cNvPr id="8" name="图片 7">
            <a:extLst>
              <a:ext uri="{FF2B5EF4-FFF2-40B4-BE49-F238E27FC236}">
                <a16:creationId xmlns:a16="http://schemas.microsoft.com/office/drawing/2014/main" id="{111F26B9-3975-48F3-A518-510BC3F9D7E2}"/>
              </a:ext>
            </a:extLst>
          </p:cNvPr>
          <p:cNvPicPr>
            <a:picLocks noChangeAspect="1"/>
          </p:cNvPicPr>
          <p:nvPr/>
        </p:nvPicPr>
        <p:blipFill>
          <a:blip r:embed="rId7"/>
          <a:stretch>
            <a:fillRect/>
          </a:stretch>
        </p:blipFill>
        <p:spPr>
          <a:xfrm>
            <a:off x="62838" y="2496249"/>
            <a:ext cx="3408247" cy="3494976"/>
          </a:xfrm>
          <a:prstGeom prst="rect">
            <a:avLst/>
          </a:prstGeom>
        </p:spPr>
      </p:pic>
      <p:pic>
        <p:nvPicPr>
          <p:cNvPr id="9" name="图片 8">
            <a:extLst>
              <a:ext uri="{FF2B5EF4-FFF2-40B4-BE49-F238E27FC236}">
                <a16:creationId xmlns:a16="http://schemas.microsoft.com/office/drawing/2014/main" id="{D6501A9D-D42D-4514-BF99-9C2DD0AE9ACD}"/>
              </a:ext>
            </a:extLst>
          </p:cNvPr>
          <p:cNvPicPr>
            <a:picLocks noChangeAspect="1"/>
          </p:cNvPicPr>
          <p:nvPr/>
        </p:nvPicPr>
        <p:blipFill>
          <a:blip r:embed="rId8"/>
          <a:stretch>
            <a:fillRect/>
          </a:stretch>
        </p:blipFill>
        <p:spPr>
          <a:xfrm>
            <a:off x="1238596" y="4139500"/>
            <a:ext cx="2653564" cy="2143261"/>
          </a:xfrm>
          <a:prstGeom prst="rect">
            <a:avLst/>
          </a:prstGeom>
        </p:spPr>
      </p:pic>
      <p:pic>
        <p:nvPicPr>
          <p:cNvPr id="11" name="图片 10">
            <a:extLst>
              <a:ext uri="{FF2B5EF4-FFF2-40B4-BE49-F238E27FC236}">
                <a16:creationId xmlns:a16="http://schemas.microsoft.com/office/drawing/2014/main" id="{048A93E5-613A-4085-8A09-ACF7175B58DF}"/>
              </a:ext>
            </a:extLst>
          </p:cNvPr>
          <p:cNvPicPr>
            <a:picLocks noChangeAspect="1"/>
          </p:cNvPicPr>
          <p:nvPr/>
        </p:nvPicPr>
        <p:blipFill>
          <a:blip r:embed="rId9"/>
          <a:stretch>
            <a:fillRect/>
          </a:stretch>
        </p:blipFill>
        <p:spPr>
          <a:xfrm rot="2920028">
            <a:off x="2915852" y="5458443"/>
            <a:ext cx="884623" cy="745270"/>
          </a:xfrm>
          <a:prstGeom prst="rect">
            <a:avLst/>
          </a:prstGeom>
        </p:spPr>
      </p:pic>
      <p:pic>
        <p:nvPicPr>
          <p:cNvPr id="12" name="图片 11">
            <a:extLst>
              <a:ext uri="{FF2B5EF4-FFF2-40B4-BE49-F238E27FC236}">
                <a16:creationId xmlns:a16="http://schemas.microsoft.com/office/drawing/2014/main" id="{1E467862-11AC-4A4D-9C0A-ADFEA4947E1B}"/>
              </a:ext>
            </a:extLst>
          </p:cNvPr>
          <p:cNvPicPr>
            <a:picLocks noChangeAspect="1"/>
          </p:cNvPicPr>
          <p:nvPr/>
        </p:nvPicPr>
        <p:blipFill>
          <a:blip r:embed="rId10"/>
          <a:stretch>
            <a:fillRect/>
          </a:stretch>
        </p:blipFill>
        <p:spPr>
          <a:xfrm>
            <a:off x="8957186" y="5342735"/>
            <a:ext cx="2390095" cy="1067886"/>
          </a:xfrm>
          <a:prstGeom prst="rect">
            <a:avLst/>
          </a:prstGeom>
        </p:spPr>
      </p:pic>
      <p:pic>
        <p:nvPicPr>
          <p:cNvPr id="13" name="图片 12">
            <a:extLst>
              <a:ext uri="{FF2B5EF4-FFF2-40B4-BE49-F238E27FC236}">
                <a16:creationId xmlns:a16="http://schemas.microsoft.com/office/drawing/2014/main" id="{97751A9E-7002-4178-824F-A65944F84504}"/>
              </a:ext>
            </a:extLst>
          </p:cNvPr>
          <p:cNvPicPr>
            <a:picLocks noChangeAspect="1"/>
          </p:cNvPicPr>
          <p:nvPr/>
        </p:nvPicPr>
        <p:blipFill>
          <a:blip r:embed="rId11"/>
          <a:stretch>
            <a:fillRect/>
          </a:stretch>
        </p:blipFill>
        <p:spPr>
          <a:xfrm>
            <a:off x="546147" y="866636"/>
            <a:ext cx="913658" cy="751557"/>
          </a:xfrm>
          <a:prstGeom prst="rect">
            <a:avLst/>
          </a:prstGeom>
        </p:spPr>
      </p:pic>
      <p:pic>
        <p:nvPicPr>
          <p:cNvPr id="15" name="图片 14">
            <a:extLst>
              <a:ext uri="{FF2B5EF4-FFF2-40B4-BE49-F238E27FC236}">
                <a16:creationId xmlns:a16="http://schemas.microsoft.com/office/drawing/2014/main" id="{DB8A6252-0CC4-45C3-AE40-811F1680B5A6}"/>
              </a:ext>
            </a:extLst>
          </p:cNvPr>
          <p:cNvPicPr>
            <a:picLocks noChangeAspect="1"/>
          </p:cNvPicPr>
          <p:nvPr/>
        </p:nvPicPr>
        <p:blipFill>
          <a:blip r:embed="rId12"/>
          <a:stretch>
            <a:fillRect/>
          </a:stretch>
        </p:blipFill>
        <p:spPr>
          <a:xfrm>
            <a:off x="4313234" y="1536001"/>
            <a:ext cx="3673529" cy="3675130"/>
          </a:xfrm>
          <a:prstGeom prst="rect">
            <a:avLst/>
          </a:prstGeom>
          <a:effectLst>
            <a:outerShdw blurRad="254000" dist="127000" sx="102000" sy="102000" algn="ctr" rotWithShape="0">
              <a:prstClr val="black">
                <a:alpha val="10000"/>
              </a:prstClr>
            </a:outerShdw>
          </a:effectLst>
        </p:spPr>
      </p:pic>
      <p:pic>
        <p:nvPicPr>
          <p:cNvPr id="10" name="图片 9">
            <a:extLst>
              <a:ext uri="{FF2B5EF4-FFF2-40B4-BE49-F238E27FC236}">
                <a16:creationId xmlns:a16="http://schemas.microsoft.com/office/drawing/2014/main" id="{A09AA947-5BA0-486D-BCB3-0B9EA845BC26}"/>
              </a:ext>
            </a:extLst>
          </p:cNvPr>
          <p:cNvPicPr>
            <a:picLocks noChangeAspect="1"/>
          </p:cNvPicPr>
          <p:nvPr/>
        </p:nvPicPr>
        <p:blipFill>
          <a:blip r:embed="rId13"/>
          <a:stretch>
            <a:fillRect/>
          </a:stretch>
        </p:blipFill>
        <p:spPr>
          <a:xfrm>
            <a:off x="6973138" y="4444376"/>
            <a:ext cx="1013625" cy="1014067"/>
          </a:xfrm>
          <a:prstGeom prst="rect">
            <a:avLst/>
          </a:prstGeom>
        </p:spPr>
      </p:pic>
      <p:sp>
        <p:nvSpPr>
          <p:cNvPr id="16" name="文本框 15">
            <a:extLst>
              <a:ext uri="{FF2B5EF4-FFF2-40B4-BE49-F238E27FC236}">
                <a16:creationId xmlns:a16="http://schemas.microsoft.com/office/drawing/2014/main" id="{6B3D9E15-C86A-4F26-8637-80FEDAB7EDB4}"/>
              </a:ext>
            </a:extLst>
          </p:cNvPr>
          <p:cNvSpPr txBox="1"/>
          <p:nvPr/>
        </p:nvSpPr>
        <p:spPr>
          <a:xfrm>
            <a:off x="4441838" y="2693802"/>
            <a:ext cx="3416320" cy="1200329"/>
          </a:xfrm>
          <a:prstGeom prst="rect">
            <a:avLst/>
          </a:prstGeom>
          <a:noFill/>
        </p:spPr>
        <p:txBody>
          <a:bodyPr wrap="none" rtlCol="0">
            <a:spAutoFit/>
          </a:bodyPr>
          <a:lstStyle/>
          <a:p>
            <a:pPr algn="just"/>
            <a:r>
              <a:rPr lang="zh-CN" altLang="en-US" sz="3600" dirty="0">
                <a:solidFill>
                  <a:schemeClr val="bg1">
                    <a:lumMod val="50000"/>
                  </a:schemeClr>
                </a:solidFill>
                <a:latin typeface="微软雅黑" panose="020B0503020204020204" pitchFamily="34" charset="-122"/>
                <a:ea typeface="微软雅黑" panose="020B0503020204020204" pitchFamily="34" charset="-122"/>
              </a:rPr>
              <a:t>微立体教师课件</a:t>
            </a:r>
            <a:endParaRPr lang="en-US" altLang="zh-CN" sz="3600" dirty="0">
              <a:solidFill>
                <a:schemeClr val="bg1">
                  <a:lumMod val="50000"/>
                </a:schemeClr>
              </a:solidFill>
              <a:latin typeface="微软雅黑" panose="020B0503020204020204" pitchFamily="34" charset="-122"/>
              <a:ea typeface="微软雅黑" panose="020B0503020204020204" pitchFamily="34" charset="-122"/>
            </a:endParaRPr>
          </a:p>
          <a:p>
            <a:pPr algn="ctr"/>
            <a:r>
              <a:rPr lang="zh-CN" altLang="en-US" sz="3600" dirty="0">
                <a:solidFill>
                  <a:schemeClr val="bg1">
                    <a:lumMod val="50000"/>
                  </a:schemeClr>
                </a:solidFill>
                <a:latin typeface="微软雅黑" panose="020B0503020204020204" pitchFamily="34" charset="-122"/>
                <a:ea typeface="微软雅黑" panose="020B0503020204020204" pitchFamily="34" charset="-122"/>
              </a:rPr>
              <a:t>动态</a:t>
            </a:r>
            <a:r>
              <a:rPr lang="en-US" altLang="zh-CN" sz="3600" dirty="0">
                <a:solidFill>
                  <a:schemeClr val="bg1">
                    <a:lumMod val="50000"/>
                  </a:schemeClr>
                </a:solidFill>
                <a:latin typeface="微软雅黑" panose="020B0503020204020204" pitchFamily="34" charset="-122"/>
                <a:ea typeface="微软雅黑" panose="020B0503020204020204" pitchFamily="34" charset="-122"/>
              </a:rPr>
              <a:t>PPT</a:t>
            </a:r>
            <a:r>
              <a:rPr lang="zh-CN" altLang="en-US" sz="3600" dirty="0">
                <a:solidFill>
                  <a:schemeClr val="bg1">
                    <a:lumMod val="50000"/>
                  </a:schemeClr>
                </a:solidFill>
                <a:latin typeface="微软雅黑" panose="020B0503020204020204" pitchFamily="34" charset="-122"/>
                <a:ea typeface="微软雅黑" panose="020B0503020204020204" pitchFamily="34" charset="-122"/>
              </a:rPr>
              <a:t>模板</a:t>
            </a:r>
          </a:p>
        </p:txBody>
      </p:sp>
      <p:sp>
        <p:nvSpPr>
          <p:cNvPr id="17" name="文本框 16">
            <a:extLst>
              <a:ext uri="{FF2B5EF4-FFF2-40B4-BE49-F238E27FC236}">
                <a16:creationId xmlns:a16="http://schemas.microsoft.com/office/drawing/2014/main" id="{C0C2F0AE-05A5-4BF7-93BB-89E8D6744606}"/>
              </a:ext>
            </a:extLst>
          </p:cNvPr>
          <p:cNvSpPr txBox="1"/>
          <p:nvPr/>
        </p:nvSpPr>
        <p:spPr>
          <a:xfrm>
            <a:off x="5099295" y="1901097"/>
            <a:ext cx="1890261" cy="923330"/>
          </a:xfrm>
          <a:prstGeom prst="rect">
            <a:avLst/>
          </a:prstGeom>
          <a:noFill/>
        </p:spPr>
        <p:txBody>
          <a:bodyPr wrap="none" rtlCol="0">
            <a:spAutoFit/>
          </a:bodyPr>
          <a:lstStyle/>
          <a:p>
            <a:r>
              <a:rPr lang="en-US" altLang="zh-CN" sz="5400" b="1" dirty="0">
                <a:solidFill>
                  <a:srgbClr val="FF9298"/>
                </a:solidFill>
                <a:latin typeface="微软雅黑" panose="020B0503020204020204" pitchFamily="34" charset="-122"/>
                <a:ea typeface="微软雅黑" panose="020B0503020204020204" pitchFamily="34" charset="-122"/>
              </a:rPr>
              <a:t>2019</a:t>
            </a:r>
            <a:endParaRPr lang="zh-CN" altLang="en-US" sz="5400" b="1" dirty="0">
              <a:solidFill>
                <a:srgbClr val="9EDAE4"/>
              </a:solidFill>
              <a:latin typeface="微软雅黑" panose="020B0503020204020204" pitchFamily="34" charset="-122"/>
              <a:ea typeface="微软雅黑" panose="020B0503020204020204" pitchFamily="34" charset="-122"/>
            </a:endParaRPr>
          </a:p>
        </p:txBody>
      </p:sp>
      <p:sp>
        <p:nvSpPr>
          <p:cNvPr id="18" name="矩形 17">
            <a:extLst>
              <a:ext uri="{FF2B5EF4-FFF2-40B4-BE49-F238E27FC236}">
                <a16:creationId xmlns:a16="http://schemas.microsoft.com/office/drawing/2014/main" id="{3B471B1A-242B-4103-9728-B47C9B794E6A}"/>
              </a:ext>
            </a:extLst>
          </p:cNvPr>
          <p:cNvSpPr/>
          <p:nvPr/>
        </p:nvSpPr>
        <p:spPr>
          <a:xfrm>
            <a:off x="5299981" y="3894131"/>
            <a:ext cx="1700506" cy="938719"/>
          </a:xfrm>
          <a:prstGeom prst="rect">
            <a:avLst/>
          </a:prstGeom>
        </p:spPr>
        <p:txBody>
          <a:bodyPr wrap="square">
            <a:spAutoFit/>
          </a:bodyPr>
          <a:lstStyle/>
          <a:p>
            <a:pPr algn="ctr"/>
            <a:r>
              <a:rPr lang="zh-CN" altLang="en-US" sz="1100" dirty="0">
                <a:solidFill>
                  <a:schemeClr val="bg1">
                    <a:lumMod val="50000"/>
                  </a:schemeClr>
                </a:solidFill>
                <a:latin typeface="微软雅黑" panose="020B0503020204020204" pitchFamily="34" charset="-122"/>
                <a:ea typeface="微软雅黑" panose="020B0503020204020204" pitchFamily="34" charset="-122"/>
              </a:rPr>
              <a:t>Loem ipsum dolor sameman tanam casectetur adipiscing elit tamam dalam qoue sampe.</a:t>
            </a:r>
          </a:p>
        </p:txBody>
      </p:sp>
      <p:pic>
        <p:nvPicPr>
          <p:cNvPr id="4" name="William Joseph - Radioactive">
            <a:hlinkClick r:id="" action="ppaction://media"/>
            <a:extLst>
              <a:ext uri="{FF2B5EF4-FFF2-40B4-BE49-F238E27FC236}">
                <a16:creationId xmlns:a16="http://schemas.microsoft.com/office/drawing/2014/main" id="{D1B72A25-2A26-42C2-9025-081BAAAA2524}"/>
              </a:ext>
            </a:extLst>
          </p:cNvPr>
          <p:cNvPicPr>
            <a:picLocks noChangeAspect="1"/>
          </p:cNvPicPr>
          <p:nvPr>
            <a:audioFile r:link="rId2"/>
            <p:extLst>
              <p:ext uri="{DAA4B4D4-6D71-4841-9C94-3DE7FCFB9230}">
                <p14:media xmlns:p14="http://schemas.microsoft.com/office/powerpoint/2010/main" r:embed="rId1"/>
              </p:ext>
            </p:extLst>
          </p:nvPr>
        </p:nvPicPr>
        <p:blipFill>
          <a:blip r:embed="rId14"/>
          <a:stretch>
            <a:fillRect/>
          </a:stretch>
        </p:blipFill>
        <p:spPr>
          <a:xfrm>
            <a:off x="7858158" y="-1435610"/>
            <a:ext cx="609600" cy="609600"/>
          </a:xfrm>
          <a:prstGeom prst="rect">
            <a:avLst/>
          </a:prstGeom>
        </p:spPr>
      </p:pic>
    </p:spTree>
    <p:extLst>
      <p:ext uri="{BB962C8B-B14F-4D97-AF65-F5344CB8AC3E}">
        <p14:creationId xmlns:p14="http://schemas.microsoft.com/office/powerpoint/2010/main" val="38370081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2" presetClass="entr" presetSubtype="3"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1+#ppt_w/2"/>
                                              </p:val>
                                            </p:tav>
                                            <p:tav tm="100000">
                                              <p:val>
                                                <p:strVal val="#ppt_x"/>
                                              </p:val>
                                            </p:tav>
                                          </p:tavLst>
                                        </p:anim>
                                        <p:anim calcmode="lin" valueType="num">
                                          <p:cBhvr additive="base">
                                            <p:cTn id="16" dur="500" fill="hold"/>
                                            <p:tgtEl>
                                              <p:spTgt spid="7"/>
                                            </p:tgtEl>
                                            <p:attrNameLst>
                                              <p:attrName>ppt_y</p:attrName>
                                            </p:attrNameLst>
                                          </p:cBhvr>
                                          <p:tavLst>
                                            <p:tav tm="0">
                                              <p:val>
                                                <p:strVal val="0-#ppt_h/2"/>
                                              </p:val>
                                            </p:tav>
                                            <p:tav tm="100000">
                                              <p:val>
                                                <p:strVal val="#ppt_y"/>
                                              </p:val>
                                            </p:tav>
                                          </p:tavLst>
                                        </p:anim>
                                      </p:childTnLst>
                                    </p:cTn>
                                  </p:par>
                                  <p:par>
                                    <p:cTn id="17" presetID="2" presetClass="entr" presetSubtype="12"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0-#ppt_w/2"/>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par>
                                    <p:cTn id="21" presetID="2" presetClass="entr" presetSubtype="12"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0-#ppt_w/2"/>
                                              </p:val>
                                            </p:tav>
                                            <p:tav tm="100000">
                                              <p:val>
                                                <p:strVal val="#ppt_x"/>
                                              </p:val>
                                            </p:tav>
                                          </p:tavLst>
                                        </p:anim>
                                        <p:anim calcmode="lin" valueType="num">
                                          <p:cBhvr additive="base">
                                            <p:cTn id="2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7" presetClass="entr" presetSubtype="10" fill="hold" nodeType="click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p:cTn id="29" dur="500" fill="hold"/>
                                            <p:tgtEl>
                                              <p:spTgt spid="12"/>
                                            </p:tgtEl>
                                            <p:attrNameLst>
                                              <p:attrName>ppt_w</p:attrName>
                                            </p:attrNameLst>
                                          </p:cBhvr>
                                          <p:tavLst>
                                            <p:tav tm="0">
                                              <p:val>
                                                <p:fltVal val="0"/>
                                              </p:val>
                                            </p:tav>
                                            <p:tav tm="100000">
                                              <p:val>
                                                <p:strVal val="#ppt_w"/>
                                              </p:val>
                                            </p:tav>
                                          </p:tavLst>
                                        </p:anim>
                                        <p:anim calcmode="lin" valueType="num">
                                          <p:cBhvr>
                                            <p:cTn id="30" dur="500" fill="hold"/>
                                            <p:tgtEl>
                                              <p:spTgt spid="12"/>
                                            </p:tgtEl>
                                            <p:attrNameLst>
                                              <p:attrName>ppt_h</p:attrName>
                                            </p:attrNameLst>
                                          </p:cBhvr>
                                          <p:tavLst>
                                            <p:tav tm="0">
                                              <p:val>
                                                <p:strVal val="#ppt_h"/>
                                              </p:val>
                                            </p:tav>
                                            <p:tav tm="100000">
                                              <p:val>
                                                <p:strVal val="#ppt_h"/>
                                              </p:val>
                                            </p:tav>
                                          </p:tavLst>
                                        </p:anim>
                                      </p:childTnLst>
                                    </p:cTn>
                                  </p:par>
                                </p:childTnLst>
                              </p:cTn>
                            </p:par>
                          </p:childTnLst>
                        </p:cTn>
                      </p:par>
                      <p:par>
                        <p:cTn id="31" fill="hold">
                          <p:stCondLst>
                            <p:cond delay="indefinite"/>
                          </p:stCondLst>
                          <p:childTnLst>
                            <p:par>
                              <p:cTn id="32" fill="hold">
                                <p:stCondLst>
                                  <p:cond delay="0"/>
                                </p:stCondLst>
                                <p:childTnLst>
                                  <p:par>
                                    <p:cTn id="33" presetID="31" presetClass="entr" presetSubtype="0" fill="hold" nodeType="click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p:cTn id="35" dur="1000" fill="hold"/>
                                            <p:tgtEl>
                                              <p:spTgt spid="11"/>
                                            </p:tgtEl>
                                            <p:attrNameLst>
                                              <p:attrName>ppt_w</p:attrName>
                                            </p:attrNameLst>
                                          </p:cBhvr>
                                          <p:tavLst>
                                            <p:tav tm="0">
                                              <p:val>
                                                <p:fltVal val="0"/>
                                              </p:val>
                                            </p:tav>
                                            <p:tav tm="100000">
                                              <p:val>
                                                <p:strVal val="#ppt_w"/>
                                              </p:val>
                                            </p:tav>
                                          </p:tavLst>
                                        </p:anim>
                                        <p:anim calcmode="lin" valueType="num">
                                          <p:cBhvr>
                                            <p:cTn id="36" dur="1000" fill="hold"/>
                                            <p:tgtEl>
                                              <p:spTgt spid="11"/>
                                            </p:tgtEl>
                                            <p:attrNameLst>
                                              <p:attrName>ppt_h</p:attrName>
                                            </p:attrNameLst>
                                          </p:cBhvr>
                                          <p:tavLst>
                                            <p:tav tm="0">
                                              <p:val>
                                                <p:fltVal val="0"/>
                                              </p:val>
                                            </p:tav>
                                            <p:tav tm="100000">
                                              <p:val>
                                                <p:strVal val="#ppt_h"/>
                                              </p:val>
                                            </p:tav>
                                          </p:tavLst>
                                        </p:anim>
                                        <p:anim calcmode="lin" valueType="num">
                                          <p:cBhvr>
                                            <p:cTn id="37" dur="1000" fill="hold"/>
                                            <p:tgtEl>
                                              <p:spTgt spid="11"/>
                                            </p:tgtEl>
                                            <p:attrNameLst>
                                              <p:attrName>style.rotation</p:attrName>
                                            </p:attrNameLst>
                                          </p:cBhvr>
                                          <p:tavLst>
                                            <p:tav tm="0">
                                              <p:val>
                                                <p:fltVal val="90"/>
                                              </p:val>
                                            </p:tav>
                                            <p:tav tm="100000">
                                              <p:val>
                                                <p:fltVal val="0"/>
                                              </p:val>
                                            </p:tav>
                                          </p:tavLst>
                                        </p:anim>
                                        <p:animEffect transition="in" filter="fade">
                                          <p:cBhvr>
                                            <p:cTn id="38" dur="1000"/>
                                            <p:tgtEl>
                                              <p:spTgt spid="11"/>
                                            </p:tgtEl>
                                          </p:cBhvr>
                                        </p:animEffect>
                                      </p:childTnLst>
                                    </p:cTn>
                                  </p:par>
                                  <p:par>
                                    <p:cTn id="39" presetID="31" presetClass="entr" presetSubtype="0" fill="hold" nodeType="with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p:cTn id="41" dur="1000" fill="hold"/>
                                            <p:tgtEl>
                                              <p:spTgt spid="13"/>
                                            </p:tgtEl>
                                            <p:attrNameLst>
                                              <p:attrName>ppt_w</p:attrName>
                                            </p:attrNameLst>
                                          </p:cBhvr>
                                          <p:tavLst>
                                            <p:tav tm="0">
                                              <p:val>
                                                <p:fltVal val="0"/>
                                              </p:val>
                                            </p:tav>
                                            <p:tav tm="100000">
                                              <p:val>
                                                <p:strVal val="#ppt_w"/>
                                              </p:val>
                                            </p:tav>
                                          </p:tavLst>
                                        </p:anim>
                                        <p:anim calcmode="lin" valueType="num">
                                          <p:cBhvr>
                                            <p:cTn id="42" dur="1000" fill="hold"/>
                                            <p:tgtEl>
                                              <p:spTgt spid="13"/>
                                            </p:tgtEl>
                                            <p:attrNameLst>
                                              <p:attrName>ppt_h</p:attrName>
                                            </p:attrNameLst>
                                          </p:cBhvr>
                                          <p:tavLst>
                                            <p:tav tm="0">
                                              <p:val>
                                                <p:fltVal val="0"/>
                                              </p:val>
                                            </p:tav>
                                            <p:tav tm="100000">
                                              <p:val>
                                                <p:strVal val="#ppt_h"/>
                                              </p:val>
                                            </p:tav>
                                          </p:tavLst>
                                        </p:anim>
                                        <p:anim calcmode="lin" valueType="num">
                                          <p:cBhvr>
                                            <p:cTn id="43" dur="1000" fill="hold"/>
                                            <p:tgtEl>
                                              <p:spTgt spid="13"/>
                                            </p:tgtEl>
                                            <p:attrNameLst>
                                              <p:attrName>style.rotation</p:attrName>
                                            </p:attrNameLst>
                                          </p:cBhvr>
                                          <p:tavLst>
                                            <p:tav tm="0">
                                              <p:val>
                                                <p:fltVal val="90"/>
                                              </p:val>
                                            </p:tav>
                                            <p:tav tm="100000">
                                              <p:val>
                                                <p:fltVal val="0"/>
                                              </p:val>
                                            </p:tav>
                                          </p:tavLst>
                                        </p:anim>
                                        <p:animEffect transition="in" filter="fade">
                                          <p:cBhvr>
                                            <p:cTn id="44" dur="1000"/>
                                            <p:tgtEl>
                                              <p:spTgt spid="13"/>
                                            </p:tgtEl>
                                          </p:cBhvr>
                                        </p:animEffect>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14:presetBounceEnd="79000">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14:bounceEnd="79000">
                                          <p:cBhvr additive="base">
                                            <p:cTn id="49" dur="1000" fill="hold"/>
                                            <p:tgtEl>
                                              <p:spTgt spid="15"/>
                                            </p:tgtEl>
                                            <p:attrNameLst>
                                              <p:attrName>ppt_x</p:attrName>
                                            </p:attrNameLst>
                                          </p:cBhvr>
                                          <p:tavLst>
                                            <p:tav tm="0">
                                              <p:val>
                                                <p:strVal val="#ppt_x"/>
                                              </p:val>
                                            </p:tav>
                                            <p:tav tm="100000">
                                              <p:val>
                                                <p:strVal val="#ppt_x"/>
                                              </p:val>
                                            </p:tav>
                                          </p:tavLst>
                                        </p:anim>
                                        <p:anim calcmode="lin" valueType="num" p14:bounceEnd="79000">
                                          <p:cBhvr additive="base">
                                            <p:cTn id="50" dur="10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41" presetClass="entr" presetSubtype="0" fill="hold" grpId="0" nodeType="clickEffect">
                                      <p:stCondLst>
                                        <p:cond delay="0"/>
                                      </p:stCondLst>
                                      <p:iterate type="lt">
                                        <p:tmPct val="10000"/>
                                      </p:iterate>
                                      <p:childTnLst>
                                        <p:set>
                                          <p:cBhvr>
                                            <p:cTn id="54" dur="1" fill="hold">
                                              <p:stCondLst>
                                                <p:cond delay="0"/>
                                              </p:stCondLst>
                                            </p:cTn>
                                            <p:tgtEl>
                                              <p:spTgt spid="17"/>
                                            </p:tgtEl>
                                            <p:attrNameLst>
                                              <p:attrName>style.visibility</p:attrName>
                                            </p:attrNameLst>
                                          </p:cBhvr>
                                          <p:to>
                                            <p:strVal val="visible"/>
                                          </p:to>
                                        </p:set>
                                        <p:anim calcmode="lin" valueType="num">
                                          <p:cBhvr>
                                            <p:cTn id="55"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56" dur="500" fill="hold"/>
                                            <p:tgtEl>
                                              <p:spTgt spid="17"/>
                                            </p:tgtEl>
                                            <p:attrNameLst>
                                              <p:attrName>ppt_y</p:attrName>
                                            </p:attrNameLst>
                                          </p:cBhvr>
                                          <p:tavLst>
                                            <p:tav tm="0">
                                              <p:val>
                                                <p:strVal val="#ppt_y"/>
                                              </p:val>
                                            </p:tav>
                                            <p:tav tm="100000">
                                              <p:val>
                                                <p:strVal val="#ppt_y"/>
                                              </p:val>
                                            </p:tav>
                                          </p:tavLst>
                                        </p:anim>
                                        <p:anim calcmode="lin" valueType="num">
                                          <p:cBhvr>
                                            <p:cTn id="57"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58"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59" dur="500" tmFilter="0,0; .5, 1; 1, 1"/>
                                            <p:tgtEl>
                                              <p:spTgt spid="17"/>
                                            </p:tgtEl>
                                          </p:cBhvr>
                                        </p:animEffect>
                                      </p:childTnLst>
                                    </p:cTn>
                                  </p:par>
                                </p:childTnLst>
                              </p:cTn>
                            </p:par>
                          </p:childTnLst>
                        </p:cTn>
                      </p:par>
                      <p:par>
                        <p:cTn id="60" fill="hold">
                          <p:stCondLst>
                            <p:cond delay="indefinite"/>
                          </p:stCondLst>
                          <p:childTnLst>
                            <p:par>
                              <p:cTn id="61" fill="hold">
                                <p:stCondLst>
                                  <p:cond delay="0"/>
                                </p:stCondLst>
                                <p:childTnLst>
                                  <p:par>
                                    <p:cTn id="62" presetID="53" presetClass="entr" presetSubtype="16" fill="hold" grpId="0" nodeType="clickEffect">
                                      <p:stCondLst>
                                        <p:cond delay="0"/>
                                      </p:stCondLst>
                                      <p:childTnLst>
                                        <p:set>
                                          <p:cBhvr>
                                            <p:cTn id="63" dur="1" fill="hold">
                                              <p:stCondLst>
                                                <p:cond delay="0"/>
                                              </p:stCondLst>
                                            </p:cTn>
                                            <p:tgtEl>
                                              <p:spTgt spid="16"/>
                                            </p:tgtEl>
                                            <p:attrNameLst>
                                              <p:attrName>style.visibility</p:attrName>
                                            </p:attrNameLst>
                                          </p:cBhvr>
                                          <p:to>
                                            <p:strVal val="visible"/>
                                          </p:to>
                                        </p:set>
                                        <p:anim calcmode="lin" valueType="num">
                                          <p:cBhvr>
                                            <p:cTn id="64" dur="500" fill="hold"/>
                                            <p:tgtEl>
                                              <p:spTgt spid="16"/>
                                            </p:tgtEl>
                                            <p:attrNameLst>
                                              <p:attrName>ppt_w</p:attrName>
                                            </p:attrNameLst>
                                          </p:cBhvr>
                                          <p:tavLst>
                                            <p:tav tm="0">
                                              <p:val>
                                                <p:fltVal val="0"/>
                                              </p:val>
                                            </p:tav>
                                            <p:tav tm="100000">
                                              <p:val>
                                                <p:strVal val="#ppt_w"/>
                                              </p:val>
                                            </p:tav>
                                          </p:tavLst>
                                        </p:anim>
                                        <p:anim calcmode="lin" valueType="num">
                                          <p:cBhvr>
                                            <p:cTn id="65" dur="500" fill="hold"/>
                                            <p:tgtEl>
                                              <p:spTgt spid="16"/>
                                            </p:tgtEl>
                                            <p:attrNameLst>
                                              <p:attrName>ppt_h</p:attrName>
                                            </p:attrNameLst>
                                          </p:cBhvr>
                                          <p:tavLst>
                                            <p:tav tm="0">
                                              <p:val>
                                                <p:fltVal val="0"/>
                                              </p:val>
                                            </p:tav>
                                            <p:tav tm="100000">
                                              <p:val>
                                                <p:strVal val="#ppt_h"/>
                                              </p:val>
                                            </p:tav>
                                          </p:tavLst>
                                        </p:anim>
                                        <p:animEffect transition="in" filter="fade">
                                          <p:cBhvr>
                                            <p:cTn id="66" dur="500"/>
                                            <p:tgtEl>
                                              <p:spTgt spid="16"/>
                                            </p:tgtEl>
                                          </p:cBhvr>
                                        </p:animEffect>
                                      </p:childTnLst>
                                    </p:cTn>
                                  </p:par>
                                </p:childTnLst>
                              </p:cTn>
                            </p:par>
                          </p:childTnLst>
                        </p:cTn>
                      </p:par>
                      <p:par>
                        <p:cTn id="67" fill="hold">
                          <p:stCondLst>
                            <p:cond delay="indefinite"/>
                          </p:stCondLst>
                          <p:childTnLst>
                            <p:par>
                              <p:cTn id="68" fill="hold">
                                <p:stCondLst>
                                  <p:cond delay="0"/>
                                </p:stCondLst>
                                <p:childTnLst>
                                  <p:par>
                                    <p:cTn id="69" presetID="10" presetClass="entr" presetSubtype="0" fill="hold" grpId="0" nodeType="clickEffect">
                                      <p:stCondLst>
                                        <p:cond delay="0"/>
                                      </p:stCondLst>
                                      <p:childTnLst>
                                        <p:set>
                                          <p:cBhvr>
                                            <p:cTn id="70" dur="1" fill="hold">
                                              <p:stCondLst>
                                                <p:cond delay="0"/>
                                              </p:stCondLst>
                                            </p:cTn>
                                            <p:tgtEl>
                                              <p:spTgt spid="18"/>
                                            </p:tgtEl>
                                            <p:attrNameLst>
                                              <p:attrName>style.visibility</p:attrName>
                                            </p:attrNameLst>
                                          </p:cBhvr>
                                          <p:to>
                                            <p:strVal val="visible"/>
                                          </p:to>
                                        </p:set>
                                        <p:animEffect transition="in" filter="fade">
                                          <p:cBhvr>
                                            <p:cTn id="71" dur="500"/>
                                            <p:tgtEl>
                                              <p:spTgt spid="18"/>
                                            </p:tgtEl>
                                          </p:cBhvr>
                                        </p:animEffect>
                                      </p:childTnLst>
                                    </p:cTn>
                                  </p:par>
                                </p:childTnLst>
                              </p:cTn>
                            </p:par>
                          </p:childTnLst>
                        </p:cTn>
                      </p:par>
                      <p:par>
                        <p:cTn id="72" fill="hold">
                          <p:stCondLst>
                            <p:cond delay="indefinite"/>
                          </p:stCondLst>
                          <p:childTnLst>
                            <p:par>
                              <p:cTn id="73" fill="hold">
                                <p:stCondLst>
                                  <p:cond delay="0"/>
                                </p:stCondLst>
                                <p:childTnLst>
                                  <p:par>
                                    <p:cTn id="74" presetID="53" presetClass="entr" presetSubtype="16" fill="hold" nodeType="clickEffect">
                                      <p:stCondLst>
                                        <p:cond delay="0"/>
                                      </p:stCondLst>
                                      <p:childTnLst>
                                        <p:set>
                                          <p:cBhvr>
                                            <p:cTn id="75" dur="1" fill="hold">
                                              <p:stCondLst>
                                                <p:cond delay="0"/>
                                              </p:stCondLst>
                                            </p:cTn>
                                            <p:tgtEl>
                                              <p:spTgt spid="5"/>
                                            </p:tgtEl>
                                            <p:attrNameLst>
                                              <p:attrName>style.visibility</p:attrName>
                                            </p:attrNameLst>
                                          </p:cBhvr>
                                          <p:to>
                                            <p:strVal val="visible"/>
                                          </p:to>
                                        </p:set>
                                        <p:anim calcmode="lin" valueType="num">
                                          <p:cBhvr>
                                            <p:cTn id="76" dur="500" fill="hold"/>
                                            <p:tgtEl>
                                              <p:spTgt spid="5"/>
                                            </p:tgtEl>
                                            <p:attrNameLst>
                                              <p:attrName>ppt_w</p:attrName>
                                            </p:attrNameLst>
                                          </p:cBhvr>
                                          <p:tavLst>
                                            <p:tav tm="0">
                                              <p:val>
                                                <p:fltVal val="0"/>
                                              </p:val>
                                            </p:tav>
                                            <p:tav tm="100000">
                                              <p:val>
                                                <p:strVal val="#ppt_w"/>
                                              </p:val>
                                            </p:tav>
                                          </p:tavLst>
                                        </p:anim>
                                        <p:anim calcmode="lin" valueType="num">
                                          <p:cBhvr>
                                            <p:cTn id="77" dur="500" fill="hold"/>
                                            <p:tgtEl>
                                              <p:spTgt spid="5"/>
                                            </p:tgtEl>
                                            <p:attrNameLst>
                                              <p:attrName>ppt_h</p:attrName>
                                            </p:attrNameLst>
                                          </p:cBhvr>
                                          <p:tavLst>
                                            <p:tav tm="0">
                                              <p:val>
                                                <p:fltVal val="0"/>
                                              </p:val>
                                            </p:tav>
                                            <p:tav tm="100000">
                                              <p:val>
                                                <p:strVal val="#ppt_h"/>
                                              </p:val>
                                            </p:tav>
                                          </p:tavLst>
                                        </p:anim>
                                        <p:animEffect transition="in" filter="fade">
                                          <p:cBhvr>
                                            <p:cTn id="78" dur="500"/>
                                            <p:tgtEl>
                                              <p:spTgt spid="5"/>
                                            </p:tgtEl>
                                          </p:cBhvr>
                                        </p:animEffect>
                                      </p:childTnLst>
                                    </p:cTn>
                                  </p:par>
                                  <p:par>
                                    <p:cTn id="79" presetID="53" presetClass="entr" presetSubtype="16" fill="hold" nodeType="withEffect">
                                      <p:stCondLst>
                                        <p:cond delay="0"/>
                                      </p:stCondLst>
                                      <p:childTnLst>
                                        <p:set>
                                          <p:cBhvr>
                                            <p:cTn id="80" dur="1" fill="hold">
                                              <p:stCondLst>
                                                <p:cond delay="0"/>
                                              </p:stCondLst>
                                            </p:cTn>
                                            <p:tgtEl>
                                              <p:spTgt spid="10"/>
                                            </p:tgtEl>
                                            <p:attrNameLst>
                                              <p:attrName>style.visibility</p:attrName>
                                            </p:attrNameLst>
                                          </p:cBhvr>
                                          <p:to>
                                            <p:strVal val="visible"/>
                                          </p:to>
                                        </p:set>
                                        <p:anim calcmode="lin" valueType="num">
                                          <p:cBhvr>
                                            <p:cTn id="81" dur="500" fill="hold"/>
                                            <p:tgtEl>
                                              <p:spTgt spid="10"/>
                                            </p:tgtEl>
                                            <p:attrNameLst>
                                              <p:attrName>ppt_w</p:attrName>
                                            </p:attrNameLst>
                                          </p:cBhvr>
                                          <p:tavLst>
                                            <p:tav tm="0">
                                              <p:val>
                                                <p:fltVal val="0"/>
                                              </p:val>
                                            </p:tav>
                                            <p:tav tm="100000">
                                              <p:val>
                                                <p:strVal val="#ppt_w"/>
                                              </p:val>
                                            </p:tav>
                                          </p:tavLst>
                                        </p:anim>
                                        <p:anim calcmode="lin" valueType="num">
                                          <p:cBhvr>
                                            <p:cTn id="82" dur="500" fill="hold"/>
                                            <p:tgtEl>
                                              <p:spTgt spid="10"/>
                                            </p:tgtEl>
                                            <p:attrNameLst>
                                              <p:attrName>ppt_h</p:attrName>
                                            </p:attrNameLst>
                                          </p:cBhvr>
                                          <p:tavLst>
                                            <p:tav tm="0">
                                              <p:val>
                                                <p:fltVal val="0"/>
                                              </p:val>
                                            </p:tav>
                                            <p:tav tm="100000">
                                              <p:val>
                                                <p:strVal val="#ppt_h"/>
                                              </p:val>
                                            </p:tav>
                                          </p:tavLst>
                                        </p:anim>
                                        <p:animEffect transition="in" filter="fade">
                                          <p:cBhvr>
                                            <p:cTn id="8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84" repeatCount="indefinite" fill="hold" display="0">
                      <p:stCondLst>
                        <p:cond delay="indefinite"/>
                      </p:stCondLst>
                      <p:endCondLst>
                        <p:cond evt="onStopAudio" delay="0">
                          <p:tgtEl>
                            <p:sldTgt/>
                          </p:tgtEl>
                        </p:cond>
                      </p:endCondLst>
                    </p:cTn>
                    <p:tgtEl>
                      <p:spTgt spid="4"/>
                    </p:tgtEl>
                  </p:cMediaNode>
                </p:audio>
              </p:childTnLst>
            </p:cTn>
          </p:par>
        </p:tnLst>
        <p:bldLst>
          <p:bldP spid="16" grpId="0"/>
          <p:bldP spid="17" grpId="0"/>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2" presetClass="entr" presetSubtype="3"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1+#ppt_w/2"/>
                                              </p:val>
                                            </p:tav>
                                            <p:tav tm="100000">
                                              <p:val>
                                                <p:strVal val="#ppt_x"/>
                                              </p:val>
                                            </p:tav>
                                          </p:tavLst>
                                        </p:anim>
                                        <p:anim calcmode="lin" valueType="num">
                                          <p:cBhvr additive="base">
                                            <p:cTn id="16" dur="500" fill="hold"/>
                                            <p:tgtEl>
                                              <p:spTgt spid="7"/>
                                            </p:tgtEl>
                                            <p:attrNameLst>
                                              <p:attrName>ppt_y</p:attrName>
                                            </p:attrNameLst>
                                          </p:cBhvr>
                                          <p:tavLst>
                                            <p:tav tm="0">
                                              <p:val>
                                                <p:strVal val="0-#ppt_h/2"/>
                                              </p:val>
                                            </p:tav>
                                            <p:tav tm="100000">
                                              <p:val>
                                                <p:strVal val="#ppt_y"/>
                                              </p:val>
                                            </p:tav>
                                          </p:tavLst>
                                        </p:anim>
                                      </p:childTnLst>
                                    </p:cTn>
                                  </p:par>
                                  <p:par>
                                    <p:cTn id="17" presetID="2" presetClass="entr" presetSubtype="12"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0-#ppt_w/2"/>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par>
                                    <p:cTn id="21" presetID="2" presetClass="entr" presetSubtype="12"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0-#ppt_w/2"/>
                                              </p:val>
                                            </p:tav>
                                            <p:tav tm="100000">
                                              <p:val>
                                                <p:strVal val="#ppt_x"/>
                                              </p:val>
                                            </p:tav>
                                          </p:tavLst>
                                        </p:anim>
                                        <p:anim calcmode="lin" valueType="num">
                                          <p:cBhvr additive="base">
                                            <p:cTn id="2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7" presetClass="entr" presetSubtype="10" fill="hold" nodeType="click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p:cTn id="29" dur="500" fill="hold"/>
                                            <p:tgtEl>
                                              <p:spTgt spid="12"/>
                                            </p:tgtEl>
                                            <p:attrNameLst>
                                              <p:attrName>ppt_w</p:attrName>
                                            </p:attrNameLst>
                                          </p:cBhvr>
                                          <p:tavLst>
                                            <p:tav tm="0">
                                              <p:val>
                                                <p:fltVal val="0"/>
                                              </p:val>
                                            </p:tav>
                                            <p:tav tm="100000">
                                              <p:val>
                                                <p:strVal val="#ppt_w"/>
                                              </p:val>
                                            </p:tav>
                                          </p:tavLst>
                                        </p:anim>
                                        <p:anim calcmode="lin" valueType="num">
                                          <p:cBhvr>
                                            <p:cTn id="30" dur="500" fill="hold"/>
                                            <p:tgtEl>
                                              <p:spTgt spid="12"/>
                                            </p:tgtEl>
                                            <p:attrNameLst>
                                              <p:attrName>ppt_h</p:attrName>
                                            </p:attrNameLst>
                                          </p:cBhvr>
                                          <p:tavLst>
                                            <p:tav tm="0">
                                              <p:val>
                                                <p:strVal val="#ppt_h"/>
                                              </p:val>
                                            </p:tav>
                                            <p:tav tm="100000">
                                              <p:val>
                                                <p:strVal val="#ppt_h"/>
                                              </p:val>
                                            </p:tav>
                                          </p:tavLst>
                                        </p:anim>
                                      </p:childTnLst>
                                    </p:cTn>
                                  </p:par>
                                </p:childTnLst>
                              </p:cTn>
                            </p:par>
                          </p:childTnLst>
                        </p:cTn>
                      </p:par>
                      <p:par>
                        <p:cTn id="31" fill="hold">
                          <p:stCondLst>
                            <p:cond delay="indefinite"/>
                          </p:stCondLst>
                          <p:childTnLst>
                            <p:par>
                              <p:cTn id="32" fill="hold">
                                <p:stCondLst>
                                  <p:cond delay="0"/>
                                </p:stCondLst>
                                <p:childTnLst>
                                  <p:par>
                                    <p:cTn id="33" presetID="31" presetClass="entr" presetSubtype="0" fill="hold" nodeType="click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p:cTn id="35" dur="1000" fill="hold"/>
                                            <p:tgtEl>
                                              <p:spTgt spid="11"/>
                                            </p:tgtEl>
                                            <p:attrNameLst>
                                              <p:attrName>ppt_w</p:attrName>
                                            </p:attrNameLst>
                                          </p:cBhvr>
                                          <p:tavLst>
                                            <p:tav tm="0">
                                              <p:val>
                                                <p:fltVal val="0"/>
                                              </p:val>
                                            </p:tav>
                                            <p:tav tm="100000">
                                              <p:val>
                                                <p:strVal val="#ppt_w"/>
                                              </p:val>
                                            </p:tav>
                                          </p:tavLst>
                                        </p:anim>
                                        <p:anim calcmode="lin" valueType="num">
                                          <p:cBhvr>
                                            <p:cTn id="36" dur="1000" fill="hold"/>
                                            <p:tgtEl>
                                              <p:spTgt spid="11"/>
                                            </p:tgtEl>
                                            <p:attrNameLst>
                                              <p:attrName>ppt_h</p:attrName>
                                            </p:attrNameLst>
                                          </p:cBhvr>
                                          <p:tavLst>
                                            <p:tav tm="0">
                                              <p:val>
                                                <p:fltVal val="0"/>
                                              </p:val>
                                            </p:tav>
                                            <p:tav tm="100000">
                                              <p:val>
                                                <p:strVal val="#ppt_h"/>
                                              </p:val>
                                            </p:tav>
                                          </p:tavLst>
                                        </p:anim>
                                        <p:anim calcmode="lin" valueType="num">
                                          <p:cBhvr>
                                            <p:cTn id="37" dur="1000" fill="hold"/>
                                            <p:tgtEl>
                                              <p:spTgt spid="11"/>
                                            </p:tgtEl>
                                            <p:attrNameLst>
                                              <p:attrName>style.rotation</p:attrName>
                                            </p:attrNameLst>
                                          </p:cBhvr>
                                          <p:tavLst>
                                            <p:tav tm="0">
                                              <p:val>
                                                <p:fltVal val="90"/>
                                              </p:val>
                                            </p:tav>
                                            <p:tav tm="100000">
                                              <p:val>
                                                <p:fltVal val="0"/>
                                              </p:val>
                                            </p:tav>
                                          </p:tavLst>
                                        </p:anim>
                                        <p:animEffect transition="in" filter="fade">
                                          <p:cBhvr>
                                            <p:cTn id="38" dur="1000"/>
                                            <p:tgtEl>
                                              <p:spTgt spid="11"/>
                                            </p:tgtEl>
                                          </p:cBhvr>
                                        </p:animEffect>
                                      </p:childTnLst>
                                    </p:cTn>
                                  </p:par>
                                  <p:par>
                                    <p:cTn id="39" presetID="31" presetClass="entr" presetSubtype="0" fill="hold" nodeType="with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p:cTn id="41" dur="1000" fill="hold"/>
                                            <p:tgtEl>
                                              <p:spTgt spid="13"/>
                                            </p:tgtEl>
                                            <p:attrNameLst>
                                              <p:attrName>ppt_w</p:attrName>
                                            </p:attrNameLst>
                                          </p:cBhvr>
                                          <p:tavLst>
                                            <p:tav tm="0">
                                              <p:val>
                                                <p:fltVal val="0"/>
                                              </p:val>
                                            </p:tav>
                                            <p:tav tm="100000">
                                              <p:val>
                                                <p:strVal val="#ppt_w"/>
                                              </p:val>
                                            </p:tav>
                                          </p:tavLst>
                                        </p:anim>
                                        <p:anim calcmode="lin" valueType="num">
                                          <p:cBhvr>
                                            <p:cTn id="42" dur="1000" fill="hold"/>
                                            <p:tgtEl>
                                              <p:spTgt spid="13"/>
                                            </p:tgtEl>
                                            <p:attrNameLst>
                                              <p:attrName>ppt_h</p:attrName>
                                            </p:attrNameLst>
                                          </p:cBhvr>
                                          <p:tavLst>
                                            <p:tav tm="0">
                                              <p:val>
                                                <p:fltVal val="0"/>
                                              </p:val>
                                            </p:tav>
                                            <p:tav tm="100000">
                                              <p:val>
                                                <p:strVal val="#ppt_h"/>
                                              </p:val>
                                            </p:tav>
                                          </p:tavLst>
                                        </p:anim>
                                        <p:anim calcmode="lin" valueType="num">
                                          <p:cBhvr>
                                            <p:cTn id="43" dur="1000" fill="hold"/>
                                            <p:tgtEl>
                                              <p:spTgt spid="13"/>
                                            </p:tgtEl>
                                            <p:attrNameLst>
                                              <p:attrName>style.rotation</p:attrName>
                                            </p:attrNameLst>
                                          </p:cBhvr>
                                          <p:tavLst>
                                            <p:tav tm="0">
                                              <p:val>
                                                <p:fltVal val="90"/>
                                              </p:val>
                                            </p:tav>
                                            <p:tav tm="100000">
                                              <p:val>
                                                <p:fltVal val="0"/>
                                              </p:val>
                                            </p:tav>
                                          </p:tavLst>
                                        </p:anim>
                                        <p:animEffect transition="in" filter="fade">
                                          <p:cBhvr>
                                            <p:cTn id="44" dur="1000"/>
                                            <p:tgtEl>
                                              <p:spTgt spid="13"/>
                                            </p:tgtEl>
                                          </p:cBhvr>
                                        </p:animEffect>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additive="base">
                                            <p:cTn id="49" dur="1000" fill="hold"/>
                                            <p:tgtEl>
                                              <p:spTgt spid="15"/>
                                            </p:tgtEl>
                                            <p:attrNameLst>
                                              <p:attrName>ppt_x</p:attrName>
                                            </p:attrNameLst>
                                          </p:cBhvr>
                                          <p:tavLst>
                                            <p:tav tm="0">
                                              <p:val>
                                                <p:strVal val="#ppt_x"/>
                                              </p:val>
                                            </p:tav>
                                            <p:tav tm="100000">
                                              <p:val>
                                                <p:strVal val="#ppt_x"/>
                                              </p:val>
                                            </p:tav>
                                          </p:tavLst>
                                        </p:anim>
                                        <p:anim calcmode="lin" valueType="num">
                                          <p:cBhvr additive="base">
                                            <p:cTn id="50" dur="10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41" presetClass="entr" presetSubtype="0" fill="hold" grpId="0" nodeType="clickEffect">
                                      <p:stCondLst>
                                        <p:cond delay="0"/>
                                      </p:stCondLst>
                                      <p:iterate type="lt">
                                        <p:tmPct val="10000"/>
                                      </p:iterate>
                                      <p:childTnLst>
                                        <p:set>
                                          <p:cBhvr>
                                            <p:cTn id="54" dur="1" fill="hold">
                                              <p:stCondLst>
                                                <p:cond delay="0"/>
                                              </p:stCondLst>
                                            </p:cTn>
                                            <p:tgtEl>
                                              <p:spTgt spid="17"/>
                                            </p:tgtEl>
                                            <p:attrNameLst>
                                              <p:attrName>style.visibility</p:attrName>
                                            </p:attrNameLst>
                                          </p:cBhvr>
                                          <p:to>
                                            <p:strVal val="visible"/>
                                          </p:to>
                                        </p:set>
                                        <p:anim calcmode="lin" valueType="num">
                                          <p:cBhvr>
                                            <p:cTn id="55"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56" dur="500" fill="hold"/>
                                            <p:tgtEl>
                                              <p:spTgt spid="17"/>
                                            </p:tgtEl>
                                            <p:attrNameLst>
                                              <p:attrName>ppt_y</p:attrName>
                                            </p:attrNameLst>
                                          </p:cBhvr>
                                          <p:tavLst>
                                            <p:tav tm="0">
                                              <p:val>
                                                <p:strVal val="#ppt_y"/>
                                              </p:val>
                                            </p:tav>
                                            <p:tav tm="100000">
                                              <p:val>
                                                <p:strVal val="#ppt_y"/>
                                              </p:val>
                                            </p:tav>
                                          </p:tavLst>
                                        </p:anim>
                                        <p:anim calcmode="lin" valueType="num">
                                          <p:cBhvr>
                                            <p:cTn id="57"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58"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59" dur="500" tmFilter="0,0; .5, 1; 1, 1"/>
                                            <p:tgtEl>
                                              <p:spTgt spid="17"/>
                                            </p:tgtEl>
                                          </p:cBhvr>
                                        </p:animEffect>
                                      </p:childTnLst>
                                    </p:cTn>
                                  </p:par>
                                </p:childTnLst>
                              </p:cTn>
                            </p:par>
                          </p:childTnLst>
                        </p:cTn>
                      </p:par>
                      <p:par>
                        <p:cTn id="60" fill="hold">
                          <p:stCondLst>
                            <p:cond delay="indefinite"/>
                          </p:stCondLst>
                          <p:childTnLst>
                            <p:par>
                              <p:cTn id="61" fill="hold">
                                <p:stCondLst>
                                  <p:cond delay="0"/>
                                </p:stCondLst>
                                <p:childTnLst>
                                  <p:par>
                                    <p:cTn id="62" presetID="53" presetClass="entr" presetSubtype="16" fill="hold" grpId="0" nodeType="clickEffect">
                                      <p:stCondLst>
                                        <p:cond delay="0"/>
                                      </p:stCondLst>
                                      <p:childTnLst>
                                        <p:set>
                                          <p:cBhvr>
                                            <p:cTn id="63" dur="1" fill="hold">
                                              <p:stCondLst>
                                                <p:cond delay="0"/>
                                              </p:stCondLst>
                                            </p:cTn>
                                            <p:tgtEl>
                                              <p:spTgt spid="16"/>
                                            </p:tgtEl>
                                            <p:attrNameLst>
                                              <p:attrName>style.visibility</p:attrName>
                                            </p:attrNameLst>
                                          </p:cBhvr>
                                          <p:to>
                                            <p:strVal val="visible"/>
                                          </p:to>
                                        </p:set>
                                        <p:anim calcmode="lin" valueType="num">
                                          <p:cBhvr>
                                            <p:cTn id="64" dur="500" fill="hold"/>
                                            <p:tgtEl>
                                              <p:spTgt spid="16"/>
                                            </p:tgtEl>
                                            <p:attrNameLst>
                                              <p:attrName>ppt_w</p:attrName>
                                            </p:attrNameLst>
                                          </p:cBhvr>
                                          <p:tavLst>
                                            <p:tav tm="0">
                                              <p:val>
                                                <p:fltVal val="0"/>
                                              </p:val>
                                            </p:tav>
                                            <p:tav tm="100000">
                                              <p:val>
                                                <p:strVal val="#ppt_w"/>
                                              </p:val>
                                            </p:tav>
                                          </p:tavLst>
                                        </p:anim>
                                        <p:anim calcmode="lin" valueType="num">
                                          <p:cBhvr>
                                            <p:cTn id="65" dur="500" fill="hold"/>
                                            <p:tgtEl>
                                              <p:spTgt spid="16"/>
                                            </p:tgtEl>
                                            <p:attrNameLst>
                                              <p:attrName>ppt_h</p:attrName>
                                            </p:attrNameLst>
                                          </p:cBhvr>
                                          <p:tavLst>
                                            <p:tav tm="0">
                                              <p:val>
                                                <p:fltVal val="0"/>
                                              </p:val>
                                            </p:tav>
                                            <p:tav tm="100000">
                                              <p:val>
                                                <p:strVal val="#ppt_h"/>
                                              </p:val>
                                            </p:tav>
                                          </p:tavLst>
                                        </p:anim>
                                        <p:animEffect transition="in" filter="fade">
                                          <p:cBhvr>
                                            <p:cTn id="66" dur="500"/>
                                            <p:tgtEl>
                                              <p:spTgt spid="16"/>
                                            </p:tgtEl>
                                          </p:cBhvr>
                                        </p:animEffect>
                                      </p:childTnLst>
                                    </p:cTn>
                                  </p:par>
                                </p:childTnLst>
                              </p:cTn>
                            </p:par>
                          </p:childTnLst>
                        </p:cTn>
                      </p:par>
                      <p:par>
                        <p:cTn id="67" fill="hold">
                          <p:stCondLst>
                            <p:cond delay="indefinite"/>
                          </p:stCondLst>
                          <p:childTnLst>
                            <p:par>
                              <p:cTn id="68" fill="hold">
                                <p:stCondLst>
                                  <p:cond delay="0"/>
                                </p:stCondLst>
                                <p:childTnLst>
                                  <p:par>
                                    <p:cTn id="69" presetID="10" presetClass="entr" presetSubtype="0" fill="hold" grpId="0" nodeType="clickEffect">
                                      <p:stCondLst>
                                        <p:cond delay="0"/>
                                      </p:stCondLst>
                                      <p:childTnLst>
                                        <p:set>
                                          <p:cBhvr>
                                            <p:cTn id="70" dur="1" fill="hold">
                                              <p:stCondLst>
                                                <p:cond delay="0"/>
                                              </p:stCondLst>
                                            </p:cTn>
                                            <p:tgtEl>
                                              <p:spTgt spid="18"/>
                                            </p:tgtEl>
                                            <p:attrNameLst>
                                              <p:attrName>style.visibility</p:attrName>
                                            </p:attrNameLst>
                                          </p:cBhvr>
                                          <p:to>
                                            <p:strVal val="visible"/>
                                          </p:to>
                                        </p:set>
                                        <p:animEffect transition="in" filter="fade">
                                          <p:cBhvr>
                                            <p:cTn id="71" dur="500"/>
                                            <p:tgtEl>
                                              <p:spTgt spid="18"/>
                                            </p:tgtEl>
                                          </p:cBhvr>
                                        </p:animEffect>
                                      </p:childTnLst>
                                    </p:cTn>
                                  </p:par>
                                </p:childTnLst>
                              </p:cTn>
                            </p:par>
                          </p:childTnLst>
                        </p:cTn>
                      </p:par>
                      <p:par>
                        <p:cTn id="72" fill="hold">
                          <p:stCondLst>
                            <p:cond delay="indefinite"/>
                          </p:stCondLst>
                          <p:childTnLst>
                            <p:par>
                              <p:cTn id="73" fill="hold">
                                <p:stCondLst>
                                  <p:cond delay="0"/>
                                </p:stCondLst>
                                <p:childTnLst>
                                  <p:par>
                                    <p:cTn id="74" presetID="53" presetClass="entr" presetSubtype="16" fill="hold" nodeType="clickEffect">
                                      <p:stCondLst>
                                        <p:cond delay="0"/>
                                      </p:stCondLst>
                                      <p:childTnLst>
                                        <p:set>
                                          <p:cBhvr>
                                            <p:cTn id="75" dur="1" fill="hold">
                                              <p:stCondLst>
                                                <p:cond delay="0"/>
                                              </p:stCondLst>
                                            </p:cTn>
                                            <p:tgtEl>
                                              <p:spTgt spid="5"/>
                                            </p:tgtEl>
                                            <p:attrNameLst>
                                              <p:attrName>style.visibility</p:attrName>
                                            </p:attrNameLst>
                                          </p:cBhvr>
                                          <p:to>
                                            <p:strVal val="visible"/>
                                          </p:to>
                                        </p:set>
                                        <p:anim calcmode="lin" valueType="num">
                                          <p:cBhvr>
                                            <p:cTn id="76" dur="500" fill="hold"/>
                                            <p:tgtEl>
                                              <p:spTgt spid="5"/>
                                            </p:tgtEl>
                                            <p:attrNameLst>
                                              <p:attrName>ppt_w</p:attrName>
                                            </p:attrNameLst>
                                          </p:cBhvr>
                                          <p:tavLst>
                                            <p:tav tm="0">
                                              <p:val>
                                                <p:fltVal val="0"/>
                                              </p:val>
                                            </p:tav>
                                            <p:tav tm="100000">
                                              <p:val>
                                                <p:strVal val="#ppt_w"/>
                                              </p:val>
                                            </p:tav>
                                          </p:tavLst>
                                        </p:anim>
                                        <p:anim calcmode="lin" valueType="num">
                                          <p:cBhvr>
                                            <p:cTn id="77" dur="500" fill="hold"/>
                                            <p:tgtEl>
                                              <p:spTgt spid="5"/>
                                            </p:tgtEl>
                                            <p:attrNameLst>
                                              <p:attrName>ppt_h</p:attrName>
                                            </p:attrNameLst>
                                          </p:cBhvr>
                                          <p:tavLst>
                                            <p:tav tm="0">
                                              <p:val>
                                                <p:fltVal val="0"/>
                                              </p:val>
                                            </p:tav>
                                            <p:tav tm="100000">
                                              <p:val>
                                                <p:strVal val="#ppt_h"/>
                                              </p:val>
                                            </p:tav>
                                          </p:tavLst>
                                        </p:anim>
                                        <p:animEffect transition="in" filter="fade">
                                          <p:cBhvr>
                                            <p:cTn id="78" dur="500"/>
                                            <p:tgtEl>
                                              <p:spTgt spid="5"/>
                                            </p:tgtEl>
                                          </p:cBhvr>
                                        </p:animEffect>
                                      </p:childTnLst>
                                    </p:cTn>
                                  </p:par>
                                  <p:par>
                                    <p:cTn id="79" presetID="53" presetClass="entr" presetSubtype="16" fill="hold" nodeType="withEffect">
                                      <p:stCondLst>
                                        <p:cond delay="0"/>
                                      </p:stCondLst>
                                      <p:childTnLst>
                                        <p:set>
                                          <p:cBhvr>
                                            <p:cTn id="80" dur="1" fill="hold">
                                              <p:stCondLst>
                                                <p:cond delay="0"/>
                                              </p:stCondLst>
                                            </p:cTn>
                                            <p:tgtEl>
                                              <p:spTgt spid="10"/>
                                            </p:tgtEl>
                                            <p:attrNameLst>
                                              <p:attrName>style.visibility</p:attrName>
                                            </p:attrNameLst>
                                          </p:cBhvr>
                                          <p:to>
                                            <p:strVal val="visible"/>
                                          </p:to>
                                        </p:set>
                                        <p:anim calcmode="lin" valueType="num">
                                          <p:cBhvr>
                                            <p:cTn id="81" dur="500" fill="hold"/>
                                            <p:tgtEl>
                                              <p:spTgt spid="10"/>
                                            </p:tgtEl>
                                            <p:attrNameLst>
                                              <p:attrName>ppt_w</p:attrName>
                                            </p:attrNameLst>
                                          </p:cBhvr>
                                          <p:tavLst>
                                            <p:tav tm="0">
                                              <p:val>
                                                <p:fltVal val="0"/>
                                              </p:val>
                                            </p:tav>
                                            <p:tav tm="100000">
                                              <p:val>
                                                <p:strVal val="#ppt_w"/>
                                              </p:val>
                                            </p:tav>
                                          </p:tavLst>
                                        </p:anim>
                                        <p:anim calcmode="lin" valueType="num">
                                          <p:cBhvr>
                                            <p:cTn id="82" dur="500" fill="hold"/>
                                            <p:tgtEl>
                                              <p:spTgt spid="10"/>
                                            </p:tgtEl>
                                            <p:attrNameLst>
                                              <p:attrName>ppt_h</p:attrName>
                                            </p:attrNameLst>
                                          </p:cBhvr>
                                          <p:tavLst>
                                            <p:tav tm="0">
                                              <p:val>
                                                <p:fltVal val="0"/>
                                              </p:val>
                                            </p:tav>
                                            <p:tav tm="100000">
                                              <p:val>
                                                <p:strVal val="#ppt_h"/>
                                              </p:val>
                                            </p:tav>
                                          </p:tavLst>
                                        </p:anim>
                                        <p:animEffect transition="in" filter="fade">
                                          <p:cBhvr>
                                            <p:cTn id="8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84" repeatCount="indefinite" fill="hold" display="0">
                      <p:stCondLst>
                        <p:cond delay="indefinite"/>
                      </p:stCondLst>
                      <p:endCondLst>
                        <p:cond evt="onStopAudio" delay="0">
                          <p:tgtEl>
                            <p:sldTgt/>
                          </p:tgtEl>
                        </p:cond>
                      </p:endCondLst>
                    </p:cTn>
                    <p:tgtEl>
                      <p:spTgt spid="4"/>
                    </p:tgtEl>
                  </p:cMediaNode>
                </p:audio>
              </p:childTnLst>
            </p:cTn>
          </p:par>
        </p:tnLst>
        <p:bldLst>
          <p:bldP spid="16" grpId="0"/>
          <p:bldP spid="17" grpId="0"/>
          <p:bldP spid="18"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55">
            <a:extLst>
              <a:ext uri="{FF2B5EF4-FFF2-40B4-BE49-F238E27FC236}">
                <a16:creationId xmlns:a16="http://schemas.microsoft.com/office/drawing/2014/main" id="{8500AA0D-BC77-4B9D-9815-9997A782A0CB}"/>
              </a:ext>
            </a:extLst>
          </p:cNvPr>
          <p:cNvSpPr/>
          <p:nvPr/>
        </p:nvSpPr>
        <p:spPr>
          <a:xfrm>
            <a:off x="4830960" y="3428417"/>
            <a:ext cx="3492699" cy="1643090"/>
          </a:xfrm>
          <a:prstGeom prst="roundRect">
            <a:avLst>
              <a:gd name="adj" fmla="val 12535"/>
            </a:avLst>
          </a:prstGeom>
          <a:gradFill>
            <a:gsLst>
              <a:gs pos="92000">
                <a:srgbClr val="FAFCFB"/>
              </a:gs>
              <a:gs pos="15000">
                <a:srgbClr val="CDCED0"/>
              </a:gs>
            </a:gsLst>
            <a:lin ang="2700000" scaled="1"/>
          </a:gradFill>
          <a:ln w="22225">
            <a:gradFill>
              <a:gsLst>
                <a:gs pos="36000">
                  <a:srgbClr val="FCFCFC"/>
                </a:gs>
                <a:gs pos="71000">
                  <a:srgbClr val="FAFCFB"/>
                </a:gs>
              </a:gsLst>
              <a:lin ang="3000000" scaled="0"/>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ea typeface="微软雅黑" panose="020B0503020204020204" pitchFamily="34" charset="-122"/>
            </a:endParaRPr>
          </a:p>
        </p:txBody>
      </p:sp>
      <p:sp>
        <p:nvSpPr>
          <p:cNvPr id="3" name="圆角矩形 46">
            <a:extLst>
              <a:ext uri="{FF2B5EF4-FFF2-40B4-BE49-F238E27FC236}">
                <a16:creationId xmlns:a16="http://schemas.microsoft.com/office/drawing/2014/main" id="{1849D2AE-39DD-438C-A04F-B2A78EA05C53}"/>
              </a:ext>
            </a:extLst>
          </p:cNvPr>
          <p:cNvSpPr/>
          <p:nvPr/>
        </p:nvSpPr>
        <p:spPr>
          <a:xfrm>
            <a:off x="2190750" y="1708128"/>
            <a:ext cx="1695450" cy="1643090"/>
          </a:xfrm>
          <a:prstGeom prst="roundRect">
            <a:avLst>
              <a:gd name="adj" fmla="val 12535"/>
            </a:avLst>
          </a:prstGeom>
          <a:gradFill>
            <a:gsLst>
              <a:gs pos="92000">
                <a:srgbClr val="FAFCFB"/>
              </a:gs>
              <a:gs pos="15000">
                <a:srgbClr val="CDCED0"/>
              </a:gs>
            </a:gsLst>
            <a:lin ang="2700000" scaled="1"/>
          </a:gradFill>
          <a:ln w="22225">
            <a:gradFill>
              <a:gsLst>
                <a:gs pos="36000">
                  <a:srgbClr val="FCFCFC"/>
                </a:gs>
                <a:gs pos="71000">
                  <a:srgbClr val="FAFCFB"/>
                </a:gs>
              </a:gsLst>
              <a:lin ang="3000000" scaled="0"/>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ea typeface="微软雅黑" panose="020B0503020204020204" pitchFamily="34" charset="-122"/>
            </a:endParaRPr>
          </a:p>
        </p:txBody>
      </p:sp>
      <p:sp>
        <p:nvSpPr>
          <p:cNvPr id="4" name="矩形 42">
            <a:extLst>
              <a:ext uri="{FF2B5EF4-FFF2-40B4-BE49-F238E27FC236}">
                <a16:creationId xmlns:a16="http://schemas.microsoft.com/office/drawing/2014/main" id="{009AAA48-96D8-49E1-B5EB-D89E4B39A072}"/>
              </a:ext>
            </a:extLst>
          </p:cNvPr>
          <p:cNvSpPr>
            <a:spLocks noChangeArrowheads="1"/>
          </p:cNvSpPr>
          <p:nvPr/>
        </p:nvSpPr>
        <p:spPr bwMode="auto">
          <a:xfrm>
            <a:off x="8415338" y="3450431"/>
            <a:ext cx="692944" cy="1695450"/>
          </a:xfrm>
          <a:prstGeom prst="rect">
            <a:avLst/>
          </a:prstGeom>
          <a:solidFill>
            <a:srgbClr val="D25B6E">
              <a:alpha val="59999"/>
            </a:srgbClr>
          </a:solidFill>
          <a:ln>
            <a:noFill/>
          </a:ln>
          <a:extLst/>
        </p:spPr>
        <p:txBody>
          <a:bodyPr lIns="91434" tIns="45717" rIns="91434" bIns="45717"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sym typeface="方正兰亭黑_GBK" pitchFamily="2" charset="-122"/>
            </a:endParaRPr>
          </a:p>
        </p:txBody>
      </p:sp>
      <p:sp>
        <p:nvSpPr>
          <p:cNvPr id="5" name="矩形 46">
            <a:extLst>
              <a:ext uri="{FF2B5EF4-FFF2-40B4-BE49-F238E27FC236}">
                <a16:creationId xmlns:a16="http://schemas.microsoft.com/office/drawing/2014/main" id="{E1A37EAD-739F-41D8-9DFC-24A8F0A102A2}"/>
              </a:ext>
            </a:extLst>
          </p:cNvPr>
          <p:cNvSpPr>
            <a:spLocks noChangeAspect="1" noChangeArrowheads="1"/>
          </p:cNvSpPr>
          <p:nvPr/>
        </p:nvSpPr>
        <p:spPr bwMode="auto">
          <a:xfrm>
            <a:off x="2190750" y="3450431"/>
            <a:ext cx="2541985" cy="1695450"/>
          </a:xfrm>
          <a:prstGeom prst="rect">
            <a:avLst/>
          </a:prstGeom>
          <a:blipFill dpi="0" rotWithShape="1">
            <a:blip r:embed="rId2">
              <a:grayscl/>
            </a:blip>
            <a:srcRect/>
            <a:stretch>
              <a:fillRect/>
            </a:stretch>
          </a:blipFill>
          <a:ln>
            <a:noFill/>
          </a:ln>
          <a:extLst>
            <a:ext uri="{91240B29-F687-4F45-9708-019B960494DF}">
              <a14:hiddenLine xmlns:a14="http://schemas.microsoft.com/office/drawing/2010/main" w="9525">
                <a:solidFill>
                  <a:srgbClr val="000000"/>
                </a:solidFill>
                <a:bevel/>
                <a:headEnd/>
                <a:tailEnd/>
              </a14:hiddenLine>
            </a:ext>
          </a:extLst>
        </p:spPr>
        <p:txBody>
          <a:bodyPr lIns="91434" tIns="45717" rIns="91434" bIns="45717"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sym typeface="方正兰亭黑_GBK" pitchFamily="2" charset="-122"/>
            </a:endParaRPr>
          </a:p>
        </p:txBody>
      </p:sp>
      <p:sp>
        <p:nvSpPr>
          <p:cNvPr id="6" name="矩形 47">
            <a:extLst>
              <a:ext uri="{FF2B5EF4-FFF2-40B4-BE49-F238E27FC236}">
                <a16:creationId xmlns:a16="http://schemas.microsoft.com/office/drawing/2014/main" id="{A23A9A3B-F777-4395-8C57-C50DE44E84EA}"/>
              </a:ext>
            </a:extLst>
          </p:cNvPr>
          <p:cNvSpPr>
            <a:spLocks noChangeAspect="1" noChangeArrowheads="1"/>
          </p:cNvSpPr>
          <p:nvPr/>
        </p:nvSpPr>
        <p:spPr bwMode="auto">
          <a:xfrm>
            <a:off x="3956448" y="1685925"/>
            <a:ext cx="2539603" cy="1694260"/>
          </a:xfrm>
          <a:prstGeom prst="rect">
            <a:avLst/>
          </a:prstGeom>
          <a:blipFill dpi="0" rotWithShape="1">
            <a:blip r:embed="rId3">
              <a:grayscl/>
            </a:blip>
            <a:srcRect/>
            <a:stretch>
              <a:fillRect/>
            </a:stretch>
          </a:blipFill>
          <a:ln>
            <a:noFill/>
          </a:ln>
          <a:extLst>
            <a:ext uri="{91240B29-F687-4F45-9708-019B960494DF}">
              <a14:hiddenLine xmlns:a14="http://schemas.microsoft.com/office/drawing/2010/main" w="9525">
                <a:solidFill>
                  <a:srgbClr val="000000"/>
                </a:solidFill>
                <a:bevel/>
                <a:headEnd/>
                <a:tailEnd/>
              </a14:hiddenLine>
            </a:ext>
          </a:extLst>
        </p:spPr>
        <p:txBody>
          <a:bodyPr lIns="91434" tIns="45717" rIns="91434" bIns="45717"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sym typeface="方正兰亭黑_GBK" pitchFamily="2" charset="-122"/>
            </a:endParaRPr>
          </a:p>
        </p:txBody>
      </p:sp>
      <p:sp>
        <p:nvSpPr>
          <p:cNvPr id="7" name="矩形 59">
            <a:extLst>
              <a:ext uri="{FF2B5EF4-FFF2-40B4-BE49-F238E27FC236}">
                <a16:creationId xmlns:a16="http://schemas.microsoft.com/office/drawing/2014/main" id="{31115F3A-D7BA-47E0-A013-ADBB410E2E02}"/>
              </a:ext>
            </a:extLst>
          </p:cNvPr>
          <p:cNvSpPr>
            <a:spLocks noChangeAspect="1" noChangeArrowheads="1"/>
          </p:cNvSpPr>
          <p:nvPr/>
        </p:nvSpPr>
        <p:spPr bwMode="auto">
          <a:xfrm>
            <a:off x="6566297" y="1684735"/>
            <a:ext cx="2541984" cy="1695450"/>
          </a:xfrm>
          <a:prstGeom prst="rect">
            <a:avLst/>
          </a:prstGeom>
          <a:blipFill dpi="0" rotWithShape="1">
            <a:blip r:embed="rId4">
              <a:grayscl/>
            </a:blip>
            <a:srcRect/>
            <a:stretch>
              <a:fillRect/>
            </a:stretch>
          </a:blipFill>
          <a:ln>
            <a:noFill/>
          </a:ln>
          <a:extLst>
            <a:ext uri="{91240B29-F687-4F45-9708-019B960494DF}">
              <a14:hiddenLine xmlns:a14="http://schemas.microsoft.com/office/drawing/2010/main" w="9525">
                <a:solidFill>
                  <a:srgbClr val="000000"/>
                </a:solidFill>
                <a:bevel/>
                <a:headEnd/>
                <a:tailEnd/>
              </a14:hiddenLine>
            </a:ext>
          </a:extLst>
        </p:spPr>
        <p:txBody>
          <a:bodyPr lIns="91434" tIns="45717" rIns="91434" bIns="45717"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sym typeface="方正兰亭黑_GBK" pitchFamily="2" charset="-122"/>
            </a:endParaRPr>
          </a:p>
        </p:txBody>
      </p:sp>
      <p:sp>
        <p:nvSpPr>
          <p:cNvPr id="8" name="矩形 56">
            <a:extLst>
              <a:ext uri="{FF2B5EF4-FFF2-40B4-BE49-F238E27FC236}">
                <a16:creationId xmlns:a16="http://schemas.microsoft.com/office/drawing/2014/main" id="{6AE1BF2B-C5CE-437A-A10E-0FAFFC6669DD}"/>
              </a:ext>
            </a:extLst>
          </p:cNvPr>
          <p:cNvSpPr>
            <a:spLocks noChangeArrowheads="1"/>
          </p:cNvSpPr>
          <p:nvPr/>
        </p:nvSpPr>
        <p:spPr bwMode="auto">
          <a:xfrm>
            <a:off x="1922384" y="1781176"/>
            <a:ext cx="1614488" cy="353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1434" tIns="45717" rIns="91434" bIns="4571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r" eaLnBrk="1" hangingPunct="1">
              <a:lnSpc>
                <a:spcPct val="100000"/>
              </a:lnSpc>
              <a:spcBef>
                <a:spcPct val="0"/>
              </a:spcBef>
              <a:buFont typeface="Arial" pitchFamily="34" charset="0"/>
              <a:buNone/>
            </a:pPr>
            <a:r>
              <a:rPr lang="zh-CN" altLang="en-US" sz="1700" dirty="0">
                <a:solidFill>
                  <a:srgbClr val="D25B6E"/>
                </a:solidFill>
                <a:sym typeface="方正兰亭黑_GBK" pitchFamily="2" charset="-122"/>
              </a:rPr>
              <a:t>添加主题</a:t>
            </a:r>
            <a:endParaRPr lang="zh-CN" altLang="en-US" sz="1700" dirty="0">
              <a:solidFill>
                <a:srgbClr val="D25B6E"/>
              </a:solidFill>
              <a:latin typeface="Arial" pitchFamily="34" charset="0"/>
              <a:ea typeface="微软雅黑" panose="020B0503020204020204" pitchFamily="34" charset="-122"/>
              <a:sym typeface="Arial" pitchFamily="34" charset="0"/>
            </a:endParaRPr>
          </a:p>
        </p:txBody>
      </p:sp>
      <p:sp>
        <p:nvSpPr>
          <p:cNvPr id="9" name="矩形 57">
            <a:extLst>
              <a:ext uri="{FF2B5EF4-FFF2-40B4-BE49-F238E27FC236}">
                <a16:creationId xmlns:a16="http://schemas.microsoft.com/office/drawing/2014/main" id="{D1A26C54-3CB6-4A30-8287-EFA608C024E9}"/>
              </a:ext>
            </a:extLst>
          </p:cNvPr>
          <p:cNvSpPr>
            <a:spLocks noChangeArrowheads="1"/>
          </p:cNvSpPr>
          <p:nvPr/>
        </p:nvSpPr>
        <p:spPr bwMode="auto">
          <a:xfrm>
            <a:off x="2347912" y="2203877"/>
            <a:ext cx="1381125" cy="1103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1434" tIns="45717" rIns="91434" bIns="4571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r" eaLnBrk="1" hangingPunct="1">
              <a:lnSpc>
                <a:spcPts val="1594"/>
              </a:lnSpc>
              <a:spcBef>
                <a:spcPct val="0"/>
              </a:spcBef>
              <a:buNone/>
            </a:pPr>
            <a:r>
              <a:rPr lang="zh-CN" altLang="en-US" sz="1100" dirty="0">
                <a:solidFill>
                  <a:schemeClr val="tx1">
                    <a:lumMod val="75000"/>
                    <a:lumOff val="25000"/>
                  </a:schemeClr>
                </a:solidFill>
                <a:sym typeface="方正兰亭黑_GBK" pitchFamily="2" charset="-122"/>
              </a:rPr>
              <a:t>文字描述，总结括，内容大纲。文字述，总结概括，内容大纲。</a:t>
            </a:r>
            <a:r>
              <a:rPr lang="en-US" altLang="zh-CN" sz="1100" dirty="0">
                <a:solidFill>
                  <a:schemeClr val="tx1">
                    <a:lumMod val="75000"/>
                    <a:lumOff val="25000"/>
                  </a:schemeClr>
                </a:solidFill>
                <a:sym typeface="方正兰亭黑_GBK" pitchFamily="2" charset="-122"/>
              </a:rPr>
              <a:t> </a:t>
            </a:r>
            <a:endParaRPr lang="zh-CN" altLang="en-US" sz="1100" dirty="0">
              <a:solidFill>
                <a:schemeClr val="tx1">
                  <a:lumMod val="75000"/>
                  <a:lumOff val="25000"/>
                </a:schemeClr>
              </a:solidFill>
              <a:sym typeface="方正兰亭黑_GBK" pitchFamily="2" charset="-122"/>
            </a:endParaRPr>
          </a:p>
          <a:p>
            <a:pPr algn="r" eaLnBrk="1" hangingPunct="1">
              <a:lnSpc>
                <a:spcPts val="1594"/>
              </a:lnSpc>
              <a:spcBef>
                <a:spcPct val="0"/>
              </a:spcBef>
              <a:buNone/>
            </a:pPr>
            <a:endParaRPr lang="zh-CN" altLang="en-US" sz="1100" dirty="0">
              <a:solidFill>
                <a:schemeClr val="tx1">
                  <a:lumMod val="75000"/>
                  <a:lumOff val="25000"/>
                </a:schemeClr>
              </a:solidFill>
              <a:sym typeface="方正兰亭黑_GBK" pitchFamily="2" charset="-122"/>
            </a:endParaRPr>
          </a:p>
        </p:txBody>
      </p:sp>
      <p:sp>
        <p:nvSpPr>
          <p:cNvPr id="10" name="矩形 44">
            <a:extLst>
              <a:ext uri="{FF2B5EF4-FFF2-40B4-BE49-F238E27FC236}">
                <a16:creationId xmlns:a16="http://schemas.microsoft.com/office/drawing/2014/main" id="{DA9DD2E8-C719-41A0-A461-EBB28FDFAB5C}"/>
              </a:ext>
            </a:extLst>
          </p:cNvPr>
          <p:cNvSpPr>
            <a:spLocks noChangeArrowheads="1"/>
          </p:cNvSpPr>
          <p:nvPr/>
        </p:nvSpPr>
        <p:spPr bwMode="auto">
          <a:xfrm>
            <a:off x="5937409" y="3711726"/>
            <a:ext cx="2324100" cy="353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1434" tIns="45717" rIns="91434" bIns="4571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r>
              <a:rPr lang="zh-CN" altLang="en-US" sz="1700" dirty="0">
                <a:sym typeface="方正兰亭黑_GBK" pitchFamily="2" charset="-122"/>
              </a:rPr>
              <a:t>添加主题</a:t>
            </a:r>
            <a:endParaRPr lang="zh-CN" altLang="en-US" sz="1700" dirty="0">
              <a:latin typeface="Arial" pitchFamily="34" charset="0"/>
              <a:ea typeface="微软雅黑" panose="020B0503020204020204" pitchFamily="34" charset="-122"/>
              <a:sym typeface="Arial" pitchFamily="34" charset="0"/>
            </a:endParaRPr>
          </a:p>
        </p:txBody>
      </p:sp>
      <p:sp>
        <p:nvSpPr>
          <p:cNvPr id="11" name="矩形 45">
            <a:extLst>
              <a:ext uri="{FF2B5EF4-FFF2-40B4-BE49-F238E27FC236}">
                <a16:creationId xmlns:a16="http://schemas.microsoft.com/office/drawing/2014/main" id="{25B79765-E8B3-4C8B-B296-E80907091E78}"/>
              </a:ext>
            </a:extLst>
          </p:cNvPr>
          <p:cNvSpPr>
            <a:spLocks noChangeArrowheads="1"/>
          </p:cNvSpPr>
          <p:nvPr/>
        </p:nvSpPr>
        <p:spPr bwMode="auto">
          <a:xfrm>
            <a:off x="4920854" y="4065299"/>
            <a:ext cx="3211115" cy="769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1434" tIns="45717" rIns="91434" bIns="4571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r>
              <a:rPr lang="zh-CN" altLang="en-US" sz="1100" dirty="0">
                <a:solidFill>
                  <a:schemeClr val="tx1">
                    <a:lumMod val="75000"/>
                    <a:lumOff val="25000"/>
                  </a:schemeClr>
                </a:solidFill>
                <a:sym typeface="方正兰亭黑_GBK" pitchFamily="2" charset="-122"/>
              </a:rPr>
              <a:t>右键点击图片选择设置图片格式可直接替换图片，在此录入上述图表的综合描述说明，在此录入上述图表的综合分析说明，在此录入上述图表的综合分析说明，在此录入上述图表的综合分析说明。 </a:t>
            </a:r>
            <a:endParaRPr lang="zh-CN" altLang="en-US" sz="1400" dirty="0">
              <a:solidFill>
                <a:schemeClr val="tx1">
                  <a:lumMod val="75000"/>
                  <a:lumOff val="25000"/>
                </a:schemeClr>
              </a:solidFill>
              <a:latin typeface="Arial" pitchFamily="34" charset="0"/>
              <a:ea typeface="微软雅黑" panose="020B0503020204020204" pitchFamily="34" charset="-122"/>
            </a:endParaRPr>
          </a:p>
        </p:txBody>
      </p:sp>
      <p:sp>
        <p:nvSpPr>
          <p:cNvPr id="12" name="燕尾形 1">
            <a:extLst>
              <a:ext uri="{FF2B5EF4-FFF2-40B4-BE49-F238E27FC236}">
                <a16:creationId xmlns:a16="http://schemas.microsoft.com/office/drawing/2014/main" id="{4EA7EF9A-AAA5-4990-849C-33747284EA48}"/>
              </a:ext>
            </a:extLst>
          </p:cNvPr>
          <p:cNvSpPr>
            <a:spLocks noChangeArrowheads="1"/>
          </p:cNvSpPr>
          <p:nvPr/>
        </p:nvSpPr>
        <p:spPr bwMode="auto">
          <a:xfrm>
            <a:off x="9390460" y="3187303"/>
            <a:ext cx="384572" cy="384572"/>
          </a:xfrm>
          <a:prstGeom prst="chevron">
            <a:avLst>
              <a:gd name="adj" fmla="val 50000"/>
            </a:avLst>
          </a:prstGeom>
          <a:solidFill>
            <a:schemeClr val="bg1">
              <a:lumMod val="50000"/>
              <a:alpha val="29803"/>
            </a:schemeClr>
          </a:solidFill>
          <a:ln>
            <a:noFill/>
          </a:ln>
          <a:extLst/>
        </p:spPr>
        <p:txBody>
          <a:bodyPr lIns="68580" tIns="34290" rIns="68580" bIns="34290"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400" dirty="0">
              <a:latin typeface="微软雅黑" panose="020B0503020204020204" pitchFamily="34" charset="-122"/>
              <a:ea typeface="微软雅黑" panose="020B0503020204020204" pitchFamily="34" charset="-122"/>
              <a:sym typeface="宋体" pitchFamily="2" charset="-122"/>
            </a:endParaRPr>
          </a:p>
        </p:txBody>
      </p:sp>
      <p:sp>
        <p:nvSpPr>
          <p:cNvPr id="13" name="燕尾形 23">
            <a:extLst>
              <a:ext uri="{FF2B5EF4-FFF2-40B4-BE49-F238E27FC236}">
                <a16:creationId xmlns:a16="http://schemas.microsoft.com/office/drawing/2014/main" id="{159B30B4-F1AC-4B2C-AD67-FD8F7F8289D5}"/>
              </a:ext>
            </a:extLst>
          </p:cNvPr>
          <p:cNvSpPr>
            <a:spLocks noChangeArrowheads="1"/>
          </p:cNvSpPr>
          <p:nvPr/>
        </p:nvSpPr>
        <p:spPr bwMode="auto">
          <a:xfrm flipH="1">
            <a:off x="1564482" y="3187303"/>
            <a:ext cx="384572" cy="384572"/>
          </a:xfrm>
          <a:prstGeom prst="chevron">
            <a:avLst>
              <a:gd name="adj" fmla="val 50000"/>
            </a:avLst>
          </a:prstGeom>
          <a:solidFill>
            <a:schemeClr val="bg1">
              <a:lumMod val="50000"/>
              <a:alpha val="29803"/>
            </a:schemeClr>
          </a:solidFill>
          <a:ln>
            <a:noFill/>
          </a:ln>
          <a:extLst/>
        </p:spPr>
        <p:txBody>
          <a:bodyPr lIns="68580" tIns="34290" rIns="68580" bIns="34290"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400" dirty="0">
              <a:latin typeface="微软雅黑" panose="020B0503020204020204" pitchFamily="34" charset="-122"/>
              <a:ea typeface="微软雅黑" panose="020B0503020204020204" pitchFamily="34" charset="-122"/>
              <a:sym typeface="宋体" pitchFamily="2" charset="-122"/>
            </a:endParaRPr>
          </a:p>
        </p:txBody>
      </p:sp>
      <p:grpSp>
        <p:nvGrpSpPr>
          <p:cNvPr id="14" name="组合 13">
            <a:extLst>
              <a:ext uri="{FF2B5EF4-FFF2-40B4-BE49-F238E27FC236}">
                <a16:creationId xmlns:a16="http://schemas.microsoft.com/office/drawing/2014/main" id="{0945F085-4FCB-4637-ADF7-78F7E664EC1D}"/>
              </a:ext>
            </a:extLst>
          </p:cNvPr>
          <p:cNvGrpSpPr/>
          <p:nvPr/>
        </p:nvGrpSpPr>
        <p:grpSpPr>
          <a:xfrm>
            <a:off x="3690700" y="2209563"/>
            <a:ext cx="495926" cy="495926"/>
            <a:chOff x="2614375" y="1638063"/>
            <a:chExt cx="495926" cy="495926"/>
          </a:xfrm>
        </p:grpSpPr>
        <p:grpSp>
          <p:nvGrpSpPr>
            <p:cNvPr id="15" name="组合 14">
              <a:extLst>
                <a:ext uri="{FF2B5EF4-FFF2-40B4-BE49-F238E27FC236}">
                  <a16:creationId xmlns:a16="http://schemas.microsoft.com/office/drawing/2014/main" id="{D922CA8B-330A-4CAE-B7B0-0EAE4D1686B3}"/>
                </a:ext>
              </a:extLst>
            </p:cNvPr>
            <p:cNvGrpSpPr/>
            <p:nvPr/>
          </p:nvGrpSpPr>
          <p:grpSpPr>
            <a:xfrm>
              <a:off x="2614375" y="1638063"/>
              <a:ext cx="495926" cy="495926"/>
              <a:chOff x="304800" y="673100"/>
              <a:chExt cx="4000500" cy="4000500"/>
            </a:xfrm>
            <a:effectLst>
              <a:outerShdw blurRad="317500" dist="190500" dir="8100000" algn="tr" rotWithShape="0">
                <a:prstClr val="black">
                  <a:alpha val="50000"/>
                </a:prstClr>
              </a:outerShdw>
            </a:effectLst>
          </p:grpSpPr>
          <p:sp>
            <p:nvSpPr>
              <p:cNvPr id="17" name="同心圆 52">
                <a:extLst>
                  <a:ext uri="{FF2B5EF4-FFF2-40B4-BE49-F238E27FC236}">
                    <a16:creationId xmlns:a16="http://schemas.microsoft.com/office/drawing/2014/main" id="{211ABFA7-7C94-4E3A-9DAA-FBBF9265A95D}"/>
                  </a:ext>
                </a:extLst>
              </p:cNvPr>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18" name="椭圆 17">
                <a:extLst>
                  <a:ext uri="{FF2B5EF4-FFF2-40B4-BE49-F238E27FC236}">
                    <a16:creationId xmlns:a16="http://schemas.microsoft.com/office/drawing/2014/main" id="{16E02F7E-48A7-4BC7-8C02-CE64AE84D711}"/>
                  </a:ext>
                </a:extLst>
              </p:cNvPr>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16" name="TextBox 1">
              <a:extLst>
                <a:ext uri="{FF2B5EF4-FFF2-40B4-BE49-F238E27FC236}">
                  <a16:creationId xmlns:a16="http://schemas.microsoft.com/office/drawing/2014/main" id="{92C5F973-0E5D-4AA6-85E4-585F5D449272}"/>
                </a:ext>
              </a:extLst>
            </p:cNvPr>
            <p:cNvSpPr txBox="1"/>
            <p:nvPr/>
          </p:nvSpPr>
          <p:spPr>
            <a:xfrm>
              <a:off x="2655125" y="1685971"/>
              <a:ext cx="444352" cy="400110"/>
            </a:xfrm>
            <a:prstGeom prst="rect">
              <a:avLst/>
            </a:prstGeom>
            <a:noFill/>
          </p:spPr>
          <p:txBody>
            <a:bodyPr wrap="none" rtlCol="0">
              <a:spAutoFit/>
            </a:bodyPr>
            <a:lstStyle/>
            <a:p>
              <a:r>
                <a:rPr lang="en-US" altLang="zh-CN" sz="2000" dirty="0">
                  <a:ea typeface="微软雅黑" panose="020B0503020204020204" pitchFamily="34" charset="-122"/>
                </a:rPr>
                <a:t>01</a:t>
              </a:r>
              <a:endParaRPr lang="zh-CN" altLang="en-US" dirty="0">
                <a:ea typeface="微软雅黑" panose="020B0503020204020204" pitchFamily="34" charset="-122"/>
              </a:endParaRPr>
            </a:p>
          </p:txBody>
        </p:sp>
      </p:grpSp>
      <p:grpSp>
        <p:nvGrpSpPr>
          <p:cNvPr id="19" name="组合 18">
            <a:extLst>
              <a:ext uri="{FF2B5EF4-FFF2-40B4-BE49-F238E27FC236}">
                <a16:creationId xmlns:a16="http://schemas.microsoft.com/office/drawing/2014/main" id="{3BF23D0B-1F95-47BD-8971-A90A24C77244}"/>
              </a:ext>
            </a:extLst>
          </p:cNvPr>
          <p:cNvGrpSpPr/>
          <p:nvPr/>
        </p:nvGrpSpPr>
        <p:grpSpPr>
          <a:xfrm>
            <a:off x="6297260" y="3180454"/>
            <a:ext cx="495926" cy="495926"/>
            <a:chOff x="5220935" y="2608954"/>
            <a:chExt cx="495926" cy="495926"/>
          </a:xfrm>
        </p:grpSpPr>
        <p:grpSp>
          <p:nvGrpSpPr>
            <p:cNvPr id="20" name="组合 19">
              <a:extLst>
                <a:ext uri="{FF2B5EF4-FFF2-40B4-BE49-F238E27FC236}">
                  <a16:creationId xmlns:a16="http://schemas.microsoft.com/office/drawing/2014/main" id="{D3125953-630E-4211-B233-F21FF8C2ACBD}"/>
                </a:ext>
              </a:extLst>
            </p:cNvPr>
            <p:cNvGrpSpPr/>
            <p:nvPr/>
          </p:nvGrpSpPr>
          <p:grpSpPr>
            <a:xfrm>
              <a:off x="5220935" y="2608954"/>
              <a:ext cx="495926" cy="495926"/>
              <a:chOff x="304800" y="673100"/>
              <a:chExt cx="4000500" cy="4000500"/>
            </a:xfrm>
            <a:effectLst>
              <a:outerShdw blurRad="317500" dist="190500" dir="8100000" algn="tr" rotWithShape="0">
                <a:prstClr val="black">
                  <a:alpha val="50000"/>
                </a:prstClr>
              </a:outerShdw>
            </a:effectLst>
          </p:grpSpPr>
          <p:sp>
            <p:nvSpPr>
              <p:cNvPr id="22" name="同心圆 57">
                <a:extLst>
                  <a:ext uri="{FF2B5EF4-FFF2-40B4-BE49-F238E27FC236}">
                    <a16:creationId xmlns:a16="http://schemas.microsoft.com/office/drawing/2014/main" id="{B03C62CE-FC19-4854-9D03-D45CD18E3D4B}"/>
                  </a:ext>
                </a:extLst>
              </p:cNvPr>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D25B6E"/>
                  </a:solidFill>
                  <a:ea typeface="微软雅黑" panose="020B0503020204020204" pitchFamily="34" charset="-122"/>
                </a:endParaRPr>
              </a:p>
            </p:txBody>
          </p:sp>
          <p:sp>
            <p:nvSpPr>
              <p:cNvPr id="23" name="椭圆 22">
                <a:extLst>
                  <a:ext uri="{FF2B5EF4-FFF2-40B4-BE49-F238E27FC236}">
                    <a16:creationId xmlns:a16="http://schemas.microsoft.com/office/drawing/2014/main" id="{DF355ED6-DD1C-4C37-8922-BE16E18A2CCC}"/>
                  </a:ext>
                </a:extLst>
              </p:cNvPr>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D25B6E"/>
                  </a:solidFill>
                  <a:ea typeface="微软雅黑" panose="020B0503020204020204" pitchFamily="34" charset="-122"/>
                </a:endParaRPr>
              </a:p>
            </p:txBody>
          </p:sp>
        </p:grpSp>
        <p:sp>
          <p:nvSpPr>
            <p:cNvPr id="21" name="TextBox 59">
              <a:extLst>
                <a:ext uri="{FF2B5EF4-FFF2-40B4-BE49-F238E27FC236}">
                  <a16:creationId xmlns:a16="http://schemas.microsoft.com/office/drawing/2014/main" id="{F3963533-59A2-4BCA-9ACE-46DF97478CB7}"/>
                </a:ext>
              </a:extLst>
            </p:cNvPr>
            <p:cNvSpPr txBox="1"/>
            <p:nvPr/>
          </p:nvSpPr>
          <p:spPr>
            <a:xfrm>
              <a:off x="5246722" y="2656862"/>
              <a:ext cx="453970" cy="400110"/>
            </a:xfrm>
            <a:prstGeom prst="rect">
              <a:avLst/>
            </a:prstGeom>
            <a:noFill/>
          </p:spPr>
          <p:txBody>
            <a:bodyPr wrap="none" rtlCol="0">
              <a:spAutoFit/>
            </a:bodyPr>
            <a:lstStyle/>
            <a:p>
              <a:r>
                <a:rPr lang="en-US" altLang="zh-CN" sz="2000" dirty="0">
                  <a:solidFill>
                    <a:srgbClr val="D25B6E"/>
                  </a:solidFill>
                  <a:ea typeface="微软雅黑" panose="020B0503020204020204" pitchFamily="34" charset="-122"/>
                </a:rPr>
                <a:t>02</a:t>
              </a:r>
              <a:endParaRPr lang="zh-CN" altLang="en-US" dirty="0">
                <a:solidFill>
                  <a:srgbClr val="D25B6E"/>
                </a:solidFill>
                <a:ea typeface="微软雅黑" panose="020B0503020204020204" pitchFamily="34" charset="-122"/>
              </a:endParaRPr>
            </a:p>
          </p:txBody>
        </p:sp>
      </p:grpSp>
      <p:grpSp>
        <p:nvGrpSpPr>
          <p:cNvPr id="24" name="组合 23">
            <a:extLst>
              <a:ext uri="{FF2B5EF4-FFF2-40B4-BE49-F238E27FC236}">
                <a16:creationId xmlns:a16="http://schemas.microsoft.com/office/drawing/2014/main" id="{BD6C6494-6A17-4345-BAE6-7A004EEF804E}"/>
              </a:ext>
            </a:extLst>
          </p:cNvPr>
          <p:cNvGrpSpPr/>
          <p:nvPr/>
        </p:nvGrpSpPr>
        <p:grpSpPr>
          <a:xfrm>
            <a:off x="4484772" y="4202054"/>
            <a:ext cx="495926" cy="495926"/>
            <a:chOff x="3408447" y="3630554"/>
            <a:chExt cx="495926" cy="495926"/>
          </a:xfrm>
        </p:grpSpPr>
        <p:grpSp>
          <p:nvGrpSpPr>
            <p:cNvPr id="25" name="组合 24">
              <a:extLst>
                <a:ext uri="{FF2B5EF4-FFF2-40B4-BE49-F238E27FC236}">
                  <a16:creationId xmlns:a16="http://schemas.microsoft.com/office/drawing/2014/main" id="{425F889D-3921-420F-90CD-B7DE275CDA6C}"/>
                </a:ext>
              </a:extLst>
            </p:cNvPr>
            <p:cNvGrpSpPr/>
            <p:nvPr/>
          </p:nvGrpSpPr>
          <p:grpSpPr>
            <a:xfrm>
              <a:off x="3408447" y="3630554"/>
              <a:ext cx="495926" cy="495926"/>
              <a:chOff x="304800" y="673100"/>
              <a:chExt cx="4000500" cy="4000500"/>
            </a:xfrm>
            <a:effectLst>
              <a:outerShdw blurRad="317500" dist="190500" dir="8100000" algn="tr" rotWithShape="0">
                <a:prstClr val="black">
                  <a:alpha val="50000"/>
                </a:prstClr>
              </a:outerShdw>
            </a:effectLst>
          </p:grpSpPr>
          <p:sp>
            <p:nvSpPr>
              <p:cNvPr id="27" name="同心圆 61">
                <a:extLst>
                  <a:ext uri="{FF2B5EF4-FFF2-40B4-BE49-F238E27FC236}">
                    <a16:creationId xmlns:a16="http://schemas.microsoft.com/office/drawing/2014/main" id="{D81307AC-B2DD-46C3-8EC5-A4975DD517C2}"/>
                  </a:ext>
                </a:extLst>
              </p:cNvPr>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D25B6E"/>
                  </a:solidFill>
                  <a:ea typeface="微软雅黑" panose="020B0503020204020204" pitchFamily="34" charset="-122"/>
                </a:endParaRPr>
              </a:p>
            </p:txBody>
          </p:sp>
          <p:sp>
            <p:nvSpPr>
              <p:cNvPr id="28" name="椭圆 27">
                <a:extLst>
                  <a:ext uri="{FF2B5EF4-FFF2-40B4-BE49-F238E27FC236}">
                    <a16:creationId xmlns:a16="http://schemas.microsoft.com/office/drawing/2014/main" id="{9E596A48-E697-4AC0-AEA1-2846C3CBD779}"/>
                  </a:ext>
                </a:extLst>
              </p:cNvPr>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D25B6E"/>
                  </a:solidFill>
                  <a:ea typeface="微软雅黑" panose="020B0503020204020204" pitchFamily="34" charset="-122"/>
                </a:endParaRPr>
              </a:p>
            </p:txBody>
          </p:sp>
        </p:grpSp>
        <p:sp>
          <p:nvSpPr>
            <p:cNvPr id="26" name="TextBox 63">
              <a:extLst>
                <a:ext uri="{FF2B5EF4-FFF2-40B4-BE49-F238E27FC236}">
                  <a16:creationId xmlns:a16="http://schemas.microsoft.com/office/drawing/2014/main" id="{74B53D0B-FDD0-4B1E-9B21-9A469FB48898}"/>
                </a:ext>
              </a:extLst>
            </p:cNvPr>
            <p:cNvSpPr txBox="1"/>
            <p:nvPr/>
          </p:nvSpPr>
          <p:spPr>
            <a:xfrm>
              <a:off x="3434234" y="3678462"/>
              <a:ext cx="453970" cy="400110"/>
            </a:xfrm>
            <a:prstGeom prst="rect">
              <a:avLst/>
            </a:prstGeom>
            <a:noFill/>
          </p:spPr>
          <p:txBody>
            <a:bodyPr wrap="none" rtlCol="0">
              <a:spAutoFit/>
            </a:bodyPr>
            <a:lstStyle/>
            <a:p>
              <a:r>
                <a:rPr lang="en-US" altLang="zh-CN" sz="2000" dirty="0">
                  <a:solidFill>
                    <a:srgbClr val="D25B6E"/>
                  </a:solidFill>
                  <a:ea typeface="微软雅黑" panose="020B0503020204020204" pitchFamily="34" charset="-122"/>
                </a:rPr>
                <a:t>03</a:t>
              </a:r>
              <a:endParaRPr lang="zh-CN" altLang="en-US" dirty="0">
                <a:solidFill>
                  <a:srgbClr val="D25B6E"/>
                </a:solidFill>
                <a:ea typeface="微软雅黑" panose="020B0503020204020204" pitchFamily="34" charset="-122"/>
              </a:endParaRPr>
            </a:p>
          </p:txBody>
        </p:sp>
      </p:grpSp>
    </p:spTree>
    <p:extLst>
      <p:ext uri="{BB962C8B-B14F-4D97-AF65-F5344CB8AC3E}">
        <p14:creationId xmlns:p14="http://schemas.microsoft.com/office/powerpoint/2010/main" val="384939203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0-#ppt_w/2"/>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ppt_x</p:attrName>
                                        </p:attrNameLst>
                                      </p:cBhvr>
                                      <p:tavLst>
                                        <p:tav tm="0">
                                          <p:val>
                                            <p:strVal val="0-#ppt_w/2"/>
                                          </p:val>
                                        </p:tav>
                                        <p:tav tm="100000">
                                          <p:val>
                                            <p:strVal val="#ppt_x"/>
                                          </p:val>
                                        </p:tav>
                                      </p:tavLst>
                                    </p:anim>
                                    <p:anim calcmode="lin" valueType="num">
                                      <p:cBhvr>
                                        <p:cTn id="12" dur="500" fill="hold"/>
                                        <p:tgtEl>
                                          <p:spTgt spid="5"/>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2"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 fill="hold"/>
                                        <p:tgtEl>
                                          <p:spTgt spid="7"/>
                                        </p:tgtEl>
                                        <p:attrNameLst>
                                          <p:attrName>ppt_x</p:attrName>
                                        </p:attrNameLst>
                                      </p:cBhvr>
                                      <p:tavLst>
                                        <p:tav tm="0">
                                          <p:val>
                                            <p:strVal val="1+#ppt_w/2"/>
                                          </p:val>
                                        </p:tav>
                                        <p:tav tm="100000">
                                          <p:val>
                                            <p:strVal val="#ppt_x"/>
                                          </p:val>
                                        </p:tav>
                                      </p:tavLst>
                                    </p:anim>
                                    <p:anim calcmode="lin" valueType="num">
                                      <p:cBhvr>
                                        <p:cTn id="17" dur="500" fill="hold"/>
                                        <p:tgtEl>
                                          <p:spTgt spid="7"/>
                                        </p:tgtEl>
                                        <p:attrNameLst>
                                          <p:attrName>ppt_y</p:attrName>
                                        </p:attrNameLst>
                                      </p:cBhvr>
                                      <p:tavLst>
                                        <p:tav tm="0">
                                          <p:val>
                                            <p:strVal val="#ppt_y"/>
                                          </p:val>
                                        </p:tav>
                                        <p:tav tm="100000">
                                          <p:val>
                                            <p:strVal val="#ppt_y"/>
                                          </p:val>
                                        </p:tav>
                                      </p:tavLst>
                                    </p:anim>
                                  </p:childTnLst>
                                </p:cTn>
                              </p:par>
                              <p:par>
                                <p:cTn id="18" presetID="2" presetClass="entr" presetSubtype="2"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500" fill="hold"/>
                                        <p:tgtEl>
                                          <p:spTgt spid="4"/>
                                        </p:tgtEl>
                                        <p:attrNameLst>
                                          <p:attrName>ppt_x</p:attrName>
                                        </p:attrNameLst>
                                      </p:cBhvr>
                                      <p:tavLst>
                                        <p:tav tm="0">
                                          <p:val>
                                            <p:strVal val="1+#ppt_w/2"/>
                                          </p:val>
                                        </p:tav>
                                        <p:tav tm="100000">
                                          <p:val>
                                            <p:strVal val="#ppt_x"/>
                                          </p:val>
                                        </p:tav>
                                      </p:tavLst>
                                    </p:anim>
                                    <p:anim calcmode="lin" valueType="num">
                                      <p:cBhvr>
                                        <p:cTn id="21" dur="500" fill="hold"/>
                                        <p:tgtEl>
                                          <p:spTgt spid="4"/>
                                        </p:tgtEl>
                                        <p:attrNameLst>
                                          <p:attrName>ppt_y</p:attrName>
                                        </p:attrNameLst>
                                      </p:cBhvr>
                                      <p:tavLst>
                                        <p:tav tm="0">
                                          <p:val>
                                            <p:strVal val="#ppt_y"/>
                                          </p:val>
                                        </p:tav>
                                        <p:tav tm="100000">
                                          <p:val>
                                            <p:strVal val="#ppt_y"/>
                                          </p:val>
                                        </p:tav>
                                      </p:tavLst>
                                    </p:anim>
                                  </p:childTnLst>
                                </p:cTn>
                              </p:par>
                            </p:childTnLst>
                          </p:cTn>
                        </p:par>
                        <p:par>
                          <p:cTn id="22" fill="hold">
                            <p:stCondLst>
                              <p:cond delay="1000"/>
                            </p:stCondLst>
                            <p:childTnLst>
                              <p:par>
                                <p:cTn id="23" presetID="2" presetClass="entr" presetSubtype="4" fill="hold" grpId="0" nodeType="after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fill="hold"/>
                                        <p:tgtEl>
                                          <p:spTgt spid="2"/>
                                        </p:tgtEl>
                                        <p:attrNameLst>
                                          <p:attrName>ppt_x</p:attrName>
                                        </p:attrNameLst>
                                      </p:cBhvr>
                                      <p:tavLst>
                                        <p:tav tm="0">
                                          <p:val>
                                            <p:strVal val="#ppt_x"/>
                                          </p:val>
                                        </p:tav>
                                        <p:tav tm="100000">
                                          <p:val>
                                            <p:strVal val="#ppt_x"/>
                                          </p:val>
                                        </p:tav>
                                      </p:tavLst>
                                    </p:anim>
                                    <p:anim calcmode="lin" valueType="num">
                                      <p:cBhvr additive="base">
                                        <p:cTn id="26" dur="500" fill="hold"/>
                                        <p:tgtEl>
                                          <p:spTgt spid="2"/>
                                        </p:tgtEl>
                                        <p:attrNameLst>
                                          <p:attrName>ppt_y</p:attrName>
                                        </p:attrNameLst>
                                      </p:cBhvr>
                                      <p:tavLst>
                                        <p:tav tm="0">
                                          <p:val>
                                            <p:strVal val="1+#ppt_h/2"/>
                                          </p:val>
                                        </p:tav>
                                        <p:tav tm="100000">
                                          <p:val>
                                            <p:strVal val="#ppt_y"/>
                                          </p:val>
                                        </p:tav>
                                      </p:tavLst>
                                    </p:anim>
                                  </p:childTnLst>
                                </p:cTn>
                              </p:par>
                            </p:childTnLst>
                          </p:cTn>
                        </p:par>
                        <p:par>
                          <p:cTn id="27" fill="hold">
                            <p:stCondLst>
                              <p:cond delay="1500"/>
                            </p:stCondLst>
                            <p:childTnLst>
                              <p:par>
                                <p:cTn id="28" presetID="2" presetClass="entr" presetSubtype="1" fill="hold" grpId="0" nodeType="afterEffect">
                                  <p:stCondLst>
                                    <p:cond delay="0"/>
                                  </p:stCondLst>
                                  <p:childTnLst>
                                    <p:set>
                                      <p:cBhvr>
                                        <p:cTn id="29" dur="1" fill="hold">
                                          <p:stCondLst>
                                            <p:cond delay="0"/>
                                          </p:stCondLst>
                                        </p:cTn>
                                        <p:tgtEl>
                                          <p:spTgt spid="3"/>
                                        </p:tgtEl>
                                        <p:attrNameLst>
                                          <p:attrName>style.visibility</p:attrName>
                                        </p:attrNameLst>
                                      </p:cBhvr>
                                      <p:to>
                                        <p:strVal val="visible"/>
                                      </p:to>
                                    </p:set>
                                    <p:anim calcmode="lin" valueType="num">
                                      <p:cBhvr additive="base">
                                        <p:cTn id="30" dur="500" fill="hold"/>
                                        <p:tgtEl>
                                          <p:spTgt spid="3"/>
                                        </p:tgtEl>
                                        <p:attrNameLst>
                                          <p:attrName>ppt_x</p:attrName>
                                        </p:attrNameLst>
                                      </p:cBhvr>
                                      <p:tavLst>
                                        <p:tav tm="0">
                                          <p:val>
                                            <p:strVal val="#ppt_x"/>
                                          </p:val>
                                        </p:tav>
                                        <p:tav tm="100000">
                                          <p:val>
                                            <p:strVal val="#ppt_x"/>
                                          </p:val>
                                        </p:tav>
                                      </p:tavLst>
                                    </p:anim>
                                    <p:anim calcmode="lin" valueType="num">
                                      <p:cBhvr additive="base">
                                        <p:cTn id="31" dur="500" fill="hold"/>
                                        <p:tgtEl>
                                          <p:spTgt spid="3"/>
                                        </p:tgtEl>
                                        <p:attrNameLst>
                                          <p:attrName>ppt_y</p:attrName>
                                        </p:attrNameLst>
                                      </p:cBhvr>
                                      <p:tavLst>
                                        <p:tav tm="0">
                                          <p:val>
                                            <p:strVal val="0-#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8" fill="hold" nodeType="click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additive="base">
                                        <p:cTn id="36" dur="500" fill="hold"/>
                                        <p:tgtEl>
                                          <p:spTgt spid="14"/>
                                        </p:tgtEl>
                                        <p:attrNameLst>
                                          <p:attrName>ppt_x</p:attrName>
                                        </p:attrNameLst>
                                      </p:cBhvr>
                                      <p:tavLst>
                                        <p:tav tm="0">
                                          <p:val>
                                            <p:strVal val="0-#ppt_w/2"/>
                                          </p:val>
                                        </p:tav>
                                        <p:tav tm="100000">
                                          <p:val>
                                            <p:strVal val="#ppt_x"/>
                                          </p:val>
                                        </p:tav>
                                      </p:tavLst>
                                    </p:anim>
                                    <p:anim calcmode="lin" valueType="num">
                                      <p:cBhvr additive="base">
                                        <p:cTn id="37" dur="500" fill="hold"/>
                                        <p:tgtEl>
                                          <p:spTgt spid="14"/>
                                        </p:tgtEl>
                                        <p:attrNameLst>
                                          <p:attrName>ppt_y</p:attrName>
                                        </p:attrNameLst>
                                      </p:cBhvr>
                                      <p:tavLst>
                                        <p:tav tm="0">
                                          <p:val>
                                            <p:strVal val="#ppt_y"/>
                                          </p:val>
                                        </p:tav>
                                        <p:tav tm="100000">
                                          <p:val>
                                            <p:strVal val="#ppt_y"/>
                                          </p:val>
                                        </p:tav>
                                      </p:tavLst>
                                    </p:anim>
                                  </p:childTnLst>
                                </p:cTn>
                              </p:par>
                              <p:par>
                                <p:cTn id="38" presetID="2" presetClass="entr" presetSubtype="4" fill="hold" nodeType="withEffect">
                                  <p:stCondLst>
                                    <p:cond delay="0"/>
                                  </p:stCondLst>
                                  <p:childTnLst>
                                    <p:set>
                                      <p:cBhvr>
                                        <p:cTn id="39" dur="1" fill="hold">
                                          <p:stCondLst>
                                            <p:cond delay="0"/>
                                          </p:stCondLst>
                                        </p:cTn>
                                        <p:tgtEl>
                                          <p:spTgt spid="24"/>
                                        </p:tgtEl>
                                        <p:attrNameLst>
                                          <p:attrName>style.visibility</p:attrName>
                                        </p:attrNameLst>
                                      </p:cBhvr>
                                      <p:to>
                                        <p:strVal val="visible"/>
                                      </p:to>
                                    </p:set>
                                    <p:anim calcmode="lin" valueType="num">
                                      <p:cBhvr additive="base">
                                        <p:cTn id="40" dur="500" fill="hold"/>
                                        <p:tgtEl>
                                          <p:spTgt spid="24"/>
                                        </p:tgtEl>
                                        <p:attrNameLst>
                                          <p:attrName>ppt_x</p:attrName>
                                        </p:attrNameLst>
                                      </p:cBhvr>
                                      <p:tavLst>
                                        <p:tav tm="0">
                                          <p:val>
                                            <p:strVal val="#ppt_x"/>
                                          </p:val>
                                        </p:tav>
                                        <p:tav tm="100000">
                                          <p:val>
                                            <p:strVal val="#ppt_x"/>
                                          </p:val>
                                        </p:tav>
                                      </p:tavLst>
                                    </p:anim>
                                    <p:anim calcmode="lin" valueType="num">
                                      <p:cBhvr additive="base">
                                        <p:cTn id="41" dur="500" fill="hold"/>
                                        <p:tgtEl>
                                          <p:spTgt spid="24"/>
                                        </p:tgtEl>
                                        <p:attrNameLst>
                                          <p:attrName>ppt_y</p:attrName>
                                        </p:attrNameLst>
                                      </p:cBhvr>
                                      <p:tavLst>
                                        <p:tav tm="0">
                                          <p:val>
                                            <p:strVal val="1+#ppt_h/2"/>
                                          </p:val>
                                        </p:tav>
                                        <p:tav tm="100000">
                                          <p:val>
                                            <p:strVal val="#ppt_y"/>
                                          </p:val>
                                        </p:tav>
                                      </p:tavLst>
                                    </p:anim>
                                  </p:childTnLst>
                                </p:cTn>
                              </p:par>
                              <p:par>
                                <p:cTn id="42" presetID="2" presetClass="entr" presetSubtype="2" fill="hold" nodeType="withEffect">
                                  <p:stCondLst>
                                    <p:cond delay="0"/>
                                  </p:stCondLst>
                                  <p:childTnLst>
                                    <p:set>
                                      <p:cBhvr>
                                        <p:cTn id="43" dur="1" fill="hold">
                                          <p:stCondLst>
                                            <p:cond delay="0"/>
                                          </p:stCondLst>
                                        </p:cTn>
                                        <p:tgtEl>
                                          <p:spTgt spid="19"/>
                                        </p:tgtEl>
                                        <p:attrNameLst>
                                          <p:attrName>style.visibility</p:attrName>
                                        </p:attrNameLst>
                                      </p:cBhvr>
                                      <p:to>
                                        <p:strVal val="visible"/>
                                      </p:to>
                                    </p:set>
                                    <p:anim calcmode="lin" valueType="num">
                                      <p:cBhvr additive="base">
                                        <p:cTn id="44" dur="500" fill="hold"/>
                                        <p:tgtEl>
                                          <p:spTgt spid="19"/>
                                        </p:tgtEl>
                                        <p:attrNameLst>
                                          <p:attrName>ppt_x</p:attrName>
                                        </p:attrNameLst>
                                      </p:cBhvr>
                                      <p:tavLst>
                                        <p:tav tm="0">
                                          <p:val>
                                            <p:strVal val="1+#ppt_w/2"/>
                                          </p:val>
                                        </p:tav>
                                        <p:tav tm="100000">
                                          <p:val>
                                            <p:strVal val="#ppt_x"/>
                                          </p:val>
                                        </p:tav>
                                      </p:tavLst>
                                    </p:anim>
                                    <p:anim calcmode="lin" valueType="num">
                                      <p:cBhvr additive="base">
                                        <p:cTn id="45"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grpId="0" nodeType="click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wipe(left)">
                                      <p:cBhvr>
                                        <p:cTn id="50" dur="500"/>
                                        <p:tgtEl>
                                          <p:spTgt spid="8"/>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10"/>
                                        </p:tgtEl>
                                        <p:attrNameLst>
                                          <p:attrName>style.visibility</p:attrName>
                                        </p:attrNameLst>
                                      </p:cBhvr>
                                      <p:to>
                                        <p:strVal val="visible"/>
                                      </p:to>
                                    </p:set>
                                    <p:animEffect transition="in" filter="wipe(left)">
                                      <p:cBhvr>
                                        <p:cTn id="53" dur="500"/>
                                        <p:tgtEl>
                                          <p:spTgt spid="10"/>
                                        </p:tgtEl>
                                      </p:cBhvr>
                                    </p:animEffect>
                                  </p:childTnLst>
                                </p:cTn>
                              </p:par>
                              <p:par>
                                <p:cTn id="54" presetID="22" presetClass="entr" presetSubtype="1" fill="hold" grpId="0" nodeType="with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wipe(up)">
                                      <p:cBhvr>
                                        <p:cTn id="56" dur="500"/>
                                        <p:tgtEl>
                                          <p:spTgt spid="11"/>
                                        </p:tgtEl>
                                      </p:cBhvr>
                                    </p:animEffect>
                                  </p:childTnLst>
                                </p:cTn>
                              </p:par>
                              <p:par>
                                <p:cTn id="57" presetID="22" presetClass="entr" presetSubtype="1" fill="hold" grpId="0" nodeType="with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wipe(up)">
                                      <p:cBhvr>
                                        <p:cTn id="59" dur="500"/>
                                        <p:tgtEl>
                                          <p:spTgt spid="9"/>
                                        </p:tgtEl>
                                      </p:cBhvr>
                                    </p:animEffect>
                                  </p:childTnLst>
                                </p:cTn>
                              </p:par>
                            </p:childTnLst>
                          </p:cTn>
                        </p:par>
                      </p:childTnLst>
                    </p:cTn>
                  </p:par>
                  <p:par>
                    <p:cTn id="60" fill="hold">
                      <p:stCondLst>
                        <p:cond delay="indefinite"/>
                      </p:stCondLst>
                      <p:childTnLst>
                        <p:par>
                          <p:cTn id="61" fill="hold">
                            <p:stCondLst>
                              <p:cond delay="0"/>
                            </p:stCondLst>
                            <p:childTnLst>
                              <p:par>
                                <p:cTn id="62" presetID="2" presetClass="entr" presetSubtype="8" fill="hold" grpId="0" nodeType="clickEffect">
                                  <p:stCondLst>
                                    <p:cond delay="0"/>
                                  </p:stCondLst>
                                  <p:childTnLst>
                                    <p:set>
                                      <p:cBhvr>
                                        <p:cTn id="63" dur="1" fill="hold">
                                          <p:stCondLst>
                                            <p:cond delay="0"/>
                                          </p:stCondLst>
                                        </p:cTn>
                                        <p:tgtEl>
                                          <p:spTgt spid="13"/>
                                        </p:tgtEl>
                                        <p:attrNameLst>
                                          <p:attrName>style.visibility</p:attrName>
                                        </p:attrNameLst>
                                      </p:cBhvr>
                                      <p:to>
                                        <p:strVal val="visible"/>
                                      </p:to>
                                    </p:set>
                                    <p:anim calcmode="lin" valueType="num">
                                      <p:cBhvr additive="base">
                                        <p:cTn id="64" dur="500" fill="hold"/>
                                        <p:tgtEl>
                                          <p:spTgt spid="13"/>
                                        </p:tgtEl>
                                        <p:attrNameLst>
                                          <p:attrName>ppt_x</p:attrName>
                                        </p:attrNameLst>
                                      </p:cBhvr>
                                      <p:tavLst>
                                        <p:tav tm="0">
                                          <p:val>
                                            <p:strVal val="0-#ppt_w/2"/>
                                          </p:val>
                                        </p:tav>
                                        <p:tav tm="100000">
                                          <p:val>
                                            <p:strVal val="#ppt_x"/>
                                          </p:val>
                                        </p:tav>
                                      </p:tavLst>
                                    </p:anim>
                                    <p:anim calcmode="lin" valueType="num">
                                      <p:cBhvr additive="base">
                                        <p:cTn id="65" dur="500" fill="hold"/>
                                        <p:tgtEl>
                                          <p:spTgt spid="13"/>
                                        </p:tgtEl>
                                        <p:attrNameLst>
                                          <p:attrName>ppt_y</p:attrName>
                                        </p:attrNameLst>
                                      </p:cBhvr>
                                      <p:tavLst>
                                        <p:tav tm="0">
                                          <p:val>
                                            <p:strVal val="#ppt_y"/>
                                          </p:val>
                                        </p:tav>
                                        <p:tav tm="100000">
                                          <p:val>
                                            <p:strVal val="#ppt_y"/>
                                          </p:val>
                                        </p:tav>
                                      </p:tavLst>
                                    </p:anim>
                                  </p:childTnLst>
                                </p:cTn>
                              </p:par>
                              <p:par>
                                <p:cTn id="66" presetID="2" presetClass="entr" presetSubtype="2" fill="hold" grpId="0" nodeType="withEffect">
                                  <p:stCondLst>
                                    <p:cond delay="0"/>
                                  </p:stCondLst>
                                  <p:childTnLst>
                                    <p:set>
                                      <p:cBhvr>
                                        <p:cTn id="67" dur="1" fill="hold">
                                          <p:stCondLst>
                                            <p:cond delay="0"/>
                                          </p:stCondLst>
                                        </p:cTn>
                                        <p:tgtEl>
                                          <p:spTgt spid="12"/>
                                        </p:tgtEl>
                                        <p:attrNameLst>
                                          <p:attrName>style.visibility</p:attrName>
                                        </p:attrNameLst>
                                      </p:cBhvr>
                                      <p:to>
                                        <p:strVal val="visible"/>
                                      </p:to>
                                    </p:set>
                                    <p:anim calcmode="lin" valueType="num">
                                      <p:cBhvr additive="base">
                                        <p:cTn id="68" dur="500" fill="hold"/>
                                        <p:tgtEl>
                                          <p:spTgt spid="12"/>
                                        </p:tgtEl>
                                        <p:attrNameLst>
                                          <p:attrName>ppt_x</p:attrName>
                                        </p:attrNameLst>
                                      </p:cBhvr>
                                      <p:tavLst>
                                        <p:tav tm="0">
                                          <p:val>
                                            <p:strVal val="1+#ppt_w/2"/>
                                          </p:val>
                                        </p:tav>
                                        <p:tav tm="100000">
                                          <p:val>
                                            <p:strVal val="#ppt_x"/>
                                          </p:val>
                                        </p:tav>
                                      </p:tavLst>
                                    </p:anim>
                                    <p:anim calcmode="lin" valueType="num">
                                      <p:cBhvr additive="base">
                                        <p:cTn id="69"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bldLvl="0" animBg="1" autoUpdateAnimBg="0"/>
      <p:bldP spid="5" grpId="0" bldLvl="0" animBg="1" autoUpdateAnimBg="0"/>
      <p:bldP spid="6" grpId="0" bldLvl="0" animBg="1" autoUpdateAnimBg="0"/>
      <p:bldP spid="7" grpId="0" bldLvl="0" animBg="1" autoUpdateAnimBg="0"/>
      <p:bldP spid="8" grpId="0"/>
      <p:bldP spid="9" grpId="0"/>
      <p:bldP spid="10" grpId="0"/>
      <p:bldP spid="11" grpId="0"/>
      <p:bldP spid="12" grpId="0" animBg="1"/>
      <p:bldP spid="1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21">
            <a:extLst>
              <a:ext uri="{FF2B5EF4-FFF2-40B4-BE49-F238E27FC236}">
                <a16:creationId xmlns:a16="http://schemas.microsoft.com/office/drawing/2014/main" id="{F46DC6A0-4D00-4863-8FEC-070BBE744485}"/>
              </a:ext>
            </a:extLst>
          </p:cNvPr>
          <p:cNvSpPr/>
          <p:nvPr/>
        </p:nvSpPr>
        <p:spPr>
          <a:xfrm>
            <a:off x="1287065" y="3762375"/>
            <a:ext cx="9152335" cy="470857"/>
          </a:xfrm>
          <a:prstGeom prst="roundRect">
            <a:avLst>
              <a:gd name="adj" fmla="val 12535"/>
            </a:avLst>
          </a:prstGeom>
          <a:gradFill>
            <a:gsLst>
              <a:gs pos="92000">
                <a:srgbClr val="FAFCFB"/>
              </a:gs>
              <a:gs pos="15000">
                <a:srgbClr val="CDCED0"/>
              </a:gs>
            </a:gsLst>
            <a:lin ang="2700000" scaled="1"/>
          </a:gradFill>
          <a:ln w="22225">
            <a:gradFill>
              <a:gsLst>
                <a:gs pos="36000">
                  <a:srgbClr val="FCFCFC"/>
                </a:gs>
                <a:gs pos="71000">
                  <a:srgbClr val="FAFCFB"/>
                </a:gs>
              </a:gsLst>
              <a:lin ang="3000000" scaled="0"/>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3" name="组合 3">
            <a:extLst>
              <a:ext uri="{FF2B5EF4-FFF2-40B4-BE49-F238E27FC236}">
                <a16:creationId xmlns:a16="http://schemas.microsoft.com/office/drawing/2014/main" id="{8ECA94F3-A068-4F69-A58E-A2D998A40CC7}"/>
              </a:ext>
            </a:extLst>
          </p:cNvPr>
          <p:cNvGrpSpPr>
            <a:grpSpLocks/>
          </p:cNvGrpSpPr>
          <p:nvPr/>
        </p:nvGrpSpPr>
        <p:grpSpPr bwMode="auto">
          <a:xfrm>
            <a:off x="4541044" y="2085975"/>
            <a:ext cx="2652713" cy="1600200"/>
            <a:chOff x="0" y="0"/>
            <a:chExt cx="3536515" cy="2133600"/>
          </a:xfrm>
        </p:grpSpPr>
        <p:pic>
          <p:nvPicPr>
            <p:cNvPr id="4" name="Picture 4">
              <a:extLst>
                <a:ext uri="{FF2B5EF4-FFF2-40B4-BE49-F238E27FC236}">
                  <a16:creationId xmlns:a16="http://schemas.microsoft.com/office/drawing/2014/main" id="{1E7A48E6-9324-49F5-B8C8-DAECA7E3504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3536515"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18">
              <a:extLst>
                <a:ext uri="{FF2B5EF4-FFF2-40B4-BE49-F238E27FC236}">
                  <a16:creationId xmlns:a16="http://schemas.microsoft.com/office/drawing/2014/main" id="{51533849-7D08-409F-923D-A1E2D7773CBE}"/>
                </a:ext>
              </a:extLst>
            </p:cNvPr>
            <p:cNvSpPr>
              <a:spLocks noChangeArrowheads="1"/>
            </p:cNvSpPr>
            <p:nvPr/>
          </p:nvSpPr>
          <p:spPr bwMode="auto">
            <a:xfrm>
              <a:off x="519687" y="255892"/>
              <a:ext cx="2450592" cy="1530000"/>
            </a:xfrm>
            <a:prstGeom prst="rect">
              <a:avLst/>
            </a:prstGeom>
            <a:blipFill dpi="0" rotWithShape="1">
              <a:blip r:embed="rId3">
                <a:extLst>
                  <a:ext uri="{BEBA8EAE-BF5A-486C-A8C5-ECC9F3942E4B}">
                    <a14:imgProps xmlns:a14="http://schemas.microsoft.com/office/drawing/2010/main">
                      <a14:imgLayer r:embed="rId4">
                        <a14:imgEffect>
                          <a14:saturation sat="33000"/>
                        </a14:imgEffect>
                      </a14:imgLayer>
                    </a14:imgProps>
                  </a:ext>
                </a:extLst>
              </a:blip>
              <a:srcRect/>
              <a:stretch>
                <a:fillRect/>
              </a:stretch>
            </a:bli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24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6" name="组合 2">
            <a:extLst>
              <a:ext uri="{FF2B5EF4-FFF2-40B4-BE49-F238E27FC236}">
                <a16:creationId xmlns:a16="http://schemas.microsoft.com/office/drawing/2014/main" id="{C6570D5A-E57E-4BF7-8D55-4AC50C609E83}"/>
              </a:ext>
            </a:extLst>
          </p:cNvPr>
          <p:cNvGrpSpPr>
            <a:grpSpLocks/>
          </p:cNvGrpSpPr>
          <p:nvPr/>
        </p:nvGrpSpPr>
        <p:grpSpPr bwMode="auto">
          <a:xfrm>
            <a:off x="1950244" y="2085975"/>
            <a:ext cx="2652713" cy="1600200"/>
            <a:chOff x="0" y="0"/>
            <a:chExt cx="3536515" cy="2133600"/>
          </a:xfrm>
        </p:grpSpPr>
        <p:pic>
          <p:nvPicPr>
            <p:cNvPr id="7" name="Picture 3">
              <a:extLst>
                <a:ext uri="{FF2B5EF4-FFF2-40B4-BE49-F238E27FC236}">
                  <a16:creationId xmlns:a16="http://schemas.microsoft.com/office/drawing/2014/main" id="{237643AD-D19F-45E1-8E15-B811CC359EF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3536515"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19">
              <a:extLst>
                <a:ext uri="{FF2B5EF4-FFF2-40B4-BE49-F238E27FC236}">
                  <a16:creationId xmlns:a16="http://schemas.microsoft.com/office/drawing/2014/main" id="{0739EBCE-47FC-4E3A-A537-471E09320B28}"/>
                </a:ext>
              </a:extLst>
            </p:cNvPr>
            <p:cNvSpPr>
              <a:spLocks noChangeArrowheads="1"/>
            </p:cNvSpPr>
            <p:nvPr/>
          </p:nvSpPr>
          <p:spPr bwMode="auto">
            <a:xfrm>
              <a:off x="524581" y="255892"/>
              <a:ext cx="2450592" cy="1530000"/>
            </a:xfrm>
            <a:prstGeom prst="rect">
              <a:avLst/>
            </a:prstGeom>
            <a:blipFill dpi="0" rotWithShape="1">
              <a:blip r:embed="rId5">
                <a:extLst>
                  <a:ext uri="{BEBA8EAE-BF5A-486C-A8C5-ECC9F3942E4B}">
                    <a14:imgProps xmlns:a14="http://schemas.microsoft.com/office/drawing/2010/main">
                      <a14:imgLayer r:embed="rId6">
                        <a14:imgEffect>
                          <a14:saturation sat="33000"/>
                        </a14:imgEffect>
                      </a14:imgLayer>
                    </a14:imgProps>
                  </a:ext>
                </a:extLst>
              </a:blip>
              <a:srcRect/>
              <a:stretch>
                <a:fillRect/>
              </a:stretch>
            </a:bli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24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9" name="组合 4">
            <a:extLst>
              <a:ext uri="{FF2B5EF4-FFF2-40B4-BE49-F238E27FC236}">
                <a16:creationId xmlns:a16="http://schemas.microsoft.com/office/drawing/2014/main" id="{DC50F97F-2EF7-4171-A471-AED1A44CB155}"/>
              </a:ext>
            </a:extLst>
          </p:cNvPr>
          <p:cNvGrpSpPr>
            <a:grpSpLocks/>
          </p:cNvGrpSpPr>
          <p:nvPr/>
        </p:nvGrpSpPr>
        <p:grpSpPr bwMode="auto">
          <a:xfrm>
            <a:off x="7131844" y="2085975"/>
            <a:ext cx="2651522" cy="1600200"/>
            <a:chOff x="0" y="0"/>
            <a:chExt cx="3536515" cy="2133600"/>
          </a:xfrm>
        </p:grpSpPr>
        <p:pic>
          <p:nvPicPr>
            <p:cNvPr id="10" name="Picture 5">
              <a:extLst>
                <a:ext uri="{FF2B5EF4-FFF2-40B4-BE49-F238E27FC236}">
                  <a16:creationId xmlns:a16="http://schemas.microsoft.com/office/drawing/2014/main" id="{90C874F0-3300-4649-B7FA-12A0ABA46C4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3536515"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20">
              <a:extLst>
                <a:ext uri="{FF2B5EF4-FFF2-40B4-BE49-F238E27FC236}">
                  <a16:creationId xmlns:a16="http://schemas.microsoft.com/office/drawing/2014/main" id="{FBB71422-ED39-4E59-84DB-01C0E96B5514}"/>
                </a:ext>
              </a:extLst>
            </p:cNvPr>
            <p:cNvSpPr>
              <a:spLocks noChangeArrowheads="1"/>
            </p:cNvSpPr>
            <p:nvPr/>
          </p:nvSpPr>
          <p:spPr bwMode="auto">
            <a:xfrm>
              <a:off x="515715" y="255890"/>
              <a:ext cx="2450592" cy="1530000"/>
            </a:xfrm>
            <a:prstGeom prst="rect">
              <a:avLst/>
            </a:prstGeom>
            <a:blipFill dpi="0" rotWithShape="1">
              <a:blip r:embed="rId7">
                <a:extLst>
                  <a:ext uri="{BEBA8EAE-BF5A-486C-A8C5-ECC9F3942E4B}">
                    <a14:imgProps xmlns:a14="http://schemas.microsoft.com/office/drawing/2010/main">
                      <a14:imgLayer r:embed="rId8">
                        <a14:imgEffect>
                          <a14:saturation sat="33000"/>
                        </a14:imgEffect>
                      </a14:imgLayer>
                    </a14:imgProps>
                  </a:ext>
                </a:extLst>
              </a:blip>
              <a:srcRect/>
              <a:stretch>
                <a:fillRect/>
              </a:stretch>
            </a:bli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2400" dirty="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12" name="矩形 37">
            <a:extLst>
              <a:ext uri="{FF2B5EF4-FFF2-40B4-BE49-F238E27FC236}">
                <a16:creationId xmlns:a16="http://schemas.microsoft.com/office/drawing/2014/main" id="{5C80D5ED-E6CD-47BA-A1F7-2061F218BC96}"/>
              </a:ext>
            </a:extLst>
          </p:cNvPr>
          <p:cNvSpPr>
            <a:spLocks noChangeArrowheads="1"/>
          </p:cNvSpPr>
          <p:nvPr/>
        </p:nvSpPr>
        <p:spPr bwMode="auto">
          <a:xfrm>
            <a:off x="2282428" y="1569244"/>
            <a:ext cx="7194947" cy="4879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30000"/>
              </a:lnSpc>
              <a:spcBef>
                <a:spcPct val="0"/>
              </a:spcBef>
              <a:buFont typeface="Arial" pitchFamily="34" charset="0"/>
              <a:buNone/>
            </a:pPr>
            <a:r>
              <a:rPr lang="zh-CN" altLang="en-US" sz="1100" dirty="0">
                <a:solidFill>
                  <a:schemeClr val="bg1">
                    <a:lumMod val="50000"/>
                  </a:schemeClr>
                </a:solidFill>
                <a:latin typeface="微软雅黑" panose="020B0503020204020204" pitchFamily="34" charset="-122"/>
                <a:ea typeface="微软雅黑" panose="020B0503020204020204" pitchFamily="34" charset="-122"/>
                <a:sym typeface="方正兰亭黑_GBK" pitchFamily="2" charset="-122"/>
              </a:rPr>
              <a:t>点击在此录入上述图表的综合描述说明，在此录入上述图表的综合描述说明。在此录入上述图表的综合描述说明，在此录入上述图表的综合描述说明，在此录入上述图表的综合描述说明。</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3" name="矩形 38">
            <a:extLst>
              <a:ext uri="{FF2B5EF4-FFF2-40B4-BE49-F238E27FC236}">
                <a16:creationId xmlns:a16="http://schemas.microsoft.com/office/drawing/2014/main" id="{6C4D4E53-39AD-4AAA-85FC-82BAA6568E24}"/>
              </a:ext>
            </a:extLst>
          </p:cNvPr>
          <p:cNvSpPr>
            <a:spLocks noChangeArrowheads="1"/>
          </p:cNvSpPr>
          <p:nvPr/>
        </p:nvSpPr>
        <p:spPr bwMode="auto">
          <a:xfrm>
            <a:off x="2553927" y="3844529"/>
            <a:ext cx="1446537" cy="330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1700" dirty="0">
                <a:solidFill>
                  <a:schemeClr val="bg1">
                    <a:lumMod val="50000"/>
                  </a:schemeClr>
                </a:solidFill>
                <a:latin typeface="微软雅黑" panose="020B0503020204020204" pitchFamily="34" charset="-122"/>
                <a:ea typeface="微软雅黑" panose="020B0503020204020204" pitchFamily="34" charset="-122"/>
                <a:sym typeface="方正兰亭黑_GBK" pitchFamily="2" charset="-122"/>
              </a:rPr>
              <a:t>添加项目名称</a:t>
            </a:r>
            <a:endParaRPr lang="en-US" altLang="zh-CN" sz="1700" dirty="0">
              <a:solidFill>
                <a:schemeClr val="bg1">
                  <a:lumMod val="50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14" name="矩形 47">
            <a:extLst>
              <a:ext uri="{FF2B5EF4-FFF2-40B4-BE49-F238E27FC236}">
                <a16:creationId xmlns:a16="http://schemas.microsoft.com/office/drawing/2014/main" id="{E801E615-270F-4A1F-95D3-27A744E63B5E}"/>
              </a:ext>
            </a:extLst>
          </p:cNvPr>
          <p:cNvSpPr>
            <a:spLocks noChangeArrowheads="1"/>
          </p:cNvSpPr>
          <p:nvPr/>
        </p:nvSpPr>
        <p:spPr bwMode="auto">
          <a:xfrm>
            <a:off x="2403872" y="4323160"/>
            <a:ext cx="1746647" cy="949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30000"/>
              </a:lnSpc>
              <a:spcBef>
                <a:spcPct val="0"/>
              </a:spcBef>
              <a:buFont typeface="Arial" pitchFamily="34" charset="0"/>
              <a:buNone/>
            </a:pPr>
            <a:r>
              <a:rPr lang="zh-CN" altLang="en-US" sz="1100" dirty="0">
                <a:solidFill>
                  <a:schemeClr val="bg1">
                    <a:lumMod val="50000"/>
                  </a:schemeClr>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在此录入上述图表的描述说明，在此录入上述图表的描述说明，在此录入上述图表的描述说明。</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5" name="矩形 51">
            <a:extLst>
              <a:ext uri="{FF2B5EF4-FFF2-40B4-BE49-F238E27FC236}">
                <a16:creationId xmlns:a16="http://schemas.microsoft.com/office/drawing/2014/main" id="{6059AB29-0C95-461E-A607-BD3EDB90BFFC}"/>
              </a:ext>
            </a:extLst>
          </p:cNvPr>
          <p:cNvSpPr>
            <a:spLocks noChangeArrowheads="1"/>
          </p:cNvSpPr>
          <p:nvPr/>
        </p:nvSpPr>
        <p:spPr bwMode="auto">
          <a:xfrm>
            <a:off x="5144727" y="3844529"/>
            <a:ext cx="1446537" cy="330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1700" dirty="0">
                <a:solidFill>
                  <a:schemeClr val="bg1">
                    <a:lumMod val="50000"/>
                  </a:schemeClr>
                </a:solidFill>
                <a:latin typeface="微软雅黑" panose="020B0503020204020204" pitchFamily="34" charset="-122"/>
                <a:ea typeface="微软雅黑" panose="020B0503020204020204" pitchFamily="34" charset="-122"/>
                <a:sym typeface="方正兰亭黑_GBK" pitchFamily="2" charset="-122"/>
              </a:rPr>
              <a:t>添加项目名称</a:t>
            </a:r>
            <a:endParaRPr lang="en-US" altLang="zh-CN" sz="1700" dirty="0">
              <a:solidFill>
                <a:schemeClr val="bg1">
                  <a:lumMod val="50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16" name="矩形 47">
            <a:extLst>
              <a:ext uri="{FF2B5EF4-FFF2-40B4-BE49-F238E27FC236}">
                <a16:creationId xmlns:a16="http://schemas.microsoft.com/office/drawing/2014/main" id="{9FFBC257-E4F3-4EFB-9654-055679CBCB26}"/>
              </a:ext>
            </a:extLst>
          </p:cNvPr>
          <p:cNvSpPr>
            <a:spLocks noChangeArrowheads="1"/>
          </p:cNvSpPr>
          <p:nvPr/>
        </p:nvSpPr>
        <p:spPr bwMode="auto">
          <a:xfrm>
            <a:off x="4993482" y="4323160"/>
            <a:ext cx="1746647" cy="949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30000"/>
              </a:lnSpc>
              <a:spcBef>
                <a:spcPct val="0"/>
              </a:spcBef>
              <a:buFont typeface="Arial" pitchFamily="34" charset="0"/>
              <a:buNone/>
            </a:pPr>
            <a:r>
              <a:rPr lang="zh-CN" altLang="en-US" sz="1100" dirty="0">
                <a:solidFill>
                  <a:schemeClr val="bg1">
                    <a:lumMod val="50000"/>
                  </a:schemeClr>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在此录入上述图表的描述说明，在此录入上述图表的描述说明，在此录入上述图表的描述说明。</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矩形 53">
            <a:extLst>
              <a:ext uri="{FF2B5EF4-FFF2-40B4-BE49-F238E27FC236}">
                <a16:creationId xmlns:a16="http://schemas.microsoft.com/office/drawing/2014/main" id="{A5EE3074-7B14-42F1-B684-012146EE4B0B}"/>
              </a:ext>
            </a:extLst>
          </p:cNvPr>
          <p:cNvSpPr>
            <a:spLocks noChangeArrowheads="1"/>
          </p:cNvSpPr>
          <p:nvPr/>
        </p:nvSpPr>
        <p:spPr bwMode="auto">
          <a:xfrm>
            <a:off x="7734336" y="3844529"/>
            <a:ext cx="1446537" cy="330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1700" dirty="0">
                <a:solidFill>
                  <a:schemeClr val="bg1">
                    <a:lumMod val="50000"/>
                  </a:schemeClr>
                </a:solidFill>
                <a:latin typeface="微软雅黑" panose="020B0503020204020204" pitchFamily="34" charset="-122"/>
                <a:ea typeface="微软雅黑" panose="020B0503020204020204" pitchFamily="34" charset="-122"/>
                <a:sym typeface="方正兰亭黑_GBK" pitchFamily="2" charset="-122"/>
              </a:rPr>
              <a:t>添加项目名称</a:t>
            </a:r>
            <a:endParaRPr lang="en-US" altLang="zh-CN" sz="1700" dirty="0">
              <a:solidFill>
                <a:schemeClr val="bg1">
                  <a:lumMod val="50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18" name="矩形 47">
            <a:extLst>
              <a:ext uri="{FF2B5EF4-FFF2-40B4-BE49-F238E27FC236}">
                <a16:creationId xmlns:a16="http://schemas.microsoft.com/office/drawing/2014/main" id="{1D7FB4BB-44BE-4948-9DEA-EE2B4A83687D}"/>
              </a:ext>
            </a:extLst>
          </p:cNvPr>
          <p:cNvSpPr>
            <a:spLocks noChangeArrowheads="1"/>
          </p:cNvSpPr>
          <p:nvPr/>
        </p:nvSpPr>
        <p:spPr bwMode="auto">
          <a:xfrm>
            <a:off x="7584282" y="4323160"/>
            <a:ext cx="1746647" cy="949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30000"/>
              </a:lnSpc>
              <a:spcBef>
                <a:spcPct val="0"/>
              </a:spcBef>
              <a:buFont typeface="Arial" pitchFamily="34" charset="0"/>
              <a:buNone/>
            </a:pPr>
            <a:r>
              <a:rPr lang="zh-CN" altLang="en-US" sz="1100" dirty="0">
                <a:solidFill>
                  <a:schemeClr val="bg1">
                    <a:lumMod val="50000"/>
                  </a:schemeClr>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在此录入上述图表的描述说明，在此录入上述图表的描述说明，在此录入上述图表的描述说明。</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8104912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out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par>
                          <p:cTn id="13" fill="hold">
                            <p:stCondLst>
                              <p:cond delay="500"/>
                            </p:stCondLst>
                            <p:childTnLst>
                              <p:par>
                                <p:cTn id="14" presetID="12" presetClass="entr" presetSubtype="1"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p:cTn id="16" dur="500"/>
                                        <p:tgtEl>
                                          <p:spTgt spid="3"/>
                                        </p:tgtEl>
                                        <p:attrNameLst>
                                          <p:attrName>ppt_y</p:attrName>
                                        </p:attrNameLst>
                                      </p:cBhvr>
                                      <p:tavLst>
                                        <p:tav tm="0">
                                          <p:val>
                                            <p:strVal val="#ppt_y-#ppt_h*1.125000"/>
                                          </p:val>
                                        </p:tav>
                                        <p:tav tm="100000">
                                          <p:val>
                                            <p:strVal val="#ppt_y"/>
                                          </p:val>
                                        </p:tav>
                                      </p:tavLst>
                                    </p:anim>
                                    <p:animEffect>
                                      <p:cBhvr>
                                        <p:cTn id="17" dur="500"/>
                                        <p:tgtEl>
                                          <p:spTgt spid="3"/>
                                        </p:tgtEl>
                                      </p:cBhvr>
                                    </p:animEffect>
                                  </p:childTnLst>
                                </p:cTn>
                              </p:par>
                            </p:childTnLst>
                          </p:cTn>
                        </p:par>
                        <p:par>
                          <p:cTn id="18" fill="hold">
                            <p:stCondLst>
                              <p:cond delay="1000"/>
                            </p:stCondLst>
                            <p:childTnLst>
                              <p:par>
                                <p:cTn id="19" presetID="12" presetClass="entr" presetSubtype="2"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p:tgtEl>
                                          <p:spTgt spid="6"/>
                                        </p:tgtEl>
                                        <p:attrNameLst>
                                          <p:attrName>ppt_x</p:attrName>
                                        </p:attrNameLst>
                                      </p:cBhvr>
                                      <p:tavLst>
                                        <p:tav tm="0">
                                          <p:val>
                                            <p:strVal val="#ppt_x+#ppt_w*1.125000"/>
                                          </p:val>
                                        </p:tav>
                                        <p:tav tm="100000">
                                          <p:val>
                                            <p:strVal val="#ppt_x"/>
                                          </p:val>
                                        </p:tav>
                                      </p:tavLst>
                                    </p:anim>
                                    <p:animEffect>
                                      <p:cBhvr>
                                        <p:cTn id="22" dur="500"/>
                                        <p:tgtEl>
                                          <p:spTgt spid="6"/>
                                        </p:tgtEl>
                                      </p:cBhvr>
                                    </p:animEffect>
                                  </p:childTnLst>
                                </p:cTn>
                              </p:par>
                              <p:par>
                                <p:cTn id="23" presetID="12" presetClass="entr" presetSubtype="8"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p:cTn id="25" dur="500"/>
                                        <p:tgtEl>
                                          <p:spTgt spid="9"/>
                                        </p:tgtEl>
                                        <p:attrNameLst>
                                          <p:attrName>ppt_x</p:attrName>
                                        </p:attrNameLst>
                                      </p:cBhvr>
                                      <p:tavLst>
                                        <p:tav tm="0">
                                          <p:val>
                                            <p:strVal val="#ppt_x-#ppt_w*1.125000"/>
                                          </p:val>
                                        </p:tav>
                                        <p:tav tm="100000">
                                          <p:val>
                                            <p:strVal val="#ppt_x"/>
                                          </p:val>
                                        </p:tav>
                                      </p:tavLst>
                                    </p:anim>
                                    <p:animEffect>
                                      <p:cBhvr>
                                        <p:cTn id="26" dur="500"/>
                                        <p:tgtEl>
                                          <p:spTgt spid="9"/>
                                        </p:tgtEl>
                                      </p:cBhvr>
                                    </p:animEffect>
                                  </p:childTnLst>
                                </p:cTn>
                              </p:par>
                            </p:childTnLst>
                          </p:cTn>
                        </p:par>
                        <p:par>
                          <p:cTn id="27" fill="hold">
                            <p:stCondLst>
                              <p:cond delay="1500"/>
                            </p:stCondLst>
                            <p:childTnLst>
                              <p:par>
                                <p:cTn id="28" presetID="23" presetClass="entr" presetSubtype="16" fill="hold" grpId="0" nodeType="after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p:cTn id="30" dur="500" fill="hold"/>
                                        <p:tgtEl>
                                          <p:spTgt spid="15"/>
                                        </p:tgtEl>
                                        <p:attrNameLst>
                                          <p:attrName>ppt_w</p:attrName>
                                        </p:attrNameLst>
                                      </p:cBhvr>
                                      <p:tavLst>
                                        <p:tav tm="0">
                                          <p:val>
                                            <p:fltVal val="0"/>
                                          </p:val>
                                        </p:tav>
                                        <p:tav tm="100000">
                                          <p:val>
                                            <p:strVal val="#ppt_w"/>
                                          </p:val>
                                        </p:tav>
                                      </p:tavLst>
                                    </p:anim>
                                    <p:anim calcmode="lin" valueType="num">
                                      <p:cBhvr>
                                        <p:cTn id="31" dur="500" fill="hold"/>
                                        <p:tgtEl>
                                          <p:spTgt spid="15"/>
                                        </p:tgtEl>
                                        <p:attrNameLst>
                                          <p:attrName>ppt_h</p:attrName>
                                        </p:attrNameLst>
                                      </p:cBhvr>
                                      <p:tavLst>
                                        <p:tav tm="0">
                                          <p:val>
                                            <p:fltVal val="0"/>
                                          </p:val>
                                        </p:tav>
                                        <p:tav tm="100000">
                                          <p:val>
                                            <p:strVal val="#ppt_h"/>
                                          </p:val>
                                        </p:tav>
                                      </p:tavLst>
                                    </p:anim>
                                  </p:childTnLst>
                                </p:cTn>
                              </p:par>
                              <p:par>
                                <p:cTn id="32" presetID="23" presetClass="entr" presetSubtype="16"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p:cTn id="34" dur="500" fill="hold"/>
                                        <p:tgtEl>
                                          <p:spTgt spid="13"/>
                                        </p:tgtEl>
                                        <p:attrNameLst>
                                          <p:attrName>ppt_w</p:attrName>
                                        </p:attrNameLst>
                                      </p:cBhvr>
                                      <p:tavLst>
                                        <p:tav tm="0">
                                          <p:val>
                                            <p:fltVal val="0"/>
                                          </p:val>
                                        </p:tav>
                                        <p:tav tm="100000">
                                          <p:val>
                                            <p:strVal val="#ppt_w"/>
                                          </p:val>
                                        </p:tav>
                                      </p:tavLst>
                                    </p:anim>
                                    <p:anim calcmode="lin" valueType="num">
                                      <p:cBhvr>
                                        <p:cTn id="35" dur="500" fill="hold"/>
                                        <p:tgtEl>
                                          <p:spTgt spid="13"/>
                                        </p:tgtEl>
                                        <p:attrNameLst>
                                          <p:attrName>ppt_h</p:attrName>
                                        </p:attrNameLst>
                                      </p:cBhvr>
                                      <p:tavLst>
                                        <p:tav tm="0">
                                          <p:val>
                                            <p:fltVal val="0"/>
                                          </p:val>
                                        </p:tav>
                                        <p:tav tm="100000">
                                          <p:val>
                                            <p:strVal val="#ppt_h"/>
                                          </p:val>
                                        </p:tav>
                                      </p:tavLst>
                                    </p:anim>
                                  </p:childTnLst>
                                </p:cTn>
                              </p:par>
                              <p:par>
                                <p:cTn id="36" presetID="23" presetClass="entr" presetSubtype="16" fill="hold" grpId="0" nodeType="withEffect">
                                  <p:stCondLst>
                                    <p:cond delay="0"/>
                                  </p:stCondLst>
                                  <p:childTnLst>
                                    <p:set>
                                      <p:cBhvr>
                                        <p:cTn id="37" dur="1" fill="hold">
                                          <p:stCondLst>
                                            <p:cond delay="0"/>
                                          </p:stCondLst>
                                        </p:cTn>
                                        <p:tgtEl>
                                          <p:spTgt spid="17"/>
                                        </p:tgtEl>
                                        <p:attrNameLst>
                                          <p:attrName>style.visibility</p:attrName>
                                        </p:attrNameLst>
                                      </p:cBhvr>
                                      <p:to>
                                        <p:strVal val="visible"/>
                                      </p:to>
                                    </p:set>
                                    <p:anim calcmode="lin" valueType="num">
                                      <p:cBhvr>
                                        <p:cTn id="38" dur="500" fill="hold"/>
                                        <p:tgtEl>
                                          <p:spTgt spid="17"/>
                                        </p:tgtEl>
                                        <p:attrNameLst>
                                          <p:attrName>ppt_w</p:attrName>
                                        </p:attrNameLst>
                                      </p:cBhvr>
                                      <p:tavLst>
                                        <p:tav tm="0">
                                          <p:val>
                                            <p:fltVal val="0"/>
                                          </p:val>
                                        </p:tav>
                                        <p:tav tm="100000">
                                          <p:val>
                                            <p:strVal val="#ppt_w"/>
                                          </p:val>
                                        </p:tav>
                                      </p:tavLst>
                                    </p:anim>
                                    <p:anim calcmode="lin" valueType="num">
                                      <p:cBhvr>
                                        <p:cTn id="39" dur="500" fill="hold"/>
                                        <p:tgtEl>
                                          <p:spTgt spid="17"/>
                                        </p:tgtEl>
                                        <p:attrNameLst>
                                          <p:attrName>ppt_h</p:attrName>
                                        </p:attrNameLst>
                                      </p:cBhvr>
                                      <p:tavLst>
                                        <p:tav tm="0">
                                          <p:val>
                                            <p:fltVal val="0"/>
                                          </p:val>
                                        </p:tav>
                                        <p:tav tm="100000">
                                          <p:val>
                                            <p:strVal val="#ppt_h"/>
                                          </p:val>
                                        </p:tav>
                                      </p:tavLst>
                                    </p:anim>
                                  </p:childTnLst>
                                </p:cTn>
                              </p:par>
                            </p:childTnLst>
                          </p:cTn>
                        </p:par>
                        <p:par>
                          <p:cTn id="40" fill="hold">
                            <p:stCondLst>
                              <p:cond delay="2000"/>
                            </p:stCondLst>
                            <p:childTnLst>
                              <p:par>
                                <p:cTn id="41" presetID="20" presetClass="entr" presetSubtype="0"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p:cBhvr>
                                        <p:cTn id="43" dur="750"/>
                                        <p:tgtEl>
                                          <p:spTgt spid="16"/>
                                        </p:tgtEl>
                                      </p:cBhvr>
                                    </p:animEffect>
                                  </p:childTnLst>
                                </p:cTn>
                              </p:par>
                              <p:par>
                                <p:cTn id="44" presetID="20" presetClass="entr" presetSubtype="0" fill="hold" grpId="0" nodeType="withEffect">
                                  <p:stCondLst>
                                    <p:cond delay="0"/>
                                  </p:stCondLst>
                                  <p:childTnLst>
                                    <p:set>
                                      <p:cBhvr>
                                        <p:cTn id="45" dur="1" fill="hold">
                                          <p:stCondLst>
                                            <p:cond delay="0"/>
                                          </p:stCondLst>
                                        </p:cTn>
                                        <p:tgtEl>
                                          <p:spTgt spid="14"/>
                                        </p:tgtEl>
                                        <p:attrNameLst>
                                          <p:attrName>style.visibility</p:attrName>
                                        </p:attrNameLst>
                                      </p:cBhvr>
                                      <p:to>
                                        <p:strVal val="visible"/>
                                      </p:to>
                                    </p:set>
                                    <p:animEffect>
                                      <p:cBhvr>
                                        <p:cTn id="46" dur="750"/>
                                        <p:tgtEl>
                                          <p:spTgt spid="14"/>
                                        </p:tgtEl>
                                      </p:cBhvr>
                                    </p:animEffect>
                                  </p:childTnLst>
                                </p:cTn>
                              </p:par>
                              <p:par>
                                <p:cTn id="47" presetID="20" presetClass="entr" presetSubtype="0" fill="hold" grpId="0" nodeType="withEffect">
                                  <p:stCondLst>
                                    <p:cond delay="0"/>
                                  </p:stCondLst>
                                  <p:childTnLst>
                                    <p:set>
                                      <p:cBhvr>
                                        <p:cTn id="48" dur="1" fill="hold">
                                          <p:stCondLst>
                                            <p:cond delay="0"/>
                                          </p:stCondLst>
                                        </p:cTn>
                                        <p:tgtEl>
                                          <p:spTgt spid="18"/>
                                        </p:tgtEl>
                                        <p:attrNameLst>
                                          <p:attrName>style.visibility</p:attrName>
                                        </p:attrNameLst>
                                      </p:cBhvr>
                                      <p:to>
                                        <p:strVal val="visible"/>
                                      </p:to>
                                    </p:set>
                                    <p:animEffect>
                                      <p:cBhvr>
                                        <p:cTn id="49"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2" grpId="0"/>
      <p:bldP spid="13" grpId="0" bldLvl="0" autoUpdateAnimBg="0"/>
      <p:bldP spid="14" grpId="0" bldLvl="0" autoUpdateAnimBg="0"/>
      <p:bldP spid="15" grpId="0" bldLvl="0" autoUpdateAnimBg="0"/>
      <p:bldP spid="16" grpId="0" bldLvl="0" autoUpdateAnimBg="0"/>
      <p:bldP spid="17" grpId="0" bldLvl="0" autoUpdateAnimBg="0"/>
      <p:bldP spid="18" grpId="0" bldLvl="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表 1">
            <a:extLst>
              <a:ext uri="{FF2B5EF4-FFF2-40B4-BE49-F238E27FC236}">
                <a16:creationId xmlns:a16="http://schemas.microsoft.com/office/drawing/2014/main" id="{55F63778-17DD-4FC5-ADAB-32DC851C4BE1}"/>
              </a:ext>
            </a:extLst>
          </p:cNvPr>
          <p:cNvGraphicFramePr/>
          <p:nvPr>
            <p:extLst>
              <p:ext uri="{D42A27DB-BD31-4B8C-83A1-F6EECF244321}">
                <p14:modId xmlns:p14="http://schemas.microsoft.com/office/powerpoint/2010/main" val="296055193"/>
              </p:ext>
            </p:extLst>
          </p:nvPr>
        </p:nvGraphicFramePr>
        <p:xfrm>
          <a:off x="2275115" y="1681003"/>
          <a:ext cx="2816405" cy="1606445"/>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3" name="图表 2">
            <a:extLst>
              <a:ext uri="{FF2B5EF4-FFF2-40B4-BE49-F238E27FC236}">
                <a16:creationId xmlns:a16="http://schemas.microsoft.com/office/drawing/2014/main" id="{E088E8A2-6D69-4454-BF1E-3AF5E00A8DB5}"/>
              </a:ext>
            </a:extLst>
          </p:cNvPr>
          <p:cNvGraphicFramePr/>
          <p:nvPr>
            <p:extLst>
              <p:ext uri="{D42A27DB-BD31-4B8C-83A1-F6EECF244321}">
                <p14:modId xmlns:p14="http://schemas.microsoft.com/office/powerpoint/2010/main" val="4055461809"/>
              </p:ext>
            </p:extLst>
          </p:nvPr>
        </p:nvGraphicFramePr>
        <p:xfrm>
          <a:off x="3883570" y="1681003"/>
          <a:ext cx="2816405" cy="160644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4" name="图表 3">
            <a:extLst>
              <a:ext uri="{FF2B5EF4-FFF2-40B4-BE49-F238E27FC236}">
                <a16:creationId xmlns:a16="http://schemas.microsoft.com/office/drawing/2014/main" id="{B892B6C9-9131-431B-A8DC-DD72F91100DF}"/>
              </a:ext>
            </a:extLst>
          </p:cNvPr>
          <p:cNvGraphicFramePr/>
          <p:nvPr>
            <p:extLst>
              <p:ext uri="{D42A27DB-BD31-4B8C-83A1-F6EECF244321}">
                <p14:modId xmlns:p14="http://schemas.microsoft.com/office/powerpoint/2010/main" val="4277469397"/>
              </p:ext>
            </p:extLst>
          </p:nvPr>
        </p:nvGraphicFramePr>
        <p:xfrm>
          <a:off x="5492025" y="1681003"/>
          <a:ext cx="2816405" cy="1606445"/>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5" name="图表 4">
            <a:extLst>
              <a:ext uri="{FF2B5EF4-FFF2-40B4-BE49-F238E27FC236}">
                <a16:creationId xmlns:a16="http://schemas.microsoft.com/office/drawing/2014/main" id="{29832575-86D0-4C5B-9C29-311FA9B8BE67}"/>
              </a:ext>
            </a:extLst>
          </p:cNvPr>
          <p:cNvGraphicFramePr/>
          <p:nvPr>
            <p:extLst>
              <p:ext uri="{D42A27DB-BD31-4B8C-83A1-F6EECF244321}">
                <p14:modId xmlns:p14="http://schemas.microsoft.com/office/powerpoint/2010/main" val="330843953"/>
              </p:ext>
            </p:extLst>
          </p:nvPr>
        </p:nvGraphicFramePr>
        <p:xfrm>
          <a:off x="7100481" y="1681003"/>
          <a:ext cx="2816405" cy="1606445"/>
        </p:xfrm>
        <a:graphic>
          <a:graphicData uri="http://schemas.openxmlformats.org/drawingml/2006/chart">
            <c:chart xmlns:c="http://schemas.openxmlformats.org/drawingml/2006/chart" xmlns:r="http://schemas.openxmlformats.org/officeDocument/2006/relationships" r:id="rId5"/>
          </a:graphicData>
        </a:graphic>
      </p:graphicFrame>
      <p:sp>
        <p:nvSpPr>
          <p:cNvPr id="6" name="文本框 32">
            <a:extLst>
              <a:ext uri="{FF2B5EF4-FFF2-40B4-BE49-F238E27FC236}">
                <a16:creationId xmlns:a16="http://schemas.microsoft.com/office/drawing/2014/main" id="{789C02DF-C34C-4939-BDBB-E22498AE2FEF}"/>
              </a:ext>
            </a:extLst>
          </p:cNvPr>
          <p:cNvSpPr txBox="1"/>
          <p:nvPr/>
        </p:nvSpPr>
        <p:spPr>
          <a:xfrm>
            <a:off x="3208019" y="3191566"/>
            <a:ext cx="858915" cy="346249"/>
          </a:xfrm>
          <a:prstGeom prst="rect">
            <a:avLst/>
          </a:prstGeom>
          <a:noFill/>
        </p:spPr>
        <p:txBody>
          <a:bodyPr wrap="square" lIns="68580" tIns="34290" rIns="68580" bIns="34290" rtlCol="0">
            <a:spAutoFit/>
          </a:bodyPr>
          <a:lstStyle/>
          <a:p>
            <a:pPr algn="ctr"/>
            <a:r>
              <a:rPr lang="en-US" altLang="zh-CN" dirty="0">
                <a:solidFill>
                  <a:prstClr val="black">
                    <a:lumMod val="50000"/>
                    <a:lumOff val="50000"/>
                  </a:prstClr>
                </a:solidFill>
                <a:latin typeface="Impact" panose="020B0806030902050204" pitchFamily="34" charset="0"/>
                <a:ea typeface="微软雅黑" panose="020B0503020204020204" pitchFamily="34" charset="-122"/>
              </a:rPr>
              <a:t>30</a:t>
            </a:r>
            <a:r>
              <a:rPr lang="en-US" altLang="zh-CN" sz="1200" dirty="0">
                <a:solidFill>
                  <a:prstClr val="black">
                    <a:lumMod val="50000"/>
                    <a:lumOff val="50000"/>
                  </a:prstClr>
                </a:solidFill>
                <a:latin typeface="Impact" panose="020B0806030902050204" pitchFamily="34" charset="0"/>
                <a:ea typeface="微软雅黑" panose="020B0503020204020204" pitchFamily="34" charset="-122"/>
              </a:rPr>
              <a:t>%</a:t>
            </a:r>
            <a:endParaRPr lang="zh-CN" altLang="en-US" sz="1100" dirty="0">
              <a:solidFill>
                <a:prstClr val="black">
                  <a:lumMod val="50000"/>
                  <a:lumOff val="50000"/>
                </a:prstClr>
              </a:solidFill>
              <a:latin typeface="Impact" panose="020B0806030902050204" pitchFamily="34" charset="0"/>
              <a:ea typeface="微软雅黑" panose="020B0503020204020204" pitchFamily="34" charset="-122"/>
            </a:endParaRPr>
          </a:p>
        </p:txBody>
      </p:sp>
      <p:grpSp>
        <p:nvGrpSpPr>
          <p:cNvPr id="7" name="Group 8">
            <a:extLst>
              <a:ext uri="{FF2B5EF4-FFF2-40B4-BE49-F238E27FC236}">
                <a16:creationId xmlns:a16="http://schemas.microsoft.com/office/drawing/2014/main" id="{73BF5075-330A-4EF2-BE00-213D14B95A1B}"/>
              </a:ext>
            </a:extLst>
          </p:cNvPr>
          <p:cNvGrpSpPr>
            <a:grpSpLocks noChangeAspect="1"/>
          </p:cNvGrpSpPr>
          <p:nvPr/>
        </p:nvGrpSpPr>
        <p:grpSpPr bwMode="auto">
          <a:xfrm>
            <a:off x="3472275" y="2271839"/>
            <a:ext cx="330403" cy="362031"/>
            <a:chOff x="3437" y="2282"/>
            <a:chExt cx="679" cy="744"/>
          </a:xfrm>
          <a:solidFill>
            <a:schemeClr val="bg1">
              <a:lumMod val="50000"/>
            </a:schemeClr>
          </a:solidFill>
        </p:grpSpPr>
        <p:sp>
          <p:nvSpPr>
            <p:cNvPr id="8" name="Freeform 9">
              <a:extLst>
                <a:ext uri="{FF2B5EF4-FFF2-40B4-BE49-F238E27FC236}">
                  <a16:creationId xmlns:a16="http://schemas.microsoft.com/office/drawing/2014/main" id="{54A07F92-67B9-41D6-9E90-1E805CBF3476}"/>
                </a:ext>
              </a:extLst>
            </p:cNvPr>
            <p:cNvSpPr>
              <a:spLocks/>
            </p:cNvSpPr>
            <p:nvPr/>
          </p:nvSpPr>
          <p:spPr bwMode="auto">
            <a:xfrm>
              <a:off x="3595" y="2282"/>
              <a:ext cx="364" cy="379"/>
            </a:xfrm>
            <a:custGeom>
              <a:avLst/>
              <a:gdLst>
                <a:gd name="T0" fmla="*/ 50 w 152"/>
                <a:gd name="T1" fmla="*/ 147 h 159"/>
                <a:gd name="T2" fmla="*/ 39 w 152"/>
                <a:gd name="T3" fmla="*/ 147 h 159"/>
                <a:gd name="T4" fmla="*/ 76 w 152"/>
                <a:gd name="T5" fmla="*/ 159 h 159"/>
                <a:gd name="T6" fmla="*/ 114 w 152"/>
                <a:gd name="T7" fmla="*/ 147 h 159"/>
                <a:gd name="T8" fmla="*/ 103 w 152"/>
                <a:gd name="T9" fmla="*/ 147 h 159"/>
                <a:gd name="T10" fmla="*/ 152 w 152"/>
                <a:gd name="T11" fmla="*/ 76 h 159"/>
                <a:gd name="T12" fmla="*/ 76 w 152"/>
                <a:gd name="T13" fmla="*/ 0 h 159"/>
                <a:gd name="T14" fmla="*/ 0 w 152"/>
                <a:gd name="T15" fmla="*/ 76 h 159"/>
                <a:gd name="T16" fmla="*/ 50 w 152"/>
                <a:gd name="T17" fmla="*/ 14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159">
                  <a:moveTo>
                    <a:pt x="50" y="147"/>
                  </a:moveTo>
                  <a:cubicBezTo>
                    <a:pt x="39" y="147"/>
                    <a:pt x="39" y="147"/>
                    <a:pt x="39" y="147"/>
                  </a:cubicBezTo>
                  <a:cubicBezTo>
                    <a:pt x="39" y="152"/>
                    <a:pt x="53" y="159"/>
                    <a:pt x="76" y="159"/>
                  </a:cubicBezTo>
                  <a:cubicBezTo>
                    <a:pt x="99" y="159"/>
                    <a:pt x="113" y="152"/>
                    <a:pt x="114" y="147"/>
                  </a:cubicBezTo>
                  <a:cubicBezTo>
                    <a:pt x="103" y="147"/>
                    <a:pt x="103" y="147"/>
                    <a:pt x="103" y="147"/>
                  </a:cubicBezTo>
                  <a:cubicBezTo>
                    <a:pt x="131" y="136"/>
                    <a:pt x="152" y="108"/>
                    <a:pt x="152" y="76"/>
                  </a:cubicBezTo>
                  <a:cubicBezTo>
                    <a:pt x="152" y="34"/>
                    <a:pt x="118" y="0"/>
                    <a:pt x="76" y="0"/>
                  </a:cubicBezTo>
                  <a:cubicBezTo>
                    <a:pt x="34" y="0"/>
                    <a:pt x="0" y="34"/>
                    <a:pt x="0" y="76"/>
                  </a:cubicBezTo>
                  <a:cubicBezTo>
                    <a:pt x="0" y="108"/>
                    <a:pt x="21" y="136"/>
                    <a:pt x="50" y="1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sp>
          <p:nvSpPr>
            <p:cNvPr id="9" name="Freeform 10">
              <a:extLst>
                <a:ext uri="{FF2B5EF4-FFF2-40B4-BE49-F238E27FC236}">
                  <a16:creationId xmlns:a16="http://schemas.microsoft.com/office/drawing/2014/main" id="{C82744AD-FC70-4151-98B6-B8FCDD858B69}"/>
                </a:ext>
              </a:extLst>
            </p:cNvPr>
            <p:cNvSpPr>
              <a:spLocks/>
            </p:cNvSpPr>
            <p:nvPr/>
          </p:nvSpPr>
          <p:spPr bwMode="auto">
            <a:xfrm>
              <a:off x="3437" y="2633"/>
              <a:ext cx="679" cy="393"/>
            </a:xfrm>
            <a:custGeom>
              <a:avLst/>
              <a:gdLst>
                <a:gd name="T0" fmla="*/ 222 w 284"/>
                <a:gd name="T1" fmla="*/ 0 h 165"/>
                <a:gd name="T2" fmla="*/ 188 w 284"/>
                <a:gd name="T3" fmla="*/ 0 h 165"/>
                <a:gd name="T4" fmla="*/ 154 w 284"/>
                <a:gd name="T5" fmla="*/ 19 h 165"/>
                <a:gd name="T6" fmla="*/ 154 w 284"/>
                <a:gd name="T7" fmla="*/ 134 h 165"/>
                <a:gd name="T8" fmla="*/ 143 w 284"/>
                <a:gd name="T9" fmla="*/ 146 h 165"/>
                <a:gd name="T10" fmla="*/ 131 w 284"/>
                <a:gd name="T11" fmla="*/ 134 h 165"/>
                <a:gd name="T12" fmla="*/ 131 w 284"/>
                <a:gd name="T13" fmla="*/ 19 h 165"/>
                <a:gd name="T14" fmla="*/ 97 w 284"/>
                <a:gd name="T15" fmla="*/ 0 h 165"/>
                <a:gd name="T16" fmla="*/ 63 w 284"/>
                <a:gd name="T17" fmla="*/ 0 h 165"/>
                <a:gd name="T18" fmla="*/ 0 w 284"/>
                <a:gd name="T19" fmla="*/ 86 h 165"/>
                <a:gd name="T20" fmla="*/ 0 w 284"/>
                <a:gd name="T21" fmla="*/ 165 h 165"/>
                <a:gd name="T22" fmla="*/ 284 w 284"/>
                <a:gd name="T23" fmla="*/ 165 h 165"/>
                <a:gd name="T24" fmla="*/ 284 w 284"/>
                <a:gd name="T25" fmla="*/ 86 h 165"/>
                <a:gd name="T26" fmla="*/ 222 w 284"/>
                <a:gd name="T2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4" h="165">
                  <a:moveTo>
                    <a:pt x="222" y="0"/>
                  </a:moveTo>
                  <a:cubicBezTo>
                    <a:pt x="188" y="0"/>
                    <a:pt x="188" y="0"/>
                    <a:pt x="188" y="0"/>
                  </a:cubicBezTo>
                  <a:cubicBezTo>
                    <a:pt x="188" y="10"/>
                    <a:pt x="172" y="17"/>
                    <a:pt x="154" y="19"/>
                  </a:cubicBezTo>
                  <a:cubicBezTo>
                    <a:pt x="154" y="134"/>
                    <a:pt x="154" y="134"/>
                    <a:pt x="154" y="134"/>
                  </a:cubicBezTo>
                  <a:cubicBezTo>
                    <a:pt x="154" y="140"/>
                    <a:pt x="149" y="146"/>
                    <a:pt x="143" y="146"/>
                  </a:cubicBezTo>
                  <a:cubicBezTo>
                    <a:pt x="136" y="146"/>
                    <a:pt x="131" y="140"/>
                    <a:pt x="131" y="134"/>
                  </a:cubicBezTo>
                  <a:cubicBezTo>
                    <a:pt x="131" y="19"/>
                    <a:pt x="131" y="19"/>
                    <a:pt x="131" y="19"/>
                  </a:cubicBezTo>
                  <a:cubicBezTo>
                    <a:pt x="113" y="17"/>
                    <a:pt x="97" y="11"/>
                    <a:pt x="97" y="0"/>
                  </a:cubicBezTo>
                  <a:cubicBezTo>
                    <a:pt x="63" y="0"/>
                    <a:pt x="63" y="0"/>
                    <a:pt x="63" y="0"/>
                  </a:cubicBezTo>
                  <a:cubicBezTo>
                    <a:pt x="28" y="0"/>
                    <a:pt x="0" y="39"/>
                    <a:pt x="0" y="86"/>
                  </a:cubicBezTo>
                  <a:cubicBezTo>
                    <a:pt x="0" y="165"/>
                    <a:pt x="0" y="165"/>
                    <a:pt x="0" y="165"/>
                  </a:cubicBezTo>
                  <a:cubicBezTo>
                    <a:pt x="284" y="165"/>
                    <a:pt x="284" y="165"/>
                    <a:pt x="284" y="165"/>
                  </a:cubicBezTo>
                  <a:cubicBezTo>
                    <a:pt x="284" y="86"/>
                    <a:pt x="284" y="86"/>
                    <a:pt x="284" y="86"/>
                  </a:cubicBezTo>
                  <a:cubicBezTo>
                    <a:pt x="284" y="39"/>
                    <a:pt x="256" y="0"/>
                    <a:pt x="22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grpSp>
      <p:grpSp>
        <p:nvGrpSpPr>
          <p:cNvPr id="10" name="Group 13">
            <a:extLst>
              <a:ext uri="{FF2B5EF4-FFF2-40B4-BE49-F238E27FC236}">
                <a16:creationId xmlns:a16="http://schemas.microsoft.com/office/drawing/2014/main" id="{9A8732DB-0414-455A-B213-1545C72FA522}"/>
              </a:ext>
            </a:extLst>
          </p:cNvPr>
          <p:cNvGrpSpPr>
            <a:grpSpLocks noChangeAspect="1"/>
          </p:cNvGrpSpPr>
          <p:nvPr/>
        </p:nvGrpSpPr>
        <p:grpSpPr bwMode="auto">
          <a:xfrm>
            <a:off x="5056732" y="2272963"/>
            <a:ext cx="362309" cy="366587"/>
            <a:chOff x="2426" y="2781"/>
            <a:chExt cx="593" cy="600"/>
          </a:xfrm>
          <a:solidFill>
            <a:schemeClr val="tx1">
              <a:lumMod val="50000"/>
              <a:lumOff val="50000"/>
            </a:schemeClr>
          </a:solidFill>
        </p:grpSpPr>
        <p:sp>
          <p:nvSpPr>
            <p:cNvPr id="11" name="Freeform 14">
              <a:extLst>
                <a:ext uri="{FF2B5EF4-FFF2-40B4-BE49-F238E27FC236}">
                  <a16:creationId xmlns:a16="http://schemas.microsoft.com/office/drawing/2014/main" id="{5B42D779-0B5F-489C-83DD-AAE1D41874DD}"/>
                </a:ext>
              </a:extLst>
            </p:cNvPr>
            <p:cNvSpPr>
              <a:spLocks/>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sp>
          <p:nvSpPr>
            <p:cNvPr id="12" name="Freeform 15">
              <a:extLst>
                <a:ext uri="{FF2B5EF4-FFF2-40B4-BE49-F238E27FC236}">
                  <a16:creationId xmlns:a16="http://schemas.microsoft.com/office/drawing/2014/main" id="{5AC3CC8B-0F3B-4239-B671-BE257A66E814}"/>
                </a:ext>
              </a:extLst>
            </p:cNvPr>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grpSp>
      <p:grpSp>
        <p:nvGrpSpPr>
          <p:cNvPr id="13" name="Group 18">
            <a:extLst>
              <a:ext uri="{FF2B5EF4-FFF2-40B4-BE49-F238E27FC236}">
                <a16:creationId xmlns:a16="http://schemas.microsoft.com/office/drawing/2014/main" id="{6FD0F7DE-CAB3-402D-A0FA-06C46A8F52EF}"/>
              </a:ext>
            </a:extLst>
          </p:cNvPr>
          <p:cNvGrpSpPr>
            <a:grpSpLocks noChangeAspect="1"/>
          </p:cNvGrpSpPr>
          <p:nvPr/>
        </p:nvGrpSpPr>
        <p:grpSpPr bwMode="auto">
          <a:xfrm>
            <a:off x="6665794" y="2269915"/>
            <a:ext cx="376364" cy="350702"/>
            <a:chOff x="3802" y="2858"/>
            <a:chExt cx="616" cy="574"/>
          </a:xfrm>
          <a:solidFill>
            <a:schemeClr val="bg1">
              <a:lumMod val="50000"/>
            </a:schemeClr>
          </a:solidFill>
        </p:grpSpPr>
        <p:sp>
          <p:nvSpPr>
            <p:cNvPr id="14" name="Rectangle 19">
              <a:extLst>
                <a:ext uri="{FF2B5EF4-FFF2-40B4-BE49-F238E27FC236}">
                  <a16:creationId xmlns:a16="http://schemas.microsoft.com/office/drawing/2014/main" id="{9FE5EF26-7BE5-40A9-A350-EB4BEED6F890}"/>
                </a:ext>
              </a:extLst>
            </p:cNvPr>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sp>
          <p:nvSpPr>
            <p:cNvPr id="15" name="Rectangle 20">
              <a:extLst>
                <a:ext uri="{FF2B5EF4-FFF2-40B4-BE49-F238E27FC236}">
                  <a16:creationId xmlns:a16="http://schemas.microsoft.com/office/drawing/2014/main" id="{24DF76E8-6F52-433D-BF92-E4D14064A4EC}"/>
                </a:ext>
              </a:extLst>
            </p:cNvPr>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sp>
          <p:nvSpPr>
            <p:cNvPr id="16" name="Rectangle 21">
              <a:extLst>
                <a:ext uri="{FF2B5EF4-FFF2-40B4-BE49-F238E27FC236}">
                  <a16:creationId xmlns:a16="http://schemas.microsoft.com/office/drawing/2014/main" id="{E90079FA-68FC-43FA-8A67-846C1B8B6918}"/>
                </a:ext>
              </a:extLst>
            </p:cNvPr>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sp>
          <p:nvSpPr>
            <p:cNvPr id="17" name="Rectangle 22">
              <a:extLst>
                <a:ext uri="{FF2B5EF4-FFF2-40B4-BE49-F238E27FC236}">
                  <a16:creationId xmlns:a16="http://schemas.microsoft.com/office/drawing/2014/main" id="{796E76BC-07B8-4427-962D-1AAF82DA0E59}"/>
                </a:ext>
              </a:extLst>
            </p:cNvPr>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sp>
          <p:nvSpPr>
            <p:cNvPr id="18" name="Freeform 23">
              <a:extLst>
                <a:ext uri="{FF2B5EF4-FFF2-40B4-BE49-F238E27FC236}">
                  <a16:creationId xmlns:a16="http://schemas.microsoft.com/office/drawing/2014/main" id="{5AD00FDD-C034-4CA2-9E34-1C52F0CAD748}"/>
                </a:ext>
              </a:extLst>
            </p:cNvPr>
            <p:cNvSpPr>
              <a:spLocks/>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grpSp>
      <p:grpSp>
        <p:nvGrpSpPr>
          <p:cNvPr id="19" name="Group 26">
            <a:extLst>
              <a:ext uri="{FF2B5EF4-FFF2-40B4-BE49-F238E27FC236}">
                <a16:creationId xmlns:a16="http://schemas.microsoft.com/office/drawing/2014/main" id="{3E0B77A0-9534-450F-A3E2-C667F2D8DA0F}"/>
              </a:ext>
            </a:extLst>
          </p:cNvPr>
          <p:cNvGrpSpPr>
            <a:grpSpLocks noChangeAspect="1"/>
          </p:cNvGrpSpPr>
          <p:nvPr/>
        </p:nvGrpSpPr>
        <p:grpSpPr bwMode="auto">
          <a:xfrm>
            <a:off x="8192463" y="2356207"/>
            <a:ext cx="535744" cy="265601"/>
            <a:chOff x="5676" y="2597"/>
            <a:chExt cx="1061" cy="526"/>
          </a:xfrm>
          <a:solidFill>
            <a:schemeClr val="bg1">
              <a:lumMod val="50000"/>
            </a:schemeClr>
          </a:solidFill>
        </p:grpSpPr>
        <p:sp>
          <p:nvSpPr>
            <p:cNvPr id="20" name="Freeform 27">
              <a:extLst>
                <a:ext uri="{FF2B5EF4-FFF2-40B4-BE49-F238E27FC236}">
                  <a16:creationId xmlns:a16="http://schemas.microsoft.com/office/drawing/2014/main" id="{7AB67423-8D83-46B5-8BC9-CF196F2BD16A}"/>
                </a:ext>
              </a:extLst>
            </p:cNvPr>
            <p:cNvSpPr>
              <a:spLocks/>
            </p:cNvSpPr>
            <p:nvPr/>
          </p:nvSpPr>
          <p:spPr bwMode="auto">
            <a:xfrm>
              <a:off x="5747" y="2597"/>
              <a:ext cx="181" cy="115"/>
            </a:xfrm>
            <a:custGeom>
              <a:avLst/>
              <a:gdLst>
                <a:gd name="T0" fmla="*/ 25 w 76"/>
                <a:gd name="T1" fmla="*/ 48 h 48"/>
                <a:gd name="T2" fmla="*/ 64 w 76"/>
                <a:gd name="T3" fmla="*/ 44 h 48"/>
                <a:gd name="T4" fmla="*/ 76 w 76"/>
                <a:gd name="T5" fmla="*/ 13 h 48"/>
                <a:gd name="T6" fmla="*/ 39 w 76"/>
                <a:gd name="T7" fmla="*/ 15 h 48"/>
                <a:gd name="T8" fmla="*/ 23 w 76"/>
                <a:gd name="T9" fmla="*/ 10 h 48"/>
                <a:gd name="T10" fmla="*/ 7 w 76"/>
                <a:gd name="T11" fmla="*/ 20 h 48"/>
                <a:gd name="T12" fmla="*/ 25 w 76"/>
                <a:gd name="T13" fmla="*/ 48 h 48"/>
              </a:gdLst>
              <a:ahLst/>
              <a:cxnLst>
                <a:cxn ang="0">
                  <a:pos x="T0" y="T1"/>
                </a:cxn>
                <a:cxn ang="0">
                  <a:pos x="T2" y="T3"/>
                </a:cxn>
                <a:cxn ang="0">
                  <a:pos x="T4" y="T5"/>
                </a:cxn>
                <a:cxn ang="0">
                  <a:pos x="T6" y="T7"/>
                </a:cxn>
                <a:cxn ang="0">
                  <a:pos x="T8" y="T9"/>
                </a:cxn>
                <a:cxn ang="0">
                  <a:pos x="T10" y="T11"/>
                </a:cxn>
                <a:cxn ang="0">
                  <a:pos x="T12" y="T13"/>
                </a:cxn>
              </a:cxnLst>
              <a:rect l="0" t="0" r="r" b="b"/>
              <a:pathLst>
                <a:path w="76" h="48">
                  <a:moveTo>
                    <a:pt x="25" y="48"/>
                  </a:moveTo>
                  <a:cubicBezTo>
                    <a:pt x="64" y="44"/>
                    <a:pt x="64" y="44"/>
                    <a:pt x="64" y="44"/>
                  </a:cubicBezTo>
                  <a:cubicBezTo>
                    <a:pt x="66" y="36"/>
                    <a:pt x="69" y="26"/>
                    <a:pt x="76" y="13"/>
                  </a:cubicBezTo>
                  <a:cubicBezTo>
                    <a:pt x="76" y="13"/>
                    <a:pt x="70" y="0"/>
                    <a:pt x="39" y="15"/>
                  </a:cubicBezTo>
                  <a:cubicBezTo>
                    <a:pt x="39" y="15"/>
                    <a:pt x="32" y="14"/>
                    <a:pt x="23" y="10"/>
                  </a:cubicBezTo>
                  <a:cubicBezTo>
                    <a:pt x="23" y="10"/>
                    <a:pt x="0" y="4"/>
                    <a:pt x="7" y="20"/>
                  </a:cubicBezTo>
                  <a:lnTo>
                    <a:pt x="25"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sp>
          <p:nvSpPr>
            <p:cNvPr id="21" name="Freeform 28">
              <a:extLst>
                <a:ext uri="{FF2B5EF4-FFF2-40B4-BE49-F238E27FC236}">
                  <a16:creationId xmlns:a16="http://schemas.microsoft.com/office/drawing/2014/main" id="{10824B8F-B8AF-47E1-99E2-55E92535A3D1}"/>
                </a:ext>
              </a:extLst>
            </p:cNvPr>
            <p:cNvSpPr>
              <a:spLocks noEditPoints="1"/>
            </p:cNvSpPr>
            <p:nvPr/>
          </p:nvSpPr>
          <p:spPr bwMode="auto">
            <a:xfrm>
              <a:off x="5759" y="2613"/>
              <a:ext cx="169" cy="101"/>
            </a:xfrm>
            <a:custGeom>
              <a:avLst/>
              <a:gdLst>
                <a:gd name="T0" fmla="*/ 20 w 71"/>
                <a:gd name="T1" fmla="*/ 42 h 42"/>
                <a:gd name="T2" fmla="*/ 2 w 71"/>
                <a:gd name="T3" fmla="*/ 13 h 42"/>
                <a:gd name="T4" fmla="*/ 1 w 71"/>
                <a:gd name="T5" fmla="*/ 4 h 42"/>
                <a:gd name="T6" fmla="*/ 10 w 71"/>
                <a:gd name="T7" fmla="*/ 1 h 42"/>
                <a:gd name="T8" fmla="*/ 18 w 71"/>
                <a:gd name="T9" fmla="*/ 2 h 42"/>
                <a:gd name="T10" fmla="*/ 18 w 71"/>
                <a:gd name="T11" fmla="*/ 2 h 42"/>
                <a:gd name="T12" fmla="*/ 34 w 71"/>
                <a:gd name="T13" fmla="*/ 8 h 42"/>
                <a:gd name="T14" fmla="*/ 59 w 71"/>
                <a:gd name="T15" fmla="*/ 0 h 42"/>
                <a:gd name="T16" fmla="*/ 71 w 71"/>
                <a:gd name="T17" fmla="*/ 6 h 42"/>
                <a:gd name="T18" fmla="*/ 71 w 71"/>
                <a:gd name="T19" fmla="*/ 6 h 42"/>
                <a:gd name="T20" fmla="*/ 71 w 71"/>
                <a:gd name="T21" fmla="*/ 6 h 42"/>
                <a:gd name="T22" fmla="*/ 60 w 71"/>
                <a:gd name="T23" fmla="*/ 37 h 42"/>
                <a:gd name="T24" fmla="*/ 60 w 71"/>
                <a:gd name="T25" fmla="*/ 37 h 42"/>
                <a:gd name="T26" fmla="*/ 20 w 71"/>
                <a:gd name="T27" fmla="*/ 42 h 42"/>
                <a:gd name="T28" fmla="*/ 10 w 71"/>
                <a:gd name="T29" fmla="*/ 2 h 42"/>
                <a:gd name="T30" fmla="*/ 2 w 71"/>
                <a:gd name="T31" fmla="*/ 5 h 42"/>
                <a:gd name="T32" fmla="*/ 3 w 71"/>
                <a:gd name="T33" fmla="*/ 13 h 42"/>
                <a:gd name="T34" fmla="*/ 20 w 71"/>
                <a:gd name="T35" fmla="*/ 40 h 42"/>
                <a:gd name="T36" fmla="*/ 59 w 71"/>
                <a:gd name="T37" fmla="*/ 36 h 42"/>
                <a:gd name="T38" fmla="*/ 70 w 71"/>
                <a:gd name="T39" fmla="*/ 6 h 42"/>
                <a:gd name="T40" fmla="*/ 59 w 71"/>
                <a:gd name="T41" fmla="*/ 1 h 42"/>
                <a:gd name="T42" fmla="*/ 34 w 71"/>
                <a:gd name="T43" fmla="*/ 9 h 42"/>
                <a:gd name="T44" fmla="*/ 34 w 71"/>
                <a:gd name="T45" fmla="*/ 9 h 42"/>
                <a:gd name="T46" fmla="*/ 34 w 71"/>
                <a:gd name="T47" fmla="*/ 9 h 42"/>
                <a:gd name="T48" fmla="*/ 18 w 71"/>
                <a:gd name="T49" fmla="*/ 3 h 42"/>
                <a:gd name="T50" fmla="*/ 10 w 71"/>
                <a:gd name="T51" fmla="*/ 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1" h="42">
                  <a:moveTo>
                    <a:pt x="20" y="42"/>
                  </a:moveTo>
                  <a:cubicBezTo>
                    <a:pt x="2" y="13"/>
                    <a:pt x="2" y="13"/>
                    <a:pt x="2" y="13"/>
                  </a:cubicBezTo>
                  <a:cubicBezTo>
                    <a:pt x="0" y="9"/>
                    <a:pt x="0" y="6"/>
                    <a:pt x="1" y="4"/>
                  </a:cubicBezTo>
                  <a:cubicBezTo>
                    <a:pt x="3" y="2"/>
                    <a:pt x="6" y="1"/>
                    <a:pt x="10" y="1"/>
                  </a:cubicBezTo>
                  <a:cubicBezTo>
                    <a:pt x="14" y="1"/>
                    <a:pt x="18" y="2"/>
                    <a:pt x="18" y="2"/>
                  </a:cubicBezTo>
                  <a:cubicBezTo>
                    <a:pt x="18" y="2"/>
                    <a:pt x="18" y="2"/>
                    <a:pt x="18" y="2"/>
                  </a:cubicBezTo>
                  <a:cubicBezTo>
                    <a:pt x="26" y="6"/>
                    <a:pt x="33" y="7"/>
                    <a:pt x="34" y="8"/>
                  </a:cubicBezTo>
                  <a:cubicBezTo>
                    <a:pt x="44" y="3"/>
                    <a:pt x="52" y="0"/>
                    <a:pt x="59" y="0"/>
                  </a:cubicBezTo>
                  <a:cubicBezTo>
                    <a:pt x="69" y="0"/>
                    <a:pt x="71" y="6"/>
                    <a:pt x="71" y="6"/>
                  </a:cubicBezTo>
                  <a:cubicBezTo>
                    <a:pt x="71" y="6"/>
                    <a:pt x="71" y="6"/>
                    <a:pt x="71" y="6"/>
                  </a:cubicBezTo>
                  <a:cubicBezTo>
                    <a:pt x="71" y="6"/>
                    <a:pt x="71" y="6"/>
                    <a:pt x="71" y="6"/>
                  </a:cubicBezTo>
                  <a:cubicBezTo>
                    <a:pt x="66" y="17"/>
                    <a:pt x="62" y="28"/>
                    <a:pt x="60" y="37"/>
                  </a:cubicBezTo>
                  <a:cubicBezTo>
                    <a:pt x="60" y="37"/>
                    <a:pt x="60" y="37"/>
                    <a:pt x="60" y="37"/>
                  </a:cubicBezTo>
                  <a:lnTo>
                    <a:pt x="20" y="42"/>
                  </a:lnTo>
                  <a:close/>
                  <a:moveTo>
                    <a:pt x="10" y="2"/>
                  </a:moveTo>
                  <a:cubicBezTo>
                    <a:pt x="7" y="2"/>
                    <a:pt x="4" y="3"/>
                    <a:pt x="2" y="5"/>
                  </a:cubicBezTo>
                  <a:cubicBezTo>
                    <a:pt x="1" y="7"/>
                    <a:pt x="1" y="9"/>
                    <a:pt x="3" y="13"/>
                  </a:cubicBezTo>
                  <a:cubicBezTo>
                    <a:pt x="20" y="40"/>
                    <a:pt x="20" y="40"/>
                    <a:pt x="20" y="40"/>
                  </a:cubicBezTo>
                  <a:cubicBezTo>
                    <a:pt x="59" y="36"/>
                    <a:pt x="59" y="36"/>
                    <a:pt x="59" y="36"/>
                  </a:cubicBezTo>
                  <a:cubicBezTo>
                    <a:pt x="61" y="27"/>
                    <a:pt x="64" y="17"/>
                    <a:pt x="70" y="6"/>
                  </a:cubicBezTo>
                  <a:cubicBezTo>
                    <a:pt x="70" y="5"/>
                    <a:pt x="67" y="1"/>
                    <a:pt x="59" y="1"/>
                  </a:cubicBezTo>
                  <a:cubicBezTo>
                    <a:pt x="52" y="1"/>
                    <a:pt x="44" y="4"/>
                    <a:pt x="34" y="9"/>
                  </a:cubicBezTo>
                  <a:cubicBezTo>
                    <a:pt x="34" y="9"/>
                    <a:pt x="34" y="9"/>
                    <a:pt x="34" y="9"/>
                  </a:cubicBezTo>
                  <a:cubicBezTo>
                    <a:pt x="34" y="9"/>
                    <a:pt x="34" y="9"/>
                    <a:pt x="34" y="9"/>
                  </a:cubicBezTo>
                  <a:cubicBezTo>
                    <a:pt x="34" y="9"/>
                    <a:pt x="27" y="8"/>
                    <a:pt x="18" y="3"/>
                  </a:cubicBezTo>
                  <a:cubicBezTo>
                    <a:pt x="17" y="3"/>
                    <a:pt x="14" y="2"/>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sp>
          <p:nvSpPr>
            <p:cNvPr id="22" name="Freeform 29">
              <a:extLst>
                <a:ext uri="{FF2B5EF4-FFF2-40B4-BE49-F238E27FC236}">
                  <a16:creationId xmlns:a16="http://schemas.microsoft.com/office/drawing/2014/main" id="{48C72119-E32A-4D74-A7BC-F2B886014FAA}"/>
                </a:ext>
              </a:extLst>
            </p:cNvPr>
            <p:cNvSpPr>
              <a:spLocks/>
            </p:cNvSpPr>
            <p:nvPr/>
          </p:nvSpPr>
          <p:spPr bwMode="auto">
            <a:xfrm>
              <a:off x="5795" y="2709"/>
              <a:ext cx="119" cy="43"/>
            </a:xfrm>
            <a:custGeom>
              <a:avLst/>
              <a:gdLst>
                <a:gd name="T0" fmla="*/ 41 w 50"/>
                <a:gd name="T1" fmla="*/ 0 h 18"/>
                <a:gd name="T2" fmla="*/ 7 w 50"/>
                <a:gd name="T3" fmla="*/ 4 h 18"/>
                <a:gd name="T4" fmla="*/ 1 w 50"/>
                <a:gd name="T5" fmla="*/ 12 h 18"/>
                <a:gd name="T6" fmla="*/ 8 w 50"/>
                <a:gd name="T7" fmla="*/ 17 h 18"/>
                <a:gd name="T8" fmla="*/ 43 w 50"/>
                <a:gd name="T9" fmla="*/ 14 h 18"/>
                <a:gd name="T10" fmla="*/ 49 w 50"/>
                <a:gd name="T11" fmla="*/ 6 h 18"/>
                <a:gd name="T12" fmla="*/ 41 w 50"/>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50" h="18">
                  <a:moveTo>
                    <a:pt x="41" y="0"/>
                  </a:moveTo>
                  <a:cubicBezTo>
                    <a:pt x="7" y="4"/>
                    <a:pt x="7" y="4"/>
                    <a:pt x="7" y="4"/>
                  </a:cubicBezTo>
                  <a:cubicBezTo>
                    <a:pt x="3" y="5"/>
                    <a:pt x="0" y="8"/>
                    <a:pt x="1" y="12"/>
                  </a:cubicBezTo>
                  <a:cubicBezTo>
                    <a:pt x="1" y="15"/>
                    <a:pt x="5" y="18"/>
                    <a:pt x="8" y="17"/>
                  </a:cubicBezTo>
                  <a:cubicBezTo>
                    <a:pt x="43" y="14"/>
                    <a:pt x="43" y="14"/>
                    <a:pt x="43" y="14"/>
                  </a:cubicBezTo>
                  <a:cubicBezTo>
                    <a:pt x="47" y="13"/>
                    <a:pt x="50" y="10"/>
                    <a:pt x="49" y="6"/>
                  </a:cubicBezTo>
                  <a:cubicBezTo>
                    <a:pt x="49" y="3"/>
                    <a:pt x="45" y="0"/>
                    <a:pt x="4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sp>
          <p:nvSpPr>
            <p:cNvPr id="23" name="Freeform 30">
              <a:extLst>
                <a:ext uri="{FF2B5EF4-FFF2-40B4-BE49-F238E27FC236}">
                  <a16:creationId xmlns:a16="http://schemas.microsoft.com/office/drawing/2014/main" id="{D512B1BA-EBDA-48D0-8AD0-CDAD8BF585C7}"/>
                </a:ext>
              </a:extLst>
            </p:cNvPr>
            <p:cNvSpPr>
              <a:spLocks noEditPoints="1"/>
            </p:cNvSpPr>
            <p:nvPr/>
          </p:nvSpPr>
          <p:spPr bwMode="auto">
            <a:xfrm>
              <a:off x="5795" y="2707"/>
              <a:ext cx="119" cy="45"/>
            </a:xfrm>
            <a:custGeom>
              <a:avLst/>
              <a:gdLst>
                <a:gd name="T0" fmla="*/ 8 w 50"/>
                <a:gd name="T1" fmla="*/ 19 h 19"/>
                <a:gd name="T2" fmla="*/ 0 w 50"/>
                <a:gd name="T3" fmla="*/ 13 h 19"/>
                <a:gd name="T4" fmla="*/ 2 w 50"/>
                <a:gd name="T5" fmla="*/ 7 h 19"/>
                <a:gd name="T6" fmla="*/ 7 w 50"/>
                <a:gd name="T7" fmla="*/ 5 h 19"/>
                <a:gd name="T8" fmla="*/ 41 w 50"/>
                <a:gd name="T9" fmla="*/ 1 h 19"/>
                <a:gd name="T10" fmla="*/ 50 w 50"/>
                <a:gd name="T11" fmla="*/ 7 h 19"/>
                <a:gd name="T12" fmla="*/ 48 w 50"/>
                <a:gd name="T13" fmla="*/ 12 h 19"/>
                <a:gd name="T14" fmla="*/ 43 w 50"/>
                <a:gd name="T15" fmla="*/ 15 h 19"/>
                <a:gd name="T16" fmla="*/ 9 w 50"/>
                <a:gd name="T17" fmla="*/ 19 h 19"/>
                <a:gd name="T18" fmla="*/ 8 w 50"/>
                <a:gd name="T19" fmla="*/ 19 h 19"/>
                <a:gd name="T20" fmla="*/ 42 w 50"/>
                <a:gd name="T21" fmla="*/ 2 h 19"/>
                <a:gd name="T22" fmla="*/ 41 w 50"/>
                <a:gd name="T23" fmla="*/ 2 h 19"/>
                <a:gd name="T24" fmla="*/ 7 w 50"/>
                <a:gd name="T25" fmla="*/ 6 h 19"/>
                <a:gd name="T26" fmla="*/ 3 w 50"/>
                <a:gd name="T27" fmla="*/ 8 h 19"/>
                <a:gd name="T28" fmla="*/ 1 w 50"/>
                <a:gd name="T29" fmla="*/ 12 h 19"/>
                <a:gd name="T30" fmla="*/ 8 w 50"/>
                <a:gd name="T31" fmla="*/ 18 h 19"/>
                <a:gd name="T32" fmla="*/ 43 w 50"/>
                <a:gd name="T33" fmla="*/ 14 h 19"/>
                <a:gd name="T34" fmla="*/ 47 w 50"/>
                <a:gd name="T35" fmla="*/ 12 h 19"/>
                <a:gd name="T36" fmla="*/ 49 w 50"/>
                <a:gd name="T37" fmla="*/ 7 h 19"/>
                <a:gd name="T38" fmla="*/ 42 w 50"/>
                <a:gd name="T39"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0" h="19">
                  <a:moveTo>
                    <a:pt x="8" y="19"/>
                  </a:moveTo>
                  <a:cubicBezTo>
                    <a:pt x="4" y="19"/>
                    <a:pt x="0" y="16"/>
                    <a:pt x="0" y="13"/>
                  </a:cubicBezTo>
                  <a:cubicBezTo>
                    <a:pt x="0" y="11"/>
                    <a:pt x="0" y="9"/>
                    <a:pt x="2" y="7"/>
                  </a:cubicBezTo>
                  <a:cubicBezTo>
                    <a:pt x="3" y="6"/>
                    <a:pt x="5" y="5"/>
                    <a:pt x="7" y="5"/>
                  </a:cubicBezTo>
                  <a:cubicBezTo>
                    <a:pt x="41" y="1"/>
                    <a:pt x="41" y="1"/>
                    <a:pt x="41" y="1"/>
                  </a:cubicBezTo>
                  <a:cubicBezTo>
                    <a:pt x="45" y="0"/>
                    <a:pt x="49" y="3"/>
                    <a:pt x="50" y="7"/>
                  </a:cubicBezTo>
                  <a:cubicBezTo>
                    <a:pt x="50" y="9"/>
                    <a:pt x="49" y="11"/>
                    <a:pt x="48" y="12"/>
                  </a:cubicBezTo>
                  <a:cubicBezTo>
                    <a:pt x="47" y="14"/>
                    <a:pt x="45" y="15"/>
                    <a:pt x="43" y="15"/>
                  </a:cubicBezTo>
                  <a:cubicBezTo>
                    <a:pt x="9" y="19"/>
                    <a:pt x="9" y="19"/>
                    <a:pt x="9" y="19"/>
                  </a:cubicBezTo>
                  <a:cubicBezTo>
                    <a:pt x="8" y="19"/>
                    <a:pt x="8" y="19"/>
                    <a:pt x="8" y="19"/>
                  </a:cubicBezTo>
                  <a:close/>
                  <a:moveTo>
                    <a:pt x="42" y="2"/>
                  </a:moveTo>
                  <a:cubicBezTo>
                    <a:pt x="42" y="2"/>
                    <a:pt x="42" y="2"/>
                    <a:pt x="41" y="2"/>
                  </a:cubicBezTo>
                  <a:cubicBezTo>
                    <a:pt x="7" y="6"/>
                    <a:pt x="7" y="6"/>
                    <a:pt x="7" y="6"/>
                  </a:cubicBezTo>
                  <a:cubicBezTo>
                    <a:pt x="5" y="6"/>
                    <a:pt x="4" y="7"/>
                    <a:pt x="3" y="8"/>
                  </a:cubicBezTo>
                  <a:cubicBezTo>
                    <a:pt x="1" y="9"/>
                    <a:pt x="1" y="11"/>
                    <a:pt x="1" y="12"/>
                  </a:cubicBezTo>
                  <a:cubicBezTo>
                    <a:pt x="2" y="16"/>
                    <a:pt x="5" y="18"/>
                    <a:pt x="8" y="18"/>
                  </a:cubicBezTo>
                  <a:cubicBezTo>
                    <a:pt x="43" y="14"/>
                    <a:pt x="43" y="14"/>
                    <a:pt x="43" y="14"/>
                  </a:cubicBezTo>
                  <a:cubicBezTo>
                    <a:pt x="45" y="14"/>
                    <a:pt x="46" y="13"/>
                    <a:pt x="47" y="12"/>
                  </a:cubicBezTo>
                  <a:cubicBezTo>
                    <a:pt x="48" y="10"/>
                    <a:pt x="49" y="9"/>
                    <a:pt x="49" y="7"/>
                  </a:cubicBezTo>
                  <a:cubicBezTo>
                    <a:pt x="48" y="4"/>
                    <a:pt x="45" y="2"/>
                    <a:pt x="4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sp>
          <p:nvSpPr>
            <p:cNvPr id="24" name="Freeform 31">
              <a:extLst>
                <a:ext uri="{FF2B5EF4-FFF2-40B4-BE49-F238E27FC236}">
                  <a16:creationId xmlns:a16="http://schemas.microsoft.com/office/drawing/2014/main" id="{D6540F04-AF7A-40AD-810E-B8E834183770}"/>
                </a:ext>
              </a:extLst>
            </p:cNvPr>
            <p:cNvSpPr>
              <a:spLocks noEditPoints="1"/>
            </p:cNvSpPr>
            <p:nvPr/>
          </p:nvSpPr>
          <p:spPr bwMode="auto">
            <a:xfrm>
              <a:off x="5676" y="2752"/>
              <a:ext cx="424" cy="371"/>
            </a:xfrm>
            <a:custGeom>
              <a:avLst/>
              <a:gdLst>
                <a:gd name="T0" fmla="*/ 153 w 178"/>
                <a:gd name="T1" fmla="*/ 137 h 155"/>
                <a:gd name="T2" fmla="*/ 157 w 178"/>
                <a:gd name="T3" fmla="*/ 137 h 155"/>
                <a:gd name="T4" fmla="*/ 165 w 178"/>
                <a:gd name="T5" fmla="*/ 138 h 155"/>
                <a:gd name="T6" fmla="*/ 168 w 178"/>
                <a:gd name="T7" fmla="*/ 139 h 155"/>
                <a:gd name="T8" fmla="*/ 176 w 178"/>
                <a:gd name="T9" fmla="*/ 135 h 155"/>
                <a:gd name="T10" fmla="*/ 172 w 178"/>
                <a:gd name="T11" fmla="*/ 128 h 155"/>
                <a:gd name="T12" fmla="*/ 166 w 178"/>
                <a:gd name="T13" fmla="*/ 105 h 155"/>
                <a:gd name="T14" fmla="*/ 134 w 178"/>
                <a:gd name="T15" fmla="*/ 34 h 155"/>
                <a:gd name="T16" fmla="*/ 95 w 178"/>
                <a:gd name="T17" fmla="*/ 2 h 155"/>
                <a:gd name="T18" fmla="*/ 94 w 178"/>
                <a:gd name="T19" fmla="*/ 0 h 155"/>
                <a:gd name="T20" fmla="*/ 58 w 178"/>
                <a:gd name="T21" fmla="*/ 4 h 155"/>
                <a:gd name="T22" fmla="*/ 35 w 178"/>
                <a:gd name="T23" fmla="*/ 37 h 155"/>
                <a:gd name="T24" fmla="*/ 21 w 178"/>
                <a:gd name="T25" fmla="*/ 133 h 155"/>
                <a:gd name="T26" fmla="*/ 15 w 178"/>
                <a:gd name="T27" fmla="*/ 148 h 155"/>
                <a:gd name="T28" fmla="*/ 15 w 178"/>
                <a:gd name="T29" fmla="*/ 153 h 155"/>
                <a:gd name="T30" fmla="*/ 24 w 178"/>
                <a:gd name="T31" fmla="*/ 153 h 155"/>
                <a:gd name="T32" fmla="*/ 36 w 178"/>
                <a:gd name="T33" fmla="*/ 150 h 155"/>
                <a:gd name="T34" fmla="*/ 36 w 178"/>
                <a:gd name="T35" fmla="*/ 150 h 155"/>
                <a:gd name="T36" fmla="*/ 36 w 178"/>
                <a:gd name="T37" fmla="*/ 150 h 155"/>
                <a:gd name="T38" fmla="*/ 68 w 178"/>
                <a:gd name="T39" fmla="*/ 153 h 155"/>
                <a:gd name="T40" fmla="*/ 153 w 178"/>
                <a:gd name="T41" fmla="*/ 137 h 155"/>
                <a:gd name="T42" fmla="*/ 67 w 178"/>
                <a:gd name="T43" fmla="*/ 57 h 155"/>
                <a:gd name="T44" fmla="*/ 81 w 178"/>
                <a:gd name="T45" fmla="*/ 50 h 155"/>
                <a:gd name="T46" fmla="*/ 80 w 178"/>
                <a:gd name="T47" fmla="*/ 42 h 155"/>
                <a:gd name="T48" fmla="*/ 86 w 178"/>
                <a:gd name="T49" fmla="*/ 41 h 155"/>
                <a:gd name="T50" fmla="*/ 88 w 178"/>
                <a:gd name="T51" fmla="*/ 49 h 155"/>
                <a:gd name="T52" fmla="*/ 102 w 178"/>
                <a:gd name="T53" fmla="*/ 50 h 155"/>
                <a:gd name="T54" fmla="*/ 100 w 178"/>
                <a:gd name="T55" fmla="*/ 55 h 155"/>
                <a:gd name="T56" fmla="*/ 75 w 178"/>
                <a:gd name="T57" fmla="*/ 62 h 155"/>
                <a:gd name="T58" fmla="*/ 92 w 178"/>
                <a:gd name="T59" fmla="*/ 70 h 155"/>
                <a:gd name="T60" fmla="*/ 106 w 178"/>
                <a:gd name="T61" fmla="*/ 92 h 155"/>
                <a:gd name="T62" fmla="*/ 93 w 178"/>
                <a:gd name="T63" fmla="*/ 98 h 155"/>
                <a:gd name="T64" fmla="*/ 94 w 178"/>
                <a:gd name="T65" fmla="*/ 106 h 155"/>
                <a:gd name="T66" fmla="*/ 87 w 178"/>
                <a:gd name="T67" fmla="*/ 107 h 155"/>
                <a:gd name="T68" fmla="*/ 86 w 178"/>
                <a:gd name="T69" fmla="*/ 99 h 155"/>
                <a:gd name="T70" fmla="*/ 69 w 178"/>
                <a:gd name="T71" fmla="*/ 97 h 155"/>
                <a:gd name="T72" fmla="*/ 70 w 178"/>
                <a:gd name="T73" fmla="*/ 92 h 155"/>
                <a:gd name="T74" fmla="*/ 97 w 178"/>
                <a:gd name="T75" fmla="*/ 90 h 155"/>
                <a:gd name="T76" fmla="*/ 93 w 178"/>
                <a:gd name="T77" fmla="*/ 78 h 155"/>
                <a:gd name="T78" fmla="*/ 78 w 178"/>
                <a:gd name="T79" fmla="*/ 74 h 155"/>
                <a:gd name="T80" fmla="*/ 67 w 178"/>
                <a:gd name="T81" fmla="*/ 5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8" h="155">
                  <a:moveTo>
                    <a:pt x="153" y="137"/>
                  </a:moveTo>
                  <a:cubicBezTo>
                    <a:pt x="153" y="137"/>
                    <a:pt x="154" y="137"/>
                    <a:pt x="157" y="137"/>
                  </a:cubicBezTo>
                  <a:cubicBezTo>
                    <a:pt x="160" y="137"/>
                    <a:pt x="162" y="137"/>
                    <a:pt x="165" y="138"/>
                  </a:cubicBezTo>
                  <a:cubicBezTo>
                    <a:pt x="165" y="138"/>
                    <a:pt x="166" y="139"/>
                    <a:pt x="168" y="139"/>
                  </a:cubicBezTo>
                  <a:cubicBezTo>
                    <a:pt x="172" y="139"/>
                    <a:pt x="174" y="137"/>
                    <a:pt x="176" y="135"/>
                  </a:cubicBezTo>
                  <a:cubicBezTo>
                    <a:pt x="176" y="135"/>
                    <a:pt x="178" y="132"/>
                    <a:pt x="172" y="128"/>
                  </a:cubicBezTo>
                  <a:cubicBezTo>
                    <a:pt x="172" y="128"/>
                    <a:pt x="162" y="123"/>
                    <a:pt x="166" y="105"/>
                  </a:cubicBezTo>
                  <a:cubicBezTo>
                    <a:pt x="166" y="105"/>
                    <a:pt x="171" y="57"/>
                    <a:pt x="134" y="34"/>
                  </a:cubicBezTo>
                  <a:cubicBezTo>
                    <a:pt x="133" y="33"/>
                    <a:pt x="96" y="10"/>
                    <a:pt x="95" y="2"/>
                  </a:cubicBezTo>
                  <a:cubicBezTo>
                    <a:pt x="95" y="2"/>
                    <a:pt x="95" y="1"/>
                    <a:pt x="94" y="0"/>
                  </a:cubicBezTo>
                  <a:cubicBezTo>
                    <a:pt x="58" y="4"/>
                    <a:pt x="58" y="4"/>
                    <a:pt x="58" y="4"/>
                  </a:cubicBezTo>
                  <a:cubicBezTo>
                    <a:pt x="54" y="12"/>
                    <a:pt x="46" y="24"/>
                    <a:pt x="35" y="37"/>
                  </a:cubicBezTo>
                  <a:cubicBezTo>
                    <a:pt x="35" y="37"/>
                    <a:pt x="0" y="78"/>
                    <a:pt x="21" y="133"/>
                  </a:cubicBezTo>
                  <a:cubicBezTo>
                    <a:pt x="21" y="134"/>
                    <a:pt x="22" y="137"/>
                    <a:pt x="15" y="148"/>
                  </a:cubicBezTo>
                  <a:cubicBezTo>
                    <a:pt x="15" y="148"/>
                    <a:pt x="14" y="151"/>
                    <a:pt x="15" y="153"/>
                  </a:cubicBezTo>
                  <a:cubicBezTo>
                    <a:pt x="16" y="155"/>
                    <a:pt x="19" y="155"/>
                    <a:pt x="24" y="153"/>
                  </a:cubicBezTo>
                  <a:cubicBezTo>
                    <a:pt x="24" y="153"/>
                    <a:pt x="28" y="151"/>
                    <a:pt x="36" y="150"/>
                  </a:cubicBezTo>
                  <a:cubicBezTo>
                    <a:pt x="36" y="150"/>
                    <a:pt x="36" y="150"/>
                    <a:pt x="36" y="150"/>
                  </a:cubicBezTo>
                  <a:cubicBezTo>
                    <a:pt x="36" y="150"/>
                    <a:pt x="36" y="150"/>
                    <a:pt x="36" y="150"/>
                  </a:cubicBezTo>
                  <a:cubicBezTo>
                    <a:pt x="36" y="150"/>
                    <a:pt x="49" y="153"/>
                    <a:pt x="68" y="153"/>
                  </a:cubicBezTo>
                  <a:cubicBezTo>
                    <a:pt x="88" y="153"/>
                    <a:pt x="119" y="150"/>
                    <a:pt x="153" y="137"/>
                  </a:cubicBezTo>
                  <a:close/>
                  <a:moveTo>
                    <a:pt x="67" y="57"/>
                  </a:moveTo>
                  <a:cubicBezTo>
                    <a:pt x="67" y="57"/>
                    <a:pt x="69" y="52"/>
                    <a:pt x="81" y="50"/>
                  </a:cubicBezTo>
                  <a:cubicBezTo>
                    <a:pt x="80" y="42"/>
                    <a:pt x="80" y="42"/>
                    <a:pt x="80" y="42"/>
                  </a:cubicBezTo>
                  <a:cubicBezTo>
                    <a:pt x="86" y="41"/>
                    <a:pt x="86" y="41"/>
                    <a:pt x="86" y="41"/>
                  </a:cubicBezTo>
                  <a:cubicBezTo>
                    <a:pt x="88" y="49"/>
                    <a:pt x="88" y="49"/>
                    <a:pt x="88" y="49"/>
                  </a:cubicBezTo>
                  <a:cubicBezTo>
                    <a:pt x="88" y="49"/>
                    <a:pt x="96" y="48"/>
                    <a:pt x="102" y="50"/>
                  </a:cubicBezTo>
                  <a:cubicBezTo>
                    <a:pt x="100" y="55"/>
                    <a:pt x="100" y="55"/>
                    <a:pt x="100" y="55"/>
                  </a:cubicBezTo>
                  <a:cubicBezTo>
                    <a:pt x="100" y="55"/>
                    <a:pt x="78" y="52"/>
                    <a:pt x="75" y="62"/>
                  </a:cubicBezTo>
                  <a:cubicBezTo>
                    <a:pt x="75" y="62"/>
                    <a:pt x="73" y="69"/>
                    <a:pt x="92" y="70"/>
                  </a:cubicBezTo>
                  <a:cubicBezTo>
                    <a:pt x="92" y="70"/>
                    <a:pt x="119" y="73"/>
                    <a:pt x="106" y="92"/>
                  </a:cubicBezTo>
                  <a:cubicBezTo>
                    <a:pt x="106" y="92"/>
                    <a:pt x="102" y="97"/>
                    <a:pt x="93" y="98"/>
                  </a:cubicBezTo>
                  <a:cubicBezTo>
                    <a:pt x="94" y="106"/>
                    <a:pt x="94" y="106"/>
                    <a:pt x="94" y="106"/>
                  </a:cubicBezTo>
                  <a:cubicBezTo>
                    <a:pt x="87" y="107"/>
                    <a:pt x="87" y="107"/>
                    <a:pt x="87" y="107"/>
                  </a:cubicBezTo>
                  <a:cubicBezTo>
                    <a:pt x="86" y="99"/>
                    <a:pt x="86" y="99"/>
                    <a:pt x="86" y="99"/>
                  </a:cubicBezTo>
                  <a:cubicBezTo>
                    <a:pt x="86" y="99"/>
                    <a:pt x="75" y="100"/>
                    <a:pt x="69" y="97"/>
                  </a:cubicBezTo>
                  <a:cubicBezTo>
                    <a:pt x="70" y="92"/>
                    <a:pt x="70" y="92"/>
                    <a:pt x="70" y="92"/>
                  </a:cubicBezTo>
                  <a:cubicBezTo>
                    <a:pt x="70" y="92"/>
                    <a:pt x="84" y="98"/>
                    <a:pt x="97" y="90"/>
                  </a:cubicBezTo>
                  <a:cubicBezTo>
                    <a:pt x="97" y="90"/>
                    <a:pt x="108" y="82"/>
                    <a:pt x="93" y="78"/>
                  </a:cubicBezTo>
                  <a:cubicBezTo>
                    <a:pt x="93" y="78"/>
                    <a:pt x="85" y="76"/>
                    <a:pt x="78" y="74"/>
                  </a:cubicBezTo>
                  <a:cubicBezTo>
                    <a:pt x="78" y="74"/>
                    <a:pt x="60" y="70"/>
                    <a:pt x="67"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sp>
          <p:nvSpPr>
            <p:cNvPr id="25" name="Freeform 32">
              <a:extLst>
                <a:ext uri="{FF2B5EF4-FFF2-40B4-BE49-F238E27FC236}">
                  <a16:creationId xmlns:a16="http://schemas.microsoft.com/office/drawing/2014/main" id="{9EAE64DA-7387-403B-A184-8F02CAEE0572}"/>
                </a:ext>
              </a:extLst>
            </p:cNvPr>
            <p:cNvSpPr>
              <a:spLocks/>
            </p:cNvSpPr>
            <p:nvPr/>
          </p:nvSpPr>
          <p:spPr bwMode="auto">
            <a:xfrm>
              <a:off x="6433" y="2606"/>
              <a:ext cx="176" cy="108"/>
            </a:xfrm>
            <a:custGeom>
              <a:avLst/>
              <a:gdLst>
                <a:gd name="T0" fmla="*/ 21 w 74"/>
                <a:gd name="T1" fmla="*/ 45 h 45"/>
                <a:gd name="T2" fmla="*/ 60 w 74"/>
                <a:gd name="T3" fmla="*/ 44 h 45"/>
                <a:gd name="T4" fmla="*/ 74 w 74"/>
                <a:gd name="T5" fmla="*/ 15 h 45"/>
                <a:gd name="T6" fmla="*/ 38 w 74"/>
                <a:gd name="T7" fmla="*/ 14 h 45"/>
                <a:gd name="T8" fmla="*/ 23 w 74"/>
                <a:gd name="T9" fmla="*/ 8 h 45"/>
                <a:gd name="T10" fmla="*/ 6 w 74"/>
                <a:gd name="T11" fmla="*/ 17 h 45"/>
                <a:gd name="T12" fmla="*/ 21 w 74"/>
                <a:gd name="T13" fmla="*/ 45 h 45"/>
              </a:gdLst>
              <a:ahLst/>
              <a:cxnLst>
                <a:cxn ang="0">
                  <a:pos x="T0" y="T1"/>
                </a:cxn>
                <a:cxn ang="0">
                  <a:pos x="T2" y="T3"/>
                </a:cxn>
                <a:cxn ang="0">
                  <a:pos x="T4" y="T5"/>
                </a:cxn>
                <a:cxn ang="0">
                  <a:pos x="T6" y="T7"/>
                </a:cxn>
                <a:cxn ang="0">
                  <a:pos x="T8" y="T9"/>
                </a:cxn>
                <a:cxn ang="0">
                  <a:pos x="T10" y="T11"/>
                </a:cxn>
                <a:cxn ang="0">
                  <a:pos x="T12" y="T13"/>
                </a:cxn>
              </a:cxnLst>
              <a:rect l="0" t="0" r="r" b="b"/>
              <a:pathLst>
                <a:path w="74" h="45">
                  <a:moveTo>
                    <a:pt x="21" y="45"/>
                  </a:moveTo>
                  <a:cubicBezTo>
                    <a:pt x="60" y="44"/>
                    <a:pt x="60" y="44"/>
                    <a:pt x="60" y="44"/>
                  </a:cubicBezTo>
                  <a:cubicBezTo>
                    <a:pt x="62" y="37"/>
                    <a:pt x="66" y="27"/>
                    <a:pt x="74" y="15"/>
                  </a:cubicBezTo>
                  <a:cubicBezTo>
                    <a:pt x="74" y="15"/>
                    <a:pt x="69" y="2"/>
                    <a:pt x="38" y="14"/>
                  </a:cubicBezTo>
                  <a:cubicBezTo>
                    <a:pt x="38" y="14"/>
                    <a:pt x="31" y="13"/>
                    <a:pt x="23" y="8"/>
                  </a:cubicBezTo>
                  <a:cubicBezTo>
                    <a:pt x="23" y="8"/>
                    <a:pt x="0" y="0"/>
                    <a:pt x="6" y="17"/>
                  </a:cubicBezTo>
                  <a:lnTo>
                    <a:pt x="21"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sp>
          <p:nvSpPr>
            <p:cNvPr id="26" name="Freeform 33">
              <a:extLst>
                <a:ext uri="{FF2B5EF4-FFF2-40B4-BE49-F238E27FC236}">
                  <a16:creationId xmlns:a16="http://schemas.microsoft.com/office/drawing/2014/main" id="{4EC94E08-4421-426F-A12B-3F904FA96E4A}"/>
                </a:ext>
              </a:extLst>
            </p:cNvPr>
            <p:cNvSpPr>
              <a:spLocks noEditPoints="1"/>
            </p:cNvSpPr>
            <p:nvPr/>
          </p:nvSpPr>
          <p:spPr bwMode="auto">
            <a:xfrm>
              <a:off x="6442" y="2621"/>
              <a:ext cx="167" cy="95"/>
            </a:xfrm>
            <a:custGeom>
              <a:avLst/>
              <a:gdLst>
                <a:gd name="T0" fmla="*/ 17 w 70"/>
                <a:gd name="T1" fmla="*/ 40 h 40"/>
                <a:gd name="T2" fmla="*/ 2 w 70"/>
                <a:gd name="T3" fmla="*/ 11 h 40"/>
                <a:gd name="T4" fmla="*/ 2 w 70"/>
                <a:gd name="T5" fmla="*/ 2 h 40"/>
                <a:gd name="T6" fmla="*/ 9 w 70"/>
                <a:gd name="T7" fmla="*/ 0 h 40"/>
                <a:gd name="T8" fmla="*/ 19 w 70"/>
                <a:gd name="T9" fmla="*/ 1 h 40"/>
                <a:gd name="T10" fmla="*/ 19 w 70"/>
                <a:gd name="T11" fmla="*/ 1 h 40"/>
                <a:gd name="T12" fmla="*/ 34 w 70"/>
                <a:gd name="T13" fmla="*/ 8 h 40"/>
                <a:gd name="T14" fmla="*/ 56 w 70"/>
                <a:gd name="T15" fmla="*/ 2 h 40"/>
                <a:gd name="T16" fmla="*/ 70 w 70"/>
                <a:gd name="T17" fmla="*/ 9 h 40"/>
                <a:gd name="T18" fmla="*/ 70 w 70"/>
                <a:gd name="T19" fmla="*/ 9 h 40"/>
                <a:gd name="T20" fmla="*/ 70 w 70"/>
                <a:gd name="T21" fmla="*/ 10 h 40"/>
                <a:gd name="T22" fmla="*/ 56 w 70"/>
                <a:gd name="T23" fmla="*/ 39 h 40"/>
                <a:gd name="T24" fmla="*/ 56 w 70"/>
                <a:gd name="T25" fmla="*/ 39 h 40"/>
                <a:gd name="T26" fmla="*/ 17 w 70"/>
                <a:gd name="T27" fmla="*/ 40 h 40"/>
                <a:gd name="T28" fmla="*/ 9 w 70"/>
                <a:gd name="T29" fmla="*/ 1 h 40"/>
                <a:gd name="T30" fmla="*/ 3 w 70"/>
                <a:gd name="T31" fmla="*/ 3 h 40"/>
                <a:gd name="T32" fmla="*/ 3 w 70"/>
                <a:gd name="T33" fmla="*/ 11 h 40"/>
                <a:gd name="T34" fmla="*/ 17 w 70"/>
                <a:gd name="T35" fmla="*/ 39 h 40"/>
                <a:gd name="T36" fmla="*/ 55 w 70"/>
                <a:gd name="T37" fmla="*/ 38 h 40"/>
                <a:gd name="T38" fmla="*/ 69 w 70"/>
                <a:gd name="T39" fmla="*/ 9 h 40"/>
                <a:gd name="T40" fmla="*/ 56 w 70"/>
                <a:gd name="T41" fmla="*/ 4 h 40"/>
                <a:gd name="T42" fmla="*/ 34 w 70"/>
                <a:gd name="T43" fmla="*/ 9 h 40"/>
                <a:gd name="T44" fmla="*/ 34 w 70"/>
                <a:gd name="T45" fmla="*/ 9 h 40"/>
                <a:gd name="T46" fmla="*/ 34 w 70"/>
                <a:gd name="T47" fmla="*/ 9 h 40"/>
                <a:gd name="T48" fmla="*/ 18 w 70"/>
                <a:gd name="T49" fmla="*/ 2 h 40"/>
                <a:gd name="T50" fmla="*/ 9 w 70"/>
                <a:gd name="T51" fmla="*/ 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0" h="40">
                  <a:moveTo>
                    <a:pt x="17" y="40"/>
                  </a:moveTo>
                  <a:cubicBezTo>
                    <a:pt x="2" y="11"/>
                    <a:pt x="2" y="11"/>
                    <a:pt x="2" y="11"/>
                  </a:cubicBezTo>
                  <a:cubicBezTo>
                    <a:pt x="0" y="7"/>
                    <a:pt x="0" y="4"/>
                    <a:pt x="2" y="2"/>
                  </a:cubicBezTo>
                  <a:cubicBezTo>
                    <a:pt x="3" y="0"/>
                    <a:pt x="5" y="0"/>
                    <a:pt x="9" y="0"/>
                  </a:cubicBezTo>
                  <a:cubicBezTo>
                    <a:pt x="14" y="0"/>
                    <a:pt x="19" y="1"/>
                    <a:pt x="19" y="1"/>
                  </a:cubicBezTo>
                  <a:cubicBezTo>
                    <a:pt x="19" y="1"/>
                    <a:pt x="19" y="1"/>
                    <a:pt x="19" y="1"/>
                  </a:cubicBezTo>
                  <a:cubicBezTo>
                    <a:pt x="26" y="6"/>
                    <a:pt x="33" y="8"/>
                    <a:pt x="34" y="8"/>
                  </a:cubicBezTo>
                  <a:cubicBezTo>
                    <a:pt x="43" y="4"/>
                    <a:pt x="50" y="2"/>
                    <a:pt x="56" y="2"/>
                  </a:cubicBezTo>
                  <a:cubicBezTo>
                    <a:pt x="68" y="2"/>
                    <a:pt x="70" y="9"/>
                    <a:pt x="70" y="9"/>
                  </a:cubicBezTo>
                  <a:cubicBezTo>
                    <a:pt x="70" y="9"/>
                    <a:pt x="70" y="9"/>
                    <a:pt x="70" y="9"/>
                  </a:cubicBezTo>
                  <a:cubicBezTo>
                    <a:pt x="70" y="10"/>
                    <a:pt x="70" y="10"/>
                    <a:pt x="70" y="10"/>
                  </a:cubicBezTo>
                  <a:cubicBezTo>
                    <a:pt x="64" y="20"/>
                    <a:pt x="59" y="30"/>
                    <a:pt x="56" y="39"/>
                  </a:cubicBezTo>
                  <a:cubicBezTo>
                    <a:pt x="56" y="39"/>
                    <a:pt x="56" y="39"/>
                    <a:pt x="56" y="39"/>
                  </a:cubicBezTo>
                  <a:lnTo>
                    <a:pt x="17" y="40"/>
                  </a:lnTo>
                  <a:close/>
                  <a:moveTo>
                    <a:pt x="9" y="1"/>
                  </a:moveTo>
                  <a:cubicBezTo>
                    <a:pt x="6" y="1"/>
                    <a:pt x="4" y="1"/>
                    <a:pt x="3" y="3"/>
                  </a:cubicBezTo>
                  <a:cubicBezTo>
                    <a:pt x="1" y="4"/>
                    <a:pt x="1" y="7"/>
                    <a:pt x="3" y="11"/>
                  </a:cubicBezTo>
                  <a:cubicBezTo>
                    <a:pt x="17" y="39"/>
                    <a:pt x="17" y="39"/>
                    <a:pt x="17" y="39"/>
                  </a:cubicBezTo>
                  <a:cubicBezTo>
                    <a:pt x="55" y="38"/>
                    <a:pt x="55" y="38"/>
                    <a:pt x="55" y="38"/>
                  </a:cubicBezTo>
                  <a:cubicBezTo>
                    <a:pt x="58" y="29"/>
                    <a:pt x="63" y="19"/>
                    <a:pt x="69" y="9"/>
                  </a:cubicBezTo>
                  <a:cubicBezTo>
                    <a:pt x="69" y="8"/>
                    <a:pt x="66" y="4"/>
                    <a:pt x="56" y="4"/>
                  </a:cubicBezTo>
                  <a:cubicBezTo>
                    <a:pt x="50" y="4"/>
                    <a:pt x="43" y="5"/>
                    <a:pt x="34" y="9"/>
                  </a:cubicBezTo>
                  <a:cubicBezTo>
                    <a:pt x="34" y="9"/>
                    <a:pt x="34" y="9"/>
                    <a:pt x="34" y="9"/>
                  </a:cubicBezTo>
                  <a:cubicBezTo>
                    <a:pt x="34" y="9"/>
                    <a:pt x="34" y="9"/>
                    <a:pt x="34" y="9"/>
                  </a:cubicBezTo>
                  <a:cubicBezTo>
                    <a:pt x="33" y="9"/>
                    <a:pt x="27" y="8"/>
                    <a:pt x="18" y="2"/>
                  </a:cubicBezTo>
                  <a:cubicBezTo>
                    <a:pt x="18" y="2"/>
                    <a:pt x="13"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sp>
          <p:nvSpPr>
            <p:cNvPr id="27" name="Freeform 34">
              <a:extLst>
                <a:ext uri="{FF2B5EF4-FFF2-40B4-BE49-F238E27FC236}">
                  <a16:creationId xmlns:a16="http://schemas.microsoft.com/office/drawing/2014/main" id="{F3F5A786-D1FE-4EFE-B5AF-48C58198616B}"/>
                </a:ext>
              </a:extLst>
            </p:cNvPr>
            <p:cNvSpPr>
              <a:spLocks/>
            </p:cNvSpPr>
            <p:nvPr/>
          </p:nvSpPr>
          <p:spPr bwMode="auto">
            <a:xfrm>
              <a:off x="6471" y="2721"/>
              <a:ext cx="114" cy="34"/>
            </a:xfrm>
            <a:custGeom>
              <a:avLst/>
              <a:gdLst>
                <a:gd name="T0" fmla="*/ 40 w 48"/>
                <a:gd name="T1" fmla="*/ 0 h 14"/>
                <a:gd name="T2" fmla="*/ 6 w 48"/>
                <a:gd name="T3" fmla="*/ 1 h 14"/>
                <a:gd name="T4" fmla="*/ 0 w 48"/>
                <a:gd name="T5" fmla="*/ 7 h 14"/>
                <a:gd name="T6" fmla="*/ 7 w 48"/>
                <a:gd name="T7" fmla="*/ 14 h 14"/>
                <a:gd name="T8" fmla="*/ 41 w 48"/>
                <a:gd name="T9" fmla="*/ 13 h 14"/>
                <a:gd name="T10" fmla="*/ 48 w 48"/>
                <a:gd name="T11" fmla="*/ 6 h 14"/>
                <a:gd name="T12" fmla="*/ 40 w 48"/>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48" h="14">
                  <a:moveTo>
                    <a:pt x="40" y="0"/>
                  </a:moveTo>
                  <a:cubicBezTo>
                    <a:pt x="6" y="1"/>
                    <a:pt x="6" y="1"/>
                    <a:pt x="6" y="1"/>
                  </a:cubicBezTo>
                  <a:cubicBezTo>
                    <a:pt x="3" y="1"/>
                    <a:pt x="0" y="4"/>
                    <a:pt x="0" y="7"/>
                  </a:cubicBezTo>
                  <a:cubicBezTo>
                    <a:pt x="0" y="11"/>
                    <a:pt x="3" y="14"/>
                    <a:pt x="7" y="14"/>
                  </a:cubicBezTo>
                  <a:cubicBezTo>
                    <a:pt x="41" y="13"/>
                    <a:pt x="41" y="13"/>
                    <a:pt x="41" y="13"/>
                  </a:cubicBezTo>
                  <a:cubicBezTo>
                    <a:pt x="45" y="12"/>
                    <a:pt x="48" y="10"/>
                    <a:pt x="48" y="6"/>
                  </a:cubicBezTo>
                  <a:cubicBezTo>
                    <a:pt x="47" y="2"/>
                    <a:pt x="44" y="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sp>
          <p:nvSpPr>
            <p:cNvPr id="28" name="Freeform 35">
              <a:extLst>
                <a:ext uri="{FF2B5EF4-FFF2-40B4-BE49-F238E27FC236}">
                  <a16:creationId xmlns:a16="http://schemas.microsoft.com/office/drawing/2014/main" id="{FE536370-1B93-423D-A240-FD3EA352D97E}"/>
                </a:ext>
              </a:extLst>
            </p:cNvPr>
            <p:cNvSpPr>
              <a:spLocks noEditPoints="1"/>
            </p:cNvSpPr>
            <p:nvPr/>
          </p:nvSpPr>
          <p:spPr bwMode="auto">
            <a:xfrm>
              <a:off x="6468" y="2719"/>
              <a:ext cx="117" cy="36"/>
            </a:xfrm>
            <a:custGeom>
              <a:avLst/>
              <a:gdLst>
                <a:gd name="T0" fmla="*/ 8 w 49"/>
                <a:gd name="T1" fmla="*/ 15 h 15"/>
                <a:gd name="T2" fmla="*/ 0 w 49"/>
                <a:gd name="T3" fmla="*/ 8 h 15"/>
                <a:gd name="T4" fmla="*/ 2 w 49"/>
                <a:gd name="T5" fmla="*/ 3 h 15"/>
                <a:gd name="T6" fmla="*/ 7 w 49"/>
                <a:gd name="T7" fmla="*/ 1 h 15"/>
                <a:gd name="T8" fmla="*/ 42 w 49"/>
                <a:gd name="T9" fmla="*/ 0 h 15"/>
                <a:gd name="T10" fmla="*/ 49 w 49"/>
                <a:gd name="T11" fmla="*/ 7 h 15"/>
                <a:gd name="T12" fmla="*/ 42 w 49"/>
                <a:gd name="T13" fmla="*/ 14 h 15"/>
                <a:gd name="T14" fmla="*/ 8 w 49"/>
                <a:gd name="T15" fmla="*/ 15 h 15"/>
                <a:gd name="T16" fmla="*/ 42 w 49"/>
                <a:gd name="T17" fmla="*/ 1 h 15"/>
                <a:gd name="T18" fmla="*/ 41 w 49"/>
                <a:gd name="T19" fmla="*/ 1 h 15"/>
                <a:gd name="T20" fmla="*/ 7 w 49"/>
                <a:gd name="T21" fmla="*/ 2 h 15"/>
                <a:gd name="T22" fmla="*/ 3 w 49"/>
                <a:gd name="T23" fmla="*/ 4 h 15"/>
                <a:gd name="T24" fmla="*/ 1 w 49"/>
                <a:gd name="T25" fmla="*/ 8 h 15"/>
                <a:gd name="T26" fmla="*/ 8 w 49"/>
                <a:gd name="T27" fmla="*/ 14 h 15"/>
                <a:gd name="T28" fmla="*/ 8 w 49"/>
                <a:gd name="T29" fmla="*/ 14 h 15"/>
                <a:gd name="T30" fmla="*/ 42 w 49"/>
                <a:gd name="T31" fmla="*/ 13 h 15"/>
                <a:gd name="T32" fmla="*/ 48 w 49"/>
                <a:gd name="T33" fmla="*/ 7 h 15"/>
                <a:gd name="T34" fmla="*/ 42 w 49"/>
                <a:gd name="T35"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 h="15">
                  <a:moveTo>
                    <a:pt x="8" y="15"/>
                  </a:moveTo>
                  <a:cubicBezTo>
                    <a:pt x="4" y="15"/>
                    <a:pt x="0" y="12"/>
                    <a:pt x="0" y="8"/>
                  </a:cubicBezTo>
                  <a:cubicBezTo>
                    <a:pt x="0" y="6"/>
                    <a:pt x="1" y="5"/>
                    <a:pt x="2" y="3"/>
                  </a:cubicBezTo>
                  <a:cubicBezTo>
                    <a:pt x="4" y="2"/>
                    <a:pt x="5" y="1"/>
                    <a:pt x="7" y="1"/>
                  </a:cubicBezTo>
                  <a:cubicBezTo>
                    <a:pt x="42" y="0"/>
                    <a:pt x="42" y="0"/>
                    <a:pt x="42" y="0"/>
                  </a:cubicBezTo>
                  <a:cubicBezTo>
                    <a:pt x="46" y="0"/>
                    <a:pt x="49" y="3"/>
                    <a:pt x="49" y="7"/>
                  </a:cubicBezTo>
                  <a:cubicBezTo>
                    <a:pt x="49" y="11"/>
                    <a:pt x="46" y="14"/>
                    <a:pt x="42" y="14"/>
                  </a:cubicBezTo>
                  <a:lnTo>
                    <a:pt x="8" y="15"/>
                  </a:lnTo>
                  <a:close/>
                  <a:moveTo>
                    <a:pt x="42" y="1"/>
                  </a:moveTo>
                  <a:cubicBezTo>
                    <a:pt x="41" y="1"/>
                    <a:pt x="41" y="1"/>
                    <a:pt x="41" y="1"/>
                  </a:cubicBezTo>
                  <a:cubicBezTo>
                    <a:pt x="7" y="2"/>
                    <a:pt x="7" y="2"/>
                    <a:pt x="7" y="2"/>
                  </a:cubicBezTo>
                  <a:cubicBezTo>
                    <a:pt x="6" y="2"/>
                    <a:pt x="4" y="3"/>
                    <a:pt x="3" y="4"/>
                  </a:cubicBezTo>
                  <a:cubicBezTo>
                    <a:pt x="2" y="5"/>
                    <a:pt x="1" y="7"/>
                    <a:pt x="1" y="8"/>
                  </a:cubicBezTo>
                  <a:cubicBezTo>
                    <a:pt x="1" y="12"/>
                    <a:pt x="4" y="14"/>
                    <a:pt x="8" y="14"/>
                  </a:cubicBezTo>
                  <a:cubicBezTo>
                    <a:pt x="8" y="14"/>
                    <a:pt x="8" y="14"/>
                    <a:pt x="8" y="14"/>
                  </a:cubicBezTo>
                  <a:cubicBezTo>
                    <a:pt x="42" y="13"/>
                    <a:pt x="42" y="13"/>
                    <a:pt x="42" y="13"/>
                  </a:cubicBezTo>
                  <a:cubicBezTo>
                    <a:pt x="45" y="13"/>
                    <a:pt x="48" y="10"/>
                    <a:pt x="48" y="7"/>
                  </a:cubicBezTo>
                  <a:cubicBezTo>
                    <a:pt x="48" y="4"/>
                    <a:pt x="45" y="1"/>
                    <a:pt x="4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sp>
          <p:nvSpPr>
            <p:cNvPr id="29" name="Freeform 36">
              <a:extLst>
                <a:ext uri="{FF2B5EF4-FFF2-40B4-BE49-F238E27FC236}">
                  <a16:creationId xmlns:a16="http://schemas.microsoft.com/office/drawing/2014/main" id="{43E6B063-27B8-4D28-A509-0F820F0A66D5}"/>
                </a:ext>
              </a:extLst>
            </p:cNvPr>
            <p:cNvSpPr>
              <a:spLocks noEditPoints="1"/>
            </p:cNvSpPr>
            <p:nvPr/>
          </p:nvSpPr>
          <p:spPr bwMode="auto">
            <a:xfrm>
              <a:off x="6335" y="2762"/>
              <a:ext cx="402" cy="354"/>
            </a:xfrm>
            <a:custGeom>
              <a:avLst/>
              <a:gdLst>
                <a:gd name="T0" fmla="*/ 163 w 169"/>
                <a:gd name="T1" fmla="*/ 131 h 148"/>
                <a:gd name="T2" fmla="*/ 159 w 169"/>
                <a:gd name="T3" fmla="*/ 108 h 148"/>
                <a:gd name="T4" fmla="*/ 135 w 169"/>
                <a:gd name="T5" fmla="*/ 36 h 148"/>
                <a:gd name="T6" fmla="*/ 99 w 169"/>
                <a:gd name="T7" fmla="*/ 2 h 148"/>
                <a:gd name="T8" fmla="*/ 99 w 169"/>
                <a:gd name="T9" fmla="*/ 0 h 148"/>
                <a:gd name="T10" fmla="*/ 63 w 169"/>
                <a:gd name="T11" fmla="*/ 1 h 148"/>
                <a:gd name="T12" fmla="*/ 38 w 169"/>
                <a:gd name="T13" fmla="*/ 31 h 148"/>
                <a:gd name="T14" fmla="*/ 15 w 169"/>
                <a:gd name="T15" fmla="*/ 124 h 148"/>
                <a:gd name="T16" fmla="*/ 8 w 169"/>
                <a:gd name="T17" fmla="*/ 139 h 148"/>
                <a:gd name="T18" fmla="*/ 8 w 169"/>
                <a:gd name="T19" fmla="*/ 139 h 148"/>
                <a:gd name="T20" fmla="*/ 7 w 169"/>
                <a:gd name="T21" fmla="*/ 143 h 148"/>
                <a:gd name="T22" fmla="*/ 16 w 169"/>
                <a:gd name="T23" fmla="*/ 144 h 148"/>
                <a:gd name="T24" fmla="*/ 28 w 169"/>
                <a:gd name="T25" fmla="*/ 142 h 148"/>
                <a:gd name="T26" fmla="*/ 28 w 169"/>
                <a:gd name="T27" fmla="*/ 142 h 148"/>
                <a:gd name="T28" fmla="*/ 29 w 169"/>
                <a:gd name="T29" fmla="*/ 142 h 148"/>
                <a:gd name="T30" fmla="*/ 78 w 169"/>
                <a:gd name="T31" fmla="*/ 148 h 148"/>
                <a:gd name="T32" fmla="*/ 143 w 169"/>
                <a:gd name="T33" fmla="*/ 139 h 148"/>
                <a:gd name="T34" fmla="*/ 155 w 169"/>
                <a:gd name="T35" fmla="*/ 141 h 148"/>
                <a:gd name="T36" fmla="*/ 159 w 169"/>
                <a:gd name="T37" fmla="*/ 142 h 148"/>
                <a:gd name="T38" fmla="*/ 167 w 169"/>
                <a:gd name="T39" fmla="*/ 138 h 148"/>
                <a:gd name="T40" fmla="*/ 163 w 169"/>
                <a:gd name="T41" fmla="*/ 131 h 148"/>
                <a:gd name="T42" fmla="*/ 107 w 169"/>
                <a:gd name="T43" fmla="*/ 101 h 148"/>
                <a:gd name="T44" fmla="*/ 56 w 169"/>
                <a:gd name="T45" fmla="*/ 100 h 148"/>
                <a:gd name="T46" fmla="*/ 56 w 169"/>
                <a:gd name="T47" fmla="*/ 96 h 148"/>
                <a:gd name="T48" fmla="*/ 70 w 169"/>
                <a:gd name="T49" fmla="*/ 79 h 148"/>
                <a:gd name="T50" fmla="*/ 70 w 169"/>
                <a:gd name="T51" fmla="*/ 73 h 148"/>
                <a:gd name="T52" fmla="*/ 57 w 169"/>
                <a:gd name="T53" fmla="*/ 73 h 148"/>
                <a:gd name="T54" fmla="*/ 57 w 169"/>
                <a:gd name="T55" fmla="*/ 67 h 148"/>
                <a:gd name="T56" fmla="*/ 68 w 169"/>
                <a:gd name="T57" fmla="*/ 67 h 148"/>
                <a:gd name="T58" fmla="*/ 67 w 169"/>
                <a:gd name="T59" fmla="*/ 57 h 148"/>
                <a:gd name="T60" fmla="*/ 91 w 169"/>
                <a:gd name="T61" fmla="*/ 39 h 148"/>
                <a:gd name="T62" fmla="*/ 104 w 169"/>
                <a:gd name="T63" fmla="*/ 41 h 148"/>
                <a:gd name="T64" fmla="*/ 102 w 169"/>
                <a:gd name="T65" fmla="*/ 47 h 148"/>
                <a:gd name="T66" fmla="*/ 91 w 169"/>
                <a:gd name="T67" fmla="*/ 45 h 148"/>
                <a:gd name="T68" fmla="*/ 77 w 169"/>
                <a:gd name="T69" fmla="*/ 57 h 148"/>
                <a:gd name="T70" fmla="*/ 79 w 169"/>
                <a:gd name="T71" fmla="*/ 67 h 148"/>
                <a:gd name="T72" fmla="*/ 97 w 169"/>
                <a:gd name="T73" fmla="*/ 67 h 148"/>
                <a:gd name="T74" fmla="*/ 96 w 169"/>
                <a:gd name="T75" fmla="*/ 73 h 148"/>
                <a:gd name="T76" fmla="*/ 80 w 169"/>
                <a:gd name="T77" fmla="*/ 73 h 148"/>
                <a:gd name="T78" fmla="*/ 79 w 169"/>
                <a:gd name="T79" fmla="*/ 83 h 148"/>
                <a:gd name="T80" fmla="*/ 71 w 169"/>
                <a:gd name="T81" fmla="*/ 93 h 148"/>
                <a:gd name="T82" fmla="*/ 71 w 169"/>
                <a:gd name="T83" fmla="*/ 94 h 148"/>
                <a:gd name="T84" fmla="*/ 107 w 169"/>
                <a:gd name="T85" fmla="*/ 94 h 148"/>
                <a:gd name="T86" fmla="*/ 107 w 169"/>
                <a:gd name="T87"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9" h="148">
                  <a:moveTo>
                    <a:pt x="163" y="131"/>
                  </a:moveTo>
                  <a:cubicBezTo>
                    <a:pt x="163" y="131"/>
                    <a:pt x="154" y="125"/>
                    <a:pt x="159" y="108"/>
                  </a:cubicBezTo>
                  <a:cubicBezTo>
                    <a:pt x="159" y="108"/>
                    <a:pt x="168" y="62"/>
                    <a:pt x="135" y="36"/>
                  </a:cubicBezTo>
                  <a:cubicBezTo>
                    <a:pt x="133" y="35"/>
                    <a:pt x="100" y="10"/>
                    <a:pt x="99" y="2"/>
                  </a:cubicBezTo>
                  <a:cubicBezTo>
                    <a:pt x="99" y="2"/>
                    <a:pt x="99" y="1"/>
                    <a:pt x="99" y="0"/>
                  </a:cubicBezTo>
                  <a:cubicBezTo>
                    <a:pt x="63" y="1"/>
                    <a:pt x="63" y="1"/>
                    <a:pt x="63" y="1"/>
                  </a:cubicBezTo>
                  <a:cubicBezTo>
                    <a:pt x="58" y="9"/>
                    <a:pt x="50" y="19"/>
                    <a:pt x="38" y="31"/>
                  </a:cubicBezTo>
                  <a:cubicBezTo>
                    <a:pt x="37" y="32"/>
                    <a:pt x="0" y="69"/>
                    <a:pt x="15" y="124"/>
                  </a:cubicBezTo>
                  <a:cubicBezTo>
                    <a:pt x="15" y="125"/>
                    <a:pt x="16" y="128"/>
                    <a:pt x="8" y="139"/>
                  </a:cubicBezTo>
                  <a:cubicBezTo>
                    <a:pt x="8" y="139"/>
                    <a:pt x="8" y="139"/>
                    <a:pt x="8" y="139"/>
                  </a:cubicBezTo>
                  <a:cubicBezTo>
                    <a:pt x="8" y="139"/>
                    <a:pt x="6" y="142"/>
                    <a:pt x="7" y="143"/>
                  </a:cubicBezTo>
                  <a:cubicBezTo>
                    <a:pt x="9" y="145"/>
                    <a:pt x="12" y="145"/>
                    <a:pt x="16" y="144"/>
                  </a:cubicBezTo>
                  <a:cubicBezTo>
                    <a:pt x="16" y="144"/>
                    <a:pt x="21" y="143"/>
                    <a:pt x="28" y="142"/>
                  </a:cubicBezTo>
                  <a:cubicBezTo>
                    <a:pt x="28" y="142"/>
                    <a:pt x="28" y="142"/>
                    <a:pt x="28" y="142"/>
                  </a:cubicBezTo>
                  <a:cubicBezTo>
                    <a:pt x="29" y="142"/>
                    <a:pt x="29" y="142"/>
                    <a:pt x="29" y="142"/>
                  </a:cubicBezTo>
                  <a:cubicBezTo>
                    <a:pt x="29" y="142"/>
                    <a:pt x="48" y="148"/>
                    <a:pt x="78" y="148"/>
                  </a:cubicBezTo>
                  <a:cubicBezTo>
                    <a:pt x="100" y="148"/>
                    <a:pt x="122" y="145"/>
                    <a:pt x="143" y="139"/>
                  </a:cubicBezTo>
                  <a:cubicBezTo>
                    <a:pt x="143" y="139"/>
                    <a:pt x="149" y="138"/>
                    <a:pt x="155" y="141"/>
                  </a:cubicBezTo>
                  <a:cubicBezTo>
                    <a:pt x="155" y="141"/>
                    <a:pt x="157" y="142"/>
                    <a:pt x="159" y="142"/>
                  </a:cubicBezTo>
                  <a:cubicBezTo>
                    <a:pt x="162" y="142"/>
                    <a:pt x="165" y="140"/>
                    <a:pt x="167" y="138"/>
                  </a:cubicBezTo>
                  <a:cubicBezTo>
                    <a:pt x="167" y="138"/>
                    <a:pt x="169" y="135"/>
                    <a:pt x="163" y="131"/>
                  </a:cubicBezTo>
                  <a:close/>
                  <a:moveTo>
                    <a:pt x="107" y="101"/>
                  </a:moveTo>
                  <a:cubicBezTo>
                    <a:pt x="56" y="100"/>
                    <a:pt x="56" y="100"/>
                    <a:pt x="56" y="100"/>
                  </a:cubicBezTo>
                  <a:cubicBezTo>
                    <a:pt x="56" y="96"/>
                    <a:pt x="56" y="96"/>
                    <a:pt x="56" y="96"/>
                  </a:cubicBezTo>
                  <a:cubicBezTo>
                    <a:pt x="64" y="93"/>
                    <a:pt x="70" y="86"/>
                    <a:pt x="70" y="79"/>
                  </a:cubicBezTo>
                  <a:cubicBezTo>
                    <a:pt x="70" y="77"/>
                    <a:pt x="70" y="75"/>
                    <a:pt x="70" y="73"/>
                  </a:cubicBezTo>
                  <a:cubicBezTo>
                    <a:pt x="57" y="73"/>
                    <a:pt x="57" y="73"/>
                    <a:pt x="57" y="73"/>
                  </a:cubicBezTo>
                  <a:cubicBezTo>
                    <a:pt x="57" y="67"/>
                    <a:pt x="57" y="67"/>
                    <a:pt x="57" y="67"/>
                  </a:cubicBezTo>
                  <a:cubicBezTo>
                    <a:pt x="68" y="67"/>
                    <a:pt x="68" y="67"/>
                    <a:pt x="68" y="67"/>
                  </a:cubicBezTo>
                  <a:cubicBezTo>
                    <a:pt x="68" y="64"/>
                    <a:pt x="67" y="61"/>
                    <a:pt x="67" y="57"/>
                  </a:cubicBezTo>
                  <a:cubicBezTo>
                    <a:pt x="67" y="46"/>
                    <a:pt x="77" y="39"/>
                    <a:pt x="91" y="39"/>
                  </a:cubicBezTo>
                  <a:cubicBezTo>
                    <a:pt x="97" y="39"/>
                    <a:pt x="102" y="40"/>
                    <a:pt x="104" y="41"/>
                  </a:cubicBezTo>
                  <a:cubicBezTo>
                    <a:pt x="102" y="47"/>
                    <a:pt x="102" y="47"/>
                    <a:pt x="102" y="47"/>
                  </a:cubicBezTo>
                  <a:cubicBezTo>
                    <a:pt x="100" y="46"/>
                    <a:pt x="96" y="45"/>
                    <a:pt x="91" y="45"/>
                  </a:cubicBezTo>
                  <a:cubicBezTo>
                    <a:pt x="81" y="45"/>
                    <a:pt x="77" y="50"/>
                    <a:pt x="77" y="57"/>
                  </a:cubicBezTo>
                  <a:cubicBezTo>
                    <a:pt x="77" y="61"/>
                    <a:pt x="78" y="64"/>
                    <a:pt x="79" y="67"/>
                  </a:cubicBezTo>
                  <a:cubicBezTo>
                    <a:pt x="97" y="67"/>
                    <a:pt x="97" y="67"/>
                    <a:pt x="97" y="67"/>
                  </a:cubicBezTo>
                  <a:cubicBezTo>
                    <a:pt x="96" y="73"/>
                    <a:pt x="96" y="73"/>
                    <a:pt x="96" y="73"/>
                  </a:cubicBezTo>
                  <a:cubicBezTo>
                    <a:pt x="80" y="73"/>
                    <a:pt x="80" y="73"/>
                    <a:pt x="80" y="73"/>
                  </a:cubicBezTo>
                  <a:cubicBezTo>
                    <a:pt x="80" y="76"/>
                    <a:pt x="80" y="80"/>
                    <a:pt x="79" y="83"/>
                  </a:cubicBezTo>
                  <a:cubicBezTo>
                    <a:pt x="78" y="87"/>
                    <a:pt x="75" y="91"/>
                    <a:pt x="71" y="93"/>
                  </a:cubicBezTo>
                  <a:cubicBezTo>
                    <a:pt x="71" y="94"/>
                    <a:pt x="71" y="94"/>
                    <a:pt x="71" y="94"/>
                  </a:cubicBezTo>
                  <a:cubicBezTo>
                    <a:pt x="107" y="94"/>
                    <a:pt x="107" y="94"/>
                    <a:pt x="107" y="94"/>
                  </a:cubicBezTo>
                  <a:lnTo>
                    <a:pt x="107" y="1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sp>
          <p:nvSpPr>
            <p:cNvPr id="30" name="Freeform 37">
              <a:extLst>
                <a:ext uri="{FF2B5EF4-FFF2-40B4-BE49-F238E27FC236}">
                  <a16:creationId xmlns:a16="http://schemas.microsoft.com/office/drawing/2014/main" id="{0A848386-E8A5-49D8-9F34-32332BCD32C7}"/>
                </a:ext>
              </a:extLst>
            </p:cNvPr>
            <p:cNvSpPr>
              <a:spLocks/>
            </p:cNvSpPr>
            <p:nvPr/>
          </p:nvSpPr>
          <p:spPr bwMode="auto">
            <a:xfrm>
              <a:off x="6147" y="2633"/>
              <a:ext cx="129" cy="81"/>
            </a:xfrm>
            <a:custGeom>
              <a:avLst/>
              <a:gdLst>
                <a:gd name="T0" fmla="*/ 14 w 54"/>
                <a:gd name="T1" fmla="*/ 34 h 34"/>
                <a:gd name="T2" fmla="*/ 43 w 54"/>
                <a:gd name="T3" fmla="*/ 34 h 34"/>
                <a:gd name="T4" fmla="*/ 54 w 54"/>
                <a:gd name="T5" fmla="*/ 13 h 34"/>
                <a:gd name="T6" fmla="*/ 28 w 54"/>
                <a:gd name="T7" fmla="*/ 12 h 34"/>
                <a:gd name="T8" fmla="*/ 16 w 54"/>
                <a:gd name="T9" fmla="*/ 6 h 34"/>
                <a:gd name="T10" fmla="*/ 4 w 54"/>
                <a:gd name="T11" fmla="*/ 13 h 34"/>
                <a:gd name="T12" fmla="*/ 14 w 54"/>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54" h="34">
                  <a:moveTo>
                    <a:pt x="14" y="34"/>
                  </a:moveTo>
                  <a:cubicBezTo>
                    <a:pt x="43" y="34"/>
                    <a:pt x="43" y="34"/>
                    <a:pt x="43" y="34"/>
                  </a:cubicBezTo>
                  <a:cubicBezTo>
                    <a:pt x="45" y="29"/>
                    <a:pt x="48" y="22"/>
                    <a:pt x="54" y="13"/>
                  </a:cubicBezTo>
                  <a:cubicBezTo>
                    <a:pt x="54" y="13"/>
                    <a:pt x="51" y="3"/>
                    <a:pt x="28" y="12"/>
                  </a:cubicBezTo>
                  <a:cubicBezTo>
                    <a:pt x="28" y="12"/>
                    <a:pt x="22" y="11"/>
                    <a:pt x="16" y="6"/>
                  </a:cubicBezTo>
                  <a:cubicBezTo>
                    <a:pt x="16" y="6"/>
                    <a:pt x="0" y="0"/>
                    <a:pt x="4" y="13"/>
                  </a:cubicBezTo>
                  <a:lnTo>
                    <a:pt x="14"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sp>
          <p:nvSpPr>
            <p:cNvPr id="31" name="Freeform 38">
              <a:extLst>
                <a:ext uri="{FF2B5EF4-FFF2-40B4-BE49-F238E27FC236}">
                  <a16:creationId xmlns:a16="http://schemas.microsoft.com/office/drawing/2014/main" id="{4369352F-009E-4BBD-A08C-EC3E18FF626C}"/>
                </a:ext>
              </a:extLst>
            </p:cNvPr>
            <p:cNvSpPr>
              <a:spLocks noEditPoints="1"/>
            </p:cNvSpPr>
            <p:nvPr/>
          </p:nvSpPr>
          <p:spPr bwMode="auto">
            <a:xfrm>
              <a:off x="6152" y="2642"/>
              <a:ext cx="126" cy="74"/>
            </a:xfrm>
            <a:custGeom>
              <a:avLst/>
              <a:gdLst>
                <a:gd name="T0" fmla="*/ 12 w 53"/>
                <a:gd name="T1" fmla="*/ 31 h 31"/>
                <a:gd name="T2" fmla="*/ 1 w 53"/>
                <a:gd name="T3" fmla="*/ 9 h 31"/>
                <a:gd name="T4" fmla="*/ 2 w 53"/>
                <a:gd name="T5" fmla="*/ 2 h 31"/>
                <a:gd name="T6" fmla="*/ 7 w 53"/>
                <a:gd name="T7" fmla="*/ 0 h 31"/>
                <a:gd name="T8" fmla="*/ 15 w 53"/>
                <a:gd name="T9" fmla="*/ 2 h 31"/>
                <a:gd name="T10" fmla="*/ 15 w 53"/>
                <a:gd name="T11" fmla="*/ 2 h 31"/>
                <a:gd name="T12" fmla="*/ 25 w 53"/>
                <a:gd name="T13" fmla="*/ 7 h 31"/>
                <a:gd name="T14" fmla="*/ 42 w 53"/>
                <a:gd name="T15" fmla="*/ 3 h 31"/>
                <a:gd name="T16" fmla="*/ 53 w 53"/>
                <a:gd name="T17" fmla="*/ 9 h 31"/>
                <a:gd name="T18" fmla="*/ 53 w 53"/>
                <a:gd name="T19" fmla="*/ 9 h 31"/>
                <a:gd name="T20" fmla="*/ 53 w 53"/>
                <a:gd name="T21" fmla="*/ 9 h 31"/>
                <a:gd name="T22" fmla="*/ 42 w 53"/>
                <a:gd name="T23" fmla="*/ 31 h 31"/>
                <a:gd name="T24" fmla="*/ 42 w 53"/>
                <a:gd name="T25" fmla="*/ 31 h 31"/>
                <a:gd name="T26" fmla="*/ 12 w 53"/>
                <a:gd name="T27" fmla="*/ 31 h 31"/>
                <a:gd name="T28" fmla="*/ 7 w 53"/>
                <a:gd name="T29" fmla="*/ 1 h 31"/>
                <a:gd name="T30" fmla="*/ 2 w 53"/>
                <a:gd name="T31" fmla="*/ 3 h 31"/>
                <a:gd name="T32" fmla="*/ 2 w 53"/>
                <a:gd name="T33" fmla="*/ 9 h 31"/>
                <a:gd name="T34" fmla="*/ 13 w 53"/>
                <a:gd name="T35" fmla="*/ 30 h 31"/>
                <a:gd name="T36" fmla="*/ 41 w 53"/>
                <a:gd name="T37" fmla="*/ 30 h 31"/>
                <a:gd name="T38" fmla="*/ 52 w 53"/>
                <a:gd name="T39" fmla="*/ 9 h 31"/>
                <a:gd name="T40" fmla="*/ 42 w 53"/>
                <a:gd name="T41" fmla="*/ 4 h 31"/>
                <a:gd name="T42" fmla="*/ 26 w 53"/>
                <a:gd name="T43" fmla="*/ 8 h 31"/>
                <a:gd name="T44" fmla="*/ 26 w 53"/>
                <a:gd name="T45" fmla="*/ 8 h 31"/>
                <a:gd name="T46" fmla="*/ 25 w 53"/>
                <a:gd name="T47" fmla="*/ 8 h 31"/>
                <a:gd name="T48" fmla="*/ 14 w 53"/>
                <a:gd name="T49" fmla="*/ 3 h 31"/>
                <a:gd name="T50" fmla="*/ 7 w 53"/>
                <a:gd name="T51"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3" h="31">
                  <a:moveTo>
                    <a:pt x="12" y="31"/>
                  </a:moveTo>
                  <a:cubicBezTo>
                    <a:pt x="1" y="9"/>
                    <a:pt x="1" y="9"/>
                    <a:pt x="1" y="9"/>
                  </a:cubicBezTo>
                  <a:cubicBezTo>
                    <a:pt x="0" y="6"/>
                    <a:pt x="0" y="4"/>
                    <a:pt x="2" y="2"/>
                  </a:cubicBezTo>
                  <a:cubicBezTo>
                    <a:pt x="3" y="1"/>
                    <a:pt x="4" y="0"/>
                    <a:pt x="7" y="0"/>
                  </a:cubicBezTo>
                  <a:cubicBezTo>
                    <a:pt x="10" y="0"/>
                    <a:pt x="14" y="2"/>
                    <a:pt x="15" y="2"/>
                  </a:cubicBezTo>
                  <a:cubicBezTo>
                    <a:pt x="15" y="2"/>
                    <a:pt x="15" y="2"/>
                    <a:pt x="15" y="2"/>
                  </a:cubicBezTo>
                  <a:cubicBezTo>
                    <a:pt x="20" y="6"/>
                    <a:pt x="25" y="7"/>
                    <a:pt x="25" y="7"/>
                  </a:cubicBezTo>
                  <a:cubicBezTo>
                    <a:pt x="32" y="5"/>
                    <a:pt x="37" y="3"/>
                    <a:pt x="42" y="3"/>
                  </a:cubicBezTo>
                  <a:cubicBezTo>
                    <a:pt x="51" y="3"/>
                    <a:pt x="53" y="9"/>
                    <a:pt x="53" y="9"/>
                  </a:cubicBezTo>
                  <a:cubicBezTo>
                    <a:pt x="53" y="9"/>
                    <a:pt x="53" y="9"/>
                    <a:pt x="53" y="9"/>
                  </a:cubicBezTo>
                  <a:cubicBezTo>
                    <a:pt x="53" y="9"/>
                    <a:pt x="53" y="9"/>
                    <a:pt x="53" y="9"/>
                  </a:cubicBezTo>
                  <a:cubicBezTo>
                    <a:pt x="48" y="17"/>
                    <a:pt x="44" y="24"/>
                    <a:pt x="42" y="31"/>
                  </a:cubicBezTo>
                  <a:cubicBezTo>
                    <a:pt x="42" y="31"/>
                    <a:pt x="42" y="31"/>
                    <a:pt x="42" y="31"/>
                  </a:cubicBezTo>
                  <a:lnTo>
                    <a:pt x="12" y="31"/>
                  </a:lnTo>
                  <a:close/>
                  <a:moveTo>
                    <a:pt x="7" y="1"/>
                  </a:moveTo>
                  <a:cubicBezTo>
                    <a:pt x="5" y="1"/>
                    <a:pt x="3" y="2"/>
                    <a:pt x="2" y="3"/>
                  </a:cubicBezTo>
                  <a:cubicBezTo>
                    <a:pt x="1" y="4"/>
                    <a:pt x="1" y="6"/>
                    <a:pt x="2" y="9"/>
                  </a:cubicBezTo>
                  <a:cubicBezTo>
                    <a:pt x="13" y="30"/>
                    <a:pt x="13" y="30"/>
                    <a:pt x="13" y="30"/>
                  </a:cubicBezTo>
                  <a:cubicBezTo>
                    <a:pt x="41" y="30"/>
                    <a:pt x="41" y="30"/>
                    <a:pt x="41" y="30"/>
                  </a:cubicBezTo>
                  <a:cubicBezTo>
                    <a:pt x="43" y="23"/>
                    <a:pt x="47" y="16"/>
                    <a:pt x="52" y="9"/>
                  </a:cubicBezTo>
                  <a:cubicBezTo>
                    <a:pt x="51" y="8"/>
                    <a:pt x="49" y="4"/>
                    <a:pt x="42" y="4"/>
                  </a:cubicBezTo>
                  <a:cubicBezTo>
                    <a:pt x="37" y="4"/>
                    <a:pt x="32" y="6"/>
                    <a:pt x="26" y="8"/>
                  </a:cubicBezTo>
                  <a:cubicBezTo>
                    <a:pt x="26" y="8"/>
                    <a:pt x="26" y="8"/>
                    <a:pt x="26" y="8"/>
                  </a:cubicBezTo>
                  <a:cubicBezTo>
                    <a:pt x="25" y="8"/>
                    <a:pt x="25" y="8"/>
                    <a:pt x="25" y="8"/>
                  </a:cubicBezTo>
                  <a:cubicBezTo>
                    <a:pt x="25" y="8"/>
                    <a:pt x="20" y="7"/>
                    <a:pt x="14" y="3"/>
                  </a:cubicBezTo>
                  <a:cubicBezTo>
                    <a:pt x="14" y="3"/>
                    <a:pt x="10" y="1"/>
                    <a:pt x="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sp>
          <p:nvSpPr>
            <p:cNvPr id="32" name="Freeform 39">
              <a:extLst>
                <a:ext uri="{FF2B5EF4-FFF2-40B4-BE49-F238E27FC236}">
                  <a16:creationId xmlns:a16="http://schemas.microsoft.com/office/drawing/2014/main" id="{E9ED5559-0968-4E30-9FD6-0A006798EE83}"/>
                </a:ext>
              </a:extLst>
            </p:cNvPr>
            <p:cNvSpPr>
              <a:spLocks/>
            </p:cNvSpPr>
            <p:nvPr/>
          </p:nvSpPr>
          <p:spPr bwMode="auto">
            <a:xfrm>
              <a:off x="6171" y="2721"/>
              <a:ext cx="86" cy="24"/>
            </a:xfrm>
            <a:custGeom>
              <a:avLst/>
              <a:gdLst>
                <a:gd name="T0" fmla="*/ 31 w 36"/>
                <a:gd name="T1" fmla="*/ 0 h 10"/>
                <a:gd name="T2" fmla="*/ 5 w 36"/>
                <a:gd name="T3" fmla="*/ 0 h 10"/>
                <a:gd name="T4" fmla="*/ 0 w 36"/>
                <a:gd name="T5" fmla="*/ 5 h 10"/>
                <a:gd name="T6" fmla="*/ 5 w 36"/>
                <a:gd name="T7" fmla="*/ 10 h 10"/>
                <a:gd name="T8" fmla="*/ 31 w 36"/>
                <a:gd name="T9" fmla="*/ 10 h 10"/>
                <a:gd name="T10" fmla="*/ 36 w 36"/>
                <a:gd name="T11" fmla="*/ 5 h 10"/>
                <a:gd name="T12" fmla="*/ 31 w 36"/>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36" h="10">
                  <a:moveTo>
                    <a:pt x="31" y="0"/>
                  </a:moveTo>
                  <a:cubicBezTo>
                    <a:pt x="5" y="0"/>
                    <a:pt x="5" y="0"/>
                    <a:pt x="5" y="0"/>
                  </a:cubicBezTo>
                  <a:cubicBezTo>
                    <a:pt x="2" y="0"/>
                    <a:pt x="0" y="2"/>
                    <a:pt x="0" y="5"/>
                  </a:cubicBezTo>
                  <a:cubicBezTo>
                    <a:pt x="0" y="7"/>
                    <a:pt x="2" y="10"/>
                    <a:pt x="5" y="10"/>
                  </a:cubicBezTo>
                  <a:cubicBezTo>
                    <a:pt x="31" y="10"/>
                    <a:pt x="31" y="10"/>
                    <a:pt x="31" y="10"/>
                  </a:cubicBezTo>
                  <a:cubicBezTo>
                    <a:pt x="34" y="10"/>
                    <a:pt x="36" y="7"/>
                    <a:pt x="36" y="5"/>
                  </a:cubicBezTo>
                  <a:cubicBezTo>
                    <a:pt x="36" y="2"/>
                    <a:pt x="34" y="0"/>
                    <a:pt x="3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sp>
          <p:nvSpPr>
            <p:cNvPr id="33" name="Freeform 40">
              <a:extLst>
                <a:ext uri="{FF2B5EF4-FFF2-40B4-BE49-F238E27FC236}">
                  <a16:creationId xmlns:a16="http://schemas.microsoft.com/office/drawing/2014/main" id="{EE36EA2A-57AA-475B-9E41-0B0042F67272}"/>
                </a:ext>
              </a:extLst>
            </p:cNvPr>
            <p:cNvSpPr>
              <a:spLocks noEditPoints="1"/>
            </p:cNvSpPr>
            <p:nvPr/>
          </p:nvSpPr>
          <p:spPr bwMode="auto">
            <a:xfrm>
              <a:off x="6171" y="2719"/>
              <a:ext cx="86" cy="26"/>
            </a:xfrm>
            <a:custGeom>
              <a:avLst/>
              <a:gdLst>
                <a:gd name="T0" fmla="*/ 5 w 36"/>
                <a:gd name="T1" fmla="*/ 11 h 11"/>
                <a:gd name="T2" fmla="*/ 0 w 36"/>
                <a:gd name="T3" fmla="*/ 6 h 11"/>
                <a:gd name="T4" fmla="*/ 1 w 36"/>
                <a:gd name="T5" fmla="*/ 2 h 11"/>
                <a:gd name="T6" fmla="*/ 5 w 36"/>
                <a:gd name="T7" fmla="*/ 0 h 11"/>
                <a:gd name="T8" fmla="*/ 31 w 36"/>
                <a:gd name="T9" fmla="*/ 0 h 11"/>
                <a:gd name="T10" fmla="*/ 36 w 36"/>
                <a:gd name="T11" fmla="*/ 6 h 11"/>
                <a:gd name="T12" fmla="*/ 31 w 36"/>
                <a:gd name="T13" fmla="*/ 11 h 11"/>
                <a:gd name="T14" fmla="*/ 5 w 36"/>
                <a:gd name="T15" fmla="*/ 11 h 11"/>
                <a:gd name="T16" fmla="*/ 31 w 36"/>
                <a:gd name="T17" fmla="*/ 1 h 11"/>
                <a:gd name="T18" fmla="*/ 5 w 36"/>
                <a:gd name="T19" fmla="*/ 1 h 11"/>
                <a:gd name="T20" fmla="*/ 2 w 36"/>
                <a:gd name="T21" fmla="*/ 3 h 11"/>
                <a:gd name="T22" fmla="*/ 1 w 36"/>
                <a:gd name="T23" fmla="*/ 6 h 11"/>
                <a:gd name="T24" fmla="*/ 5 w 36"/>
                <a:gd name="T25" fmla="*/ 10 h 11"/>
                <a:gd name="T26" fmla="*/ 5 w 36"/>
                <a:gd name="T27" fmla="*/ 11 h 11"/>
                <a:gd name="T28" fmla="*/ 5 w 36"/>
                <a:gd name="T29" fmla="*/ 10 h 11"/>
                <a:gd name="T30" fmla="*/ 31 w 36"/>
                <a:gd name="T31" fmla="*/ 10 h 11"/>
                <a:gd name="T32" fmla="*/ 35 w 36"/>
                <a:gd name="T33" fmla="*/ 6 h 11"/>
                <a:gd name="T34" fmla="*/ 31 w 36"/>
                <a:gd name="T35"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 h="11">
                  <a:moveTo>
                    <a:pt x="5" y="11"/>
                  </a:moveTo>
                  <a:cubicBezTo>
                    <a:pt x="2" y="11"/>
                    <a:pt x="0" y="9"/>
                    <a:pt x="0" y="6"/>
                  </a:cubicBezTo>
                  <a:cubicBezTo>
                    <a:pt x="0" y="4"/>
                    <a:pt x="0" y="3"/>
                    <a:pt x="1" y="2"/>
                  </a:cubicBezTo>
                  <a:cubicBezTo>
                    <a:pt x="2" y="1"/>
                    <a:pt x="4" y="0"/>
                    <a:pt x="5" y="0"/>
                  </a:cubicBezTo>
                  <a:cubicBezTo>
                    <a:pt x="31" y="0"/>
                    <a:pt x="31" y="0"/>
                    <a:pt x="31" y="0"/>
                  </a:cubicBezTo>
                  <a:cubicBezTo>
                    <a:pt x="34" y="0"/>
                    <a:pt x="36" y="3"/>
                    <a:pt x="36" y="6"/>
                  </a:cubicBezTo>
                  <a:cubicBezTo>
                    <a:pt x="36" y="9"/>
                    <a:pt x="34" y="11"/>
                    <a:pt x="31" y="11"/>
                  </a:cubicBezTo>
                  <a:lnTo>
                    <a:pt x="5" y="11"/>
                  </a:lnTo>
                  <a:close/>
                  <a:moveTo>
                    <a:pt x="31" y="1"/>
                  </a:moveTo>
                  <a:cubicBezTo>
                    <a:pt x="5" y="1"/>
                    <a:pt x="5" y="1"/>
                    <a:pt x="5" y="1"/>
                  </a:cubicBezTo>
                  <a:cubicBezTo>
                    <a:pt x="4" y="1"/>
                    <a:pt x="3" y="2"/>
                    <a:pt x="2" y="3"/>
                  </a:cubicBezTo>
                  <a:cubicBezTo>
                    <a:pt x="1" y="3"/>
                    <a:pt x="1" y="5"/>
                    <a:pt x="1" y="6"/>
                  </a:cubicBezTo>
                  <a:cubicBezTo>
                    <a:pt x="1" y="8"/>
                    <a:pt x="3" y="10"/>
                    <a:pt x="5" y="10"/>
                  </a:cubicBezTo>
                  <a:cubicBezTo>
                    <a:pt x="5" y="11"/>
                    <a:pt x="5" y="11"/>
                    <a:pt x="5" y="11"/>
                  </a:cubicBezTo>
                  <a:cubicBezTo>
                    <a:pt x="5" y="10"/>
                    <a:pt x="5" y="10"/>
                    <a:pt x="5" y="10"/>
                  </a:cubicBezTo>
                  <a:cubicBezTo>
                    <a:pt x="31" y="10"/>
                    <a:pt x="31" y="10"/>
                    <a:pt x="31" y="10"/>
                  </a:cubicBezTo>
                  <a:cubicBezTo>
                    <a:pt x="33" y="10"/>
                    <a:pt x="35" y="8"/>
                    <a:pt x="35" y="6"/>
                  </a:cubicBezTo>
                  <a:cubicBezTo>
                    <a:pt x="35" y="3"/>
                    <a:pt x="33" y="1"/>
                    <a:pt x="3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sp>
          <p:nvSpPr>
            <p:cNvPr id="34" name="Freeform 41">
              <a:extLst>
                <a:ext uri="{FF2B5EF4-FFF2-40B4-BE49-F238E27FC236}">
                  <a16:creationId xmlns:a16="http://schemas.microsoft.com/office/drawing/2014/main" id="{CA7525E7-4B33-493D-8E40-720DEE90B836}"/>
                </a:ext>
              </a:extLst>
            </p:cNvPr>
            <p:cNvSpPr>
              <a:spLocks noEditPoints="1"/>
            </p:cNvSpPr>
            <p:nvPr/>
          </p:nvSpPr>
          <p:spPr bwMode="auto">
            <a:xfrm>
              <a:off x="6066" y="2752"/>
              <a:ext cx="300" cy="264"/>
            </a:xfrm>
            <a:custGeom>
              <a:avLst/>
              <a:gdLst>
                <a:gd name="T0" fmla="*/ 120 w 126"/>
                <a:gd name="T1" fmla="*/ 99 h 110"/>
                <a:gd name="T2" fmla="*/ 118 w 126"/>
                <a:gd name="T3" fmla="*/ 82 h 110"/>
                <a:gd name="T4" fmla="*/ 101 w 126"/>
                <a:gd name="T5" fmla="*/ 28 h 110"/>
                <a:gd name="T6" fmla="*/ 76 w 126"/>
                <a:gd name="T7" fmla="*/ 2 h 110"/>
                <a:gd name="T8" fmla="*/ 75 w 126"/>
                <a:gd name="T9" fmla="*/ 0 h 110"/>
                <a:gd name="T10" fmla="*/ 48 w 126"/>
                <a:gd name="T11" fmla="*/ 0 h 110"/>
                <a:gd name="T12" fmla="*/ 29 w 126"/>
                <a:gd name="T13" fmla="*/ 22 h 110"/>
                <a:gd name="T14" fmla="*/ 10 w 126"/>
                <a:gd name="T15" fmla="*/ 91 h 110"/>
                <a:gd name="T16" fmla="*/ 4 w 126"/>
                <a:gd name="T17" fmla="*/ 102 h 110"/>
                <a:gd name="T18" fmla="*/ 4 w 126"/>
                <a:gd name="T19" fmla="*/ 105 h 110"/>
                <a:gd name="T20" fmla="*/ 10 w 126"/>
                <a:gd name="T21" fmla="*/ 106 h 110"/>
                <a:gd name="T22" fmla="*/ 19 w 126"/>
                <a:gd name="T23" fmla="*/ 105 h 110"/>
                <a:gd name="T24" fmla="*/ 19 w 126"/>
                <a:gd name="T25" fmla="*/ 105 h 110"/>
                <a:gd name="T26" fmla="*/ 20 w 126"/>
                <a:gd name="T27" fmla="*/ 105 h 110"/>
                <a:gd name="T28" fmla="*/ 61 w 126"/>
                <a:gd name="T29" fmla="*/ 110 h 110"/>
                <a:gd name="T30" fmla="*/ 105 w 126"/>
                <a:gd name="T31" fmla="*/ 104 h 110"/>
                <a:gd name="T32" fmla="*/ 107 w 126"/>
                <a:gd name="T33" fmla="*/ 104 h 110"/>
                <a:gd name="T34" fmla="*/ 114 w 126"/>
                <a:gd name="T35" fmla="*/ 106 h 110"/>
                <a:gd name="T36" fmla="*/ 118 w 126"/>
                <a:gd name="T37" fmla="*/ 107 h 110"/>
                <a:gd name="T38" fmla="*/ 123 w 126"/>
                <a:gd name="T39" fmla="*/ 104 h 110"/>
                <a:gd name="T40" fmla="*/ 120 w 126"/>
                <a:gd name="T41" fmla="*/ 99 h 110"/>
                <a:gd name="T42" fmla="*/ 81 w 126"/>
                <a:gd name="T43" fmla="*/ 55 h 110"/>
                <a:gd name="T44" fmla="*/ 81 w 126"/>
                <a:gd name="T45" fmla="*/ 58 h 110"/>
                <a:gd name="T46" fmla="*/ 53 w 126"/>
                <a:gd name="T47" fmla="*/ 57 h 110"/>
                <a:gd name="T48" fmla="*/ 53 w 126"/>
                <a:gd name="T49" fmla="*/ 62 h 110"/>
                <a:gd name="T50" fmla="*/ 81 w 126"/>
                <a:gd name="T51" fmla="*/ 62 h 110"/>
                <a:gd name="T52" fmla="*/ 81 w 126"/>
                <a:gd name="T53" fmla="*/ 66 h 110"/>
                <a:gd name="T54" fmla="*/ 53 w 126"/>
                <a:gd name="T55" fmla="*/ 65 h 110"/>
                <a:gd name="T56" fmla="*/ 67 w 126"/>
                <a:gd name="T57" fmla="*/ 80 h 110"/>
                <a:gd name="T58" fmla="*/ 83 w 126"/>
                <a:gd name="T59" fmla="*/ 78 h 110"/>
                <a:gd name="T60" fmla="*/ 85 w 126"/>
                <a:gd name="T61" fmla="*/ 83 h 110"/>
                <a:gd name="T62" fmla="*/ 54 w 126"/>
                <a:gd name="T63" fmla="*/ 81 h 110"/>
                <a:gd name="T64" fmla="*/ 45 w 126"/>
                <a:gd name="T65" fmla="*/ 65 h 110"/>
                <a:gd name="T66" fmla="*/ 38 w 126"/>
                <a:gd name="T67" fmla="*/ 65 h 110"/>
                <a:gd name="T68" fmla="*/ 39 w 126"/>
                <a:gd name="T69" fmla="*/ 61 h 110"/>
                <a:gd name="T70" fmla="*/ 44 w 126"/>
                <a:gd name="T71" fmla="*/ 61 h 110"/>
                <a:gd name="T72" fmla="*/ 45 w 126"/>
                <a:gd name="T73" fmla="*/ 58 h 110"/>
                <a:gd name="T74" fmla="*/ 39 w 126"/>
                <a:gd name="T75" fmla="*/ 57 h 110"/>
                <a:gd name="T76" fmla="*/ 39 w 126"/>
                <a:gd name="T77" fmla="*/ 53 h 110"/>
                <a:gd name="T78" fmla="*/ 45 w 126"/>
                <a:gd name="T79" fmla="*/ 53 h 110"/>
                <a:gd name="T80" fmla="*/ 67 w 126"/>
                <a:gd name="T81" fmla="*/ 35 h 110"/>
                <a:gd name="T82" fmla="*/ 86 w 126"/>
                <a:gd name="T83" fmla="*/ 38 h 110"/>
                <a:gd name="T84" fmla="*/ 83 w 126"/>
                <a:gd name="T85" fmla="*/ 43 h 110"/>
                <a:gd name="T86" fmla="*/ 54 w 126"/>
                <a:gd name="T87" fmla="*/ 54 h 110"/>
                <a:gd name="T88" fmla="*/ 81 w 126"/>
                <a:gd name="T89" fmla="*/ 5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6" h="110">
                  <a:moveTo>
                    <a:pt x="120" y="99"/>
                  </a:moveTo>
                  <a:cubicBezTo>
                    <a:pt x="120" y="99"/>
                    <a:pt x="114" y="94"/>
                    <a:pt x="118" y="82"/>
                  </a:cubicBezTo>
                  <a:cubicBezTo>
                    <a:pt x="118" y="82"/>
                    <a:pt x="126" y="48"/>
                    <a:pt x="101" y="28"/>
                  </a:cubicBezTo>
                  <a:cubicBezTo>
                    <a:pt x="99" y="26"/>
                    <a:pt x="76" y="7"/>
                    <a:pt x="76" y="2"/>
                  </a:cubicBezTo>
                  <a:cubicBezTo>
                    <a:pt x="76" y="1"/>
                    <a:pt x="75" y="1"/>
                    <a:pt x="75" y="0"/>
                  </a:cubicBezTo>
                  <a:cubicBezTo>
                    <a:pt x="48" y="0"/>
                    <a:pt x="48" y="0"/>
                    <a:pt x="48" y="0"/>
                  </a:cubicBezTo>
                  <a:cubicBezTo>
                    <a:pt x="45" y="6"/>
                    <a:pt x="38" y="13"/>
                    <a:pt x="29" y="22"/>
                  </a:cubicBezTo>
                  <a:cubicBezTo>
                    <a:pt x="29" y="22"/>
                    <a:pt x="0" y="49"/>
                    <a:pt x="10" y="91"/>
                  </a:cubicBezTo>
                  <a:cubicBezTo>
                    <a:pt x="10" y="92"/>
                    <a:pt x="10" y="94"/>
                    <a:pt x="4" y="102"/>
                  </a:cubicBezTo>
                  <a:cubicBezTo>
                    <a:pt x="4" y="102"/>
                    <a:pt x="3" y="104"/>
                    <a:pt x="4" y="105"/>
                  </a:cubicBezTo>
                  <a:cubicBezTo>
                    <a:pt x="5" y="106"/>
                    <a:pt x="7" y="107"/>
                    <a:pt x="10" y="106"/>
                  </a:cubicBezTo>
                  <a:cubicBezTo>
                    <a:pt x="10" y="106"/>
                    <a:pt x="14" y="105"/>
                    <a:pt x="19" y="105"/>
                  </a:cubicBezTo>
                  <a:cubicBezTo>
                    <a:pt x="19" y="105"/>
                    <a:pt x="19" y="105"/>
                    <a:pt x="19" y="105"/>
                  </a:cubicBezTo>
                  <a:cubicBezTo>
                    <a:pt x="20" y="105"/>
                    <a:pt x="20" y="105"/>
                    <a:pt x="20" y="105"/>
                  </a:cubicBezTo>
                  <a:cubicBezTo>
                    <a:pt x="20" y="105"/>
                    <a:pt x="36" y="110"/>
                    <a:pt x="61" y="110"/>
                  </a:cubicBezTo>
                  <a:cubicBezTo>
                    <a:pt x="76" y="110"/>
                    <a:pt x="91" y="108"/>
                    <a:pt x="105" y="104"/>
                  </a:cubicBezTo>
                  <a:cubicBezTo>
                    <a:pt x="105" y="104"/>
                    <a:pt x="106" y="104"/>
                    <a:pt x="107" y="104"/>
                  </a:cubicBezTo>
                  <a:cubicBezTo>
                    <a:pt x="109" y="104"/>
                    <a:pt x="112" y="105"/>
                    <a:pt x="114" y="106"/>
                  </a:cubicBezTo>
                  <a:cubicBezTo>
                    <a:pt x="114" y="106"/>
                    <a:pt x="116" y="107"/>
                    <a:pt x="118" y="107"/>
                  </a:cubicBezTo>
                  <a:cubicBezTo>
                    <a:pt x="119" y="107"/>
                    <a:pt x="121" y="106"/>
                    <a:pt x="123" y="104"/>
                  </a:cubicBezTo>
                  <a:cubicBezTo>
                    <a:pt x="123" y="104"/>
                    <a:pt x="125" y="102"/>
                    <a:pt x="120" y="99"/>
                  </a:cubicBezTo>
                  <a:close/>
                  <a:moveTo>
                    <a:pt x="81" y="55"/>
                  </a:moveTo>
                  <a:cubicBezTo>
                    <a:pt x="81" y="58"/>
                    <a:pt x="81" y="58"/>
                    <a:pt x="81" y="58"/>
                  </a:cubicBezTo>
                  <a:cubicBezTo>
                    <a:pt x="53" y="57"/>
                    <a:pt x="53" y="57"/>
                    <a:pt x="53" y="57"/>
                  </a:cubicBezTo>
                  <a:cubicBezTo>
                    <a:pt x="53" y="57"/>
                    <a:pt x="52" y="61"/>
                    <a:pt x="53" y="62"/>
                  </a:cubicBezTo>
                  <a:cubicBezTo>
                    <a:pt x="81" y="62"/>
                    <a:pt x="81" y="62"/>
                    <a:pt x="81" y="62"/>
                  </a:cubicBezTo>
                  <a:cubicBezTo>
                    <a:pt x="81" y="66"/>
                    <a:pt x="81" y="66"/>
                    <a:pt x="81" y="66"/>
                  </a:cubicBezTo>
                  <a:cubicBezTo>
                    <a:pt x="53" y="65"/>
                    <a:pt x="53" y="65"/>
                    <a:pt x="53" y="65"/>
                  </a:cubicBezTo>
                  <a:cubicBezTo>
                    <a:pt x="53" y="65"/>
                    <a:pt x="54" y="78"/>
                    <a:pt x="67" y="80"/>
                  </a:cubicBezTo>
                  <a:cubicBezTo>
                    <a:pt x="67" y="80"/>
                    <a:pt x="76" y="82"/>
                    <a:pt x="83" y="78"/>
                  </a:cubicBezTo>
                  <a:cubicBezTo>
                    <a:pt x="85" y="83"/>
                    <a:pt x="85" y="83"/>
                    <a:pt x="85" y="83"/>
                  </a:cubicBezTo>
                  <a:cubicBezTo>
                    <a:pt x="85" y="83"/>
                    <a:pt x="71" y="91"/>
                    <a:pt x="54" y="81"/>
                  </a:cubicBezTo>
                  <a:cubicBezTo>
                    <a:pt x="54" y="81"/>
                    <a:pt x="46" y="76"/>
                    <a:pt x="45" y="65"/>
                  </a:cubicBezTo>
                  <a:cubicBezTo>
                    <a:pt x="38" y="65"/>
                    <a:pt x="38" y="65"/>
                    <a:pt x="38" y="65"/>
                  </a:cubicBezTo>
                  <a:cubicBezTo>
                    <a:pt x="39" y="61"/>
                    <a:pt x="39" y="61"/>
                    <a:pt x="39" y="61"/>
                  </a:cubicBezTo>
                  <a:cubicBezTo>
                    <a:pt x="44" y="61"/>
                    <a:pt x="44" y="61"/>
                    <a:pt x="44" y="61"/>
                  </a:cubicBezTo>
                  <a:cubicBezTo>
                    <a:pt x="44" y="61"/>
                    <a:pt x="44" y="60"/>
                    <a:pt x="45" y="58"/>
                  </a:cubicBezTo>
                  <a:cubicBezTo>
                    <a:pt x="39" y="57"/>
                    <a:pt x="39" y="57"/>
                    <a:pt x="39" y="57"/>
                  </a:cubicBezTo>
                  <a:cubicBezTo>
                    <a:pt x="39" y="53"/>
                    <a:pt x="39" y="53"/>
                    <a:pt x="39" y="53"/>
                  </a:cubicBezTo>
                  <a:cubicBezTo>
                    <a:pt x="45" y="53"/>
                    <a:pt x="45" y="53"/>
                    <a:pt x="45" y="53"/>
                  </a:cubicBezTo>
                  <a:cubicBezTo>
                    <a:pt x="45" y="53"/>
                    <a:pt x="48" y="37"/>
                    <a:pt x="67" y="35"/>
                  </a:cubicBezTo>
                  <a:cubicBezTo>
                    <a:pt x="67" y="35"/>
                    <a:pt x="81" y="33"/>
                    <a:pt x="86" y="38"/>
                  </a:cubicBezTo>
                  <a:cubicBezTo>
                    <a:pt x="83" y="43"/>
                    <a:pt x="83" y="43"/>
                    <a:pt x="83" y="43"/>
                  </a:cubicBezTo>
                  <a:cubicBezTo>
                    <a:pt x="83" y="43"/>
                    <a:pt x="61" y="33"/>
                    <a:pt x="54" y="54"/>
                  </a:cubicBezTo>
                  <a:lnTo>
                    <a:pt x="81" y="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grpSp>
      <p:sp>
        <p:nvSpPr>
          <p:cNvPr id="35" name="文本框 73">
            <a:extLst>
              <a:ext uri="{FF2B5EF4-FFF2-40B4-BE49-F238E27FC236}">
                <a16:creationId xmlns:a16="http://schemas.microsoft.com/office/drawing/2014/main" id="{07729B0E-FD9F-4220-A69D-BA8AE7C011D7}"/>
              </a:ext>
            </a:extLst>
          </p:cNvPr>
          <p:cNvSpPr txBox="1"/>
          <p:nvPr/>
        </p:nvSpPr>
        <p:spPr>
          <a:xfrm>
            <a:off x="4813319" y="3191566"/>
            <a:ext cx="858915" cy="346249"/>
          </a:xfrm>
          <a:prstGeom prst="rect">
            <a:avLst/>
          </a:prstGeom>
          <a:noFill/>
        </p:spPr>
        <p:txBody>
          <a:bodyPr wrap="square" lIns="68580" tIns="34290" rIns="68580" bIns="34290" rtlCol="0">
            <a:spAutoFit/>
          </a:bodyPr>
          <a:lstStyle/>
          <a:p>
            <a:pPr algn="ctr"/>
            <a:r>
              <a:rPr lang="en-US" altLang="zh-CN" dirty="0">
                <a:solidFill>
                  <a:prstClr val="black">
                    <a:lumMod val="50000"/>
                    <a:lumOff val="50000"/>
                  </a:prstClr>
                </a:solidFill>
                <a:latin typeface="Impact" panose="020B0806030902050204" pitchFamily="34" charset="0"/>
                <a:ea typeface="微软雅黑" panose="020B0503020204020204" pitchFamily="34" charset="-122"/>
              </a:rPr>
              <a:t>50</a:t>
            </a:r>
            <a:r>
              <a:rPr lang="en-US" altLang="zh-CN" sz="1200" dirty="0">
                <a:solidFill>
                  <a:prstClr val="black">
                    <a:lumMod val="50000"/>
                    <a:lumOff val="50000"/>
                  </a:prstClr>
                </a:solidFill>
                <a:latin typeface="Impact" panose="020B0806030902050204" pitchFamily="34" charset="0"/>
                <a:ea typeface="微软雅黑" panose="020B0503020204020204" pitchFamily="34" charset="-122"/>
              </a:rPr>
              <a:t>%</a:t>
            </a:r>
            <a:endParaRPr lang="zh-CN" altLang="en-US" sz="1100" dirty="0">
              <a:solidFill>
                <a:prstClr val="black">
                  <a:lumMod val="50000"/>
                  <a:lumOff val="50000"/>
                </a:prstClr>
              </a:solidFill>
              <a:latin typeface="Impact" panose="020B0806030902050204" pitchFamily="34" charset="0"/>
              <a:ea typeface="微软雅黑" panose="020B0503020204020204" pitchFamily="34" charset="-122"/>
            </a:endParaRPr>
          </a:p>
        </p:txBody>
      </p:sp>
      <p:sp>
        <p:nvSpPr>
          <p:cNvPr id="36" name="文本框 74">
            <a:extLst>
              <a:ext uri="{FF2B5EF4-FFF2-40B4-BE49-F238E27FC236}">
                <a16:creationId xmlns:a16="http://schemas.microsoft.com/office/drawing/2014/main" id="{6C400123-E188-44FD-87CE-D0B2CBB4A8B0}"/>
              </a:ext>
            </a:extLst>
          </p:cNvPr>
          <p:cNvSpPr txBox="1"/>
          <p:nvPr/>
        </p:nvSpPr>
        <p:spPr>
          <a:xfrm>
            <a:off x="6475535" y="3191566"/>
            <a:ext cx="858915" cy="346249"/>
          </a:xfrm>
          <a:prstGeom prst="rect">
            <a:avLst/>
          </a:prstGeom>
          <a:noFill/>
        </p:spPr>
        <p:txBody>
          <a:bodyPr wrap="square" lIns="68580" tIns="34290" rIns="68580" bIns="34290" rtlCol="0">
            <a:spAutoFit/>
          </a:bodyPr>
          <a:lstStyle/>
          <a:p>
            <a:pPr algn="ctr"/>
            <a:r>
              <a:rPr lang="en-US" altLang="zh-CN" dirty="0">
                <a:solidFill>
                  <a:prstClr val="black">
                    <a:lumMod val="50000"/>
                    <a:lumOff val="50000"/>
                  </a:prstClr>
                </a:solidFill>
                <a:latin typeface="Impact" panose="020B0806030902050204" pitchFamily="34" charset="0"/>
                <a:ea typeface="微软雅黑" panose="020B0503020204020204" pitchFamily="34" charset="-122"/>
              </a:rPr>
              <a:t>80</a:t>
            </a:r>
            <a:r>
              <a:rPr lang="en-US" altLang="zh-CN" sz="1200" dirty="0">
                <a:solidFill>
                  <a:prstClr val="black">
                    <a:lumMod val="50000"/>
                    <a:lumOff val="50000"/>
                  </a:prstClr>
                </a:solidFill>
                <a:latin typeface="Impact" panose="020B0806030902050204" pitchFamily="34" charset="0"/>
                <a:ea typeface="微软雅黑" panose="020B0503020204020204" pitchFamily="34" charset="-122"/>
              </a:rPr>
              <a:t>%</a:t>
            </a:r>
            <a:endParaRPr lang="zh-CN" altLang="en-US" sz="1100" dirty="0">
              <a:solidFill>
                <a:prstClr val="black">
                  <a:lumMod val="50000"/>
                  <a:lumOff val="50000"/>
                </a:prstClr>
              </a:solidFill>
              <a:latin typeface="Impact" panose="020B0806030902050204" pitchFamily="34" charset="0"/>
              <a:ea typeface="微软雅黑" panose="020B0503020204020204" pitchFamily="34" charset="-122"/>
            </a:endParaRPr>
          </a:p>
        </p:txBody>
      </p:sp>
      <p:sp>
        <p:nvSpPr>
          <p:cNvPr id="37" name="文本框 75">
            <a:extLst>
              <a:ext uri="{FF2B5EF4-FFF2-40B4-BE49-F238E27FC236}">
                <a16:creationId xmlns:a16="http://schemas.microsoft.com/office/drawing/2014/main" id="{042C4DEB-310A-4E9E-A2FA-E027D41C6D0F}"/>
              </a:ext>
            </a:extLst>
          </p:cNvPr>
          <p:cNvSpPr txBox="1"/>
          <p:nvPr/>
        </p:nvSpPr>
        <p:spPr>
          <a:xfrm>
            <a:off x="8095757" y="3191566"/>
            <a:ext cx="858915" cy="346249"/>
          </a:xfrm>
          <a:prstGeom prst="rect">
            <a:avLst/>
          </a:prstGeom>
          <a:noFill/>
        </p:spPr>
        <p:txBody>
          <a:bodyPr wrap="square" lIns="68580" tIns="34290" rIns="68580" bIns="34290" rtlCol="0">
            <a:spAutoFit/>
          </a:bodyPr>
          <a:lstStyle/>
          <a:p>
            <a:pPr algn="ctr"/>
            <a:r>
              <a:rPr lang="en-US" altLang="zh-CN" dirty="0">
                <a:solidFill>
                  <a:prstClr val="black">
                    <a:lumMod val="50000"/>
                    <a:lumOff val="50000"/>
                  </a:prstClr>
                </a:solidFill>
                <a:latin typeface="Impact" panose="020B0806030902050204" pitchFamily="34" charset="0"/>
                <a:ea typeface="微软雅黑" panose="020B0503020204020204" pitchFamily="34" charset="-122"/>
              </a:rPr>
              <a:t>100</a:t>
            </a:r>
            <a:r>
              <a:rPr lang="en-US" altLang="zh-CN" sz="1200" dirty="0">
                <a:solidFill>
                  <a:prstClr val="black">
                    <a:lumMod val="50000"/>
                    <a:lumOff val="50000"/>
                  </a:prstClr>
                </a:solidFill>
                <a:latin typeface="Impact" panose="020B0806030902050204" pitchFamily="34" charset="0"/>
                <a:ea typeface="微软雅黑" panose="020B0503020204020204" pitchFamily="34" charset="-122"/>
              </a:rPr>
              <a:t>%</a:t>
            </a:r>
            <a:endParaRPr lang="zh-CN" altLang="en-US" sz="1100" dirty="0">
              <a:solidFill>
                <a:prstClr val="black">
                  <a:lumMod val="50000"/>
                  <a:lumOff val="50000"/>
                </a:prstClr>
              </a:solidFill>
              <a:latin typeface="Impact" panose="020B0806030902050204" pitchFamily="34" charset="0"/>
              <a:ea typeface="微软雅黑" panose="020B0503020204020204" pitchFamily="34" charset="-122"/>
            </a:endParaRPr>
          </a:p>
        </p:txBody>
      </p:sp>
      <p:grpSp>
        <p:nvGrpSpPr>
          <p:cNvPr id="38" name="组合 37">
            <a:extLst>
              <a:ext uri="{FF2B5EF4-FFF2-40B4-BE49-F238E27FC236}">
                <a16:creationId xmlns:a16="http://schemas.microsoft.com/office/drawing/2014/main" id="{18846AA8-37BC-4A7D-8986-99BDEAD61D6F}"/>
              </a:ext>
            </a:extLst>
          </p:cNvPr>
          <p:cNvGrpSpPr/>
          <p:nvPr/>
        </p:nvGrpSpPr>
        <p:grpSpPr>
          <a:xfrm>
            <a:off x="3102299" y="3474694"/>
            <a:ext cx="1193501" cy="775630"/>
            <a:chOff x="3457192" y="3881040"/>
            <a:chExt cx="1591334" cy="1034171"/>
          </a:xfrm>
        </p:grpSpPr>
        <p:sp>
          <p:nvSpPr>
            <p:cNvPr id="39" name="文本框 77">
              <a:extLst>
                <a:ext uri="{FF2B5EF4-FFF2-40B4-BE49-F238E27FC236}">
                  <a16:creationId xmlns:a16="http://schemas.microsoft.com/office/drawing/2014/main" id="{8C1D175D-7A45-4148-8F00-EF39865C28D6}"/>
                </a:ext>
              </a:extLst>
            </p:cNvPr>
            <p:cNvSpPr txBox="1"/>
            <p:nvPr/>
          </p:nvSpPr>
          <p:spPr>
            <a:xfrm>
              <a:off x="3457511" y="3881040"/>
              <a:ext cx="1591015" cy="369332"/>
            </a:xfrm>
            <a:prstGeom prst="rect">
              <a:avLst/>
            </a:prstGeom>
            <a:noFill/>
          </p:spPr>
          <p:txBody>
            <a:bodyPr wrap="square"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在此添加标题</a:t>
              </a:r>
            </a:p>
          </p:txBody>
        </p:sp>
        <p:sp>
          <p:nvSpPr>
            <p:cNvPr id="40" name="文本框 78">
              <a:extLst>
                <a:ext uri="{FF2B5EF4-FFF2-40B4-BE49-F238E27FC236}">
                  <a16:creationId xmlns:a16="http://schemas.microsoft.com/office/drawing/2014/main" id="{EBA4F414-2240-4337-9EA0-BF5D6C9A28FA}"/>
                </a:ext>
              </a:extLst>
            </p:cNvPr>
            <p:cNvSpPr txBox="1"/>
            <p:nvPr/>
          </p:nvSpPr>
          <p:spPr>
            <a:xfrm>
              <a:off x="3457192" y="4135512"/>
              <a:ext cx="1398251" cy="779699"/>
            </a:xfrm>
            <a:prstGeom prst="rect">
              <a:avLst/>
            </a:prstGeom>
            <a:noFill/>
          </p:spPr>
          <p:txBody>
            <a:bodyPr wrap="square" rtlCol="0">
              <a:spAutoFit/>
            </a:bodyPr>
            <a:lstStyle/>
            <a:p>
              <a:pPr algn="just"/>
              <a:r>
                <a:rPr lang="zh-CN" altLang="en-US" sz="800" dirty="0">
                  <a:solidFill>
                    <a:schemeClr val="bg1">
                      <a:lumMod val="50000"/>
                    </a:schemeClr>
                  </a:solidFill>
                  <a:latin typeface="微软雅黑" panose="020B0503020204020204" pitchFamily="34" charset="-122"/>
                  <a:ea typeface="微软雅黑" panose="020B0503020204020204" pitchFamily="34" charset="-122"/>
                </a:rPr>
                <a:t>替换你的文字替换你的文字</a:t>
              </a:r>
            </a:p>
            <a:p>
              <a:pPr algn="just"/>
              <a:r>
                <a:rPr lang="zh-CN" altLang="en-US" sz="800" dirty="0">
                  <a:solidFill>
                    <a:schemeClr val="bg1">
                      <a:lumMod val="50000"/>
                    </a:schemeClr>
                  </a:solidFill>
                  <a:latin typeface="微软雅黑" panose="020B0503020204020204" pitchFamily="34" charset="-122"/>
                  <a:ea typeface="微软雅黑" panose="020B0503020204020204" pitchFamily="34" charset="-122"/>
                </a:rPr>
                <a:t>替换你的文字</a:t>
              </a:r>
            </a:p>
            <a:p>
              <a:pPr algn="just"/>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41" name="组合 40">
            <a:extLst>
              <a:ext uri="{FF2B5EF4-FFF2-40B4-BE49-F238E27FC236}">
                <a16:creationId xmlns:a16="http://schemas.microsoft.com/office/drawing/2014/main" id="{8340BBF1-00EF-4468-AAD4-54A3B9573E25}"/>
              </a:ext>
            </a:extLst>
          </p:cNvPr>
          <p:cNvGrpSpPr/>
          <p:nvPr/>
        </p:nvGrpSpPr>
        <p:grpSpPr>
          <a:xfrm>
            <a:off x="4737424" y="3474694"/>
            <a:ext cx="1142552" cy="775630"/>
            <a:chOff x="3457192" y="3881040"/>
            <a:chExt cx="1523402" cy="1034171"/>
          </a:xfrm>
        </p:grpSpPr>
        <p:sp>
          <p:nvSpPr>
            <p:cNvPr id="42" name="文本框 80">
              <a:extLst>
                <a:ext uri="{FF2B5EF4-FFF2-40B4-BE49-F238E27FC236}">
                  <a16:creationId xmlns:a16="http://schemas.microsoft.com/office/drawing/2014/main" id="{D4CCD45B-FC46-4E54-A04C-C06EF62072FF}"/>
                </a:ext>
              </a:extLst>
            </p:cNvPr>
            <p:cNvSpPr txBox="1"/>
            <p:nvPr/>
          </p:nvSpPr>
          <p:spPr>
            <a:xfrm>
              <a:off x="3457511" y="3881040"/>
              <a:ext cx="1523083" cy="369332"/>
            </a:xfrm>
            <a:prstGeom prst="rect">
              <a:avLst/>
            </a:prstGeom>
            <a:noFill/>
          </p:spPr>
          <p:txBody>
            <a:bodyPr wrap="square"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在此添加标题</a:t>
              </a:r>
            </a:p>
          </p:txBody>
        </p:sp>
        <p:sp>
          <p:nvSpPr>
            <p:cNvPr id="43" name="文本框 81">
              <a:extLst>
                <a:ext uri="{FF2B5EF4-FFF2-40B4-BE49-F238E27FC236}">
                  <a16:creationId xmlns:a16="http://schemas.microsoft.com/office/drawing/2014/main" id="{3C47CA00-D02A-4917-91B5-40632BA9C21D}"/>
                </a:ext>
              </a:extLst>
            </p:cNvPr>
            <p:cNvSpPr txBox="1"/>
            <p:nvPr/>
          </p:nvSpPr>
          <p:spPr>
            <a:xfrm>
              <a:off x="3457192" y="4135512"/>
              <a:ext cx="1398251" cy="779699"/>
            </a:xfrm>
            <a:prstGeom prst="rect">
              <a:avLst/>
            </a:prstGeom>
            <a:noFill/>
          </p:spPr>
          <p:txBody>
            <a:bodyPr wrap="square" rtlCol="0">
              <a:spAutoFit/>
            </a:bodyPr>
            <a:lstStyle/>
            <a:p>
              <a:pPr algn="just"/>
              <a:r>
                <a:rPr lang="zh-CN" altLang="en-US" sz="800" dirty="0">
                  <a:solidFill>
                    <a:schemeClr val="bg1">
                      <a:lumMod val="50000"/>
                    </a:schemeClr>
                  </a:solidFill>
                  <a:latin typeface="微软雅黑" panose="020B0503020204020204" pitchFamily="34" charset="-122"/>
                  <a:ea typeface="微软雅黑" panose="020B0503020204020204" pitchFamily="34" charset="-122"/>
                </a:rPr>
                <a:t>替换你的文字替换你的文字</a:t>
              </a:r>
            </a:p>
            <a:p>
              <a:pPr algn="just"/>
              <a:r>
                <a:rPr lang="zh-CN" altLang="en-US" sz="800" dirty="0">
                  <a:solidFill>
                    <a:schemeClr val="bg1">
                      <a:lumMod val="50000"/>
                    </a:schemeClr>
                  </a:solidFill>
                  <a:latin typeface="微软雅黑" panose="020B0503020204020204" pitchFamily="34" charset="-122"/>
                  <a:ea typeface="微软雅黑" panose="020B0503020204020204" pitchFamily="34" charset="-122"/>
                </a:rPr>
                <a:t>替换你的文字</a:t>
              </a:r>
            </a:p>
            <a:p>
              <a:pPr algn="just"/>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44" name="组合 43">
            <a:extLst>
              <a:ext uri="{FF2B5EF4-FFF2-40B4-BE49-F238E27FC236}">
                <a16:creationId xmlns:a16="http://schemas.microsoft.com/office/drawing/2014/main" id="{9C1F9B02-D81A-474B-85D9-4144092F04F5}"/>
              </a:ext>
            </a:extLst>
          </p:cNvPr>
          <p:cNvGrpSpPr/>
          <p:nvPr/>
        </p:nvGrpSpPr>
        <p:grpSpPr>
          <a:xfrm>
            <a:off x="6372551" y="3474694"/>
            <a:ext cx="1163611" cy="775630"/>
            <a:chOff x="3457192" y="3881040"/>
            <a:chExt cx="1551480" cy="1034171"/>
          </a:xfrm>
        </p:grpSpPr>
        <p:sp>
          <p:nvSpPr>
            <p:cNvPr id="45" name="文本框 83">
              <a:extLst>
                <a:ext uri="{FF2B5EF4-FFF2-40B4-BE49-F238E27FC236}">
                  <a16:creationId xmlns:a16="http://schemas.microsoft.com/office/drawing/2014/main" id="{904F1D50-38F4-4669-8A50-58B71B4FEE56}"/>
                </a:ext>
              </a:extLst>
            </p:cNvPr>
            <p:cNvSpPr txBox="1"/>
            <p:nvPr/>
          </p:nvSpPr>
          <p:spPr>
            <a:xfrm>
              <a:off x="3457511" y="3881040"/>
              <a:ext cx="1551161" cy="369332"/>
            </a:xfrm>
            <a:prstGeom prst="rect">
              <a:avLst/>
            </a:prstGeom>
            <a:noFill/>
          </p:spPr>
          <p:txBody>
            <a:bodyPr wrap="square"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在此添加标题</a:t>
              </a:r>
            </a:p>
          </p:txBody>
        </p:sp>
        <p:sp>
          <p:nvSpPr>
            <p:cNvPr id="46" name="文本框 84">
              <a:extLst>
                <a:ext uri="{FF2B5EF4-FFF2-40B4-BE49-F238E27FC236}">
                  <a16:creationId xmlns:a16="http://schemas.microsoft.com/office/drawing/2014/main" id="{DCE9C896-A7D7-451C-8E7B-18877AC1EB3F}"/>
                </a:ext>
              </a:extLst>
            </p:cNvPr>
            <p:cNvSpPr txBox="1"/>
            <p:nvPr/>
          </p:nvSpPr>
          <p:spPr>
            <a:xfrm>
              <a:off x="3457192" y="4135512"/>
              <a:ext cx="1398251" cy="779699"/>
            </a:xfrm>
            <a:prstGeom prst="rect">
              <a:avLst/>
            </a:prstGeom>
            <a:noFill/>
          </p:spPr>
          <p:txBody>
            <a:bodyPr wrap="square" rtlCol="0">
              <a:spAutoFit/>
            </a:bodyPr>
            <a:lstStyle/>
            <a:p>
              <a:pPr algn="just"/>
              <a:r>
                <a:rPr lang="zh-CN" altLang="en-US" sz="800" dirty="0">
                  <a:solidFill>
                    <a:schemeClr val="bg1">
                      <a:lumMod val="50000"/>
                    </a:schemeClr>
                  </a:solidFill>
                  <a:latin typeface="微软雅黑" panose="020B0503020204020204" pitchFamily="34" charset="-122"/>
                  <a:ea typeface="微软雅黑" panose="020B0503020204020204" pitchFamily="34" charset="-122"/>
                </a:rPr>
                <a:t>替换你的文字替换你的文字</a:t>
              </a:r>
            </a:p>
            <a:p>
              <a:pPr algn="just"/>
              <a:r>
                <a:rPr lang="zh-CN" altLang="en-US" sz="800" dirty="0">
                  <a:solidFill>
                    <a:schemeClr val="bg1">
                      <a:lumMod val="50000"/>
                    </a:schemeClr>
                  </a:solidFill>
                  <a:latin typeface="微软雅黑" panose="020B0503020204020204" pitchFamily="34" charset="-122"/>
                  <a:ea typeface="微软雅黑" panose="020B0503020204020204" pitchFamily="34" charset="-122"/>
                </a:rPr>
                <a:t>替换你的文字</a:t>
              </a:r>
            </a:p>
            <a:p>
              <a:pPr algn="just"/>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47" name="组合 46">
            <a:extLst>
              <a:ext uri="{FF2B5EF4-FFF2-40B4-BE49-F238E27FC236}">
                <a16:creationId xmlns:a16="http://schemas.microsoft.com/office/drawing/2014/main" id="{D86AF342-B6F7-497D-9A3E-38806B58A813}"/>
              </a:ext>
            </a:extLst>
          </p:cNvPr>
          <p:cNvGrpSpPr/>
          <p:nvPr/>
        </p:nvGrpSpPr>
        <p:grpSpPr>
          <a:xfrm>
            <a:off x="8007675" y="3474694"/>
            <a:ext cx="1254526" cy="775630"/>
            <a:chOff x="3457192" y="3881040"/>
            <a:chExt cx="1672700" cy="1034171"/>
          </a:xfrm>
        </p:grpSpPr>
        <p:sp>
          <p:nvSpPr>
            <p:cNvPr id="48" name="文本框 86">
              <a:extLst>
                <a:ext uri="{FF2B5EF4-FFF2-40B4-BE49-F238E27FC236}">
                  <a16:creationId xmlns:a16="http://schemas.microsoft.com/office/drawing/2014/main" id="{92B72370-52F0-4520-B89A-A1917980F6A7}"/>
                </a:ext>
              </a:extLst>
            </p:cNvPr>
            <p:cNvSpPr txBox="1"/>
            <p:nvPr/>
          </p:nvSpPr>
          <p:spPr>
            <a:xfrm>
              <a:off x="3457511" y="3881040"/>
              <a:ext cx="1672381" cy="369332"/>
            </a:xfrm>
            <a:prstGeom prst="rect">
              <a:avLst/>
            </a:prstGeom>
            <a:noFill/>
          </p:spPr>
          <p:txBody>
            <a:bodyPr wrap="square"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在此添加标题</a:t>
              </a:r>
            </a:p>
          </p:txBody>
        </p:sp>
        <p:sp>
          <p:nvSpPr>
            <p:cNvPr id="49" name="文本框 87">
              <a:extLst>
                <a:ext uri="{FF2B5EF4-FFF2-40B4-BE49-F238E27FC236}">
                  <a16:creationId xmlns:a16="http://schemas.microsoft.com/office/drawing/2014/main" id="{48325936-5AB1-4F4C-B5E5-2A368F9115D5}"/>
                </a:ext>
              </a:extLst>
            </p:cNvPr>
            <p:cNvSpPr txBox="1"/>
            <p:nvPr/>
          </p:nvSpPr>
          <p:spPr>
            <a:xfrm>
              <a:off x="3457192" y="4135512"/>
              <a:ext cx="1398251" cy="779699"/>
            </a:xfrm>
            <a:prstGeom prst="rect">
              <a:avLst/>
            </a:prstGeom>
            <a:noFill/>
          </p:spPr>
          <p:txBody>
            <a:bodyPr wrap="square" rtlCol="0">
              <a:spAutoFit/>
            </a:bodyPr>
            <a:lstStyle/>
            <a:p>
              <a:pPr algn="just"/>
              <a:r>
                <a:rPr lang="zh-CN" altLang="en-US" sz="800" dirty="0">
                  <a:solidFill>
                    <a:schemeClr val="bg1">
                      <a:lumMod val="50000"/>
                    </a:schemeClr>
                  </a:solidFill>
                  <a:latin typeface="微软雅黑" panose="020B0503020204020204" pitchFamily="34" charset="-122"/>
                  <a:ea typeface="微软雅黑" panose="020B0503020204020204" pitchFamily="34" charset="-122"/>
                </a:rPr>
                <a:t>替换你的文字替换你的文字</a:t>
              </a:r>
            </a:p>
            <a:p>
              <a:pPr algn="just"/>
              <a:r>
                <a:rPr lang="zh-CN" altLang="en-US" sz="800" dirty="0">
                  <a:solidFill>
                    <a:schemeClr val="bg1">
                      <a:lumMod val="50000"/>
                    </a:schemeClr>
                  </a:solidFill>
                  <a:latin typeface="微软雅黑" panose="020B0503020204020204" pitchFamily="34" charset="-122"/>
                  <a:ea typeface="微软雅黑" panose="020B0503020204020204" pitchFamily="34" charset="-122"/>
                </a:rPr>
                <a:t>替换你的文字</a:t>
              </a:r>
            </a:p>
            <a:p>
              <a:pPr algn="just"/>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50" name="组合 49">
            <a:extLst>
              <a:ext uri="{FF2B5EF4-FFF2-40B4-BE49-F238E27FC236}">
                <a16:creationId xmlns:a16="http://schemas.microsoft.com/office/drawing/2014/main" id="{053BA263-CA08-40D1-BFA2-62ACB7D32334}"/>
              </a:ext>
            </a:extLst>
          </p:cNvPr>
          <p:cNvGrpSpPr/>
          <p:nvPr/>
        </p:nvGrpSpPr>
        <p:grpSpPr>
          <a:xfrm>
            <a:off x="2806643" y="4607230"/>
            <a:ext cx="6578716" cy="941216"/>
            <a:chOff x="1710190" y="5445125"/>
            <a:chExt cx="8771621" cy="1254958"/>
          </a:xfrm>
        </p:grpSpPr>
        <p:cxnSp>
          <p:nvCxnSpPr>
            <p:cNvPr id="51" name="直接连接符 50">
              <a:extLst>
                <a:ext uri="{FF2B5EF4-FFF2-40B4-BE49-F238E27FC236}">
                  <a16:creationId xmlns:a16="http://schemas.microsoft.com/office/drawing/2014/main" id="{AF08DB74-C855-43B1-8560-7874CF26F724}"/>
                </a:ext>
              </a:extLst>
            </p:cNvPr>
            <p:cNvCxnSpPr/>
            <p:nvPr/>
          </p:nvCxnSpPr>
          <p:spPr>
            <a:xfrm>
              <a:off x="1710190" y="5445125"/>
              <a:ext cx="8771621" cy="0"/>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sp>
          <p:nvSpPr>
            <p:cNvPr id="52" name="文本框 90">
              <a:extLst>
                <a:ext uri="{FF2B5EF4-FFF2-40B4-BE49-F238E27FC236}">
                  <a16:creationId xmlns:a16="http://schemas.microsoft.com/office/drawing/2014/main" id="{0C9F90ED-406A-4CA2-8A14-A6E2BD973D1E}"/>
                </a:ext>
              </a:extLst>
            </p:cNvPr>
            <p:cNvSpPr txBox="1"/>
            <p:nvPr/>
          </p:nvSpPr>
          <p:spPr>
            <a:xfrm>
              <a:off x="1874403" y="5592084"/>
              <a:ext cx="8443194" cy="1107999"/>
            </a:xfrm>
            <a:prstGeom prst="rect">
              <a:avLst/>
            </a:prstGeom>
            <a:noFill/>
          </p:spPr>
          <p:txBody>
            <a:bodyPr wrap="square" rtlCol="0">
              <a:spAutoFit/>
            </a:bodyPr>
            <a:lstStyle/>
            <a:p>
              <a:pPr algn="just"/>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rPr>
                <a:t>替换你的文字替换你的文字替换你的文字替换你的文字替换你的文字替换你的文字替换你的</a:t>
              </a:r>
            </a:p>
            <a:p>
              <a:pPr algn="just"/>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rPr>
                <a:t>替换你的文字替换你的文字替换你的文字替换你的文字替换你的文字替换你的文字替换你的</a:t>
              </a:r>
            </a:p>
            <a:p>
              <a:pPr algn="just"/>
              <a:endPar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endParaRPr>
            </a:p>
            <a:p>
              <a:pPr algn="just"/>
              <a:endPar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endParaRPr>
            </a:p>
          </p:txBody>
        </p:sp>
      </p:grpSp>
      <p:grpSp>
        <p:nvGrpSpPr>
          <p:cNvPr id="53" name="组合 52">
            <a:extLst>
              <a:ext uri="{FF2B5EF4-FFF2-40B4-BE49-F238E27FC236}">
                <a16:creationId xmlns:a16="http://schemas.microsoft.com/office/drawing/2014/main" id="{4E4A9B25-FE79-48EA-8BB7-400AC07AFF98}"/>
              </a:ext>
            </a:extLst>
          </p:cNvPr>
          <p:cNvGrpSpPr/>
          <p:nvPr/>
        </p:nvGrpSpPr>
        <p:grpSpPr>
          <a:xfrm>
            <a:off x="3327703" y="4231756"/>
            <a:ext cx="6296689" cy="276999"/>
            <a:chOff x="2094548" y="5327134"/>
            <a:chExt cx="7190104" cy="369332"/>
          </a:xfrm>
        </p:grpSpPr>
        <p:grpSp>
          <p:nvGrpSpPr>
            <p:cNvPr id="54" name="组合 53">
              <a:extLst>
                <a:ext uri="{FF2B5EF4-FFF2-40B4-BE49-F238E27FC236}">
                  <a16:creationId xmlns:a16="http://schemas.microsoft.com/office/drawing/2014/main" id="{3A860DFC-CD4C-4FB3-94B1-91CF3E6B3749}"/>
                </a:ext>
              </a:extLst>
            </p:cNvPr>
            <p:cNvGrpSpPr/>
            <p:nvPr/>
          </p:nvGrpSpPr>
          <p:grpSpPr>
            <a:xfrm>
              <a:off x="7631748" y="5327134"/>
              <a:ext cx="1652904" cy="369332"/>
              <a:chOff x="2080894" y="4828841"/>
              <a:chExt cx="1652904" cy="369332"/>
            </a:xfrm>
          </p:grpSpPr>
          <p:sp>
            <p:nvSpPr>
              <p:cNvPr id="64" name="圆角矩形 164">
                <a:extLst>
                  <a:ext uri="{FF2B5EF4-FFF2-40B4-BE49-F238E27FC236}">
                    <a16:creationId xmlns:a16="http://schemas.microsoft.com/office/drawing/2014/main" id="{E83363CB-61BC-46B8-B4E0-1B871337E7FB}"/>
                  </a:ext>
                </a:extLst>
              </p:cNvPr>
              <p:cNvSpPr/>
              <p:nvPr/>
            </p:nvSpPr>
            <p:spPr>
              <a:xfrm>
                <a:off x="2080894" y="4880791"/>
                <a:ext cx="265433" cy="265433"/>
              </a:xfrm>
              <a:prstGeom prst="roundRect">
                <a:avLst/>
              </a:prstGeom>
              <a:solidFill>
                <a:srgbClr val="FCEC2D"/>
              </a:solidFill>
              <a:ln w="19050">
                <a:gradFill flip="none" rotWithShape="1">
                  <a:gsLst>
                    <a:gs pos="0">
                      <a:schemeClr val="bg1">
                        <a:lumMod val="75000"/>
                      </a:schemeClr>
                    </a:gs>
                    <a:gs pos="100000">
                      <a:schemeClr val="bg1"/>
                    </a:gs>
                  </a:gsLst>
                  <a:lin ang="2700000" scaled="1"/>
                  <a:tileRect/>
                </a:grad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sp>
            <p:nvSpPr>
              <p:cNvPr id="65" name="文本框 103">
                <a:extLst>
                  <a:ext uri="{FF2B5EF4-FFF2-40B4-BE49-F238E27FC236}">
                    <a16:creationId xmlns:a16="http://schemas.microsoft.com/office/drawing/2014/main" id="{DA3B8B7B-4507-4729-9C01-5B8DC328010F}"/>
                  </a:ext>
                </a:extLst>
              </p:cNvPr>
              <p:cNvSpPr txBox="1"/>
              <p:nvPr/>
            </p:nvSpPr>
            <p:spPr>
              <a:xfrm>
                <a:off x="2346327" y="4828841"/>
                <a:ext cx="1387471" cy="369332"/>
              </a:xfrm>
              <a:prstGeom prst="rect">
                <a:avLst/>
              </a:prstGeom>
              <a:noFill/>
            </p:spPr>
            <p:txBody>
              <a:bodyPr wrap="square" rtlCol="0">
                <a:spAutoFit/>
              </a:bodyPr>
              <a:lstStyle/>
              <a:p>
                <a:r>
                  <a:rPr lang="en-US" altLang="zh-CN" sz="1200" dirty="0">
                    <a:solidFill>
                      <a:prstClr val="black">
                        <a:lumMod val="50000"/>
                        <a:lumOff val="50000"/>
                      </a:prstClr>
                    </a:solidFill>
                    <a:latin typeface="LiHei Pro" panose="020B0500000000000000" pitchFamily="34" charset="-122"/>
                    <a:ea typeface="LiHei Pro" panose="020B0500000000000000" pitchFamily="34" charset="-122"/>
                  </a:rPr>
                  <a:t>TEXT HERE</a:t>
                </a:r>
                <a:endParaRPr lang="zh-CN" altLang="en-US" sz="1200" dirty="0">
                  <a:solidFill>
                    <a:prstClr val="black">
                      <a:lumMod val="50000"/>
                      <a:lumOff val="50000"/>
                    </a:prstClr>
                  </a:solidFill>
                  <a:latin typeface="LiHei Pro" panose="020B0500000000000000" pitchFamily="34" charset="-122"/>
                  <a:ea typeface="LiHei Pro" panose="020B0500000000000000" pitchFamily="34" charset="-122"/>
                </a:endParaRPr>
              </a:p>
            </p:txBody>
          </p:sp>
        </p:grpSp>
        <p:grpSp>
          <p:nvGrpSpPr>
            <p:cNvPr id="55" name="组合 54">
              <a:extLst>
                <a:ext uri="{FF2B5EF4-FFF2-40B4-BE49-F238E27FC236}">
                  <a16:creationId xmlns:a16="http://schemas.microsoft.com/office/drawing/2014/main" id="{F026A2F5-0B59-4994-B62C-E00A3507E46A}"/>
                </a:ext>
              </a:extLst>
            </p:cNvPr>
            <p:cNvGrpSpPr/>
            <p:nvPr/>
          </p:nvGrpSpPr>
          <p:grpSpPr>
            <a:xfrm>
              <a:off x="5786015" y="5327134"/>
              <a:ext cx="1652904" cy="369332"/>
              <a:chOff x="2080894" y="4828841"/>
              <a:chExt cx="1652904" cy="369332"/>
            </a:xfrm>
          </p:grpSpPr>
          <p:sp>
            <p:nvSpPr>
              <p:cNvPr id="62" name="圆角矩形 162">
                <a:extLst>
                  <a:ext uri="{FF2B5EF4-FFF2-40B4-BE49-F238E27FC236}">
                    <a16:creationId xmlns:a16="http://schemas.microsoft.com/office/drawing/2014/main" id="{8FFC6012-EB49-479D-A593-5D2DA3519C87}"/>
                  </a:ext>
                </a:extLst>
              </p:cNvPr>
              <p:cNvSpPr/>
              <p:nvPr/>
            </p:nvSpPr>
            <p:spPr>
              <a:xfrm>
                <a:off x="2080894" y="4880791"/>
                <a:ext cx="265433" cy="265433"/>
              </a:xfrm>
              <a:prstGeom prst="roundRect">
                <a:avLst/>
              </a:prstGeom>
              <a:solidFill>
                <a:srgbClr val="9EDAE4"/>
              </a:solidFill>
              <a:ln w="19050">
                <a:gradFill flip="none" rotWithShape="1">
                  <a:gsLst>
                    <a:gs pos="0">
                      <a:schemeClr val="bg1">
                        <a:lumMod val="75000"/>
                      </a:schemeClr>
                    </a:gs>
                    <a:gs pos="100000">
                      <a:schemeClr val="bg1"/>
                    </a:gs>
                  </a:gsLst>
                  <a:lin ang="2700000" scaled="1"/>
                  <a:tileRect/>
                </a:grad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sp>
            <p:nvSpPr>
              <p:cNvPr id="63" name="文本框 101">
                <a:extLst>
                  <a:ext uri="{FF2B5EF4-FFF2-40B4-BE49-F238E27FC236}">
                    <a16:creationId xmlns:a16="http://schemas.microsoft.com/office/drawing/2014/main" id="{9F85FD41-E1BE-4BE7-8D49-74D2CCD9C7F6}"/>
                  </a:ext>
                </a:extLst>
              </p:cNvPr>
              <p:cNvSpPr txBox="1"/>
              <p:nvPr/>
            </p:nvSpPr>
            <p:spPr>
              <a:xfrm>
                <a:off x="2346327" y="4828841"/>
                <a:ext cx="1387471" cy="369332"/>
              </a:xfrm>
              <a:prstGeom prst="rect">
                <a:avLst/>
              </a:prstGeom>
              <a:noFill/>
            </p:spPr>
            <p:txBody>
              <a:bodyPr wrap="square" rtlCol="0">
                <a:spAutoFit/>
              </a:bodyPr>
              <a:lstStyle/>
              <a:p>
                <a:r>
                  <a:rPr lang="en-US" altLang="zh-CN" sz="1200" dirty="0">
                    <a:solidFill>
                      <a:prstClr val="black">
                        <a:lumMod val="50000"/>
                        <a:lumOff val="50000"/>
                      </a:prstClr>
                    </a:solidFill>
                    <a:latin typeface="LiHei Pro" panose="020B0500000000000000" pitchFamily="34" charset="-122"/>
                    <a:ea typeface="LiHei Pro" panose="020B0500000000000000" pitchFamily="34" charset="-122"/>
                  </a:rPr>
                  <a:t>TEXT HERE</a:t>
                </a:r>
                <a:endParaRPr lang="zh-CN" altLang="en-US" sz="1200" dirty="0">
                  <a:solidFill>
                    <a:prstClr val="black">
                      <a:lumMod val="50000"/>
                      <a:lumOff val="50000"/>
                    </a:prstClr>
                  </a:solidFill>
                  <a:latin typeface="LiHei Pro" panose="020B0500000000000000" pitchFamily="34" charset="-122"/>
                  <a:ea typeface="LiHei Pro" panose="020B0500000000000000" pitchFamily="34" charset="-122"/>
                </a:endParaRPr>
              </a:p>
            </p:txBody>
          </p:sp>
        </p:grpSp>
        <p:grpSp>
          <p:nvGrpSpPr>
            <p:cNvPr id="56" name="组合 55">
              <a:extLst>
                <a:ext uri="{FF2B5EF4-FFF2-40B4-BE49-F238E27FC236}">
                  <a16:creationId xmlns:a16="http://schemas.microsoft.com/office/drawing/2014/main" id="{08C555F1-3331-4B75-BADC-3BD2AAD9B691}"/>
                </a:ext>
              </a:extLst>
            </p:cNvPr>
            <p:cNvGrpSpPr/>
            <p:nvPr/>
          </p:nvGrpSpPr>
          <p:grpSpPr>
            <a:xfrm>
              <a:off x="3940281" y="5327134"/>
              <a:ext cx="1652904" cy="369332"/>
              <a:chOff x="2080894" y="4828841"/>
              <a:chExt cx="1652904" cy="369332"/>
            </a:xfrm>
          </p:grpSpPr>
          <p:sp>
            <p:nvSpPr>
              <p:cNvPr id="60" name="圆角矩形 160">
                <a:extLst>
                  <a:ext uri="{FF2B5EF4-FFF2-40B4-BE49-F238E27FC236}">
                    <a16:creationId xmlns:a16="http://schemas.microsoft.com/office/drawing/2014/main" id="{D307FC38-1E97-4A96-A556-8A2FE628FF19}"/>
                  </a:ext>
                </a:extLst>
              </p:cNvPr>
              <p:cNvSpPr/>
              <p:nvPr/>
            </p:nvSpPr>
            <p:spPr>
              <a:xfrm>
                <a:off x="2080894" y="4880791"/>
                <a:ext cx="265433" cy="265433"/>
              </a:xfrm>
              <a:prstGeom prst="roundRect">
                <a:avLst/>
              </a:prstGeom>
              <a:solidFill>
                <a:srgbClr val="FF9298"/>
              </a:solidFill>
              <a:ln w="19050">
                <a:gradFill flip="none" rotWithShape="1">
                  <a:gsLst>
                    <a:gs pos="0">
                      <a:schemeClr val="bg1">
                        <a:lumMod val="75000"/>
                      </a:schemeClr>
                    </a:gs>
                    <a:gs pos="100000">
                      <a:schemeClr val="bg1"/>
                    </a:gs>
                  </a:gsLst>
                  <a:lin ang="2700000" scaled="1"/>
                  <a:tileRect/>
                </a:grad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sp>
            <p:nvSpPr>
              <p:cNvPr id="61" name="文本框 99">
                <a:extLst>
                  <a:ext uri="{FF2B5EF4-FFF2-40B4-BE49-F238E27FC236}">
                    <a16:creationId xmlns:a16="http://schemas.microsoft.com/office/drawing/2014/main" id="{BEF084F3-263E-4E92-BA9C-1B18F7E8725E}"/>
                  </a:ext>
                </a:extLst>
              </p:cNvPr>
              <p:cNvSpPr txBox="1"/>
              <p:nvPr/>
            </p:nvSpPr>
            <p:spPr>
              <a:xfrm>
                <a:off x="2346327" y="4828841"/>
                <a:ext cx="1387471" cy="369332"/>
              </a:xfrm>
              <a:prstGeom prst="rect">
                <a:avLst/>
              </a:prstGeom>
              <a:noFill/>
            </p:spPr>
            <p:txBody>
              <a:bodyPr wrap="square" rtlCol="0">
                <a:spAutoFit/>
              </a:bodyPr>
              <a:lstStyle/>
              <a:p>
                <a:r>
                  <a:rPr lang="en-US" altLang="zh-CN" sz="1200" dirty="0">
                    <a:solidFill>
                      <a:prstClr val="black">
                        <a:lumMod val="50000"/>
                        <a:lumOff val="50000"/>
                      </a:prstClr>
                    </a:solidFill>
                    <a:latin typeface="LiHei Pro" panose="020B0500000000000000" pitchFamily="34" charset="-122"/>
                    <a:ea typeface="LiHei Pro" panose="020B0500000000000000" pitchFamily="34" charset="-122"/>
                  </a:rPr>
                  <a:t>TEXT HERE</a:t>
                </a:r>
                <a:endParaRPr lang="zh-CN" altLang="en-US" sz="1200" dirty="0">
                  <a:solidFill>
                    <a:prstClr val="black">
                      <a:lumMod val="50000"/>
                      <a:lumOff val="50000"/>
                    </a:prstClr>
                  </a:solidFill>
                  <a:latin typeface="LiHei Pro" panose="020B0500000000000000" pitchFamily="34" charset="-122"/>
                  <a:ea typeface="LiHei Pro" panose="020B0500000000000000" pitchFamily="34" charset="-122"/>
                </a:endParaRPr>
              </a:p>
            </p:txBody>
          </p:sp>
        </p:grpSp>
        <p:grpSp>
          <p:nvGrpSpPr>
            <p:cNvPr id="57" name="组合 56">
              <a:extLst>
                <a:ext uri="{FF2B5EF4-FFF2-40B4-BE49-F238E27FC236}">
                  <a16:creationId xmlns:a16="http://schemas.microsoft.com/office/drawing/2014/main" id="{1AAA275B-AD5C-4212-BC89-4E22A9F95D7A}"/>
                </a:ext>
              </a:extLst>
            </p:cNvPr>
            <p:cNvGrpSpPr/>
            <p:nvPr/>
          </p:nvGrpSpPr>
          <p:grpSpPr>
            <a:xfrm>
              <a:off x="2094548" y="5327134"/>
              <a:ext cx="1652904" cy="369332"/>
              <a:chOff x="2080894" y="4828841"/>
              <a:chExt cx="1652904" cy="369332"/>
            </a:xfrm>
          </p:grpSpPr>
          <p:sp>
            <p:nvSpPr>
              <p:cNvPr id="58" name="圆角矩形 158">
                <a:extLst>
                  <a:ext uri="{FF2B5EF4-FFF2-40B4-BE49-F238E27FC236}">
                    <a16:creationId xmlns:a16="http://schemas.microsoft.com/office/drawing/2014/main" id="{4F800112-F9C7-4A11-95E3-13C27AAF0B9B}"/>
                  </a:ext>
                </a:extLst>
              </p:cNvPr>
              <p:cNvSpPr/>
              <p:nvPr/>
            </p:nvSpPr>
            <p:spPr>
              <a:xfrm>
                <a:off x="2080894" y="4880791"/>
                <a:ext cx="265433" cy="265433"/>
              </a:xfrm>
              <a:prstGeom prst="roundRect">
                <a:avLst/>
              </a:prstGeom>
              <a:solidFill>
                <a:srgbClr val="4188CE"/>
              </a:solidFill>
              <a:ln w="19050">
                <a:gradFill flip="none" rotWithShape="1">
                  <a:gsLst>
                    <a:gs pos="0">
                      <a:schemeClr val="bg1">
                        <a:lumMod val="75000"/>
                      </a:schemeClr>
                    </a:gs>
                    <a:gs pos="100000">
                      <a:schemeClr val="bg1"/>
                    </a:gs>
                  </a:gsLst>
                  <a:lin ang="2700000" scaled="1"/>
                  <a:tileRect/>
                </a:grad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sp>
            <p:nvSpPr>
              <p:cNvPr id="59" name="文本框 97">
                <a:extLst>
                  <a:ext uri="{FF2B5EF4-FFF2-40B4-BE49-F238E27FC236}">
                    <a16:creationId xmlns:a16="http://schemas.microsoft.com/office/drawing/2014/main" id="{7A4BDCC0-56D0-4BB0-A3B6-7D498B926D4A}"/>
                  </a:ext>
                </a:extLst>
              </p:cNvPr>
              <p:cNvSpPr txBox="1"/>
              <p:nvPr/>
            </p:nvSpPr>
            <p:spPr>
              <a:xfrm>
                <a:off x="2346327" y="4828841"/>
                <a:ext cx="1387471" cy="369332"/>
              </a:xfrm>
              <a:prstGeom prst="rect">
                <a:avLst/>
              </a:prstGeom>
              <a:noFill/>
            </p:spPr>
            <p:txBody>
              <a:bodyPr wrap="square" rtlCol="0">
                <a:spAutoFit/>
              </a:bodyPr>
              <a:lstStyle/>
              <a:p>
                <a:r>
                  <a:rPr lang="en-US" altLang="zh-CN" sz="1200" dirty="0">
                    <a:solidFill>
                      <a:prstClr val="black">
                        <a:lumMod val="50000"/>
                        <a:lumOff val="50000"/>
                      </a:prstClr>
                    </a:solidFill>
                    <a:latin typeface="LiHei Pro" panose="020B0500000000000000" pitchFamily="34" charset="-122"/>
                    <a:ea typeface="LiHei Pro" panose="020B0500000000000000" pitchFamily="34" charset="-122"/>
                  </a:rPr>
                  <a:t>TEXT HERE</a:t>
                </a:r>
                <a:endParaRPr lang="zh-CN" altLang="en-US" sz="1200" dirty="0">
                  <a:solidFill>
                    <a:prstClr val="black">
                      <a:lumMod val="50000"/>
                      <a:lumOff val="50000"/>
                    </a:prstClr>
                  </a:solidFill>
                  <a:latin typeface="LiHei Pro" panose="020B0500000000000000" pitchFamily="34" charset="-122"/>
                  <a:ea typeface="LiHei Pro" panose="020B0500000000000000" pitchFamily="34" charset="-122"/>
                </a:endParaRPr>
              </a:p>
            </p:txBody>
          </p:sp>
        </p:grpSp>
      </p:grpSp>
    </p:spTree>
    <p:extLst>
      <p:ext uri="{BB962C8B-B14F-4D97-AF65-F5344CB8AC3E}">
        <p14:creationId xmlns:p14="http://schemas.microsoft.com/office/powerpoint/2010/main" val="350178684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1000"/>
                                        <p:tgtEl>
                                          <p:spTgt spid="2"/>
                                        </p:tgtEl>
                                      </p:cBhvr>
                                    </p:animEffect>
                                  </p:childTnLst>
                                </p:cTn>
                              </p:par>
                              <p:par>
                                <p:cTn id="8" presetID="21" presetClass="entr" presetSubtype="1"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heel(1)">
                                      <p:cBhvr>
                                        <p:cTn id="10" dur="1000"/>
                                        <p:tgtEl>
                                          <p:spTgt spid="7"/>
                                        </p:tgtEl>
                                      </p:cBhvr>
                                    </p:animEffect>
                                  </p:childTnLst>
                                </p:cTn>
                              </p:par>
                            </p:childTnLst>
                          </p:cTn>
                        </p:par>
                        <p:par>
                          <p:cTn id="11" fill="hold">
                            <p:stCondLst>
                              <p:cond delay="1000"/>
                            </p:stCondLst>
                            <p:childTnLst>
                              <p:par>
                                <p:cTn id="12" presetID="16" presetClass="entr" presetSubtype="21"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barn(inVertical)">
                                      <p:cBhvr>
                                        <p:cTn id="14" dur="500"/>
                                        <p:tgtEl>
                                          <p:spTgt spid="6"/>
                                        </p:tgtEl>
                                      </p:cBhvr>
                                    </p:animEffect>
                                  </p:childTnLst>
                                </p:cTn>
                              </p:par>
                              <p:par>
                                <p:cTn id="15" presetID="16" presetClass="entr" presetSubtype="21" fill="hold" nodeType="withEffect">
                                  <p:stCondLst>
                                    <p:cond delay="0"/>
                                  </p:stCondLst>
                                  <p:childTnLst>
                                    <p:set>
                                      <p:cBhvr>
                                        <p:cTn id="16" dur="1" fill="hold">
                                          <p:stCondLst>
                                            <p:cond delay="0"/>
                                          </p:stCondLst>
                                        </p:cTn>
                                        <p:tgtEl>
                                          <p:spTgt spid="38"/>
                                        </p:tgtEl>
                                        <p:attrNameLst>
                                          <p:attrName>style.visibility</p:attrName>
                                        </p:attrNameLst>
                                      </p:cBhvr>
                                      <p:to>
                                        <p:strVal val="visible"/>
                                      </p:to>
                                    </p:set>
                                    <p:animEffect transition="in" filter="barn(inVertical)">
                                      <p:cBhvr>
                                        <p:cTn id="17" dur="500"/>
                                        <p:tgtEl>
                                          <p:spTgt spid="38"/>
                                        </p:tgtEl>
                                      </p:cBhvr>
                                    </p:animEffect>
                                  </p:childTnLst>
                                </p:cTn>
                              </p:par>
                            </p:childTnLst>
                          </p:cTn>
                        </p:par>
                        <p:par>
                          <p:cTn id="18" fill="hold">
                            <p:stCondLst>
                              <p:cond delay="1500"/>
                            </p:stCondLst>
                            <p:childTnLst>
                              <p:par>
                                <p:cTn id="19" presetID="21" presetClass="entr" presetSubtype="1" fill="hold"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heel(1)">
                                      <p:cBhvr>
                                        <p:cTn id="21" dur="1000"/>
                                        <p:tgtEl>
                                          <p:spTgt spid="10"/>
                                        </p:tgtEl>
                                      </p:cBhvr>
                                    </p:animEffect>
                                  </p:childTnLst>
                                </p:cTn>
                              </p:par>
                              <p:par>
                                <p:cTn id="22" presetID="21" presetClass="entr" presetSubtype="1" fill="hold" grpId="0" nodeType="with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wheel(1)">
                                      <p:cBhvr>
                                        <p:cTn id="24" dur="1000"/>
                                        <p:tgtEl>
                                          <p:spTgt spid="3"/>
                                        </p:tgtEl>
                                      </p:cBhvr>
                                    </p:animEffect>
                                  </p:childTnLst>
                                </p:cTn>
                              </p:par>
                            </p:childTnLst>
                          </p:cTn>
                        </p:par>
                        <p:par>
                          <p:cTn id="25" fill="hold">
                            <p:stCondLst>
                              <p:cond delay="2500"/>
                            </p:stCondLst>
                            <p:childTnLst>
                              <p:par>
                                <p:cTn id="26" presetID="16" presetClass="entr" presetSubtype="21" fill="hold" nodeType="afterEffect">
                                  <p:stCondLst>
                                    <p:cond delay="0"/>
                                  </p:stCondLst>
                                  <p:childTnLst>
                                    <p:set>
                                      <p:cBhvr>
                                        <p:cTn id="27" dur="1" fill="hold">
                                          <p:stCondLst>
                                            <p:cond delay="0"/>
                                          </p:stCondLst>
                                        </p:cTn>
                                        <p:tgtEl>
                                          <p:spTgt spid="41"/>
                                        </p:tgtEl>
                                        <p:attrNameLst>
                                          <p:attrName>style.visibility</p:attrName>
                                        </p:attrNameLst>
                                      </p:cBhvr>
                                      <p:to>
                                        <p:strVal val="visible"/>
                                      </p:to>
                                    </p:set>
                                    <p:animEffect transition="in" filter="barn(inVertical)">
                                      <p:cBhvr>
                                        <p:cTn id="28" dur="500"/>
                                        <p:tgtEl>
                                          <p:spTgt spid="41"/>
                                        </p:tgtEl>
                                      </p:cBhvr>
                                    </p:animEffect>
                                  </p:childTnLst>
                                </p:cTn>
                              </p:par>
                              <p:par>
                                <p:cTn id="29" presetID="16" presetClass="entr" presetSubtype="21" fill="hold" grpId="0" nodeType="with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barn(inVertical)">
                                      <p:cBhvr>
                                        <p:cTn id="31" dur="500"/>
                                        <p:tgtEl>
                                          <p:spTgt spid="35"/>
                                        </p:tgtEl>
                                      </p:cBhvr>
                                    </p:animEffect>
                                  </p:childTnLst>
                                </p:cTn>
                              </p:par>
                            </p:childTnLst>
                          </p:cTn>
                        </p:par>
                        <p:par>
                          <p:cTn id="32" fill="hold">
                            <p:stCondLst>
                              <p:cond delay="3000"/>
                            </p:stCondLst>
                            <p:childTnLst>
                              <p:par>
                                <p:cTn id="33" presetID="21" presetClass="entr" presetSubtype="1" fill="hold" grpId="0" nodeType="after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wheel(1)">
                                      <p:cBhvr>
                                        <p:cTn id="35" dur="1000"/>
                                        <p:tgtEl>
                                          <p:spTgt spid="4"/>
                                        </p:tgtEl>
                                      </p:cBhvr>
                                    </p:animEffect>
                                  </p:childTnLst>
                                </p:cTn>
                              </p:par>
                              <p:par>
                                <p:cTn id="36" presetID="21" presetClass="entr" presetSubtype="1" fill="hold" nodeType="with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wheel(1)">
                                      <p:cBhvr>
                                        <p:cTn id="38" dur="1000"/>
                                        <p:tgtEl>
                                          <p:spTgt spid="13"/>
                                        </p:tgtEl>
                                      </p:cBhvr>
                                    </p:animEffect>
                                  </p:childTnLst>
                                </p:cTn>
                              </p:par>
                            </p:childTnLst>
                          </p:cTn>
                        </p:par>
                        <p:par>
                          <p:cTn id="39" fill="hold">
                            <p:stCondLst>
                              <p:cond delay="4000"/>
                            </p:stCondLst>
                            <p:childTnLst>
                              <p:par>
                                <p:cTn id="40" presetID="16" presetClass="entr" presetSubtype="21" fill="hold" grpId="0" nodeType="afterEffect">
                                  <p:stCondLst>
                                    <p:cond delay="0"/>
                                  </p:stCondLst>
                                  <p:childTnLst>
                                    <p:set>
                                      <p:cBhvr>
                                        <p:cTn id="41" dur="1" fill="hold">
                                          <p:stCondLst>
                                            <p:cond delay="0"/>
                                          </p:stCondLst>
                                        </p:cTn>
                                        <p:tgtEl>
                                          <p:spTgt spid="36"/>
                                        </p:tgtEl>
                                        <p:attrNameLst>
                                          <p:attrName>style.visibility</p:attrName>
                                        </p:attrNameLst>
                                      </p:cBhvr>
                                      <p:to>
                                        <p:strVal val="visible"/>
                                      </p:to>
                                    </p:set>
                                    <p:animEffect transition="in" filter="barn(inVertical)">
                                      <p:cBhvr>
                                        <p:cTn id="42" dur="500"/>
                                        <p:tgtEl>
                                          <p:spTgt spid="36"/>
                                        </p:tgtEl>
                                      </p:cBhvr>
                                    </p:animEffect>
                                  </p:childTnLst>
                                </p:cTn>
                              </p:par>
                              <p:par>
                                <p:cTn id="43" presetID="16" presetClass="entr" presetSubtype="21" fill="hold" nodeType="withEffect">
                                  <p:stCondLst>
                                    <p:cond delay="0"/>
                                  </p:stCondLst>
                                  <p:childTnLst>
                                    <p:set>
                                      <p:cBhvr>
                                        <p:cTn id="44" dur="1" fill="hold">
                                          <p:stCondLst>
                                            <p:cond delay="0"/>
                                          </p:stCondLst>
                                        </p:cTn>
                                        <p:tgtEl>
                                          <p:spTgt spid="44"/>
                                        </p:tgtEl>
                                        <p:attrNameLst>
                                          <p:attrName>style.visibility</p:attrName>
                                        </p:attrNameLst>
                                      </p:cBhvr>
                                      <p:to>
                                        <p:strVal val="visible"/>
                                      </p:to>
                                    </p:set>
                                    <p:animEffect transition="in" filter="barn(inVertical)">
                                      <p:cBhvr>
                                        <p:cTn id="45" dur="500"/>
                                        <p:tgtEl>
                                          <p:spTgt spid="44"/>
                                        </p:tgtEl>
                                      </p:cBhvr>
                                    </p:animEffect>
                                  </p:childTnLst>
                                </p:cTn>
                              </p:par>
                            </p:childTnLst>
                          </p:cTn>
                        </p:par>
                        <p:par>
                          <p:cTn id="46" fill="hold">
                            <p:stCondLst>
                              <p:cond delay="4500"/>
                            </p:stCondLst>
                            <p:childTnLst>
                              <p:par>
                                <p:cTn id="47" presetID="21" presetClass="entr" presetSubtype="1" fill="hold" grpId="0" nodeType="after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wheel(1)">
                                      <p:cBhvr>
                                        <p:cTn id="49" dur="1000"/>
                                        <p:tgtEl>
                                          <p:spTgt spid="5"/>
                                        </p:tgtEl>
                                      </p:cBhvr>
                                    </p:animEffect>
                                  </p:childTnLst>
                                </p:cTn>
                              </p:par>
                              <p:par>
                                <p:cTn id="50" presetID="21" presetClass="entr" presetSubtype="1" fill="hold" nodeType="with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wheel(1)">
                                      <p:cBhvr>
                                        <p:cTn id="52" dur="1000"/>
                                        <p:tgtEl>
                                          <p:spTgt spid="19"/>
                                        </p:tgtEl>
                                      </p:cBhvr>
                                    </p:animEffect>
                                  </p:childTnLst>
                                </p:cTn>
                              </p:par>
                            </p:childTnLst>
                          </p:cTn>
                        </p:par>
                        <p:par>
                          <p:cTn id="53" fill="hold">
                            <p:stCondLst>
                              <p:cond delay="5500"/>
                            </p:stCondLst>
                            <p:childTnLst>
                              <p:par>
                                <p:cTn id="54" presetID="16" presetClass="entr" presetSubtype="21" fill="hold" grpId="0" nodeType="afterEffect">
                                  <p:stCondLst>
                                    <p:cond delay="0"/>
                                  </p:stCondLst>
                                  <p:childTnLst>
                                    <p:set>
                                      <p:cBhvr>
                                        <p:cTn id="55" dur="1" fill="hold">
                                          <p:stCondLst>
                                            <p:cond delay="0"/>
                                          </p:stCondLst>
                                        </p:cTn>
                                        <p:tgtEl>
                                          <p:spTgt spid="37"/>
                                        </p:tgtEl>
                                        <p:attrNameLst>
                                          <p:attrName>style.visibility</p:attrName>
                                        </p:attrNameLst>
                                      </p:cBhvr>
                                      <p:to>
                                        <p:strVal val="visible"/>
                                      </p:to>
                                    </p:set>
                                    <p:animEffect transition="in" filter="barn(inVertical)">
                                      <p:cBhvr>
                                        <p:cTn id="56" dur="500"/>
                                        <p:tgtEl>
                                          <p:spTgt spid="37"/>
                                        </p:tgtEl>
                                      </p:cBhvr>
                                    </p:animEffect>
                                  </p:childTnLst>
                                </p:cTn>
                              </p:par>
                              <p:par>
                                <p:cTn id="57" presetID="16" presetClass="entr" presetSubtype="21" fill="hold" nodeType="withEffect">
                                  <p:stCondLst>
                                    <p:cond delay="0"/>
                                  </p:stCondLst>
                                  <p:childTnLst>
                                    <p:set>
                                      <p:cBhvr>
                                        <p:cTn id="58" dur="1" fill="hold">
                                          <p:stCondLst>
                                            <p:cond delay="0"/>
                                          </p:stCondLst>
                                        </p:cTn>
                                        <p:tgtEl>
                                          <p:spTgt spid="47"/>
                                        </p:tgtEl>
                                        <p:attrNameLst>
                                          <p:attrName>style.visibility</p:attrName>
                                        </p:attrNameLst>
                                      </p:cBhvr>
                                      <p:to>
                                        <p:strVal val="visible"/>
                                      </p:to>
                                    </p:set>
                                    <p:animEffect transition="in" filter="barn(inVertical)">
                                      <p:cBhvr>
                                        <p:cTn id="59" dur="500"/>
                                        <p:tgtEl>
                                          <p:spTgt spid="47"/>
                                        </p:tgtEl>
                                      </p:cBhvr>
                                    </p:animEffect>
                                  </p:childTnLst>
                                </p:cTn>
                              </p:par>
                            </p:childTnLst>
                          </p:cTn>
                        </p:par>
                        <p:par>
                          <p:cTn id="60" fill="hold">
                            <p:stCondLst>
                              <p:cond delay="6000"/>
                            </p:stCondLst>
                            <p:childTnLst>
                              <p:par>
                                <p:cTn id="61" presetID="22" presetClass="entr" presetSubtype="8" fill="hold" nodeType="afterEffect">
                                  <p:stCondLst>
                                    <p:cond delay="0"/>
                                  </p:stCondLst>
                                  <p:childTnLst>
                                    <p:set>
                                      <p:cBhvr>
                                        <p:cTn id="62" dur="1" fill="hold">
                                          <p:stCondLst>
                                            <p:cond delay="0"/>
                                          </p:stCondLst>
                                        </p:cTn>
                                        <p:tgtEl>
                                          <p:spTgt spid="53"/>
                                        </p:tgtEl>
                                        <p:attrNameLst>
                                          <p:attrName>style.visibility</p:attrName>
                                        </p:attrNameLst>
                                      </p:cBhvr>
                                      <p:to>
                                        <p:strVal val="visible"/>
                                      </p:to>
                                    </p:set>
                                    <p:animEffect transition="in" filter="wipe(left)">
                                      <p:cBhvr>
                                        <p:cTn id="63" dur="500"/>
                                        <p:tgtEl>
                                          <p:spTgt spid="53"/>
                                        </p:tgtEl>
                                      </p:cBhvr>
                                    </p:animEffect>
                                  </p:childTnLst>
                                </p:cTn>
                              </p:par>
                            </p:childTnLst>
                          </p:cTn>
                        </p:par>
                        <p:par>
                          <p:cTn id="64" fill="hold">
                            <p:stCondLst>
                              <p:cond delay="6500"/>
                            </p:stCondLst>
                            <p:childTnLst>
                              <p:par>
                                <p:cTn id="65" presetID="16" presetClass="entr" presetSubtype="21" fill="hold" nodeType="afterEffect">
                                  <p:stCondLst>
                                    <p:cond delay="0"/>
                                  </p:stCondLst>
                                  <p:childTnLst>
                                    <p:set>
                                      <p:cBhvr>
                                        <p:cTn id="66" dur="1" fill="hold">
                                          <p:stCondLst>
                                            <p:cond delay="0"/>
                                          </p:stCondLst>
                                        </p:cTn>
                                        <p:tgtEl>
                                          <p:spTgt spid="50"/>
                                        </p:tgtEl>
                                        <p:attrNameLst>
                                          <p:attrName>style.visibility</p:attrName>
                                        </p:attrNameLst>
                                      </p:cBhvr>
                                      <p:to>
                                        <p:strVal val="visible"/>
                                      </p:to>
                                    </p:set>
                                    <p:animEffect transition="in" filter="barn(inVertical)">
                                      <p:cBhvr>
                                        <p:cTn id="67"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Graphic spid="3" grpId="0">
        <p:bldAsOne/>
      </p:bldGraphic>
      <p:bldGraphic spid="4" grpId="0">
        <p:bldAsOne/>
      </p:bldGraphic>
      <p:bldGraphic spid="5" grpId="0">
        <p:bldAsOne/>
      </p:bldGraphic>
      <p:bldP spid="6" grpId="0"/>
      <p:bldP spid="35" grpId="0"/>
      <p:bldP spid="36" grpId="0"/>
      <p:bldP spid="3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46C77AE7-268F-4668-876C-C7FF53A06D78}"/>
              </a:ext>
            </a:extLst>
          </p:cNvPr>
          <p:cNvGrpSpPr/>
          <p:nvPr/>
        </p:nvGrpSpPr>
        <p:grpSpPr>
          <a:xfrm>
            <a:off x="8482953" y="3439565"/>
            <a:ext cx="612502" cy="612502"/>
            <a:chOff x="304800" y="673100"/>
            <a:chExt cx="4000500" cy="4000500"/>
          </a:xfrm>
          <a:effectLst>
            <a:outerShdw blurRad="444500" dist="254000" dir="8100000" algn="tr" rotWithShape="0">
              <a:prstClr val="black">
                <a:alpha val="50000"/>
              </a:prstClr>
            </a:outerShdw>
          </a:effectLst>
        </p:grpSpPr>
        <p:sp>
          <p:nvSpPr>
            <p:cNvPr id="3" name="同心圆 61">
              <a:extLst>
                <a:ext uri="{FF2B5EF4-FFF2-40B4-BE49-F238E27FC236}">
                  <a16:creationId xmlns:a16="http://schemas.microsoft.com/office/drawing/2014/main" id="{7F907DD1-908F-484E-AA68-514BF70A6EE8}"/>
                </a:ext>
              </a:extLst>
            </p:cNvPr>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4" name="椭圆 3">
              <a:extLst>
                <a:ext uri="{FF2B5EF4-FFF2-40B4-BE49-F238E27FC236}">
                  <a16:creationId xmlns:a16="http://schemas.microsoft.com/office/drawing/2014/main" id="{7BBCBC51-E564-44E9-A84F-D5C0794CA5A6}"/>
                </a:ext>
              </a:extLst>
            </p:cNvPr>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5" name="组合 4">
            <a:extLst>
              <a:ext uri="{FF2B5EF4-FFF2-40B4-BE49-F238E27FC236}">
                <a16:creationId xmlns:a16="http://schemas.microsoft.com/office/drawing/2014/main" id="{35CBFA6F-1589-4CC6-9297-1ABA4190A68E}"/>
              </a:ext>
            </a:extLst>
          </p:cNvPr>
          <p:cNvGrpSpPr/>
          <p:nvPr/>
        </p:nvGrpSpPr>
        <p:grpSpPr>
          <a:xfrm>
            <a:off x="6801367" y="3466713"/>
            <a:ext cx="612502" cy="612502"/>
            <a:chOff x="304800" y="673100"/>
            <a:chExt cx="4000500" cy="4000500"/>
          </a:xfrm>
          <a:effectLst>
            <a:outerShdw blurRad="444500" dist="254000" dir="8100000" algn="tr" rotWithShape="0">
              <a:prstClr val="black">
                <a:alpha val="50000"/>
              </a:prstClr>
            </a:outerShdw>
          </a:effectLst>
        </p:grpSpPr>
        <p:sp>
          <p:nvSpPr>
            <p:cNvPr id="6" name="同心圆 58">
              <a:extLst>
                <a:ext uri="{FF2B5EF4-FFF2-40B4-BE49-F238E27FC236}">
                  <a16:creationId xmlns:a16="http://schemas.microsoft.com/office/drawing/2014/main" id="{6631FDB2-5BED-4BE1-8849-393AF46F5D1F}"/>
                </a:ext>
              </a:extLst>
            </p:cNvPr>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7" name="椭圆 6">
              <a:extLst>
                <a:ext uri="{FF2B5EF4-FFF2-40B4-BE49-F238E27FC236}">
                  <a16:creationId xmlns:a16="http://schemas.microsoft.com/office/drawing/2014/main" id="{8B4DF309-C68F-4042-B608-8FF7913C2D95}"/>
                </a:ext>
              </a:extLst>
            </p:cNvPr>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8" name="组合 7">
            <a:extLst>
              <a:ext uri="{FF2B5EF4-FFF2-40B4-BE49-F238E27FC236}">
                <a16:creationId xmlns:a16="http://schemas.microsoft.com/office/drawing/2014/main" id="{A292F6A8-AB49-495C-9B5B-3D4B777A0E6D}"/>
              </a:ext>
            </a:extLst>
          </p:cNvPr>
          <p:cNvGrpSpPr/>
          <p:nvPr/>
        </p:nvGrpSpPr>
        <p:grpSpPr>
          <a:xfrm>
            <a:off x="5193830" y="3466713"/>
            <a:ext cx="612502" cy="612502"/>
            <a:chOff x="304800" y="673100"/>
            <a:chExt cx="4000500" cy="4000500"/>
          </a:xfrm>
          <a:effectLst>
            <a:outerShdw blurRad="444500" dist="254000" dir="8100000" algn="tr" rotWithShape="0">
              <a:prstClr val="black">
                <a:alpha val="50000"/>
              </a:prstClr>
            </a:outerShdw>
          </a:effectLst>
        </p:grpSpPr>
        <p:sp>
          <p:nvSpPr>
            <p:cNvPr id="9" name="同心圆 55">
              <a:extLst>
                <a:ext uri="{FF2B5EF4-FFF2-40B4-BE49-F238E27FC236}">
                  <a16:creationId xmlns:a16="http://schemas.microsoft.com/office/drawing/2014/main" id="{F4EEE7A4-D523-4376-8091-FD4D017A02E5}"/>
                </a:ext>
              </a:extLst>
            </p:cNvPr>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10" name="椭圆 9">
              <a:extLst>
                <a:ext uri="{FF2B5EF4-FFF2-40B4-BE49-F238E27FC236}">
                  <a16:creationId xmlns:a16="http://schemas.microsoft.com/office/drawing/2014/main" id="{CA1031BB-7BFF-425A-84EB-356B309897B3}"/>
                </a:ext>
              </a:extLst>
            </p:cNvPr>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11" name="组合 10">
            <a:extLst>
              <a:ext uri="{FF2B5EF4-FFF2-40B4-BE49-F238E27FC236}">
                <a16:creationId xmlns:a16="http://schemas.microsoft.com/office/drawing/2014/main" id="{25981F33-2823-4A60-86E8-8E36C034B0BD}"/>
              </a:ext>
            </a:extLst>
          </p:cNvPr>
          <p:cNvGrpSpPr/>
          <p:nvPr/>
        </p:nvGrpSpPr>
        <p:grpSpPr>
          <a:xfrm>
            <a:off x="3561867" y="3442135"/>
            <a:ext cx="612502" cy="612502"/>
            <a:chOff x="304800" y="673100"/>
            <a:chExt cx="4000500" cy="4000500"/>
          </a:xfrm>
          <a:effectLst>
            <a:outerShdw blurRad="444500" dist="254000" dir="8100000" algn="tr" rotWithShape="0">
              <a:prstClr val="black">
                <a:alpha val="50000"/>
              </a:prstClr>
            </a:outerShdw>
          </a:effectLst>
        </p:grpSpPr>
        <p:sp>
          <p:nvSpPr>
            <p:cNvPr id="12" name="同心圆 52">
              <a:extLst>
                <a:ext uri="{FF2B5EF4-FFF2-40B4-BE49-F238E27FC236}">
                  <a16:creationId xmlns:a16="http://schemas.microsoft.com/office/drawing/2014/main" id="{F011FA54-58F5-4C9D-B9C7-17DDAA1F2405}"/>
                </a:ext>
              </a:extLst>
            </p:cNvPr>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13" name="椭圆 12">
              <a:extLst>
                <a:ext uri="{FF2B5EF4-FFF2-40B4-BE49-F238E27FC236}">
                  <a16:creationId xmlns:a16="http://schemas.microsoft.com/office/drawing/2014/main" id="{3BEF32C2-9136-41B9-A40A-10329B917936}"/>
                </a:ext>
              </a:extLst>
            </p:cNvPr>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14" name="Freeform 6">
            <a:extLst>
              <a:ext uri="{FF2B5EF4-FFF2-40B4-BE49-F238E27FC236}">
                <a16:creationId xmlns:a16="http://schemas.microsoft.com/office/drawing/2014/main" id="{02368241-B990-4721-ABC1-90F8C28F4B0C}"/>
              </a:ext>
            </a:extLst>
          </p:cNvPr>
          <p:cNvSpPr>
            <a:spLocks/>
          </p:cNvSpPr>
          <p:nvPr/>
        </p:nvSpPr>
        <p:spPr bwMode="auto">
          <a:xfrm>
            <a:off x="3304593" y="1760089"/>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56" tIns="36378" rIns="72756" bIns="36378" numCol="1" anchor="t" anchorCtr="0" compatLnSpc="1">
            <a:prstTxWarp prst="textNoShape">
              <a:avLst/>
            </a:prstTxWarp>
          </a:bodyPr>
          <a:lstStyle/>
          <a:p>
            <a:endParaRPr lang="zh-CN" altLang="en-US" dirty="0">
              <a:ea typeface="微软雅黑" panose="020B0503020204020204" pitchFamily="34" charset="-122"/>
            </a:endParaRPr>
          </a:p>
        </p:txBody>
      </p:sp>
      <p:sp>
        <p:nvSpPr>
          <p:cNvPr id="15" name="Freeform 7">
            <a:extLst>
              <a:ext uri="{FF2B5EF4-FFF2-40B4-BE49-F238E27FC236}">
                <a16:creationId xmlns:a16="http://schemas.microsoft.com/office/drawing/2014/main" id="{2E598126-4617-434F-98BE-228FC3FC4DD4}"/>
              </a:ext>
            </a:extLst>
          </p:cNvPr>
          <p:cNvSpPr>
            <a:spLocks/>
          </p:cNvSpPr>
          <p:nvPr/>
        </p:nvSpPr>
        <p:spPr bwMode="auto">
          <a:xfrm>
            <a:off x="3304593" y="2763072"/>
            <a:ext cx="234888" cy="443943"/>
          </a:xfrm>
          <a:custGeom>
            <a:avLst/>
            <a:gdLst>
              <a:gd name="T0" fmla="*/ 11 w 68"/>
              <a:gd name="T1" fmla="*/ 0 h 128"/>
              <a:gd name="T2" fmla="*/ 57 w 68"/>
              <a:gd name="T3" fmla="*/ 0 h 128"/>
              <a:gd name="T4" fmla="*/ 68 w 68"/>
              <a:gd name="T5" fmla="*/ 11 h 128"/>
              <a:gd name="T6" fmla="*/ 68 w 68"/>
              <a:gd name="T7" fmla="*/ 128 h 128"/>
              <a:gd name="T8" fmla="*/ 0 w 68"/>
              <a:gd name="T9" fmla="*/ 128 h 128"/>
              <a:gd name="T10" fmla="*/ 0 w 68"/>
              <a:gd name="T11" fmla="*/ 11 h 128"/>
              <a:gd name="T12" fmla="*/ 11 w 68"/>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rgbClr val="9EDAE4"/>
          </a:solidFill>
          <a:ln>
            <a:noFill/>
          </a:ln>
          <a:extLst/>
        </p:spPr>
        <p:txBody>
          <a:bodyPr vert="horz" wrap="square" lIns="72756" tIns="36378" rIns="72756" bIns="36378" numCol="1" anchor="t" anchorCtr="0" compatLnSpc="1">
            <a:prstTxWarp prst="textNoShape">
              <a:avLst/>
            </a:prstTxWarp>
          </a:bodyPr>
          <a:lstStyle/>
          <a:p>
            <a:endParaRPr lang="zh-CN" altLang="en-US" dirty="0">
              <a:ea typeface="微软雅黑" panose="020B0503020204020204" pitchFamily="34" charset="-122"/>
            </a:endParaRPr>
          </a:p>
        </p:txBody>
      </p:sp>
      <p:sp>
        <p:nvSpPr>
          <p:cNvPr id="16" name="Freeform 8">
            <a:extLst>
              <a:ext uri="{FF2B5EF4-FFF2-40B4-BE49-F238E27FC236}">
                <a16:creationId xmlns:a16="http://schemas.microsoft.com/office/drawing/2014/main" id="{32953386-F96B-43FA-A0C8-0F211CC6A0BD}"/>
              </a:ext>
            </a:extLst>
          </p:cNvPr>
          <p:cNvSpPr>
            <a:spLocks/>
          </p:cNvSpPr>
          <p:nvPr/>
        </p:nvSpPr>
        <p:spPr bwMode="auto">
          <a:xfrm>
            <a:off x="3606410" y="1760089"/>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56" tIns="36378" rIns="72756" bIns="36378" numCol="1" anchor="t" anchorCtr="0" compatLnSpc="1">
            <a:prstTxWarp prst="textNoShape">
              <a:avLst/>
            </a:prstTxWarp>
          </a:bodyPr>
          <a:lstStyle/>
          <a:p>
            <a:endParaRPr lang="zh-CN" altLang="en-US" dirty="0">
              <a:ea typeface="微软雅黑" panose="020B0503020204020204" pitchFamily="34" charset="-122"/>
            </a:endParaRPr>
          </a:p>
        </p:txBody>
      </p:sp>
      <p:sp>
        <p:nvSpPr>
          <p:cNvPr id="17" name="Freeform 9">
            <a:extLst>
              <a:ext uri="{FF2B5EF4-FFF2-40B4-BE49-F238E27FC236}">
                <a16:creationId xmlns:a16="http://schemas.microsoft.com/office/drawing/2014/main" id="{C2F98B09-DBB4-4E90-95D0-6584EE7466A2}"/>
              </a:ext>
            </a:extLst>
          </p:cNvPr>
          <p:cNvSpPr>
            <a:spLocks/>
          </p:cNvSpPr>
          <p:nvPr/>
        </p:nvSpPr>
        <p:spPr bwMode="auto">
          <a:xfrm>
            <a:off x="3906965" y="1760089"/>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56" tIns="36378" rIns="72756" bIns="36378" numCol="1" anchor="t" anchorCtr="0" compatLnSpc="1">
            <a:prstTxWarp prst="textNoShape">
              <a:avLst/>
            </a:prstTxWarp>
          </a:bodyPr>
          <a:lstStyle/>
          <a:p>
            <a:endParaRPr lang="zh-CN" altLang="en-US" dirty="0">
              <a:ea typeface="微软雅黑" panose="020B0503020204020204" pitchFamily="34" charset="-122"/>
            </a:endParaRPr>
          </a:p>
        </p:txBody>
      </p:sp>
      <p:sp>
        <p:nvSpPr>
          <p:cNvPr id="18" name="Freeform 10">
            <a:extLst>
              <a:ext uri="{FF2B5EF4-FFF2-40B4-BE49-F238E27FC236}">
                <a16:creationId xmlns:a16="http://schemas.microsoft.com/office/drawing/2014/main" id="{6A70B68C-040F-470E-87C1-7E62DA29D02D}"/>
              </a:ext>
            </a:extLst>
          </p:cNvPr>
          <p:cNvSpPr>
            <a:spLocks/>
          </p:cNvSpPr>
          <p:nvPr/>
        </p:nvSpPr>
        <p:spPr bwMode="auto">
          <a:xfrm>
            <a:off x="4204994" y="1760089"/>
            <a:ext cx="236149" cy="1446926"/>
          </a:xfrm>
          <a:custGeom>
            <a:avLst/>
            <a:gdLst>
              <a:gd name="T0" fmla="*/ 12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2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chemeClr val="bg1">
              <a:lumMod val="75000"/>
            </a:schemeClr>
          </a:solidFill>
          <a:ln>
            <a:noFill/>
          </a:ln>
          <a:extLst/>
        </p:spPr>
        <p:txBody>
          <a:bodyPr vert="horz" wrap="square" lIns="72756" tIns="36378" rIns="72756" bIns="36378" numCol="1" anchor="t" anchorCtr="0" compatLnSpc="1">
            <a:prstTxWarp prst="textNoShape">
              <a:avLst/>
            </a:prstTxWarp>
          </a:bodyPr>
          <a:lstStyle/>
          <a:p>
            <a:endParaRPr lang="zh-CN" altLang="en-US" dirty="0">
              <a:ea typeface="微软雅黑" panose="020B0503020204020204" pitchFamily="34" charset="-122"/>
            </a:endParaRPr>
          </a:p>
        </p:txBody>
      </p:sp>
      <p:sp>
        <p:nvSpPr>
          <p:cNvPr id="19" name="Freeform 11">
            <a:extLst>
              <a:ext uri="{FF2B5EF4-FFF2-40B4-BE49-F238E27FC236}">
                <a16:creationId xmlns:a16="http://schemas.microsoft.com/office/drawing/2014/main" id="{358FF2E5-13CB-4530-AB71-A86E1B505798}"/>
              </a:ext>
            </a:extLst>
          </p:cNvPr>
          <p:cNvSpPr>
            <a:spLocks/>
          </p:cNvSpPr>
          <p:nvPr/>
        </p:nvSpPr>
        <p:spPr bwMode="auto">
          <a:xfrm>
            <a:off x="3606410" y="2460786"/>
            <a:ext cx="234888" cy="746229"/>
          </a:xfrm>
          <a:custGeom>
            <a:avLst/>
            <a:gdLst>
              <a:gd name="T0" fmla="*/ 11 w 68"/>
              <a:gd name="T1" fmla="*/ 0 h 215"/>
              <a:gd name="T2" fmla="*/ 57 w 68"/>
              <a:gd name="T3" fmla="*/ 0 h 215"/>
              <a:gd name="T4" fmla="*/ 68 w 68"/>
              <a:gd name="T5" fmla="*/ 11 h 215"/>
              <a:gd name="T6" fmla="*/ 68 w 68"/>
              <a:gd name="T7" fmla="*/ 215 h 215"/>
              <a:gd name="T8" fmla="*/ 0 w 68"/>
              <a:gd name="T9" fmla="*/ 215 h 215"/>
              <a:gd name="T10" fmla="*/ 0 w 68"/>
              <a:gd name="T11" fmla="*/ 11 h 215"/>
              <a:gd name="T12" fmla="*/ 11 w 68"/>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rgbClr val="9EDAE4"/>
          </a:solidFill>
          <a:ln>
            <a:noFill/>
          </a:ln>
          <a:extLst/>
        </p:spPr>
        <p:txBody>
          <a:bodyPr vert="horz" wrap="square" lIns="72756" tIns="36378" rIns="72756" bIns="36378" numCol="1" anchor="t" anchorCtr="0" compatLnSpc="1">
            <a:prstTxWarp prst="textNoShape">
              <a:avLst/>
            </a:prstTxWarp>
          </a:bodyPr>
          <a:lstStyle/>
          <a:p>
            <a:endParaRPr lang="zh-CN" altLang="en-US" dirty="0">
              <a:ea typeface="微软雅黑" panose="020B0503020204020204" pitchFamily="34" charset="-122"/>
            </a:endParaRPr>
          </a:p>
        </p:txBody>
      </p:sp>
      <p:sp>
        <p:nvSpPr>
          <p:cNvPr id="20" name="Freeform 12">
            <a:extLst>
              <a:ext uri="{FF2B5EF4-FFF2-40B4-BE49-F238E27FC236}">
                <a16:creationId xmlns:a16="http://schemas.microsoft.com/office/drawing/2014/main" id="{263E6D40-B29D-4C27-AAD4-EA8CF1C43505}"/>
              </a:ext>
            </a:extLst>
          </p:cNvPr>
          <p:cNvSpPr>
            <a:spLocks/>
          </p:cNvSpPr>
          <p:nvPr/>
        </p:nvSpPr>
        <p:spPr bwMode="auto">
          <a:xfrm>
            <a:off x="3906965" y="2148380"/>
            <a:ext cx="236149" cy="1058634"/>
          </a:xfrm>
          <a:custGeom>
            <a:avLst/>
            <a:gdLst>
              <a:gd name="T0" fmla="*/ 11 w 68"/>
              <a:gd name="T1" fmla="*/ 0 h 305"/>
              <a:gd name="T2" fmla="*/ 57 w 68"/>
              <a:gd name="T3" fmla="*/ 0 h 305"/>
              <a:gd name="T4" fmla="*/ 68 w 68"/>
              <a:gd name="T5" fmla="*/ 11 h 305"/>
              <a:gd name="T6" fmla="*/ 68 w 68"/>
              <a:gd name="T7" fmla="*/ 238 h 305"/>
              <a:gd name="T8" fmla="*/ 68 w 68"/>
              <a:gd name="T9" fmla="*/ 305 h 305"/>
              <a:gd name="T10" fmla="*/ 0 w 68"/>
              <a:gd name="T11" fmla="*/ 305 h 305"/>
              <a:gd name="T12" fmla="*/ 0 w 68"/>
              <a:gd name="T13" fmla="*/ 238 h 305"/>
              <a:gd name="T14" fmla="*/ 0 w 68"/>
              <a:gd name="T15" fmla="*/ 11 h 305"/>
              <a:gd name="T16" fmla="*/ 11 w 68"/>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rgbClr val="9EDAE4"/>
          </a:solidFill>
          <a:ln>
            <a:noFill/>
          </a:ln>
          <a:extLst/>
        </p:spPr>
        <p:txBody>
          <a:bodyPr vert="horz" wrap="square" lIns="72756" tIns="36378" rIns="72756" bIns="36378" numCol="1" anchor="t" anchorCtr="0" compatLnSpc="1">
            <a:prstTxWarp prst="textNoShape">
              <a:avLst/>
            </a:prstTxWarp>
          </a:bodyPr>
          <a:lstStyle/>
          <a:p>
            <a:endParaRPr lang="zh-CN" altLang="en-US" dirty="0">
              <a:ea typeface="微软雅黑" panose="020B0503020204020204" pitchFamily="34" charset="-122"/>
            </a:endParaRPr>
          </a:p>
        </p:txBody>
      </p:sp>
      <p:sp>
        <p:nvSpPr>
          <p:cNvPr id="21" name="Freeform 13">
            <a:extLst>
              <a:ext uri="{FF2B5EF4-FFF2-40B4-BE49-F238E27FC236}">
                <a16:creationId xmlns:a16="http://schemas.microsoft.com/office/drawing/2014/main" id="{363A4403-B3D1-4116-9BBE-3260BA470CC7}"/>
              </a:ext>
            </a:extLst>
          </p:cNvPr>
          <p:cNvSpPr>
            <a:spLocks/>
          </p:cNvSpPr>
          <p:nvPr/>
        </p:nvSpPr>
        <p:spPr bwMode="auto">
          <a:xfrm>
            <a:off x="4204994" y="1943484"/>
            <a:ext cx="236149" cy="1263531"/>
          </a:xfrm>
          <a:custGeom>
            <a:avLst/>
            <a:gdLst>
              <a:gd name="T0" fmla="*/ 12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2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rgbClr val="9EDAE4"/>
          </a:solidFill>
          <a:ln>
            <a:noFill/>
          </a:ln>
          <a:extLst/>
        </p:spPr>
        <p:txBody>
          <a:bodyPr vert="horz" wrap="square" lIns="72756" tIns="36378" rIns="72756" bIns="36378" numCol="1" anchor="t" anchorCtr="0" compatLnSpc="1">
            <a:prstTxWarp prst="textNoShape">
              <a:avLst/>
            </a:prstTxWarp>
          </a:bodyPr>
          <a:lstStyle/>
          <a:p>
            <a:endParaRPr lang="zh-CN" altLang="en-US" dirty="0">
              <a:ea typeface="微软雅黑" panose="020B0503020204020204" pitchFamily="34" charset="-122"/>
            </a:endParaRPr>
          </a:p>
        </p:txBody>
      </p:sp>
      <p:sp>
        <p:nvSpPr>
          <p:cNvPr id="22" name="Freeform 14">
            <a:extLst>
              <a:ext uri="{FF2B5EF4-FFF2-40B4-BE49-F238E27FC236}">
                <a16:creationId xmlns:a16="http://schemas.microsoft.com/office/drawing/2014/main" id="{A761B217-64B5-4B31-8FCF-C68244FBD820}"/>
              </a:ext>
            </a:extLst>
          </p:cNvPr>
          <p:cNvSpPr>
            <a:spLocks/>
          </p:cNvSpPr>
          <p:nvPr/>
        </p:nvSpPr>
        <p:spPr bwMode="auto">
          <a:xfrm>
            <a:off x="4923546" y="1760089"/>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56" tIns="36378" rIns="72756" bIns="36378" numCol="1" anchor="t" anchorCtr="0" compatLnSpc="1">
            <a:prstTxWarp prst="textNoShape">
              <a:avLst/>
            </a:prstTxWarp>
          </a:bodyPr>
          <a:lstStyle/>
          <a:p>
            <a:endParaRPr lang="zh-CN" altLang="en-US" dirty="0">
              <a:ea typeface="微软雅黑" panose="020B0503020204020204" pitchFamily="34" charset="-122"/>
            </a:endParaRPr>
          </a:p>
        </p:txBody>
      </p:sp>
      <p:sp>
        <p:nvSpPr>
          <p:cNvPr id="23" name="Freeform 15">
            <a:extLst>
              <a:ext uri="{FF2B5EF4-FFF2-40B4-BE49-F238E27FC236}">
                <a16:creationId xmlns:a16="http://schemas.microsoft.com/office/drawing/2014/main" id="{0A64BCCA-C633-437E-A7BD-1D2D8E830DE7}"/>
              </a:ext>
            </a:extLst>
          </p:cNvPr>
          <p:cNvSpPr>
            <a:spLocks/>
          </p:cNvSpPr>
          <p:nvPr/>
        </p:nvSpPr>
        <p:spPr bwMode="auto">
          <a:xfrm>
            <a:off x="5224101" y="1760089"/>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56" tIns="36378" rIns="72756" bIns="36378" numCol="1" anchor="t" anchorCtr="0" compatLnSpc="1">
            <a:prstTxWarp prst="textNoShape">
              <a:avLst/>
            </a:prstTxWarp>
          </a:bodyPr>
          <a:lstStyle/>
          <a:p>
            <a:endParaRPr lang="zh-CN" altLang="en-US" dirty="0">
              <a:ea typeface="微软雅黑" panose="020B0503020204020204" pitchFamily="34" charset="-122"/>
            </a:endParaRPr>
          </a:p>
        </p:txBody>
      </p:sp>
      <p:sp>
        <p:nvSpPr>
          <p:cNvPr id="24" name="Freeform 16">
            <a:extLst>
              <a:ext uri="{FF2B5EF4-FFF2-40B4-BE49-F238E27FC236}">
                <a16:creationId xmlns:a16="http://schemas.microsoft.com/office/drawing/2014/main" id="{7DA3691B-C06B-4FED-8634-10C38C31BC2F}"/>
              </a:ext>
            </a:extLst>
          </p:cNvPr>
          <p:cNvSpPr>
            <a:spLocks/>
          </p:cNvSpPr>
          <p:nvPr/>
        </p:nvSpPr>
        <p:spPr bwMode="auto">
          <a:xfrm>
            <a:off x="5525919" y="1760089"/>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56" tIns="36378" rIns="72756" bIns="36378" numCol="1" anchor="t" anchorCtr="0" compatLnSpc="1">
            <a:prstTxWarp prst="textNoShape">
              <a:avLst/>
            </a:prstTxWarp>
          </a:bodyPr>
          <a:lstStyle/>
          <a:p>
            <a:endParaRPr lang="zh-CN" altLang="en-US" dirty="0">
              <a:ea typeface="微软雅黑" panose="020B0503020204020204" pitchFamily="34" charset="-122"/>
            </a:endParaRPr>
          </a:p>
        </p:txBody>
      </p:sp>
      <p:sp>
        <p:nvSpPr>
          <p:cNvPr id="25" name="Freeform 17">
            <a:extLst>
              <a:ext uri="{FF2B5EF4-FFF2-40B4-BE49-F238E27FC236}">
                <a16:creationId xmlns:a16="http://schemas.microsoft.com/office/drawing/2014/main" id="{B4E49145-C90C-4708-A88C-9940109F14A4}"/>
              </a:ext>
            </a:extLst>
          </p:cNvPr>
          <p:cNvSpPr>
            <a:spLocks/>
          </p:cNvSpPr>
          <p:nvPr/>
        </p:nvSpPr>
        <p:spPr bwMode="auto">
          <a:xfrm>
            <a:off x="5827737" y="1760089"/>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56" tIns="36378" rIns="72756" bIns="36378" numCol="1" anchor="t" anchorCtr="0" compatLnSpc="1">
            <a:prstTxWarp prst="textNoShape">
              <a:avLst/>
            </a:prstTxWarp>
          </a:bodyPr>
          <a:lstStyle/>
          <a:p>
            <a:endParaRPr lang="zh-CN" altLang="en-US" dirty="0">
              <a:ea typeface="微软雅黑" panose="020B0503020204020204" pitchFamily="34" charset="-122"/>
            </a:endParaRPr>
          </a:p>
        </p:txBody>
      </p:sp>
      <p:sp>
        <p:nvSpPr>
          <p:cNvPr id="26" name="Freeform 18">
            <a:extLst>
              <a:ext uri="{FF2B5EF4-FFF2-40B4-BE49-F238E27FC236}">
                <a16:creationId xmlns:a16="http://schemas.microsoft.com/office/drawing/2014/main" id="{03DE1AAA-0DFF-43B3-B736-4E1E2A1944F1}"/>
              </a:ext>
            </a:extLst>
          </p:cNvPr>
          <p:cNvSpPr>
            <a:spLocks/>
          </p:cNvSpPr>
          <p:nvPr/>
        </p:nvSpPr>
        <p:spPr bwMode="auto">
          <a:xfrm>
            <a:off x="4923546" y="2992000"/>
            <a:ext cx="234888" cy="215015"/>
          </a:xfrm>
          <a:custGeom>
            <a:avLst/>
            <a:gdLst>
              <a:gd name="T0" fmla="*/ 11 w 68"/>
              <a:gd name="T1" fmla="*/ 0 h 62"/>
              <a:gd name="T2" fmla="*/ 57 w 68"/>
              <a:gd name="T3" fmla="*/ 0 h 62"/>
              <a:gd name="T4" fmla="*/ 68 w 68"/>
              <a:gd name="T5" fmla="*/ 11 h 62"/>
              <a:gd name="T6" fmla="*/ 68 w 68"/>
              <a:gd name="T7" fmla="*/ 62 h 62"/>
              <a:gd name="T8" fmla="*/ 0 w 68"/>
              <a:gd name="T9" fmla="*/ 62 h 62"/>
              <a:gd name="T10" fmla="*/ 0 w 68"/>
              <a:gd name="T11" fmla="*/ 11 h 62"/>
              <a:gd name="T12" fmla="*/ 11 w 6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rgbClr val="FCEC2D"/>
          </a:solidFill>
          <a:ln>
            <a:noFill/>
          </a:ln>
          <a:extLst/>
        </p:spPr>
        <p:txBody>
          <a:bodyPr vert="horz" wrap="square" lIns="72756" tIns="36378" rIns="72756" bIns="36378" numCol="1" anchor="t" anchorCtr="0" compatLnSpc="1">
            <a:prstTxWarp prst="textNoShape">
              <a:avLst/>
            </a:prstTxWarp>
          </a:bodyPr>
          <a:lstStyle/>
          <a:p>
            <a:endParaRPr lang="zh-CN" altLang="en-US" dirty="0">
              <a:ea typeface="微软雅黑" panose="020B0503020204020204" pitchFamily="34" charset="-122"/>
            </a:endParaRPr>
          </a:p>
        </p:txBody>
      </p:sp>
      <p:sp>
        <p:nvSpPr>
          <p:cNvPr id="27" name="Freeform 19">
            <a:extLst>
              <a:ext uri="{FF2B5EF4-FFF2-40B4-BE49-F238E27FC236}">
                <a16:creationId xmlns:a16="http://schemas.microsoft.com/office/drawing/2014/main" id="{96510826-74B5-4CAA-9D4A-C06E1119736B}"/>
              </a:ext>
            </a:extLst>
          </p:cNvPr>
          <p:cNvSpPr>
            <a:spLocks/>
          </p:cNvSpPr>
          <p:nvPr/>
        </p:nvSpPr>
        <p:spPr bwMode="auto">
          <a:xfrm>
            <a:off x="5224101" y="2467107"/>
            <a:ext cx="236149" cy="739906"/>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FCEC2D"/>
          </a:solidFill>
          <a:ln>
            <a:noFill/>
          </a:ln>
          <a:extLst/>
        </p:spPr>
        <p:txBody>
          <a:bodyPr vert="horz" wrap="square" lIns="72756" tIns="36378" rIns="72756" bIns="36378" numCol="1" anchor="t" anchorCtr="0" compatLnSpc="1">
            <a:prstTxWarp prst="textNoShape">
              <a:avLst/>
            </a:prstTxWarp>
          </a:bodyPr>
          <a:lstStyle/>
          <a:p>
            <a:endParaRPr lang="zh-CN" altLang="en-US" dirty="0">
              <a:ea typeface="微软雅黑" panose="020B0503020204020204" pitchFamily="34" charset="-122"/>
            </a:endParaRPr>
          </a:p>
        </p:txBody>
      </p:sp>
      <p:sp>
        <p:nvSpPr>
          <p:cNvPr id="28" name="Freeform 20">
            <a:extLst>
              <a:ext uri="{FF2B5EF4-FFF2-40B4-BE49-F238E27FC236}">
                <a16:creationId xmlns:a16="http://schemas.microsoft.com/office/drawing/2014/main" id="{E7D9B18C-B819-4D18-8674-CE9C85A69DA8}"/>
              </a:ext>
            </a:extLst>
          </p:cNvPr>
          <p:cNvSpPr>
            <a:spLocks/>
          </p:cNvSpPr>
          <p:nvPr/>
        </p:nvSpPr>
        <p:spPr bwMode="auto">
          <a:xfrm>
            <a:off x="5525919" y="1943484"/>
            <a:ext cx="236149" cy="1263531"/>
          </a:xfrm>
          <a:custGeom>
            <a:avLst/>
            <a:gdLst>
              <a:gd name="T0" fmla="*/ 11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1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rgbClr val="FCEC2D"/>
          </a:solidFill>
          <a:ln>
            <a:noFill/>
          </a:ln>
          <a:extLst/>
        </p:spPr>
        <p:txBody>
          <a:bodyPr vert="horz" wrap="square" lIns="72756" tIns="36378" rIns="72756" bIns="36378" numCol="1" anchor="t" anchorCtr="0" compatLnSpc="1">
            <a:prstTxWarp prst="textNoShape">
              <a:avLst/>
            </a:prstTxWarp>
          </a:bodyPr>
          <a:lstStyle/>
          <a:p>
            <a:endParaRPr lang="zh-CN" altLang="en-US" dirty="0">
              <a:ea typeface="微软雅黑" panose="020B0503020204020204" pitchFamily="34" charset="-122"/>
            </a:endParaRPr>
          </a:p>
        </p:txBody>
      </p:sp>
      <p:sp>
        <p:nvSpPr>
          <p:cNvPr id="29" name="Freeform 21">
            <a:extLst>
              <a:ext uri="{FF2B5EF4-FFF2-40B4-BE49-F238E27FC236}">
                <a16:creationId xmlns:a16="http://schemas.microsoft.com/office/drawing/2014/main" id="{7062485C-B399-419D-A80C-F70E405FF918}"/>
              </a:ext>
            </a:extLst>
          </p:cNvPr>
          <p:cNvSpPr>
            <a:spLocks/>
          </p:cNvSpPr>
          <p:nvPr/>
        </p:nvSpPr>
        <p:spPr bwMode="auto">
          <a:xfrm>
            <a:off x="5827737" y="2651770"/>
            <a:ext cx="236149" cy="555245"/>
          </a:xfrm>
          <a:custGeom>
            <a:avLst/>
            <a:gdLst>
              <a:gd name="T0" fmla="*/ 11 w 68"/>
              <a:gd name="T1" fmla="*/ 0 h 160"/>
              <a:gd name="T2" fmla="*/ 57 w 68"/>
              <a:gd name="T3" fmla="*/ 0 h 160"/>
              <a:gd name="T4" fmla="*/ 68 w 68"/>
              <a:gd name="T5" fmla="*/ 11 h 160"/>
              <a:gd name="T6" fmla="*/ 68 w 68"/>
              <a:gd name="T7" fmla="*/ 160 h 160"/>
              <a:gd name="T8" fmla="*/ 0 w 68"/>
              <a:gd name="T9" fmla="*/ 160 h 160"/>
              <a:gd name="T10" fmla="*/ 0 w 68"/>
              <a:gd name="T11" fmla="*/ 11 h 160"/>
              <a:gd name="T12" fmla="*/ 11 w 68"/>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rgbClr val="FCEC2D"/>
          </a:solidFill>
          <a:ln>
            <a:noFill/>
          </a:ln>
          <a:extLst/>
        </p:spPr>
        <p:txBody>
          <a:bodyPr vert="horz" wrap="square" lIns="72756" tIns="36378" rIns="72756" bIns="36378" numCol="1" anchor="t" anchorCtr="0" compatLnSpc="1">
            <a:prstTxWarp prst="textNoShape">
              <a:avLst/>
            </a:prstTxWarp>
          </a:bodyPr>
          <a:lstStyle/>
          <a:p>
            <a:endParaRPr lang="zh-CN" altLang="en-US" dirty="0">
              <a:ea typeface="微软雅黑" panose="020B0503020204020204" pitchFamily="34" charset="-122"/>
            </a:endParaRPr>
          </a:p>
        </p:txBody>
      </p:sp>
      <p:sp>
        <p:nvSpPr>
          <p:cNvPr id="30" name="Freeform 22">
            <a:extLst>
              <a:ext uri="{FF2B5EF4-FFF2-40B4-BE49-F238E27FC236}">
                <a16:creationId xmlns:a16="http://schemas.microsoft.com/office/drawing/2014/main" id="{2D421CC5-8FB9-4D22-8AFC-8B10624AB0E6}"/>
              </a:ext>
            </a:extLst>
          </p:cNvPr>
          <p:cNvSpPr>
            <a:spLocks/>
          </p:cNvSpPr>
          <p:nvPr/>
        </p:nvSpPr>
        <p:spPr bwMode="auto">
          <a:xfrm>
            <a:off x="6534923" y="1760089"/>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56" tIns="36378" rIns="72756" bIns="36378" numCol="1" anchor="t" anchorCtr="0" compatLnSpc="1">
            <a:prstTxWarp prst="textNoShape">
              <a:avLst/>
            </a:prstTxWarp>
          </a:bodyPr>
          <a:lstStyle/>
          <a:p>
            <a:endParaRPr lang="zh-CN" altLang="en-US" dirty="0">
              <a:ea typeface="微软雅黑" panose="020B0503020204020204" pitchFamily="34" charset="-122"/>
            </a:endParaRPr>
          </a:p>
        </p:txBody>
      </p:sp>
      <p:sp>
        <p:nvSpPr>
          <p:cNvPr id="31" name="Freeform 23">
            <a:extLst>
              <a:ext uri="{FF2B5EF4-FFF2-40B4-BE49-F238E27FC236}">
                <a16:creationId xmlns:a16="http://schemas.microsoft.com/office/drawing/2014/main" id="{9977DC21-5317-412C-9BE6-666481E6AD33}"/>
              </a:ext>
            </a:extLst>
          </p:cNvPr>
          <p:cNvSpPr>
            <a:spLocks/>
          </p:cNvSpPr>
          <p:nvPr/>
        </p:nvSpPr>
        <p:spPr bwMode="auto">
          <a:xfrm>
            <a:off x="6836741" y="1760089"/>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56" tIns="36378" rIns="72756" bIns="36378" numCol="1" anchor="t" anchorCtr="0" compatLnSpc="1">
            <a:prstTxWarp prst="textNoShape">
              <a:avLst/>
            </a:prstTxWarp>
          </a:bodyPr>
          <a:lstStyle/>
          <a:p>
            <a:endParaRPr lang="zh-CN" altLang="en-US" dirty="0">
              <a:ea typeface="微软雅黑" panose="020B0503020204020204" pitchFamily="34" charset="-122"/>
            </a:endParaRPr>
          </a:p>
        </p:txBody>
      </p:sp>
      <p:sp>
        <p:nvSpPr>
          <p:cNvPr id="32" name="Freeform 24">
            <a:extLst>
              <a:ext uri="{FF2B5EF4-FFF2-40B4-BE49-F238E27FC236}">
                <a16:creationId xmlns:a16="http://schemas.microsoft.com/office/drawing/2014/main" id="{CEB7E924-A5A8-47B1-83B5-5BF834CC0843}"/>
              </a:ext>
            </a:extLst>
          </p:cNvPr>
          <p:cNvSpPr>
            <a:spLocks/>
          </p:cNvSpPr>
          <p:nvPr/>
        </p:nvSpPr>
        <p:spPr bwMode="auto">
          <a:xfrm>
            <a:off x="7138556" y="1760089"/>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56" tIns="36378" rIns="72756" bIns="36378" numCol="1" anchor="t" anchorCtr="0" compatLnSpc="1">
            <a:prstTxWarp prst="textNoShape">
              <a:avLst/>
            </a:prstTxWarp>
          </a:bodyPr>
          <a:lstStyle/>
          <a:p>
            <a:endParaRPr lang="zh-CN" altLang="en-US" dirty="0">
              <a:ea typeface="微软雅黑" panose="020B0503020204020204" pitchFamily="34" charset="-122"/>
            </a:endParaRPr>
          </a:p>
        </p:txBody>
      </p:sp>
      <p:sp>
        <p:nvSpPr>
          <p:cNvPr id="33" name="Freeform 25">
            <a:extLst>
              <a:ext uri="{FF2B5EF4-FFF2-40B4-BE49-F238E27FC236}">
                <a16:creationId xmlns:a16="http://schemas.microsoft.com/office/drawing/2014/main" id="{FF87CC1B-270C-439D-8CDD-B1809E7CDF60}"/>
              </a:ext>
            </a:extLst>
          </p:cNvPr>
          <p:cNvSpPr>
            <a:spLocks/>
          </p:cNvSpPr>
          <p:nvPr/>
        </p:nvSpPr>
        <p:spPr bwMode="auto">
          <a:xfrm>
            <a:off x="7439113" y="1760089"/>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56" tIns="36378" rIns="72756" bIns="36378" numCol="1" anchor="t" anchorCtr="0" compatLnSpc="1">
            <a:prstTxWarp prst="textNoShape">
              <a:avLst/>
            </a:prstTxWarp>
          </a:bodyPr>
          <a:lstStyle/>
          <a:p>
            <a:endParaRPr lang="zh-CN" altLang="en-US" dirty="0">
              <a:ea typeface="微软雅黑" panose="020B0503020204020204" pitchFamily="34" charset="-122"/>
            </a:endParaRPr>
          </a:p>
        </p:txBody>
      </p:sp>
      <p:sp>
        <p:nvSpPr>
          <p:cNvPr id="34" name="Freeform 26">
            <a:extLst>
              <a:ext uri="{FF2B5EF4-FFF2-40B4-BE49-F238E27FC236}">
                <a16:creationId xmlns:a16="http://schemas.microsoft.com/office/drawing/2014/main" id="{2FE93915-80DE-4D22-816A-90460D48AD9C}"/>
              </a:ext>
            </a:extLst>
          </p:cNvPr>
          <p:cNvSpPr>
            <a:spLocks/>
          </p:cNvSpPr>
          <p:nvPr/>
        </p:nvSpPr>
        <p:spPr bwMode="auto">
          <a:xfrm>
            <a:off x="7439113" y="1937158"/>
            <a:ext cx="236149" cy="1269855"/>
          </a:xfrm>
          <a:custGeom>
            <a:avLst/>
            <a:gdLst>
              <a:gd name="T0" fmla="*/ 11 w 68"/>
              <a:gd name="T1" fmla="*/ 0 h 366"/>
              <a:gd name="T2" fmla="*/ 57 w 68"/>
              <a:gd name="T3" fmla="*/ 0 h 366"/>
              <a:gd name="T4" fmla="*/ 68 w 68"/>
              <a:gd name="T5" fmla="*/ 11 h 366"/>
              <a:gd name="T6" fmla="*/ 68 w 68"/>
              <a:gd name="T7" fmla="*/ 238 h 366"/>
              <a:gd name="T8" fmla="*/ 68 w 68"/>
              <a:gd name="T9" fmla="*/ 366 h 366"/>
              <a:gd name="T10" fmla="*/ 0 w 68"/>
              <a:gd name="T11" fmla="*/ 366 h 366"/>
              <a:gd name="T12" fmla="*/ 0 w 68"/>
              <a:gd name="T13" fmla="*/ 238 h 366"/>
              <a:gd name="T14" fmla="*/ 0 w 68"/>
              <a:gd name="T15" fmla="*/ 11 h 366"/>
              <a:gd name="T16" fmla="*/ 11 w 68"/>
              <a:gd name="T1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rgbClr val="4188CE"/>
          </a:solidFill>
          <a:ln>
            <a:noFill/>
          </a:ln>
          <a:extLst/>
        </p:spPr>
        <p:txBody>
          <a:bodyPr vert="horz" wrap="square" lIns="72756" tIns="36378" rIns="72756" bIns="36378" numCol="1" anchor="t" anchorCtr="0" compatLnSpc="1">
            <a:prstTxWarp prst="textNoShape">
              <a:avLst/>
            </a:prstTxWarp>
          </a:bodyPr>
          <a:lstStyle/>
          <a:p>
            <a:endParaRPr lang="zh-CN" altLang="en-US" dirty="0">
              <a:ea typeface="微软雅黑" panose="020B0503020204020204" pitchFamily="34" charset="-122"/>
            </a:endParaRPr>
          </a:p>
        </p:txBody>
      </p:sp>
      <p:sp>
        <p:nvSpPr>
          <p:cNvPr id="35" name="Freeform 27">
            <a:extLst>
              <a:ext uri="{FF2B5EF4-FFF2-40B4-BE49-F238E27FC236}">
                <a16:creationId xmlns:a16="http://schemas.microsoft.com/office/drawing/2014/main" id="{A560A31A-3C53-436C-AF0A-053D7A505333}"/>
              </a:ext>
            </a:extLst>
          </p:cNvPr>
          <p:cNvSpPr>
            <a:spLocks/>
          </p:cNvSpPr>
          <p:nvPr/>
        </p:nvSpPr>
        <p:spPr bwMode="auto">
          <a:xfrm>
            <a:off x="7138556" y="2172413"/>
            <a:ext cx="234888" cy="1034603"/>
          </a:xfrm>
          <a:custGeom>
            <a:avLst/>
            <a:gdLst>
              <a:gd name="T0" fmla="*/ 11 w 68"/>
              <a:gd name="T1" fmla="*/ 0 h 298"/>
              <a:gd name="T2" fmla="*/ 57 w 68"/>
              <a:gd name="T3" fmla="*/ 0 h 298"/>
              <a:gd name="T4" fmla="*/ 68 w 68"/>
              <a:gd name="T5" fmla="*/ 11 h 298"/>
              <a:gd name="T6" fmla="*/ 68 w 68"/>
              <a:gd name="T7" fmla="*/ 238 h 298"/>
              <a:gd name="T8" fmla="*/ 68 w 68"/>
              <a:gd name="T9" fmla="*/ 298 h 298"/>
              <a:gd name="T10" fmla="*/ 0 w 68"/>
              <a:gd name="T11" fmla="*/ 298 h 298"/>
              <a:gd name="T12" fmla="*/ 0 w 68"/>
              <a:gd name="T13" fmla="*/ 238 h 298"/>
              <a:gd name="T14" fmla="*/ 0 w 68"/>
              <a:gd name="T15" fmla="*/ 11 h 298"/>
              <a:gd name="T16" fmla="*/ 11 w 68"/>
              <a:gd name="T1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rgbClr val="4188CE"/>
          </a:solidFill>
          <a:ln>
            <a:noFill/>
          </a:ln>
          <a:extLst/>
        </p:spPr>
        <p:txBody>
          <a:bodyPr vert="horz" wrap="square" lIns="72756" tIns="36378" rIns="72756" bIns="36378" numCol="1" anchor="t" anchorCtr="0" compatLnSpc="1">
            <a:prstTxWarp prst="textNoShape">
              <a:avLst/>
            </a:prstTxWarp>
          </a:bodyPr>
          <a:lstStyle/>
          <a:p>
            <a:endParaRPr lang="zh-CN" altLang="en-US" dirty="0">
              <a:ea typeface="微软雅黑" panose="020B0503020204020204" pitchFamily="34" charset="-122"/>
            </a:endParaRPr>
          </a:p>
        </p:txBody>
      </p:sp>
      <p:sp>
        <p:nvSpPr>
          <p:cNvPr id="36" name="Freeform 28">
            <a:extLst>
              <a:ext uri="{FF2B5EF4-FFF2-40B4-BE49-F238E27FC236}">
                <a16:creationId xmlns:a16="http://schemas.microsoft.com/office/drawing/2014/main" id="{E136F566-C28B-4D15-B3DC-0DE588D3A99B}"/>
              </a:ext>
            </a:extLst>
          </p:cNvPr>
          <p:cNvSpPr>
            <a:spLocks/>
          </p:cNvSpPr>
          <p:nvPr/>
        </p:nvSpPr>
        <p:spPr bwMode="auto">
          <a:xfrm>
            <a:off x="6836741" y="2467107"/>
            <a:ext cx="234888" cy="739906"/>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4188CE"/>
          </a:solidFill>
          <a:ln>
            <a:noFill/>
          </a:ln>
          <a:extLst/>
        </p:spPr>
        <p:txBody>
          <a:bodyPr vert="horz" wrap="square" lIns="72756" tIns="36378" rIns="72756" bIns="36378" numCol="1" anchor="t" anchorCtr="0" compatLnSpc="1">
            <a:prstTxWarp prst="textNoShape">
              <a:avLst/>
            </a:prstTxWarp>
          </a:bodyPr>
          <a:lstStyle/>
          <a:p>
            <a:endParaRPr lang="zh-CN" altLang="en-US" dirty="0">
              <a:ea typeface="微软雅黑" panose="020B0503020204020204" pitchFamily="34" charset="-122"/>
            </a:endParaRPr>
          </a:p>
        </p:txBody>
      </p:sp>
      <p:sp>
        <p:nvSpPr>
          <p:cNvPr id="37" name="Freeform 29">
            <a:extLst>
              <a:ext uri="{FF2B5EF4-FFF2-40B4-BE49-F238E27FC236}">
                <a16:creationId xmlns:a16="http://schemas.microsoft.com/office/drawing/2014/main" id="{56D4F863-52EA-4C4C-B54E-CF4A727DEFA2}"/>
              </a:ext>
            </a:extLst>
          </p:cNvPr>
          <p:cNvSpPr>
            <a:spLocks/>
          </p:cNvSpPr>
          <p:nvPr/>
        </p:nvSpPr>
        <p:spPr bwMode="auto">
          <a:xfrm>
            <a:off x="6534923" y="2773191"/>
            <a:ext cx="236149" cy="433825"/>
          </a:xfrm>
          <a:custGeom>
            <a:avLst/>
            <a:gdLst>
              <a:gd name="T0" fmla="*/ 11 w 68"/>
              <a:gd name="T1" fmla="*/ 0 h 125"/>
              <a:gd name="T2" fmla="*/ 57 w 68"/>
              <a:gd name="T3" fmla="*/ 0 h 125"/>
              <a:gd name="T4" fmla="*/ 68 w 68"/>
              <a:gd name="T5" fmla="*/ 11 h 125"/>
              <a:gd name="T6" fmla="*/ 68 w 68"/>
              <a:gd name="T7" fmla="*/ 125 h 125"/>
              <a:gd name="T8" fmla="*/ 0 w 68"/>
              <a:gd name="T9" fmla="*/ 125 h 125"/>
              <a:gd name="T10" fmla="*/ 0 w 68"/>
              <a:gd name="T11" fmla="*/ 11 h 125"/>
              <a:gd name="T12" fmla="*/ 11 w 68"/>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rgbClr val="4188CE"/>
          </a:solidFill>
          <a:ln>
            <a:noFill/>
          </a:ln>
          <a:extLst/>
        </p:spPr>
        <p:txBody>
          <a:bodyPr vert="horz" wrap="square" lIns="72756" tIns="36378" rIns="72756" bIns="36378" numCol="1" anchor="t" anchorCtr="0" compatLnSpc="1">
            <a:prstTxWarp prst="textNoShape">
              <a:avLst/>
            </a:prstTxWarp>
          </a:bodyPr>
          <a:lstStyle/>
          <a:p>
            <a:endParaRPr lang="zh-CN" altLang="en-US" dirty="0">
              <a:ea typeface="微软雅黑" panose="020B0503020204020204" pitchFamily="34" charset="-122"/>
            </a:endParaRPr>
          </a:p>
        </p:txBody>
      </p:sp>
      <p:sp>
        <p:nvSpPr>
          <p:cNvPr id="38" name="Freeform 30">
            <a:extLst>
              <a:ext uri="{FF2B5EF4-FFF2-40B4-BE49-F238E27FC236}">
                <a16:creationId xmlns:a16="http://schemas.microsoft.com/office/drawing/2014/main" id="{F8E615D2-3172-41B6-B6FC-96EFB6DBED33}"/>
              </a:ext>
            </a:extLst>
          </p:cNvPr>
          <p:cNvSpPr>
            <a:spLocks/>
          </p:cNvSpPr>
          <p:nvPr/>
        </p:nvSpPr>
        <p:spPr bwMode="auto">
          <a:xfrm>
            <a:off x="8233436" y="1760089"/>
            <a:ext cx="236149" cy="1446926"/>
          </a:xfrm>
          <a:custGeom>
            <a:avLst/>
            <a:gdLst>
              <a:gd name="T0" fmla="*/ 11 w 68"/>
              <a:gd name="T1" fmla="*/ 0 h 417"/>
              <a:gd name="T2" fmla="*/ 56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56" tIns="36378" rIns="72756" bIns="36378" numCol="1" anchor="t" anchorCtr="0" compatLnSpc="1">
            <a:prstTxWarp prst="textNoShape">
              <a:avLst/>
            </a:prstTxWarp>
          </a:bodyPr>
          <a:lstStyle/>
          <a:p>
            <a:endParaRPr lang="zh-CN" altLang="en-US" dirty="0">
              <a:ea typeface="微软雅黑" panose="020B0503020204020204" pitchFamily="34" charset="-122"/>
            </a:endParaRPr>
          </a:p>
        </p:txBody>
      </p:sp>
      <p:sp>
        <p:nvSpPr>
          <p:cNvPr id="39" name="Freeform 31">
            <a:extLst>
              <a:ext uri="{FF2B5EF4-FFF2-40B4-BE49-F238E27FC236}">
                <a16:creationId xmlns:a16="http://schemas.microsoft.com/office/drawing/2014/main" id="{F02B0C5D-5E43-4182-9990-FC1A2ACF12CA}"/>
              </a:ext>
            </a:extLst>
          </p:cNvPr>
          <p:cNvSpPr>
            <a:spLocks/>
          </p:cNvSpPr>
          <p:nvPr/>
        </p:nvSpPr>
        <p:spPr bwMode="auto">
          <a:xfrm>
            <a:off x="8531466" y="1760089"/>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56" tIns="36378" rIns="72756" bIns="36378" numCol="1" anchor="t" anchorCtr="0" compatLnSpc="1">
            <a:prstTxWarp prst="textNoShape">
              <a:avLst/>
            </a:prstTxWarp>
          </a:bodyPr>
          <a:lstStyle/>
          <a:p>
            <a:endParaRPr lang="zh-CN" altLang="en-US" dirty="0">
              <a:ea typeface="微软雅黑" panose="020B0503020204020204" pitchFamily="34" charset="-122"/>
            </a:endParaRPr>
          </a:p>
        </p:txBody>
      </p:sp>
      <p:sp>
        <p:nvSpPr>
          <p:cNvPr id="40" name="Freeform 32">
            <a:extLst>
              <a:ext uri="{FF2B5EF4-FFF2-40B4-BE49-F238E27FC236}">
                <a16:creationId xmlns:a16="http://schemas.microsoft.com/office/drawing/2014/main" id="{D5B33F10-C596-417E-8AA8-D99380C04F6D}"/>
              </a:ext>
            </a:extLst>
          </p:cNvPr>
          <p:cNvSpPr>
            <a:spLocks/>
          </p:cNvSpPr>
          <p:nvPr/>
        </p:nvSpPr>
        <p:spPr bwMode="auto">
          <a:xfrm>
            <a:off x="8833282" y="1760089"/>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56" tIns="36378" rIns="72756" bIns="36378" numCol="1" anchor="t" anchorCtr="0" compatLnSpc="1">
            <a:prstTxWarp prst="textNoShape">
              <a:avLst/>
            </a:prstTxWarp>
          </a:bodyPr>
          <a:lstStyle/>
          <a:p>
            <a:endParaRPr lang="zh-CN" altLang="en-US" dirty="0">
              <a:ea typeface="微软雅黑" panose="020B0503020204020204" pitchFamily="34" charset="-122"/>
            </a:endParaRPr>
          </a:p>
        </p:txBody>
      </p:sp>
      <p:sp>
        <p:nvSpPr>
          <p:cNvPr id="41" name="Freeform 33">
            <a:extLst>
              <a:ext uri="{FF2B5EF4-FFF2-40B4-BE49-F238E27FC236}">
                <a16:creationId xmlns:a16="http://schemas.microsoft.com/office/drawing/2014/main" id="{BF9E9EA0-2C4F-4DFD-8B61-89B34FB1A733}"/>
              </a:ext>
            </a:extLst>
          </p:cNvPr>
          <p:cNvSpPr>
            <a:spLocks/>
          </p:cNvSpPr>
          <p:nvPr/>
        </p:nvSpPr>
        <p:spPr bwMode="auto">
          <a:xfrm>
            <a:off x="9135100" y="1760089"/>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56" tIns="36378" rIns="72756" bIns="36378" numCol="1" anchor="t" anchorCtr="0" compatLnSpc="1">
            <a:prstTxWarp prst="textNoShape">
              <a:avLst/>
            </a:prstTxWarp>
          </a:bodyPr>
          <a:lstStyle/>
          <a:p>
            <a:endParaRPr lang="zh-CN" altLang="en-US" dirty="0">
              <a:ea typeface="微软雅黑" panose="020B0503020204020204" pitchFamily="34" charset="-122"/>
            </a:endParaRPr>
          </a:p>
        </p:txBody>
      </p:sp>
      <p:sp>
        <p:nvSpPr>
          <p:cNvPr id="42" name="Freeform 34">
            <a:extLst>
              <a:ext uri="{FF2B5EF4-FFF2-40B4-BE49-F238E27FC236}">
                <a16:creationId xmlns:a16="http://schemas.microsoft.com/office/drawing/2014/main" id="{DFB591E0-B4EC-4DF3-9F30-0A0663EADF36}"/>
              </a:ext>
            </a:extLst>
          </p:cNvPr>
          <p:cNvSpPr>
            <a:spLocks/>
          </p:cNvSpPr>
          <p:nvPr/>
        </p:nvSpPr>
        <p:spPr bwMode="auto">
          <a:xfrm>
            <a:off x="9135100" y="1951072"/>
            <a:ext cx="234888" cy="1255943"/>
          </a:xfrm>
          <a:custGeom>
            <a:avLst/>
            <a:gdLst>
              <a:gd name="T0" fmla="*/ 11 w 68"/>
              <a:gd name="T1" fmla="*/ 0 h 362"/>
              <a:gd name="T2" fmla="*/ 57 w 68"/>
              <a:gd name="T3" fmla="*/ 0 h 362"/>
              <a:gd name="T4" fmla="*/ 68 w 68"/>
              <a:gd name="T5" fmla="*/ 11 h 362"/>
              <a:gd name="T6" fmla="*/ 68 w 68"/>
              <a:gd name="T7" fmla="*/ 238 h 362"/>
              <a:gd name="T8" fmla="*/ 68 w 68"/>
              <a:gd name="T9" fmla="*/ 362 h 362"/>
              <a:gd name="T10" fmla="*/ 0 w 68"/>
              <a:gd name="T11" fmla="*/ 362 h 362"/>
              <a:gd name="T12" fmla="*/ 0 w 68"/>
              <a:gd name="T13" fmla="*/ 238 h 362"/>
              <a:gd name="T14" fmla="*/ 0 w 68"/>
              <a:gd name="T15" fmla="*/ 11 h 362"/>
              <a:gd name="T16" fmla="*/ 11 w 68"/>
              <a:gd name="T1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solidFill>
            <a:srgbClr val="FF9298"/>
          </a:solidFill>
          <a:ln>
            <a:noFill/>
          </a:ln>
          <a:extLst/>
        </p:spPr>
        <p:txBody>
          <a:bodyPr vert="horz" wrap="square" lIns="72756" tIns="36378" rIns="72756" bIns="36378" numCol="1" anchor="t" anchorCtr="0" compatLnSpc="1">
            <a:prstTxWarp prst="textNoShape">
              <a:avLst/>
            </a:prstTxWarp>
          </a:bodyPr>
          <a:lstStyle/>
          <a:p>
            <a:endParaRPr lang="zh-CN" altLang="en-US" dirty="0">
              <a:ea typeface="微软雅黑" panose="020B0503020204020204" pitchFamily="34" charset="-122"/>
            </a:endParaRPr>
          </a:p>
        </p:txBody>
      </p:sp>
      <p:sp>
        <p:nvSpPr>
          <p:cNvPr id="43" name="Freeform 35">
            <a:extLst>
              <a:ext uri="{FF2B5EF4-FFF2-40B4-BE49-F238E27FC236}">
                <a16:creationId xmlns:a16="http://schemas.microsoft.com/office/drawing/2014/main" id="{69A9D7D2-9F02-4196-AB41-F6EC742C77FC}"/>
              </a:ext>
            </a:extLst>
          </p:cNvPr>
          <p:cNvSpPr>
            <a:spLocks/>
          </p:cNvSpPr>
          <p:nvPr/>
        </p:nvSpPr>
        <p:spPr bwMode="auto">
          <a:xfrm>
            <a:off x="8833282" y="2061109"/>
            <a:ext cx="234888" cy="1145904"/>
          </a:xfrm>
          <a:custGeom>
            <a:avLst/>
            <a:gdLst>
              <a:gd name="T0" fmla="*/ 11 w 68"/>
              <a:gd name="T1" fmla="*/ 0 h 330"/>
              <a:gd name="T2" fmla="*/ 57 w 68"/>
              <a:gd name="T3" fmla="*/ 0 h 330"/>
              <a:gd name="T4" fmla="*/ 68 w 68"/>
              <a:gd name="T5" fmla="*/ 11 h 330"/>
              <a:gd name="T6" fmla="*/ 68 w 68"/>
              <a:gd name="T7" fmla="*/ 238 h 330"/>
              <a:gd name="T8" fmla="*/ 68 w 68"/>
              <a:gd name="T9" fmla="*/ 330 h 330"/>
              <a:gd name="T10" fmla="*/ 0 w 68"/>
              <a:gd name="T11" fmla="*/ 330 h 330"/>
              <a:gd name="T12" fmla="*/ 0 w 68"/>
              <a:gd name="T13" fmla="*/ 238 h 330"/>
              <a:gd name="T14" fmla="*/ 0 w 68"/>
              <a:gd name="T15" fmla="*/ 11 h 330"/>
              <a:gd name="T16" fmla="*/ 11 w 68"/>
              <a:gd name="T17"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solidFill>
            <a:srgbClr val="FF9298"/>
          </a:solidFill>
          <a:ln>
            <a:noFill/>
          </a:ln>
          <a:extLst/>
        </p:spPr>
        <p:txBody>
          <a:bodyPr vert="horz" wrap="square" lIns="72756" tIns="36378" rIns="72756" bIns="36378" numCol="1" anchor="t" anchorCtr="0" compatLnSpc="1">
            <a:prstTxWarp prst="textNoShape">
              <a:avLst/>
            </a:prstTxWarp>
          </a:bodyPr>
          <a:lstStyle/>
          <a:p>
            <a:endParaRPr lang="zh-CN" altLang="en-US" dirty="0">
              <a:ea typeface="微软雅黑" panose="020B0503020204020204" pitchFamily="34" charset="-122"/>
            </a:endParaRPr>
          </a:p>
        </p:txBody>
      </p:sp>
      <p:sp>
        <p:nvSpPr>
          <p:cNvPr id="44" name="Freeform 36">
            <a:extLst>
              <a:ext uri="{FF2B5EF4-FFF2-40B4-BE49-F238E27FC236}">
                <a16:creationId xmlns:a16="http://schemas.microsoft.com/office/drawing/2014/main" id="{541D6F96-4FDD-4C6F-89CE-FBA40FB082D4}"/>
              </a:ext>
            </a:extLst>
          </p:cNvPr>
          <p:cNvSpPr>
            <a:spLocks/>
          </p:cNvSpPr>
          <p:nvPr/>
        </p:nvSpPr>
        <p:spPr bwMode="auto">
          <a:xfrm>
            <a:off x="8531466" y="2898404"/>
            <a:ext cx="236149" cy="308610"/>
          </a:xfrm>
          <a:custGeom>
            <a:avLst/>
            <a:gdLst>
              <a:gd name="T0" fmla="*/ 11 w 68"/>
              <a:gd name="T1" fmla="*/ 0 h 89"/>
              <a:gd name="T2" fmla="*/ 57 w 68"/>
              <a:gd name="T3" fmla="*/ 0 h 89"/>
              <a:gd name="T4" fmla="*/ 68 w 68"/>
              <a:gd name="T5" fmla="*/ 11 h 89"/>
              <a:gd name="T6" fmla="*/ 68 w 68"/>
              <a:gd name="T7" fmla="*/ 89 h 89"/>
              <a:gd name="T8" fmla="*/ 0 w 68"/>
              <a:gd name="T9" fmla="*/ 89 h 89"/>
              <a:gd name="T10" fmla="*/ 0 w 68"/>
              <a:gd name="T11" fmla="*/ 11 h 89"/>
              <a:gd name="T12" fmla="*/ 11 w 68"/>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solidFill>
            <a:srgbClr val="FF9298"/>
          </a:solidFill>
          <a:ln>
            <a:noFill/>
          </a:ln>
          <a:extLst/>
        </p:spPr>
        <p:txBody>
          <a:bodyPr vert="horz" wrap="square" lIns="72756" tIns="36378" rIns="72756" bIns="36378" numCol="1" anchor="t" anchorCtr="0" compatLnSpc="1">
            <a:prstTxWarp prst="textNoShape">
              <a:avLst/>
            </a:prstTxWarp>
          </a:bodyPr>
          <a:lstStyle/>
          <a:p>
            <a:endParaRPr lang="zh-CN" altLang="en-US" dirty="0">
              <a:ea typeface="微软雅黑" panose="020B0503020204020204" pitchFamily="34" charset="-122"/>
            </a:endParaRPr>
          </a:p>
        </p:txBody>
      </p:sp>
      <p:sp>
        <p:nvSpPr>
          <p:cNvPr id="45" name="Freeform 37">
            <a:extLst>
              <a:ext uri="{FF2B5EF4-FFF2-40B4-BE49-F238E27FC236}">
                <a16:creationId xmlns:a16="http://schemas.microsoft.com/office/drawing/2014/main" id="{56DC1992-49E5-4F90-92D8-8C20494D7460}"/>
              </a:ext>
            </a:extLst>
          </p:cNvPr>
          <p:cNvSpPr>
            <a:spLocks/>
          </p:cNvSpPr>
          <p:nvPr/>
        </p:nvSpPr>
        <p:spPr bwMode="auto">
          <a:xfrm>
            <a:off x="8233436" y="2325450"/>
            <a:ext cx="236149" cy="881563"/>
          </a:xfrm>
          <a:custGeom>
            <a:avLst/>
            <a:gdLst>
              <a:gd name="T0" fmla="*/ 11 w 68"/>
              <a:gd name="T1" fmla="*/ 0 h 254"/>
              <a:gd name="T2" fmla="*/ 56 w 68"/>
              <a:gd name="T3" fmla="*/ 0 h 254"/>
              <a:gd name="T4" fmla="*/ 68 w 68"/>
              <a:gd name="T5" fmla="*/ 11 h 254"/>
              <a:gd name="T6" fmla="*/ 68 w 68"/>
              <a:gd name="T7" fmla="*/ 238 h 254"/>
              <a:gd name="T8" fmla="*/ 68 w 68"/>
              <a:gd name="T9" fmla="*/ 254 h 254"/>
              <a:gd name="T10" fmla="*/ 0 w 68"/>
              <a:gd name="T11" fmla="*/ 254 h 254"/>
              <a:gd name="T12" fmla="*/ 0 w 68"/>
              <a:gd name="T13" fmla="*/ 238 h 254"/>
              <a:gd name="T14" fmla="*/ 0 w 68"/>
              <a:gd name="T15" fmla="*/ 11 h 254"/>
              <a:gd name="T16" fmla="*/ 11 w 68"/>
              <a:gd name="T1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solidFill>
            <a:srgbClr val="FF9298"/>
          </a:solidFill>
          <a:ln>
            <a:noFill/>
          </a:ln>
          <a:extLst/>
        </p:spPr>
        <p:txBody>
          <a:bodyPr vert="horz" wrap="square" lIns="72756" tIns="36378" rIns="72756" bIns="36378" numCol="1" anchor="t" anchorCtr="0" compatLnSpc="1">
            <a:prstTxWarp prst="textNoShape">
              <a:avLst/>
            </a:prstTxWarp>
          </a:bodyPr>
          <a:lstStyle/>
          <a:p>
            <a:endParaRPr lang="zh-CN" altLang="en-US" dirty="0">
              <a:ea typeface="微软雅黑" panose="020B0503020204020204" pitchFamily="34" charset="-122"/>
            </a:endParaRPr>
          </a:p>
        </p:txBody>
      </p:sp>
      <p:sp>
        <p:nvSpPr>
          <p:cNvPr id="46" name="Freeform 39">
            <a:extLst>
              <a:ext uri="{FF2B5EF4-FFF2-40B4-BE49-F238E27FC236}">
                <a16:creationId xmlns:a16="http://schemas.microsoft.com/office/drawing/2014/main" id="{0E6446FC-AACE-4ACB-A096-050F10490719}"/>
              </a:ext>
            </a:extLst>
          </p:cNvPr>
          <p:cNvSpPr>
            <a:spLocks noEditPoints="1"/>
          </p:cNvSpPr>
          <p:nvPr/>
        </p:nvSpPr>
        <p:spPr bwMode="auto">
          <a:xfrm>
            <a:off x="3675913" y="3553704"/>
            <a:ext cx="382545" cy="388020"/>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rgbClr val="9EDAE4"/>
          </a:solidFill>
          <a:ln>
            <a:noFill/>
          </a:ln>
          <a:extLst/>
        </p:spPr>
        <p:txBody>
          <a:bodyPr vert="horz" wrap="square" lIns="72756" tIns="36378" rIns="72756" bIns="36378" numCol="1" anchor="t" anchorCtr="0" compatLnSpc="1">
            <a:prstTxWarp prst="textNoShape">
              <a:avLst/>
            </a:prstTxWarp>
          </a:bodyPr>
          <a:lstStyle/>
          <a:p>
            <a:endParaRPr lang="zh-CN" altLang="en-US" dirty="0">
              <a:ea typeface="微软雅黑" panose="020B0503020204020204" pitchFamily="34" charset="-122"/>
            </a:endParaRPr>
          </a:p>
        </p:txBody>
      </p:sp>
      <p:sp>
        <p:nvSpPr>
          <p:cNvPr id="47" name="Freeform 43">
            <a:extLst>
              <a:ext uri="{FF2B5EF4-FFF2-40B4-BE49-F238E27FC236}">
                <a16:creationId xmlns:a16="http://schemas.microsoft.com/office/drawing/2014/main" id="{2A7E9AED-A927-45D6-881C-2414A54EF618}"/>
              </a:ext>
            </a:extLst>
          </p:cNvPr>
          <p:cNvSpPr>
            <a:spLocks noEditPoints="1"/>
          </p:cNvSpPr>
          <p:nvPr/>
        </p:nvSpPr>
        <p:spPr bwMode="auto">
          <a:xfrm>
            <a:off x="6942783" y="3614835"/>
            <a:ext cx="329671" cy="265761"/>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rgbClr val="4188CE"/>
          </a:solidFill>
          <a:ln>
            <a:noFill/>
          </a:ln>
          <a:extLst/>
        </p:spPr>
        <p:txBody>
          <a:bodyPr vert="horz" wrap="square" lIns="72756" tIns="36378" rIns="72756" bIns="36378" numCol="1" anchor="t" anchorCtr="0" compatLnSpc="1">
            <a:prstTxWarp prst="textNoShape">
              <a:avLst/>
            </a:prstTxWarp>
          </a:bodyPr>
          <a:lstStyle/>
          <a:p>
            <a:endParaRPr lang="zh-CN" altLang="en-US" dirty="0">
              <a:ea typeface="微软雅黑" panose="020B0503020204020204" pitchFamily="34" charset="-122"/>
            </a:endParaRPr>
          </a:p>
        </p:txBody>
      </p:sp>
      <p:sp>
        <p:nvSpPr>
          <p:cNvPr id="48" name="Freeform 44">
            <a:extLst>
              <a:ext uri="{FF2B5EF4-FFF2-40B4-BE49-F238E27FC236}">
                <a16:creationId xmlns:a16="http://schemas.microsoft.com/office/drawing/2014/main" id="{C1B134B3-A09B-47CA-AA1A-5E18BBE71425}"/>
              </a:ext>
            </a:extLst>
          </p:cNvPr>
          <p:cNvSpPr>
            <a:spLocks noEditPoints="1"/>
          </p:cNvSpPr>
          <p:nvPr/>
        </p:nvSpPr>
        <p:spPr bwMode="auto">
          <a:xfrm>
            <a:off x="5303498" y="3584177"/>
            <a:ext cx="376565" cy="328341"/>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rgbClr val="FCEC2D"/>
          </a:solidFill>
          <a:ln>
            <a:noFill/>
          </a:ln>
          <a:extLst/>
        </p:spPr>
        <p:txBody>
          <a:bodyPr vert="horz" wrap="square" lIns="72756" tIns="36378" rIns="72756" bIns="36378" numCol="1" anchor="t" anchorCtr="0" compatLnSpc="1">
            <a:prstTxWarp prst="textNoShape">
              <a:avLst/>
            </a:prstTxWarp>
          </a:bodyPr>
          <a:lstStyle/>
          <a:p>
            <a:endParaRPr lang="zh-CN" altLang="en-US" dirty="0">
              <a:ea typeface="微软雅黑" panose="020B0503020204020204" pitchFamily="34" charset="-122"/>
            </a:endParaRPr>
          </a:p>
        </p:txBody>
      </p:sp>
      <p:sp>
        <p:nvSpPr>
          <p:cNvPr id="49" name="Freeform 45">
            <a:extLst>
              <a:ext uri="{FF2B5EF4-FFF2-40B4-BE49-F238E27FC236}">
                <a16:creationId xmlns:a16="http://schemas.microsoft.com/office/drawing/2014/main" id="{0A9F5B74-3C1B-4AF7-A4F4-599FC4949ECD}"/>
              </a:ext>
            </a:extLst>
          </p:cNvPr>
          <p:cNvSpPr>
            <a:spLocks noEditPoints="1"/>
          </p:cNvSpPr>
          <p:nvPr/>
        </p:nvSpPr>
        <p:spPr bwMode="auto">
          <a:xfrm>
            <a:off x="8619908" y="3574991"/>
            <a:ext cx="337714" cy="341651"/>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rgbClr val="FF9298"/>
          </a:solidFill>
          <a:ln>
            <a:noFill/>
          </a:ln>
          <a:extLst/>
        </p:spPr>
        <p:txBody>
          <a:bodyPr vert="horz" wrap="square" lIns="72756" tIns="36378" rIns="72756" bIns="36378" numCol="1" anchor="t" anchorCtr="0" compatLnSpc="1">
            <a:prstTxWarp prst="textNoShape">
              <a:avLst/>
            </a:prstTxWarp>
          </a:bodyPr>
          <a:lstStyle/>
          <a:p>
            <a:endParaRPr lang="zh-CN" altLang="en-US" dirty="0">
              <a:ea typeface="微软雅黑" panose="020B0503020204020204" pitchFamily="34" charset="-122"/>
            </a:endParaRPr>
          </a:p>
        </p:txBody>
      </p:sp>
      <p:sp>
        <p:nvSpPr>
          <p:cNvPr id="50" name="TextBox 43">
            <a:extLst>
              <a:ext uri="{FF2B5EF4-FFF2-40B4-BE49-F238E27FC236}">
                <a16:creationId xmlns:a16="http://schemas.microsoft.com/office/drawing/2014/main" id="{C4C90E84-17B7-405D-B73D-6B41BDB11095}"/>
              </a:ext>
            </a:extLst>
          </p:cNvPr>
          <p:cNvSpPr txBox="1"/>
          <p:nvPr/>
        </p:nvSpPr>
        <p:spPr>
          <a:xfrm>
            <a:off x="3100388" y="4724936"/>
            <a:ext cx="1407791" cy="938880"/>
          </a:xfrm>
          <a:prstGeom prst="rect">
            <a:avLst/>
          </a:prstGeom>
          <a:noFill/>
        </p:spPr>
        <p:txBody>
          <a:bodyPr wrap="square" lIns="72756" tIns="36378" rIns="72756" bIns="36378" rtlCol="0">
            <a:spAutoFit/>
          </a:bodyPr>
          <a:lstStyle/>
          <a:p>
            <a:pPr algn="just"/>
            <a:r>
              <a:rPr lang="zh-CN" altLang="en-US" sz="1100" dirty="0">
                <a:solidFill>
                  <a:schemeClr val="bg1">
                    <a:lumMod val="50000"/>
                  </a:schemeClr>
                </a:solidFill>
                <a:latin typeface="微软雅黑" pitchFamily="34" charset="-122"/>
                <a:ea typeface="微软雅黑" pitchFamily="34" charset="-122"/>
              </a:rPr>
              <a:t>您的内容打在这里，或者通过复制您的文本后。您的内容打在这里，或者通过复制您的文本后。</a:t>
            </a:r>
          </a:p>
        </p:txBody>
      </p:sp>
      <p:sp>
        <p:nvSpPr>
          <p:cNvPr id="51" name="TextBox 44">
            <a:extLst>
              <a:ext uri="{FF2B5EF4-FFF2-40B4-BE49-F238E27FC236}">
                <a16:creationId xmlns:a16="http://schemas.microsoft.com/office/drawing/2014/main" id="{BF37D37B-AD4C-4ABF-8798-ADD47C0C0EDF}"/>
              </a:ext>
            </a:extLst>
          </p:cNvPr>
          <p:cNvSpPr txBox="1"/>
          <p:nvPr/>
        </p:nvSpPr>
        <p:spPr>
          <a:xfrm>
            <a:off x="2875989" y="4467173"/>
            <a:ext cx="1411412" cy="219775"/>
          </a:xfrm>
          <a:prstGeom prst="rect">
            <a:avLst/>
          </a:prstGeom>
          <a:noFill/>
        </p:spPr>
        <p:txBody>
          <a:bodyPr wrap="square" lIns="72756" tIns="0" rIns="72756" bIns="0" rtlCol="0" anchor="t">
            <a:spAutoFit/>
          </a:bodyPr>
          <a:lstStyle/>
          <a:p>
            <a:pPr algn="r"/>
            <a:r>
              <a:rPr lang="zh-CN" altLang="en-US" sz="2100" baseline="-3000" dirty="0">
                <a:solidFill>
                  <a:schemeClr val="bg1">
                    <a:lumMod val="50000"/>
                  </a:schemeClr>
                </a:solidFill>
                <a:latin typeface="微软雅黑" pitchFamily="34" charset="-122"/>
                <a:ea typeface="微软雅黑" pitchFamily="34" charset="-122"/>
              </a:rPr>
              <a:t>添加标题</a:t>
            </a:r>
          </a:p>
        </p:txBody>
      </p:sp>
      <p:sp>
        <p:nvSpPr>
          <p:cNvPr id="52" name="TextBox 45">
            <a:extLst>
              <a:ext uri="{FF2B5EF4-FFF2-40B4-BE49-F238E27FC236}">
                <a16:creationId xmlns:a16="http://schemas.microsoft.com/office/drawing/2014/main" id="{FFFEE0F4-14C6-43C3-802F-F878C313DF0A}"/>
              </a:ext>
            </a:extLst>
          </p:cNvPr>
          <p:cNvSpPr txBox="1"/>
          <p:nvPr/>
        </p:nvSpPr>
        <p:spPr>
          <a:xfrm>
            <a:off x="4923644" y="4720098"/>
            <a:ext cx="1407791" cy="938880"/>
          </a:xfrm>
          <a:prstGeom prst="rect">
            <a:avLst/>
          </a:prstGeom>
          <a:noFill/>
        </p:spPr>
        <p:txBody>
          <a:bodyPr wrap="square" lIns="72756" tIns="36378" rIns="72756" bIns="36378" rtlCol="0">
            <a:spAutoFit/>
          </a:bodyPr>
          <a:lstStyle/>
          <a:p>
            <a:pPr algn="just"/>
            <a:r>
              <a:rPr lang="zh-CN" altLang="en-US" sz="1100" dirty="0">
                <a:solidFill>
                  <a:schemeClr val="bg1">
                    <a:lumMod val="50000"/>
                  </a:schemeClr>
                </a:solidFill>
                <a:latin typeface="微软雅黑" pitchFamily="34" charset="-122"/>
                <a:ea typeface="微软雅黑" pitchFamily="34" charset="-122"/>
              </a:rPr>
              <a:t>您的内容打在这里，或者通过复制您的文本后。您的内容打在这里，或者通过复制您的文本后。</a:t>
            </a:r>
          </a:p>
        </p:txBody>
      </p:sp>
      <p:sp>
        <p:nvSpPr>
          <p:cNvPr id="53" name="TextBox 46">
            <a:extLst>
              <a:ext uri="{FF2B5EF4-FFF2-40B4-BE49-F238E27FC236}">
                <a16:creationId xmlns:a16="http://schemas.microsoft.com/office/drawing/2014/main" id="{F73E41C6-487F-419C-9C84-E4EF6E0EC838}"/>
              </a:ext>
            </a:extLst>
          </p:cNvPr>
          <p:cNvSpPr txBox="1"/>
          <p:nvPr/>
        </p:nvSpPr>
        <p:spPr>
          <a:xfrm>
            <a:off x="5095917" y="4449954"/>
            <a:ext cx="1411412" cy="219775"/>
          </a:xfrm>
          <a:prstGeom prst="rect">
            <a:avLst/>
          </a:prstGeom>
          <a:noFill/>
        </p:spPr>
        <p:txBody>
          <a:bodyPr wrap="square" lIns="72756" tIns="0" rIns="72756" bIns="0" rtlCol="0" anchor="t">
            <a:spAutoFit/>
          </a:bodyPr>
          <a:lstStyle/>
          <a:p>
            <a:r>
              <a:rPr lang="zh-CN" altLang="en-US" sz="2100" baseline="-3000" dirty="0">
                <a:solidFill>
                  <a:schemeClr val="bg1">
                    <a:lumMod val="50000"/>
                  </a:schemeClr>
                </a:solidFill>
                <a:latin typeface="微软雅黑" pitchFamily="34" charset="-122"/>
                <a:ea typeface="微软雅黑" pitchFamily="34" charset="-122"/>
              </a:rPr>
              <a:t>添加标题</a:t>
            </a:r>
          </a:p>
        </p:txBody>
      </p:sp>
      <p:sp>
        <p:nvSpPr>
          <p:cNvPr id="54" name="TextBox 47">
            <a:extLst>
              <a:ext uri="{FF2B5EF4-FFF2-40B4-BE49-F238E27FC236}">
                <a16:creationId xmlns:a16="http://schemas.microsoft.com/office/drawing/2014/main" id="{C7CDABAF-A878-438F-AD7F-6B515D4E4CF2}"/>
              </a:ext>
            </a:extLst>
          </p:cNvPr>
          <p:cNvSpPr txBox="1"/>
          <p:nvPr/>
        </p:nvSpPr>
        <p:spPr>
          <a:xfrm>
            <a:off x="6507329" y="4720098"/>
            <a:ext cx="1407791" cy="938880"/>
          </a:xfrm>
          <a:prstGeom prst="rect">
            <a:avLst/>
          </a:prstGeom>
          <a:noFill/>
        </p:spPr>
        <p:txBody>
          <a:bodyPr wrap="square" lIns="72756" tIns="36378" rIns="72756" bIns="36378" rtlCol="0">
            <a:spAutoFit/>
          </a:bodyPr>
          <a:lstStyle/>
          <a:p>
            <a:pPr algn="just"/>
            <a:r>
              <a:rPr lang="zh-CN" altLang="en-US" sz="1100" dirty="0">
                <a:solidFill>
                  <a:schemeClr val="bg1">
                    <a:lumMod val="50000"/>
                  </a:schemeClr>
                </a:solidFill>
                <a:latin typeface="微软雅黑" pitchFamily="34" charset="-122"/>
                <a:ea typeface="微软雅黑" pitchFamily="34" charset="-122"/>
              </a:rPr>
              <a:t>您的内容打在这里，或者通过复制您的文本后。您的内容打在这里，或者通过复制您的文本后。</a:t>
            </a:r>
          </a:p>
        </p:txBody>
      </p:sp>
      <p:sp>
        <p:nvSpPr>
          <p:cNvPr id="55" name="TextBox 48">
            <a:extLst>
              <a:ext uri="{FF2B5EF4-FFF2-40B4-BE49-F238E27FC236}">
                <a16:creationId xmlns:a16="http://schemas.microsoft.com/office/drawing/2014/main" id="{2954B42D-DBBC-47BE-91F0-B1D302CECB32}"/>
              </a:ext>
            </a:extLst>
          </p:cNvPr>
          <p:cNvSpPr txBox="1"/>
          <p:nvPr/>
        </p:nvSpPr>
        <p:spPr>
          <a:xfrm>
            <a:off x="6188872" y="4495870"/>
            <a:ext cx="1411412" cy="219775"/>
          </a:xfrm>
          <a:prstGeom prst="rect">
            <a:avLst/>
          </a:prstGeom>
          <a:noFill/>
        </p:spPr>
        <p:txBody>
          <a:bodyPr wrap="square" lIns="72756" tIns="0" rIns="72756" bIns="0" rtlCol="0" anchor="t">
            <a:spAutoFit/>
          </a:bodyPr>
          <a:lstStyle/>
          <a:p>
            <a:pPr algn="r"/>
            <a:r>
              <a:rPr lang="zh-CN" altLang="en-US" sz="2100" baseline="-3000" dirty="0">
                <a:solidFill>
                  <a:schemeClr val="bg1">
                    <a:lumMod val="50000"/>
                  </a:schemeClr>
                </a:solidFill>
                <a:latin typeface="微软雅黑" pitchFamily="34" charset="-122"/>
                <a:ea typeface="微软雅黑" pitchFamily="34" charset="-122"/>
              </a:rPr>
              <a:t>添加标题</a:t>
            </a:r>
          </a:p>
        </p:txBody>
      </p:sp>
      <p:sp>
        <p:nvSpPr>
          <p:cNvPr id="56" name="TextBox 49">
            <a:extLst>
              <a:ext uri="{FF2B5EF4-FFF2-40B4-BE49-F238E27FC236}">
                <a16:creationId xmlns:a16="http://schemas.microsoft.com/office/drawing/2014/main" id="{91791EB5-3A51-48EE-9D75-85F227A26930}"/>
              </a:ext>
            </a:extLst>
          </p:cNvPr>
          <p:cNvSpPr txBox="1"/>
          <p:nvPr/>
        </p:nvSpPr>
        <p:spPr>
          <a:xfrm>
            <a:off x="8240896" y="4738036"/>
            <a:ext cx="1407791" cy="938880"/>
          </a:xfrm>
          <a:prstGeom prst="rect">
            <a:avLst/>
          </a:prstGeom>
          <a:noFill/>
        </p:spPr>
        <p:txBody>
          <a:bodyPr wrap="square" lIns="72756" tIns="36378" rIns="72756" bIns="36378" rtlCol="0">
            <a:spAutoFit/>
          </a:bodyPr>
          <a:lstStyle/>
          <a:p>
            <a:pPr algn="just"/>
            <a:r>
              <a:rPr lang="zh-CN" altLang="en-US" sz="1100" dirty="0">
                <a:solidFill>
                  <a:schemeClr val="bg1">
                    <a:lumMod val="50000"/>
                  </a:schemeClr>
                </a:solidFill>
                <a:latin typeface="微软雅黑" pitchFamily="34" charset="-122"/>
                <a:ea typeface="微软雅黑" pitchFamily="34" charset="-122"/>
              </a:rPr>
              <a:t>您的内容打在这里，或者通过复制您的文本后。您的内容打在这里，或者通过复制您的文本后。</a:t>
            </a:r>
          </a:p>
        </p:txBody>
      </p:sp>
      <p:sp>
        <p:nvSpPr>
          <p:cNvPr id="57" name="TextBox 50">
            <a:extLst>
              <a:ext uri="{FF2B5EF4-FFF2-40B4-BE49-F238E27FC236}">
                <a16:creationId xmlns:a16="http://schemas.microsoft.com/office/drawing/2014/main" id="{4D1CB59C-D8D6-4820-9D4D-A6D50314AD1F}"/>
              </a:ext>
            </a:extLst>
          </p:cNvPr>
          <p:cNvSpPr txBox="1"/>
          <p:nvPr/>
        </p:nvSpPr>
        <p:spPr>
          <a:xfrm>
            <a:off x="8389749" y="4449954"/>
            <a:ext cx="1411412" cy="219775"/>
          </a:xfrm>
          <a:prstGeom prst="rect">
            <a:avLst/>
          </a:prstGeom>
          <a:noFill/>
        </p:spPr>
        <p:txBody>
          <a:bodyPr wrap="square" lIns="72756" tIns="0" rIns="72756" bIns="0" rtlCol="0" anchor="t">
            <a:spAutoFit/>
          </a:bodyPr>
          <a:lstStyle/>
          <a:p>
            <a:r>
              <a:rPr lang="zh-CN" altLang="en-US" sz="2100" baseline="-3000" dirty="0">
                <a:solidFill>
                  <a:schemeClr val="bg1">
                    <a:lumMod val="50000"/>
                  </a:schemeClr>
                </a:solidFill>
                <a:latin typeface="微软雅黑" pitchFamily="34" charset="-122"/>
                <a:ea typeface="微软雅黑" pitchFamily="34" charset="-122"/>
              </a:rPr>
              <a:t>添加标题</a:t>
            </a:r>
          </a:p>
        </p:txBody>
      </p:sp>
    </p:spTree>
    <p:extLst>
      <p:ext uri="{BB962C8B-B14F-4D97-AF65-F5344CB8AC3E}">
        <p14:creationId xmlns:p14="http://schemas.microsoft.com/office/powerpoint/2010/main" val="406542844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nodeType="withEffect">
                                  <p:stCondLst>
                                    <p:cond delay="30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nodeType="withEffect">
                                  <p:stCondLst>
                                    <p:cond delay="60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10" presetClass="entr" presetSubtype="0" fill="hold" nodeType="withEffect">
                                  <p:stCondLst>
                                    <p:cond delay="90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childTnLst>
                          </p:cTn>
                        </p:par>
                        <p:par>
                          <p:cTn id="17" fill="hold">
                            <p:stCondLst>
                              <p:cond delay="1400"/>
                            </p:stCondLst>
                            <p:childTnLst>
                              <p:par>
                                <p:cTn id="18" presetID="45" presetClass="entr" presetSubtype="0" fill="hold" grpId="0" nodeType="afterEffect">
                                  <p:stCondLst>
                                    <p:cond delay="0"/>
                                  </p:stCondLst>
                                  <p:childTnLst>
                                    <p:set>
                                      <p:cBhvr>
                                        <p:cTn id="19" dur="1" fill="hold">
                                          <p:stCondLst>
                                            <p:cond delay="0"/>
                                          </p:stCondLst>
                                        </p:cTn>
                                        <p:tgtEl>
                                          <p:spTgt spid="46"/>
                                        </p:tgtEl>
                                        <p:attrNameLst>
                                          <p:attrName>style.visibility</p:attrName>
                                        </p:attrNameLst>
                                      </p:cBhvr>
                                      <p:to>
                                        <p:strVal val="visible"/>
                                      </p:to>
                                    </p:set>
                                    <p:animEffect transition="in" filter="fade">
                                      <p:cBhvr>
                                        <p:cTn id="20" dur="500"/>
                                        <p:tgtEl>
                                          <p:spTgt spid="46"/>
                                        </p:tgtEl>
                                      </p:cBhvr>
                                    </p:animEffect>
                                    <p:anim calcmode="lin" valueType="num">
                                      <p:cBhvr>
                                        <p:cTn id="21" dur="500" fill="hold"/>
                                        <p:tgtEl>
                                          <p:spTgt spid="46"/>
                                        </p:tgtEl>
                                        <p:attrNameLst>
                                          <p:attrName>ppt_w</p:attrName>
                                        </p:attrNameLst>
                                      </p:cBhvr>
                                      <p:tavLst>
                                        <p:tav tm="0" fmla="#ppt_w*sin(2.5*pi*$)">
                                          <p:val>
                                            <p:fltVal val="0"/>
                                          </p:val>
                                        </p:tav>
                                        <p:tav tm="100000">
                                          <p:val>
                                            <p:fltVal val="1"/>
                                          </p:val>
                                        </p:tav>
                                      </p:tavLst>
                                    </p:anim>
                                    <p:anim calcmode="lin" valueType="num">
                                      <p:cBhvr>
                                        <p:cTn id="22" dur="500" fill="hold"/>
                                        <p:tgtEl>
                                          <p:spTgt spid="46"/>
                                        </p:tgtEl>
                                        <p:attrNameLst>
                                          <p:attrName>ppt_h</p:attrName>
                                        </p:attrNameLst>
                                      </p:cBhvr>
                                      <p:tavLst>
                                        <p:tav tm="0">
                                          <p:val>
                                            <p:strVal val="#ppt_h"/>
                                          </p:val>
                                        </p:tav>
                                        <p:tav tm="100000">
                                          <p:val>
                                            <p:strVal val="#ppt_h"/>
                                          </p:val>
                                        </p:tav>
                                      </p:tavLst>
                                    </p:anim>
                                  </p:childTnLst>
                                </p:cTn>
                              </p:par>
                            </p:childTnLst>
                          </p:cTn>
                        </p:par>
                        <p:par>
                          <p:cTn id="23" fill="hold">
                            <p:stCondLst>
                              <p:cond delay="1900"/>
                            </p:stCondLst>
                            <p:childTnLst>
                              <p:par>
                                <p:cTn id="24" presetID="47" presetClass="entr" presetSubtype="0" fill="hold" grpId="0" nodeType="afterEffect">
                                  <p:stCondLst>
                                    <p:cond delay="0"/>
                                  </p:stCondLst>
                                  <p:childTnLst>
                                    <p:set>
                                      <p:cBhvr>
                                        <p:cTn id="25" dur="1" fill="hold">
                                          <p:stCondLst>
                                            <p:cond delay="0"/>
                                          </p:stCondLst>
                                        </p:cTn>
                                        <p:tgtEl>
                                          <p:spTgt spid="51"/>
                                        </p:tgtEl>
                                        <p:attrNameLst>
                                          <p:attrName>style.visibility</p:attrName>
                                        </p:attrNameLst>
                                      </p:cBhvr>
                                      <p:to>
                                        <p:strVal val="visible"/>
                                      </p:to>
                                    </p:set>
                                    <p:animEffect transition="in" filter="fade">
                                      <p:cBhvr>
                                        <p:cTn id="26" dur="1000"/>
                                        <p:tgtEl>
                                          <p:spTgt spid="51"/>
                                        </p:tgtEl>
                                      </p:cBhvr>
                                    </p:animEffect>
                                    <p:anim calcmode="lin" valueType="num">
                                      <p:cBhvr>
                                        <p:cTn id="27" dur="1000" fill="hold"/>
                                        <p:tgtEl>
                                          <p:spTgt spid="51"/>
                                        </p:tgtEl>
                                        <p:attrNameLst>
                                          <p:attrName>ppt_x</p:attrName>
                                        </p:attrNameLst>
                                      </p:cBhvr>
                                      <p:tavLst>
                                        <p:tav tm="0">
                                          <p:val>
                                            <p:strVal val="#ppt_x"/>
                                          </p:val>
                                        </p:tav>
                                        <p:tav tm="100000">
                                          <p:val>
                                            <p:strVal val="#ppt_x"/>
                                          </p:val>
                                        </p:tav>
                                      </p:tavLst>
                                    </p:anim>
                                    <p:anim calcmode="lin" valueType="num">
                                      <p:cBhvr>
                                        <p:cTn id="28" dur="1000" fill="hold"/>
                                        <p:tgtEl>
                                          <p:spTgt spid="51"/>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0"/>
                                  </p:stCondLst>
                                  <p:childTnLst>
                                    <p:set>
                                      <p:cBhvr>
                                        <p:cTn id="30" dur="1" fill="hold">
                                          <p:stCondLst>
                                            <p:cond delay="0"/>
                                          </p:stCondLst>
                                        </p:cTn>
                                        <p:tgtEl>
                                          <p:spTgt spid="50"/>
                                        </p:tgtEl>
                                        <p:attrNameLst>
                                          <p:attrName>style.visibility</p:attrName>
                                        </p:attrNameLst>
                                      </p:cBhvr>
                                      <p:to>
                                        <p:strVal val="visible"/>
                                      </p:to>
                                    </p:set>
                                    <p:animEffect transition="in" filter="fade">
                                      <p:cBhvr>
                                        <p:cTn id="31" dur="1000"/>
                                        <p:tgtEl>
                                          <p:spTgt spid="50"/>
                                        </p:tgtEl>
                                      </p:cBhvr>
                                    </p:animEffect>
                                    <p:anim calcmode="lin" valueType="num">
                                      <p:cBhvr>
                                        <p:cTn id="32" dur="1000" fill="hold"/>
                                        <p:tgtEl>
                                          <p:spTgt spid="50"/>
                                        </p:tgtEl>
                                        <p:attrNameLst>
                                          <p:attrName>ppt_x</p:attrName>
                                        </p:attrNameLst>
                                      </p:cBhvr>
                                      <p:tavLst>
                                        <p:tav tm="0">
                                          <p:val>
                                            <p:strVal val="#ppt_x"/>
                                          </p:val>
                                        </p:tav>
                                        <p:tav tm="100000">
                                          <p:val>
                                            <p:strVal val="#ppt_x"/>
                                          </p:val>
                                        </p:tav>
                                      </p:tavLst>
                                    </p:anim>
                                    <p:anim calcmode="lin" valueType="num">
                                      <p:cBhvr>
                                        <p:cTn id="33" dur="1000" fill="hold"/>
                                        <p:tgtEl>
                                          <p:spTgt spid="50"/>
                                        </p:tgtEl>
                                        <p:attrNameLst>
                                          <p:attrName>ppt_y</p:attrName>
                                        </p:attrNameLst>
                                      </p:cBhvr>
                                      <p:tavLst>
                                        <p:tav tm="0">
                                          <p:val>
                                            <p:strVal val="#ppt_y-.1"/>
                                          </p:val>
                                        </p:tav>
                                        <p:tav tm="100000">
                                          <p:val>
                                            <p:strVal val="#ppt_y"/>
                                          </p:val>
                                        </p:tav>
                                      </p:tavLst>
                                    </p:anim>
                                  </p:childTnLst>
                                </p:cTn>
                              </p:par>
                              <p:par>
                                <p:cTn id="34" presetID="22" presetClass="entr" presetSubtype="4" fill="hold" grpId="0" nodeType="with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wipe(down)">
                                      <p:cBhvr>
                                        <p:cTn id="36" dur="500"/>
                                        <p:tgtEl>
                                          <p:spTgt spid="14"/>
                                        </p:tgtEl>
                                      </p:cBhvr>
                                    </p:animEffect>
                                  </p:childTnLst>
                                </p:cTn>
                              </p:par>
                              <p:par>
                                <p:cTn id="37" presetID="22" presetClass="entr" presetSubtype="4" fill="hold" grpId="0" nodeType="withEffect">
                                  <p:stCondLst>
                                    <p:cond delay="200"/>
                                  </p:stCondLst>
                                  <p:childTnLst>
                                    <p:set>
                                      <p:cBhvr>
                                        <p:cTn id="38" dur="1" fill="hold">
                                          <p:stCondLst>
                                            <p:cond delay="0"/>
                                          </p:stCondLst>
                                        </p:cTn>
                                        <p:tgtEl>
                                          <p:spTgt spid="16"/>
                                        </p:tgtEl>
                                        <p:attrNameLst>
                                          <p:attrName>style.visibility</p:attrName>
                                        </p:attrNameLst>
                                      </p:cBhvr>
                                      <p:to>
                                        <p:strVal val="visible"/>
                                      </p:to>
                                    </p:set>
                                    <p:animEffect transition="in" filter="wipe(down)">
                                      <p:cBhvr>
                                        <p:cTn id="39" dur="500"/>
                                        <p:tgtEl>
                                          <p:spTgt spid="16"/>
                                        </p:tgtEl>
                                      </p:cBhvr>
                                    </p:animEffect>
                                  </p:childTnLst>
                                </p:cTn>
                              </p:par>
                              <p:par>
                                <p:cTn id="40" presetID="22" presetClass="entr" presetSubtype="4" fill="hold" grpId="0" nodeType="withEffect">
                                  <p:stCondLst>
                                    <p:cond delay="400"/>
                                  </p:stCondLst>
                                  <p:childTnLst>
                                    <p:set>
                                      <p:cBhvr>
                                        <p:cTn id="41" dur="1" fill="hold">
                                          <p:stCondLst>
                                            <p:cond delay="0"/>
                                          </p:stCondLst>
                                        </p:cTn>
                                        <p:tgtEl>
                                          <p:spTgt spid="17"/>
                                        </p:tgtEl>
                                        <p:attrNameLst>
                                          <p:attrName>style.visibility</p:attrName>
                                        </p:attrNameLst>
                                      </p:cBhvr>
                                      <p:to>
                                        <p:strVal val="visible"/>
                                      </p:to>
                                    </p:set>
                                    <p:animEffect transition="in" filter="wipe(down)">
                                      <p:cBhvr>
                                        <p:cTn id="42" dur="500"/>
                                        <p:tgtEl>
                                          <p:spTgt spid="17"/>
                                        </p:tgtEl>
                                      </p:cBhvr>
                                    </p:animEffect>
                                  </p:childTnLst>
                                </p:cTn>
                              </p:par>
                              <p:par>
                                <p:cTn id="43" presetID="22" presetClass="entr" presetSubtype="4" fill="hold" grpId="0" nodeType="withEffect">
                                  <p:stCondLst>
                                    <p:cond delay="600"/>
                                  </p:stCondLst>
                                  <p:childTnLst>
                                    <p:set>
                                      <p:cBhvr>
                                        <p:cTn id="44" dur="1" fill="hold">
                                          <p:stCondLst>
                                            <p:cond delay="0"/>
                                          </p:stCondLst>
                                        </p:cTn>
                                        <p:tgtEl>
                                          <p:spTgt spid="18"/>
                                        </p:tgtEl>
                                        <p:attrNameLst>
                                          <p:attrName>style.visibility</p:attrName>
                                        </p:attrNameLst>
                                      </p:cBhvr>
                                      <p:to>
                                        <p:strVal val="visible"/>
                                      </p:to>
                                    </p:set>
                                    <p:animEffect transition="in" filter="wipe(down)">
                                      <p:cBhvr>
                                        <p:cTn id="45" dur="500"/>
                                        <p:tgtEl>
                                          <p:spTgt spid="18"/>
                                        </p:tgtEl>
                                      </p:cBhvr>
                                    </p:animEffect>
                                  </p:childTnLst>
                                </p:cTn>
                              </p:par>
                            </p:childTnLst>
                          </p:cTn>
                        </p:par>
                        <p:par>
                          <p:cTn id="46" fill="hold">
                            <p:stCondLst>
                              <p:cond delay="3000"/>
                            </p:stCondLst>
                            <p:childTnLst>
                              <p:par>
                                <p:cTn id="47" presetID="22" presetClass="entr" presetSubtype="4" fill="hold" grpId="0" nodeType="after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wipe(down)">
                                      <p:cBhvr>
                                        <p:cTn id="49" dur="500"/>
                                        <p:tgtEl>
                                          <p:spTgt spid="15"/>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wipe(down)">
                                      <p:cBhvr>
                                        <p:cTn id="52" dur="500"/>
                                        <p:tgtEl>
                                          <p:spTgt spid="19"/>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wipe(down)">
                                      <p:cBhvr>
                                        <p:cTn id="55" dur="500"/>
                                        <p:tgtEl>
                                          <p:spTgt spid="20"/>
                                        </p:tgtEl>
                                      </p:cBhvr>
                                    </p:animEffect>
                                  </p:childTnLst>
                                </p:cTn>
                              </p:par>
                              <p:par>
                                <p:cTn id="56" presetID="22" presetClass="entr" presetSubtype="4" fill="hold" grpId="0" nodeType="withEffect">
                                  <p:stCondLst>
                                    <p:cond delay="0"/>
                                  </p:stCondLst>
                                  <p:childTnLst>
                                    <p:set>
                                      <p:cBhvr>
                                        <p:cTn id="57" dur="1" fill="hold">
                                          <p:stCondLst>
                                            <p:cond delay="0"/>
                                          </p:stCondLst>
                                        </p:cTn>
                                        <p:tgtEl>
                                          <p:spTgt spid="21"/>
                                        </p:tgtEl>
                                        <p:attrNameLst>
                                          <p:attrName>style.visibility</p:attrName>
                                        </p:attrNameLst>
                                      </p:cBhvr>
                                      <p:to>
                                        <p:strVal val="visible"/>
                                      </p:to>
                                    </p:set>
                                    <p:animEffect transition="in" filter="wipe(down)">
                                      <p:cBhvr>
                                        <p:cTn id="58" dur="500"/>
                                        <p:tgtEl>
                                          <p:spTgt spid="21"/>
                                        </p:tgtEl>
                                      </p:cBhvr>
                                    </p:animEffect>
                                  </p:childTnLst>
                                </p:cTn>
                              </p:par>
                              <p:par>
                                <p:cTn id="59" presetID="45" presetClass="entr" presetSubtype="0" fill="hold" grpId="0" nodeType="withEffect">
                                  <p:stCondLst>
                                    <p:cond delay="0"/>
                                  </p:stCondLst>
                                  <p:childTnLst>
                                    <p:set>
                                      <p:cBhvr>
                                        <p:cTn id="60" dur="1" fill="hold">
                                          <p:stCondLst>
                                            <p:cond delay="0"/>
                                          </p:stCondLst>
                                        </p:cTn>
                                        <p:tgtEl>
                                          <p:spTgt spid="48"/>
                                        </p:tgtEl>
                                        <p:attrNameLst>
                                          <p:attrName>style.visibility</p:attrName>
                                        </p:attrNameLst>
                                      </p:cBhvr>
                                      <p:to>
                                        <p:strVal val="visible"/>
                                      </p:to>
                                    </p:set>
                                    <p:animEffect transition="in" filter="fade">
                                      <p:cBhvr>
                                        <p:cTn id="61" dur="500"/>
                                        <p:tgtEl>
                                          <p:spTgt spid="48"/>
                                        </p:tgtEl>
                                      </p:cBhvr>
                                    </p:animEffect>
                                    <p:anim calcmode="lin" valueType="num">
                                      <p:cBhvr>
                                        <p:cTn id="62" dur="500" fill="hold"/>
                                        <p:tgtEl>
                                          <p:spTgt spid="48"/>
                                        </p:tgtEl>
                                        <p:attrNameLst>
                                          <p:attrName>ppt_w</p:attrName>
                                        </p:attrNameLst>
                                      </p:cBhvr>
                                      <p:tavLst>
                                        <p:tav tm="0" fmla="#ppt_w*sin(2.5*pi*$)">
                                          <p:val>
                                            <p:fltVal val="0"/>
                                          </p:val>
                                        </p:tav>
                                        <p:tav tm="100000">
                                          <p:val>
                                            <p:fltVal val="1"/>
                                          </p:val>
                                        </p:tav>
                                      </p:tavLst>
                                    </p:anim>
                                    <p:anim calcmode="lin" valueType="num">
                                      <p:cBhvr>
                                        <p:cTn id="63" dur="500" fill="hold"/>
                                        <p:tgtEl>
                                          <p:spTgt spid="48"/>
                                        </p:tgtEl>
                                        <p:attrNameLst>
                                          <p:attrName>ppt_h</p:attrName>
                                        </p:attrNameLst>
                                      </p:cBhvr>
                                      <p:tavLst>
                                        <p:tav tm="0">
                                          <p:val>
                                            <p:strVal val="#ppt_h"/>
                                          </p:val>
                                        </p:tav>
                                        <p:tav tm="100000">
                                          <p:val>
                                            <p:strVal val="#ppt_h"/>
                                          </p:val>
                                        </p:tav>
                                      </p:tavLst>
                                    </p:anim>
                                  </p:childTnLst>
                                </p:cTn>
                              </p:par>
                            </p:childTnLst>
                          </p:cTn>
                        </p:par>
                        <p:par>
                          <p:cTn id="64" fill="hold">
                            <p:stCondLst>
                              <p:cond delay="3500"/>
                            </p:stCondLst>
                            <p:childTnLst>
                              <p:par>
                                <p:cTn id="65" presetID="47" presetClass="entr" presetSubtype="0" fill="hold" grpId="0" nodeType="afterEffect">
                                  <p:stCondLst>
                                    <p:cond delay="0"/>
                                  </p:stCondLst>
                                  <p:childTnLst>
                                    <p:set>
                                      <p:cBhvr>
                                        <p:cTn id="66" dur="1" fill="hold">
                                          <p:stCondLst>
                                            <p:cond delay="0"/>
                                          </p:stCondLst>
                                        </p:cTn>
                                        <p:tgtEl>
                                          <p:spTgt spid="53"/>
                                        </p:tgtEl>
                                        <p:attrNameLst>
                                          <p:attrName>style.visibility</p:attrName>
                                        </p:attrNameLst>
                                      </p:cBhvr>
                                      <p:to>
                                        <p:strVal val="visible"/>
                                      </p:to>
                                    </p:set>
                                    <p:animEffect transition="in" filter="fade">
                                      <p:cBhvr>
                                        <p:cTn id="67" dur="1000"/>
                                        <p:tgtEl>
                                          <p:spTgt spid="53"/>
                                        </p:tgtEl>
                                      </p:cBhvr>
                                    </p:animEffect>
                                    <p:anim calcmode="lin" valueType="num">
                                      <p:cBhvr>
                                        <p:cTn id="68" dur="1000" fill="hold"/>
                                        <p:tgtEl>
                                          <p:spTgt spid="53"/>
                                        </p:tgtEl>
                                        <p:attrNameLst>
                                          <p:attrName>ppt_x</p:attrName>
                                        </p:attrNameLst>
                                      </p:cBhvr>
                                      <p:tavLst>
                                        <p:tav tm="0">
                                          <p:val>
                                            <p:strVal val="#ppt_x"/>
                                          </p:val>
                                        </p:tav>
                                        <p:tav tm="100000">
                                          <p:val>
                                            <p:strVal val="#ppt_x"/>
                                          </p:val>
                                        </p:tav>
                                      </p:tavLst>
                                    </p:anim>
                                    <p:anim calcmode="lin" valueType="num">
                                      <p:cBhvr>
                                        <p:cTn id="69" dur="1000" fill="hold"/>
                                        <p:tgtEl>
                                          <p:spTgt spid="53"/>
                                        </p:tgtEl>
                                        <p:attrNameLst>
                                          <p:attrName>ppt_y</p:attrName>
                                        </p:attrNameLst>
                                      </p:cBhvr>
                                      <p:tavLst>
                                        <p:tav tm="0">
                                          <p:val>
                                            <p:strVal val="#ppt_y-.1"/>
                                          </p:val>
                                        </p:tav>
                                        <p:tav tm="100000">
                                          <p:val>
                                            <p:strVal val="#ppt_y"/>
                                          </p:val>
                                        </p:tav>
                                      </p:tavLst>
                                    </p:anim>
                                  </p:childTnLst>
                                </p:cTn>
                              </p:par>
                              <p:par>
                                <p:cTn id="70" presetID="47" presetClass="entr" presetSubtype="0" fill="hold" grpId="0" nodeType="withEffect">
                                  <p:stCondLst>
                                    <p:cond delay="0"/>
                                  </p:stCondLst>
                                  <p:childTnLst>
                                    <p:set>
                                      <p:cBhvr>
                                        <p:cTn id="71" dur="1" fill="hold">
                                          <p:stCondLst>
                                            <p:cond delay="0"/>
                                          </p:stCondLst>
                                        </p:cTn>
                                        <p:tgtEl>
                                          <p:spTgt spid="52"/>
                                        </p:tgtEl>
                                        <p:attrNameLst>
                                          <p:attrName>style.visibility</p:attrName>
                                        </p:attrNameLst>
                                      </p:cBhvr>
                                      <p:to>
                                        <p:strVal val="visible"/>
                                      </p:to>
                                    </p:set>
                                    <p:animEffect transition="in" filter="fade">
                                      <p:cBhvr>
                                        <p:cTn id="72" dur="1000"/>
                                        <p:tgtEl>
                                          <p:spTgt spid="52"/>
                                        </p:tgtEl>
                                      </p:cBhvr>
                                    </p:animEffect>
                                    <p:anim calcmode="lin" valueType="num">
                                      <p:cBhvr>
                                        <p:cTn id="73" dur="1000" fill="hold"/>
                                        <p:tgtEl>
                                          <p:spTgt spid="52"/>
                                        </p:tgtEl>
                                        <p:attrNameLst>
                                          <p:attrName>ppt_x</p:attrName>
                                        </p:attrNameLst>
                                      </p:cBhvr>
                                      <p:tavLst>
                                        <p:tav tm="0">
                                          <p:val>
                                            <p:strVal val="#ppt_x"/>
                                          </p:val>
                                        </p:tav>
                                        <p:tav tm="100000">
                                          <p:val>
                                            <p:strVal val="#ppt_x"/>
                                          </p:val>
                                        </p:tav>
                                      </p:tavLst>
                                    </p:anim>
                                    <p:anim calcmode="lin" valueType="num">
                                      <p:cBhvr>
                                        <p:cTn id="74" dur="1000" fill="hold"/>
                                        <p:tgtEl>
                                          <p:spTgt spid="52"/>
                                        </p:tgtEl>
                                        <p:attrNameLst>
                                          <p:attrName>ppt_y</p:attrName>
                                        </p:attrNameLst>
                                      </p:cBhvr>
                                      <p:tavLst>
                                        <p:tav tm="0">
                                          <p:val>
                                            <p:strVal val="#ppt_y-.1"/>
                                          </p:val>
                                        </p:tav>
                                        <p:tav tm="100000">
                                          <p:val>
                                            <p:strVal val="#ppt_y"/>
                                          </p:val>
                                        </p:tav>
                                      </p:tavLst>
                                    </p:anim>
                                  </p:childTnLst>
                                </p:cTn>
                              </p:par>
                              <p:par>
                                <p:cTn id="75" presetID="22" presetClass="entr" presetSubtype="4" fill="hold" grpId="0" nodeType="withEffect">
                                  <p:stCondLst>
                                    <p:cond delay="0"/>
                                  </p:stCondLst>
                                  <p:childTnLst>
                                    <p:set>
                                      <p:cBhvr>
                                        <p:cTn id="76" dur="1" fill="hold">
                                          <p:stCondLst>
                                            <p:cond delay="0"/>
                                          </p:stCondLst>
                                        </p:cTn>
                                        <p:tgtEl>
                                          <p:spTgt spid="22"/>
                                        </p:tgtEl>
                                        <p:attrNameLst>
                                          <p:attrName>style.visibility</p:attrName>
                                        </p:attrNameLst>
                                      </p:cBhvr>
                                      <p:to>
                                        <p:strVal val="visible"/>
                                      </p:to>
                                    </p:set>
                                    <p:animEffect transition="in" filter="wipe(down)">
                                      <p:cBhvr>
                                        <p:cTn id="77" dur="500"/>
                                        <p:tgtEl>
                                          <p:spTgt spid="22"/>
                                        </p:tgtEl>
                                      </p:cBhvr>
                                    </p:animEffect>
                                  </p:childTnLst>
                                </p:cTn>
                              </p:par>
                              <p:par>
                                <p:cTn id="78" presetID="22" presetClass="entr" presetSubtype="4" fill="hold" grpId="0" nodeType="withEffect">
                                  <p:stCondLst>
                                    <p:cond delay="200"/>
                                  </p:stCondLst>
                                  <p:childTnLst>
                                    <p:set>
                                      <p:cBhvr>
                                        <p:cTn id="79" dur="1" fill="hold">
                                          <p:stCondLst>
                                            <p:cond delay="0"/>
                                          </p:stCondLst>
                                        </p:cTn>
                                        <p:tgtEl>
                                          <p:spTgt spid="23"/>
                                        </p:tgtEl>
                                        <p:attrNameLst>
                                          <p:attrName>style.visibility</p:attrName>
                                        </p:attrNameLst>
                                      </p:cBhvr>
                                      <p:to>
                                        <p:strVal val="visible"/>
                                      </p:to>
                                    </p:set>
                                    <p:animEffect transition="in" filter="wipe(down)">
                                      <p:cBhvr>
                                        <p:cTn id="80" dur="500"/>
                                        <p:tgtEl>
                                          <p:spTgt spid="23"/>
                                        </p:tgtEl>
                                      </p:cBhvr>
                                    </p:animEffect>
                                  </p:childTnLst>
                                </p:cTn>
                              </p:par>
                              <p:par>
                                <p:cTn id="81" presetID="22" presetClass="entr" presetSubtype="4" fill="hold" grpId="0" nodeType="withEffect">
                                  <p:stCondLst>
                                    <p:cond delay="400"/>
                                  </p:stCondLst>
                                  <p:childTnLst>
                                    <p:set>
                                      <p:cBhvr>
                                        <p:cTn id="82" dur="1" fill="hold">
                                          <p:stCondLst>
                                            <p:cond delay="0"/>
                                          </p:stCondLst>
                                        </p:cTn>
                                        <p:tgtEl>
                                          <p:spTgt spid="24"/>
                                        </p:tgtEl>
                                        <p:attrNameLst>
                                          <p:attrName>style.visibility</p:attrName>
                                        </p:attrNameLst>
                                      </p:cBhvr>
                                      <p:to>
                                        <p:strVal val="visible"/>
                                      </p:to>
                                    </p:set>
                                    <p:animEffect transition="in" filter="wipe(down)">
                                      <p:cBhvr>
                                        <p:cTn id="83" dur="500"/>
                                        <p:tgtEl>
                                          <p:spTgt spid="24"/>
                                        </p:tgtEl>
                                      </p:cBhvr>
                                    </p:animEffect>
                                  </p:childTnLst>
                                </p:cTn>
                              </p:par>
                              <p:par>
                                <p:cTn id="84" presetID="22" presetClass="entr" presetSubtype="4" fill="hold" grpId="0" nodeType="withEffect">
                                  <p:stCondLst>
                                    <p:cond delay="600"/>
                                  </p:stCondLst>
                                  <p:childTnLst>
                                    <p:set>
                                      <p:cBhvr>
                                        <p:cTn id="85" dur="1" fill="hold">
                                          <p:stCondLst>
                                            <p:cond delay="0"/>
                                          </p:stCondLst>
                                        </p:cTn>
                                        <p:tgtEl>
                                          <p:spTgt spid="25"/>
                                        </p:tgtEl>
                                        <p:attrNameLst>
                                          <p:attrName>style.visibility</p:attrName>
                                        </p:attrNameLst>
                                      </p:cBhvr>
                                      <p:to>
                                        <p:strVal val="visible"/>
                                      </p:to>
                                    </p:set>
                                    <p:animEffect transition="in" filter="wipe(down)">
                                      <p:cBhvr>
                                        <p:cTn id="86" dur="500"/>
                                        <p:tgtEl>
                                          <p:spTgt spid="25"/>
                                        </p:tgtEl>
                                      </p:cBhvr>
                                    </p:animEffect>
                                  </p:childTnLst>
                                </p:cTn>
                              </p:par>
                            </p:childTnLst>
                          </p:cTn>
                        </p:par>
                        <p:par>
                          <p:cTn id="87" fill="hold">
                            <p:stCondLst>
                              <p:cond delay="4600"/>
                            </p:stCondLst>
                            <p:childTnLst>
                              <p:par>
                                <p:cTn id="88" presetID="22" presetClass="entr" presetSubtype="4" fill="hold" grpId="0" nodeType="afterEffect">
                                  <p:stCondLst>
                                    <p:cond delay="0"/>
                                  </p:stCondLst>
                                  <p:childTnLst>
                                    <p:set>
                                      <p:cBhvr>
                                        <p:cTn id="89" dur="1" fill="hold">
                                          <p:stCondLst>
                                            <p:cond delay="0"/>
                                          </p:stCondLst>
                                        </p:cTn>
                                        <p:tgtEl>
                                          <p:spTgt spid="26"/>
                                        </p:tgtEl>
                                        <p:attrNameLst>
                                          <p:attrName>style.visibility</p:attrName>
                                        </p:attrNameLst>
                                      </p:cBhvr>
                                      <p:to>
                                        <p:strVal val="visible"/>
                                      </p:to>
                                    </p:set>
                                    <p:animEffect transition="in" filter="wipe(down)">
                                      <p:cBhvr>
                                        <p:cTn id="90" dur="500"/>
                                        <p:tgtEl>
                                          <p:spTgt spid="26"/>
                                        </p:tgtEl>
                                      </p:cBhvr>
                                    </p:animEffect>
                                  </p:childTnLst>
                                </p:cTn>
                              </p:par>
                              <p:par>
                                <p:cTn id="91" presetID="22" presetClass="entr" presetSubtype="4" fill="hold" grpId="0" nodeType="withEffect">
                                  <p:stCondLst>
                                    <p:cond delay="0"/>
                                  </p:stCondLst>
                                  <p:childTnLst>
                                    <p:set>
                                      <p:cBhvr>
                                        <p:cTn id="92" dur="1" fill="hold">
                                          <p:stCondLst>
                                            <p:cond delay="0"/>
                                          </p:stCondLst>
                                        </p:cTn>
                                        <p:tgtEl>
                                          <p:spTgt spid="27"/>
                                        </p:tgtEl>
                                        <p:attrNameLst>
                                          <p:attrName>style.visibility</p:attrName>
                                        </p:attrNameLst>
                                      </p:cBhvr>
                                      <p:to>
                                        <p:strVal val="visible"/>
                                      </p:to>
                                    </p:set>
                                    <p:animEffect transition="in" filter="wipe(down)">
                                      <p:cBhvr>
                                        <p:cTn id="93" dur="500"/>
                                        <p:tgtEl>
                                          <p:spTgt spid="27"/>
                                        </p:tgtEl>
                                      </p:cBhvr>
                                    </p:animEffect>
                                  </p:childTnLst>
                                </p:cTn>
                              </p:par>
                              <p:par>
                                <p:cTn id="94" presetID="22" presetClass="entr" presetSubtype="4" fill="hold" grpId="0" nodeType="withEffect">
                                  <p:stCondLst>
                                    <p:cond delay="0"/>
                                  </p:stCondLst>
                                  <p:childTnLst>
                                    <p:set>
                                      <p:cBhvr>
                                        <p:cTn id="95" dur="1" fill="hold">
                                          <p:stCondLst>
                                            <p:cond delay="0"/>
                                          </p:stCondLst>
                                        </p:cTn>
                                        <p:tgtEl>
                                          <p:spTgt spid="28"/>
                                        </p:tgtEl>
                                        <p:attrNameLst>
                                          <p:attrName>style.visibility</p:attrName>
                                        </p:attrNameLst>
                                      </p:cBhvr>
                                      <p:to>
                                        <p:strVal val="visible"/>
                                      </p:to>
                                    </p:set>
                                    <p:animEffect transition="in" filter="wipe(down)">
                                      <p:cBhvr>
                                        <p:cTn id="96" dur="500"/>
                                        <p:tgtEl>
                                          <p:spTgt spid="28"/>
                                        </p:tgtEl>
                                      </p:cBhvr>
                                    </p:animEffect>
                                  </p:childTnLst>
                                </p:cTn>
                              </p:par>
                              <p:par>
                                <p:cTn id="97" presetID="22" presetClass="entr" presetSubtype="4" fill="hold" grpId="0" nodeType="withEffect">
                                  <p:stCondLst>
                                    <p:cond delay="0"/>
                                  </p:stCondLst>
                                  <p:childTnLst>
                                    <p:set>
                                      <p:cBhvr>
                                        <p:cTn id="98" dur="1" fill="hold">
                                          <p:stCondLst>
                                            <p:cond delay="0"/>
                                          </p:stCondLst>
                                        </p:cTn>
                                        <p:tgtEl>
                                          <p:spTgt spid="29"/>
                                        </p:tgtEl>
                                        <p:attrNameLst>
                                          <p:attrName>style.visibility</p:attrName>
                                        </p:attrNameLst>
                                      </p:cBhvr>
                                      <p:to>
                                        <p:strVal val="visible"/>
                                      </p:to>
                                    </p:set>
                                    <p:animEffect transition="in" filter="wipe(down)">
                                      <p:cBhvr>
                                        <p:cTn id="99" dur="500"/>
                                        <p:tgtEl>
                                          <p:spTgt spid="29"/>
                                        </p:tgtEl>
                                      </p:cBhvr>
                                    </p:animEffect>
                                  </p:childTnLst>
                                </p:cTn>
                              </p:par>
                              <p:par>
                                <p:cTn id="100" presetID="45" presetClass="entr" presetSubtype="0" fill="hold" grpId="0" nodeType="withEffect">
                                  <p:stCondLst>
                                    <p:cond delay="0"/>
                                  </p:stCondLst>
                                  <p:childTnLst>
                                    <p:set>
                                      <p:cBhvr>
                                        <p:cTn id="101" dur="1" fill="hold">
                                          <p:stCondLst>
                                            <p:cond delay="0"/>
                                          </p:stCondLst>
                                        </p:cTn>
                                        <p:tgtEl>
                                          <p:spTgt spid="47"/>
                                        </p:tgtEl>
                                        <p:attrNameLst>
                                          <p:attrName>style.visibility</p:attrName>
                                        </p:attrNameLst>
                                      </p:cBhvr>
                                      <p:to>
                                        <p:strVal val="visible"/>
                                      </p:to>
                                    </p:set>
                                    <p:animEffect transition="in" filter="fade">
                                      <p:cBhvr>
                                        <p:cTn id="102" dur="500"/>
                                        <p:tgtEl>
                                          <p:spTgt spid="47"/>
                                        </p:tgtEl>
                                      </p:cBhvr>
                                    </p:animEffect>
                                    <p:anim calcmode="lin" valueType="num">
                                      <p:cBhvr>
                                        <p:cTn id="103" dur="500" fill="hold"/>
                                        <p:tgtEl>
                                          <p:spTgt spid="47"/>
                                        </p:tgtEl>
                                        <p:attrNameLst>
                                          <p:attrName>ppt_w</p:attrName>
                                        </p:attrNameLst>
                                      </p:cBhvr>
                                      <p:tavLst>
                                        <p:tav tm="0" fmla="#ppt_w*sin(2.5*pi*$)">
                                          <p:val>
                                            <p:fltVal val="0"/>
                                          </p:val>
                                        </p:tav>
                                        <p:tav tm="100000">
                                          <p:val>
                                            <p:fltVal val="1"/>
                                          </p:val>
                                        </p:tav>
                                      </p:tavLst>
                                    </p:anim>
                                    <p:anim calcmode="lin" valueType="num">
                                      <p:cBhvr>
                                        <p:cTn id="104" dur="500" fill="hold"/>
                                        <p:tgtEl>
                                          <p:spTgt spid="47"/>
                                        </p:tgtEl>
                                        <p:attrNameLst>
                                          <p:attrName>ppt_h</p:attrName>
                                        </p:attrNameLst>
                                      </p:cBhvr>
                                      <p:tavLst>
                                        <p:tav tm="0">
                                          <p:val>
                                            <p:strVal val="#ppt_h"/>
                                          </p:val>
                                        </p:tav>
                                        <p:tav tm="100000">
                                          <p:val>
                                            <p:strVal val="#ppt_h"/>
                                          </p:val>
                                        </p:tav>
                                      </p:tavLst>
                                    </p:anim>
                                  </p:childTnLst>
                                </p:cTn>
                              </p:par>
                            </p:childTnLst>
                          </p:cTn>
                        </p:par>
                        <p:par>
                          <p:cTn id="105" fill="hold">
                            <p:stCondLst>
                              <p:cond delay="5100"/>
                            </p:stCondLst>
                            <p:childTnLst>
                              <p:par>
                                <p:cTn id="106" presetID="47" presetClass="entr" presetSubtype="0" fill="hold" grpId="0" nodeType="afterEffect">
                                  <p:stCondLst>
                                    <p:cond delay="0"/>
                                  </p:stCondLst>
                                  <p:childTnLst>
                                    <p:set>
                                      <p:cBhvr>
                                        <p:cTn id="107" dur="1" fill="hold">
                                          <p:stCondLst>
                                            <p:cond delay="0"/>
                                          </p:stCondLst>
                                        </p:cTn>
                                        <p:tgtEl>
                                          <p:spTgt spid="55"/>
                                        </p:tgtEl>
                                        <p:attrNameLst>
                                          <p:attrName>style.visibility</p:attrName>
                                        </p:attrNameLst>
                                      </p:cBhvr>
                                      <p:to>
                                        <p:strVal val="visible"/>
                                      </p:to>
                                    </p:set>
                                    <p:animEffect transition="in" filter="fade">
                                      <p:cBhvr>
                                        <p:cTn id="108" dur="1000"/>
                                        <p:tgtEl>
                                          <p:spTgt spid="55"/>
                                        </p:tgtEl>
                                      </p:cBhvr>
                                    </p:animEffect>
                                    <p:anim calcmode="lin" valueType="num">
                                      <p:cBhvr>
                                        <p:cTn id="109" dur="1000" fill="hold"/>
                                        <p:tgtEl>
                                          <p:spTgt spid="55"/>
                                        </p:tgtEl>
                                        <p:attrNameLst>
                                          <p:attrName>ppt_x</p:attrName>
                                        </p:attrNameLst>
                                      </p:cBhvr>
                                      <p:tavLst>
                                        <p:tav tm="0">
                                          <p:val>
                                            <p:strVal val="#ppt_x"/>
                                          </p:val>
                                        </p:tav>
                                        <p:tav tm="100000">
                                          <p:val>
                                            <p:strVal val="#ppt_x"/>
                                          </p:val>
                                        </p:tav>
                                      </p:tavLst>
                                    </p:anim>
                                    <p:anim calcmode="lin" valueType="num">
                                      <p:cBhvr>
                                        <p:cTn id="110" dur="1000" fill="hold"/>
                                        <p:tgtEl>
                                          <p:spTgt spid="55"/>
                                        </p:tgtEl>
                                        <p:attrNameLst>
                                          <p:attrName>ppt_y</p:attrName>
                                        </p:attrNameLst>
                                      </p:cBhvr>
                                      <p:tavLst>
                                        <p:tav tm="0">
                                          <p:val>
                                            <p:strVal val="#ppt_y-.1"/>
                                          </p:val>
                                        </p:tav>
                                        <p:tav tm="100000">
                                          <p:val>
                                            <p:strVal val="#ppt_y"/>
                                          </p:val>
                                        </p:tav>
                                      </p:tavLst>
                                    </p:anim>
                                  </p:childTnLst>
                                </p:cTn>
                              </p:par>
                              <p:par>
                                <p:cTn id="111" presetID="47" presetClass="entr" presetSubtype="0" fill="hold" grpId="0" nodeType="withEffect">
                                  <p:stCondLst>
                                    <p:cond delay="0"/>
                                  </p:stCondLst>
                                  <p:childTnLst>
                                    <p:set>
                                      <p:cBhvr>
                                        <p:cTn id="112" dur="1" fill="hold">
                                          <p:stCondLst>
                                            <p:cond delay="0"/>
                                          </p:stCondLst>
                                        </p:cTn>
                                        <p:tgtEl>
                                          <p:spTgt spid="54"/>
                                        </p:tgtEl>
                                        <p:attrNameLst>
                                          <p:attrName>style.visibility</p:attrName>
                                        </p:attrNameLst>
                                      </p:cBhvr>
                                      <p:to>
                                        <p:strVal val="visible"/>
                                      </p:to>
                                    </p:set>
                                    <p:animEffect transition="in" filter="fade">
                                      <p:cBhvr>
                                        <p:cTn id="113" dur="1000"/>
                                        <p:tgtEl>
                                          <p:spTgt spid="54"/>
                                        </p:tgtEl>
                                      </p:cBhvr>
                                    </p:animEffect>
                                    <p:anim calcmode="lin" valueType="num">
                                      <p:cBhvr>
                                        <p:cTn id="114" dur="1000" fill="hold"/>
                                        <p:tgtEl>
                                          <p:spTgt spid="54"/>
                                        </p:tgtEl>
                                        <p:attrNameLst>
                                          <p:attrName>ppt_x</p:attrName>
                                        </p:attrNameLst>
                                      </p:cBhvr>
                                      <p:tavLst>
                                        <p:tav tm="0">
                                          <p:val>
                                            <p:strVal val="#ppt_x"/>
                                          </p:val>
                                        </p:tav>
                                        <p:tav tm="100000">
                                          <p:val>
                                            <p:strVal val="#ppt_x"/>
                                          </p:val>
                                        </p:tav>
                                      </p:tavLst>
                                    </p:anim>
                                    <p:anim calcmode="lin" valueType="num">
                                      <p:cBhvr>
                                        <p:cTn id="115" dur="1000" fill="hold"/>
                                        <p:tgtEl>
                                          <p:spTgt spid="54"/>
                                        </p:tgtEl>
                                        <p:attrNameLst>
                                          <p:attrName>ppt_y</p:attrName>
                                        </p:attrNameLst>
                                      </p:cBhvr>
                                      <p:tavLst>
                                        <p:tav tm="0">
                                          <p:val>
                                            <p:strVal val="#ppt_y-.1"/>
                                          </p:val>
                                        </p:tav>
                                        <p:tav tm="100000">
                                          <p:val>
                                            <p:strVal val="#ppt_y"/>
                                          </p:val>
                                        </p:tav>
                                      </p:tavLst>
                                    </p:anim>
                                  </p:childTnLst>
                                </p:cTn>
                              </p:par>
                              <p:par>
                                <p:cTn id="116" presetID="22" presetClass="entr" presetSubtype="4" fill="hold" grpId="0" nodeType="withEffect">
                                  <p:stCondLst>
                                    <p:cond delay="0"/>
                                  </p:stCondLst>
                                  <p:childTnLst>
                                    <p:set>
                                      <p:cBhvr>
                                        <p:cTn id="117" dur="1" fill="hold">
                                          <p:stCondLst>
                                            <p:cond delay="0"/>
                                          </p:stCondLst>
                                        </p:cTn>
                                        <p:tgtEl>
                                          <p:spTgt spid="30"/>
                                        </p:tgtEl>
                                        <p:attrNameLst>
                                          <p:attrName>style.visibility</p:attrName>
                                        </p:attrNameLst>
                                      </p:cBhvr>
                                      <p:to>
                                        <p:strVal val="visible"/>
                                      </p:to>
                                    </p:set>
                                    <p:animEffect transition="in" filter="wipe(down)">
                                      <p:cBhvr>
                                        <p:cTn id="118" dur="500"/>
                                        <p:tgtEl>
                                          <p:spTgt spid="30"/>
                                        </p:tgtEl>
                                      </p:cBhvr>
                                    </p:animEffect>
                                  </p:childTnLst>
                                </p:cTn>
                              </p:par>
                              <p:par>
                                <p:cTn id="119" presetID="22" presetClass="entr" presetSubtype="4" fill="hold" grpId="0" nodeType="withEffect">
                                  <p:stCondLst>
                                    <p:cond delay="200"/>
                                  </p:stCondLst>
                                  <p:childTnLst>
                                    <p:set>
                                      <p:cBhvr>
                                        <p:cTn id="120" dur="1" fill="hold">
                                          <p:stCondLst>
                                            <p:cond delay="0"/>
                                          </p:stCondLst>
                                        </p:cTn>
                                        <p:tgtEl>
                                          <p:spTgt spid="31"/>
                                        </p:tgtEl>
                                        <p:attrNameLst>
                                          <p:attrName>style.visibility</p:attrName>
                                        </p:attrNameLst>
                                      </p:cBhvr>
                                      <p:to>
                                        <p:strVal val="visible"/>
                                      </p:to>
                                    </p:set>
                                    <p:animEffect transition="in" filter="wipe(down)">
                                      <p:cBhvr>
                                        <p:cTn id="121" dur="500"/>
                                        <p:tgtEl>
                                          <p:spTgt spid="31"/>
                                        </p:tgtEl>
                                      </p:cBhvr>
                                    </p:animEffect>
                                  </p:childTnLst>
                                </p:cTn>
                              </p:par>
                              <p:par>
                                <p:cTn id="122" presetID="22" presetClass="entr" presetSubtype="4" fill="hold" grpId="0" nodeType="withEffect">
                                  <p:stCondLst>
                                    <p:cond delay="400"/>
                                  </p:stCondLst>
                                  <p:childTnLst>
                                    <p:set>
                                      <p:cBhvr>
                                        <p:cTn id="123" dur="1" fill="hold">
                                          <p:stCondLst>
                                            <p:cond delay="0"/>
                                          </p:stCondLst>
                                        </p:cTn>
                                        <p:tgtEl>
                                          <p:spTgt spid="32"/>
                                        </p:tgtEl>
                                        <p:attrNameLst>
                                          <p:attrName>style.visibility</p:attrName>
                                        </p:attrNameLst>
                                      </p:cBhvr>
                                      <p:to>
                                        <p:strVal val="visible"/>
                                      </p:to>
                                    </p:set>
                                    <p:animEffect transition="in" filter="wipe(down)">
                                      <p:cBhvr>
                                        <p:cTn id="124" dur="500"/>
                                        <p:tgtEl>
                                          <p:spTgt spid="32"/>
                                        </p:tgtEl>
                                      </p:cBhvr>
                                    </p:animEffect>
                                  </p:childTnLst>
                                </p:cTn>
                              </p:par>
                              <p:par>
                                <p:cTn id="125" presetID="22" presetClass="entr" presetSubtype="4" fill="hold" grpId="0" nodeType="withEffect">
                                  <p:stCondLst>
                                    <p:cond delay="600"/>
                                  </p:stCondLst>
                                  <p:childTnLst>
                                    <p:set>
                                      <p:cBhvr>
                                        <p:cTn id="126" dur="1" fill="hold">
                                          <p:stCondLst>
                                            <p:cond delay="0"/>
                                          </p:stCondLst>
                                        </p:cTn>
                                        <p:tgtEl>
                                          <p:spTgt spid="33"/>
                                        </p:tgtEl>
                                        <p:attrNameLst>
                                          <p:attrName>style.visibility</p:attrName>
                                        </p:attrNameLst>
                                      </p:cBhvr>
                                      <p:to>
                                        <p:strVal val="visible"/>
                                      </p:to>
                                    </p:set>
                                    <p:animEffect transition="in" filter="wipe(down)">
                                      <p:cBhvr>
                                        <p:cTn id="127" dur="500"/>
                                        <p:tgtEl>
                                          <p:spTgt spid="33"/>
                                        </p:tgtEl>
                                      </p:cBhvr>
                                    </p:animEffect>
                                  </p:childTnLst>
                                </p:cTn>
                              </p:par>
                            </p:childTnLst>
                          </p:cTn>
                        </p:par>
                        <p:par>
                          <p:cTn id="128" fill="hold">
                            <p:stCondLst>
                              <p:cond delay="6200"/>
                            </p:stCondLst>
                            <p:childTnLst>
                              <p:par>
                                <p:cTn id="129" presetID="22" presetClass="entr" presetSubtype="4" fill="hold" grpId="0" nodeType="afterEffect">
                                  <p:stCondLst>
                                    <p:cond delay="0"/>
                                  </p:stCondLst>
                                  <p:childTnLst>
                                    <p:set>
                                      <p:cBhvr>
                                        <p:cTn id="130" dur="1" fill="hold">
                                          <p:stCondLst>
                                            <p:cond delay="0"/>
                                          </p:stCondLst>
                                        </p:cTn>
                                        <p:tgtEl>
                                          <p:spTgt spid="37"/>
                                        </p:tgtEl>
                                        <p:attrNameLst>
                                          <p:attrName>style.visibility</p:attrName>
                                        </p:attrNameLst>
                                      </p:cBhvr>
                                      <p:to>
                                        <p:strVal val="visible"/>
                                      </p:to>
                                    </p:set>
                                    <p:animEffect transition="in" filter="wipe(down)">
                                      <p:cBhvr>
                                        <p:cTn id="131" dur="500"/>
                                        <p:tgtEl>
                                          <p:spTgt spid="37"/>
                                        </p:tgtEl>
                                      </p:cBhvr>
                                    </p:animEffect>
                                  </p:childTnLst>
                                </p:cTn>
                              </p:par>
                              <p:par>
                                <p:cTn id="132" presetID="22" presetClass="entr" presetSubtype="4" fill="hold" grpId="0" nodeType="withEffect">
                                  <p:stCondLst>
                                    <p:cond delay="0"/>
                                  </p:stCondLst>
                                  <p:childTnLst>
                                    <p:set>
                                      <p:cBhvr>
                                        <p:cTn id="133" dur="1" fill="hold">
                                          <p:stCondLst>
                                            <p:cond delay="0"/>
                                          </p:stCondLst>
                                        </p:cTn>
                                        <p:tgtEl>
                                          <p:spTgt spid="36"/>
                                        </p:tgtEl>
                                        <p:attrNameLst>
                                          <p:attrName>style.visibility</p:attrName>
                                        </p:attrNameLst>
                                      </p:cBhvr>
                                      <p:to>
                                        <p:strVal val="visible"/>
                                      </p:to>
                                    </p:set>
                                    <p:animEffect transition="in" filter="wipe(down)">
                                      <p:cBhvr>
                                        <p:cTn id="134" dur="500"/>
                                        <p:tgtEl>
                                          <p:spTgt spid="36"/>
                                        </p:tgtEl>
                                      </p:cBhvr>
                                    </p:animEffect>
                                  </p:childTnLst>
                                </p:cTn>
                              </p:par>
                              <p:par>
                                <p:cTn id="135" presetID="22" presetClass="entr" presetSubtype="4" fill="hold" grpId="0" nodeType="withEffect">
                                  <p:stCondLst>
                                    <p:cond delay="0"/>
                                  </p:stCondLst>
                                  <p:childTnLst>
                                    <p:set>
                                      <p:cBhvr>
                                        <p:cTn id="136" dur="1" fill="hold">
                                          <p:stCondLst>
                                            <p:cond delay="0"/>
                                          </p:stCondLst>
                                        </p:cTn>
                                        <p:tgtEl>
                                          <p:spTgt spid="35"/>
                                        </p:tgtEl>
                                        <p:attrNameLst>
                                          <p:attrName>style.visibility</p:attrName>
                                        </p:attrNameLst>
                                      </p:cBhvr>
                                      <p:to>
                                        <p:strVal val="visible"/>
                                      </p:to>
                                    </p:set>
                                    <p:animEffect transition="in" filter="wipe(down)">
                                      <p:cBhvr>
                                        <p:cTn id="137" dur="500"/>
                                        <p:tgtEl>
                                          <p:spTgt spid="35"/>
                                        </p:tgtEl>
                                      </p:cBhvr>
                                    </p:animEffect>
                                  </p:childTnLst>
                                </p:cTn>
                              </p:par>
                              <p:par>
                                <p:cTn id="138" presetID="22" presetClass="entr" presetSubtype="4" fill="hold" grpId="0" nodeType="withEffect">
                                  <p:stCondLst>
                                    <p:cond delay="0"/>
                                  </p:stCondLst>
                                  <p:childTnLst>
                                    <p:set>
                                      <p:cBhvr>
                                        <p:cTn id="139" dur="1" fill="hold">
                                          <p:stCondLst>
                                            <p:cond delay="0"/>
                                          </p:stCondLst>
                                        </p:cTn>
                                        <p:tgtEl>
                                          <p:spTgt spid="34"/>
                                        </p:tgtEl>
                                        <p:attrNameLst>
                                          <p:attrName>style.visibility</p:attrName>
                                        </p:attrNameLst>
                                      </p:cBhvr>
                                      <p:to>
                                        <p:strVal val="visible"/>
                                      </p:to>
                                    </p:set>
                                    <p:animEffect transition="in" filter="wipe(down)">
                                      <p:cBhvr>
                                        <p:cTn id="140" dur="500"/>
                                        <p:tgtEl>
                                          <p:spTgt spid="34"/>
                                        </p:tgtEl>
                                      </p:cBhvr>
                                    </p:animEffect>
                                  </p:childTnLst>
                                </p:cTn>
                              </p:par>
                              <p:par>
                                <p:cTn id="141" presetID="45" presetClass="entr" presetSubtype="0" fill="hold" grpId="0" nodeType="withEffect">
                                  <p:stCondLst>
                                    <p:cond delay="0"/>
                                  </p:stCondLst>
                                  <p:childTnLst>
                                    <p:set>
                                      <p:cBhvr>
                                        <p:cTn id="142" dur="1" fill="hold">
                                          <p:stCondLst>
                                            <p:cond delay="0"/>
                                          </p:stCondLst>
                                        </p:cTn>
                                        <p:tgtEl>
                                          <p:spTgt spid="49"/>
                                        </p:tgtEl>
                                        <p:attrNameLst>
                                          <p:attrName>style.visibility</p:attrName>
                                        </p:attrNameLst>
                                      </p:cBhvr>
                                      <p:to>
                                        <p:strVal val="visible"/>
                                      </p:to>
                                    </p:set>
                                    <p:animEffect transition="in" filter="fade">
                                      <p:cBhvr>
                                        <p:cTn id="143" dur="500"/>
                                        <p:tgtEl>
                                          <p:spTgt spid="49"/>
                                        </p:tgtEl>
                                      </p:cBhvr>
                                    </p:animEffect>
                                    <p:anim calcmode="lin" valueType="num">
                                      <p:cBhvr>
                                        <p:cTn id="144" dur="500" fill="hold"/>
                                        <p:tgtEl>
                                          <p:spTgt spid="49"/>
                                        </p:tgtEl>
                                        <p:attrNameLst>
                                          <p:attrName>ppt_w</p:attrName>
                                        </p:attrNameLst>
                                      </p:cBhvr>
                                      <p:tavLst>
                                        <p:tav tm="0" fmla="#ppt_w*sin(2.5*pi*$)">
                                          <p:val>
                                            <p:fltVal val="0"/>
                                          </p:val>
                                        </p:tav>
                                        <p:tav tm="100000">
                                          <p:val>
                                            <p:fltVal val="1"/>
                                          </p:val>
                                        </p:tav>
                                      </p:tavLst>
                                    </p:anim>
                                    <p:anim calcmode="lin" valueType="num">
                                      <p:cBhvr>
                                        <p:cTn id="145" dur="500" fill="hold"/>
                                        <p:tgtEl>
                                          <p:spTgt spid="49"/>
                                        </p:tgtEl>
                                        <p:attrNameLst>
                                          <p:attrName>ppt_h</p:attrName>
                                        </p:attrNameLst>
                                      </p:cBhvr>
                                      <p:tavLst>
                                        <p:tav tm="0">
                                          <p:val>
                                            <p:strVal val="#ppt_h"/>
                                          </p:val>
                                        </p:tav>
                                        <p:tav tm="100000">
                                          <p:val>
                                            <p:strVal val="#ppt_h"/>
                                          </p:val>
                                        </p:tav>
                                      </p:tavLst>
                                    </p:anim>
                                  </p:childTnLst>
                                </p:cTn>
                              </p:par>
                            </p:childTnLst>
                          </p:cTn>
                        </p:par>
                        <p:par>
                          <p:cTn id="146" fill="hold">
                            <p:stCondLst>
                              <p:cond delay="6700"/>
                            </p:stCondLst>
                            <p:childTnLst>
                              <p:par>
                                <p:cTn id="147" presetID="47" presetClass="entr" presetSubtype="0" fill="hold" grpId="0" nodeType="afterEffect">
                                  <p:stCondLst>
                                    <p:cond delay="0"/>
                                  </p:stCondLst>
                                  <p:childTnLst>
                                    <p:set>
                                      <p:cBhvr>
                                        <p:cTn id="148" dur="1" fill="hold">
                                          <p:stCondLst>
                                            <p:cond delay="0"/>
                                          </p:stCondLst>
                                        </p:cTn>
                                        <p:tgtEl>
                                          <p:spTgt spid="57"/>
                                        </p:tgtEl>
                                        <p:attrNameLst>
                                          <p:attrName>style.visibility</p:attrName>
                                        </p:attrNameLst>
                                      </p:cBhvr>
                                      <p:to>
                                        <p:strVal val="visible"/>
                                      </p:to>
                                    </p:set>
                                    <p:animEffect transition="in" filter="fade">
                                      <p:cBhvr>
                                        <p:cTn id="149" dur="1000"/>
                                        <p:tgtEl>
                                          <p:spTgt spid="57"/>
                                        </p:tgtEl>
                                      </p:cBhvr>
                                    </p:animEffect>
                                    <p:anim calcmode="lin" valueType="num">
                                      <p:cBhvr>
                                        <p:cTn id="150" dur="1000" fill="hold"/>
                                        <p:tgtEl>
                                          <p:spTgt spid="57"/>
                                        </p:tgtEl>
                                        <p:attrNameLst>
                                          <p:attrName>ppt_x</p:attrName>
                                        </p:attrNameLst>
                                      </p:cBhvr>
                                      <p:tavLst>
                                        <p:tav tm="0">
                                          <p:val>
                                            <p:strVal val="#ppt_x"/>
                                          </p:val>
                                        </p:tav>
                                        <p:tav tm="100000">
                                          <p:val>
                                            <p:strVal val="#ppt_x"/>
                                          </p:val>
                                        </p:tav>
                                      </p:tavLst>
                                    </p:anim>
                                    <p:anim calcmode="lin" valueType="num">
                                      <p:cBhvr>
                                        <p:cTn id="151" dur="1000" fill="hold"/>
                                        <p:tgtEl>
                                          <p:spTgt spid="57"/>
                                        </p:tgtEl>
                                        <p:attrNameLst>
                                          <p:attrName>ppt_y</p:attrName>
                                        </p:attrNameLst>
                                      </p:cBhvr>
                                      <p:tavLst>
                                        <p:tav tm="0">
                                          <p:val>
                                            <p:strVal val="#ppt_y-.1"/>
                                          </p:val>
                                        </p:tav>
                                        <p:tav tm="100000">
                                          <p:val>
                                            <p:strVal val="#ppt_y"/>
                                          </p:val>
                                        </p:tav>
                                      </p:tavLst>
                                    </p:anim>
                                  </p:childTnLst>
                                </p:cTn>
                              </p:par>
                              <p:par>
                                <p:cTn id="152" presetID="47" presetClass="entr" presetSubtype="0" fill="hold" grpId="0" nodeType="withEffect">
                                  <p:stCondLst>
                                    <p:cond delay="0"/>
                                  </p:stCondLst>
                                  <p:childTnLst>
                                    <p:set>
                                      <p:cBhvr>
                                        <p:cTn id="153" dur="1" fill="hold">
                                          <p:stCondLst>
                                            <p:cond delay="0"/>
                                          </p:stCondLst>
                                        </p:cTn>
                                        <p:tgtEl>
                                          <p:spTgt spid="56"/>
                                        </p:tgtEl>
                                        <p:attrNameLst>
                                          <p:attrName>style.visibility</p:attrName>
                                        </p:attrNameLst>
                                      </p:cBhvr>
                                      <p:to>
                                        <p:strVal val="visible"/>
                                      </p:to>
                                    </p:set>
                                    <p:animEffect transition="in" filter="fade">
                                      <p:cBhvr>
                                        <p:cTn id="154" dur="1000"/>
                                        <p:tgtEl>
                                          <p:spTgt spid="56"/>
                                        </p:tgtEl>
                                      </p:cBhvr>
                                    </p:animEffect>
                                    <p:anim calcmode="lin" valueType="num">
                                      <p:cBhvr>
                                        <p:cTn id="155" dur="1000" fill="hold"/>
                                        <p:tgtEl>
                                          <p:spTgt spid="56"/>
                                        </p:tgtEl>
                                        <p:attrNameLst>
                                          <p:attrName>ppt_x</p:attrName>
                                        </p:attrNameLst>
                                      </p:cBhvr>
                                      <p:tavLst>
                                        <p:tav tm="0">
                                          <p:val>
                                            <p:strVal val="#ppt_x"/>
                                          </p:val>
                                        </p:tav>
                                        <p:tav tm="100000">
                                          <p:val>
                                            <p:strVal val="#ppt_x"/>
                                          </p:val>
                                        </p:tav>
                                      </p:tavLst>
                                    </p:anim>
                                    <p:anim calcmode="lin" valueType="num">
                                      <p:cBhvr>
                                        <p:cTn id="156" dur="1000" fill="hold"/>
                                        <p:tgtEl>
                                          <p:spTgt spid="56"/>
                                        </p:tgtEl>
                                        <p:attrNameLst>
                                          <p:attrName>ppt_y</p:attrName>
                                        </p:attrNameLst>
                                      </p:cBhvr>
                                      <p:tavLst>
                                        <p:tav tm="0">
                                          <p:val>
                                            <p:strVal val="#ppt_y-.1"/>
                                          </p:val>
                                        </p:tav>
                                        <p:tav tm="100000">
                                          <p:val>
                                            <p:strVal val="#ppt_y"/>
                                          </p:val>
                                        </p:tav>
                                      </p:tavLst>
                                    </p:anim>
                                  </p:childTnLst>
                                </p:cTn>
                              </p:par>
                              <p:par>
                                <p:cTn id="157" presetID="22" presetClass="entr" presetSubtype="4" fill="hold" grpId="0" nodeType="withEffect">
                                  <p:stCondLst>
                                    <p:cond delay="0"/>
                                  </p:stCondLst>
                                  <p:childTnLst>
                                    <p:set>
                                      <p:cBhvr>
                                        <p:cTn id="158" dur="1" fill="hold">
                                          <p:stCondLst>
                                            <p:cond delay="0"/>
                                          </p:stCondLst>
                                        </p:cTn>
                                        <p:tgtEl>
                                          <p:spTgt spid="38"/>
                                        </p:tgtEl>
                                        <p:attrNameLst>
                                          <p:attrName>style.visibility</p:attrName>
                                        </p:attrNameLst>
                                      </p:cBhvr>
                                      <p:to>
                                        <p:strVal val="visible"/>
                                      </p:to>
                                    </p:set>
                                    <p:animEffect transition="in" filter="wipe(down)">
                                      <p:cBhvr>
                                        <p:cTn id="159" dur="500"/>
                                        <p:tgtEl>
                                          <p:spTgt spid="38"/>
                                        </p:tgtEl>
                                      </p:cBhvr>
                                    </p:animEffect>
                                  </p:childTnLst>
                                </p:cTn>
                              </p:par>
                              <p:par>
                                <p:cTn id="160" presetID="22" presetClass="entr" presetSubtype="4" fill="hold" grpId="0" nodeType="withEffect">
                                  <p:stCondLst>
                                    <p:cond delay="200"/>
                                  </p:stCondLst>
                                  <p:childTnLst>
                                    <p:set>
                                      <p:cBhvr>
                                        <p:cTn id="161" dur="1" fill="hold">
                                          <p:stCondLst>
                                            <p:cond delay="0"/>
                                          </p:stCondLst>
                                        </p:cTn>
                                        <p:tgtEl>
                                          <p:spTgt spid="39"/>
                                        </p:tgtEl>
                                        <p:attrNameLst>
                                          <p:attrName>style.visibility</p:attrName>
                                        </p:attrNameLst>
                                      </p:cBhvr>
                                      <p:to>
                                        <p:strVal val="visible"/>
                                      </p:to>
                                    </p:set>
                                    <p:animEffect transition="in" filter="wipe(down)">
                                      <p:cBhvr>
                                        <p:cTn id="162" dur="500"/>
                                        <p:tgtEl>
                                          <p:spTgt spid="39"/>
                                        </p:tgtEl>
                                      </p:cBhvr>
                                    </p:animEffect>
                                  </p:childTnLst>
                                </p:cTn>
                              </p:par>
                              <p:par>
                                <p:cTn id="163" presetID="22" presetClass="entr" presetSubtype="4" fill="hold" grpId="0" nodeType="withEffect">
                                  <p:stCondLst>
                                    <p:cond delay="400"/>
                                  </p:stCondLst>
                                  <p:childTnLst>
                                    <p:set>
                                      <p:cBhvr>
                                        <p:cTn id="164" dur="1" fill="hold">
                                          <p:stCondLst>
                                            <p:cond delay="0"/>
                                          </p:stCondLst>
                                        </p:cTn>
                                        <p:tgtEl>
                                          <p:spTgt spid="40"/>
                                        </p:tgtEl>
                                        <p:attrNameLst>
                                          <p:attrName>style.visibility</p:attrName>
                                        </p:attrNameLst>
                                      </p:cBhvr>
                                      <p:to>
                                        <p:strVal val="visible"/>
                                      </p:to>
                                    </p:set>
                                    <p:animEffect transition="in" filter="wipe(down)">
                                      <p:cBhvr>
                                        <p:cTn id="165" dur="500"/>
                                        <p:tgtEl>
                                          <p:spTgt spid="40"/>
                                        </p:tgtEl>
                                      </p:cBhvr>
                                    </p:animEffect>
                                  </p:childTnLst>
                                </p:cTn>
                              </p:par>
                              <p:par>
                                <p:cTn id="166" presetID="22" presetClass="entr" presetSubtype="4" fill="hold" grpId="0" nodeType="withEffect">
                                  <p:stCondLst>
                                    <p:cond delay="600"/>
                                  </p:stCondLst>
                                  <p:childTnLst>
                                    <p:set>
                                      <p:cBhvr>
                                        <p:cTn id="167" dur="1" fill="hold">
                                          <p:stCondLst>
                                            <p:cond delay="0"/>
                                          </p:stCondLst>
                                        </p:cTn>
                                        <p:tgtEl>
                                          <p:spTgt spid="41"/>
                                        </p:tgtEl>
                                        <p:attrNameLst>
                                          <p:attrName>style.visibility</p:attrName>
                                        </p:attrNameLst>
                                      </p:cBhvr>
                                      <p:to>
                                        <p:strVal val="visible"/>
                                      </p:to>
                                    </p:set>
                                    <p:animEffect transition="in" filter="wipe(down)">
                                      <p:cBhvr>
                                        <p:cTn id="168" dur="500"/>
                                        <p:tgtEl>
                                          <p:spTgt spid="41"/>
                                        </p:tgtEl>
                                      </p:cBhvr>
                                    </p:animEffect>
                                  </p:childTnLst>
                                </p:cTn>
                              </p:par>
                            </p:childTnLst>
                          </p:cTn>
                        </p:par>
                        <p:par>
                          <p:cTn id="169" fill="hold">
                            <p:stCondLst>
                              <p:cond delay="7800"/>
                            </p:stCondLst>
                            <p:childTnLst>
                              <p:par>
                                <p:cTn id="170" presetID="22" presetClass="entr" presetSubtype="4" fill="hold" grpId="0" nodeType="afterEffect">
                                  <p:stCondLst>
                                    <p:cond delay="0"/>
                                  </p:stCondLst>
                                  <p:childTnLst>
                                    <p:set>
                                      <p:cBhvr>
                                        <p:cTn id="171" dur="1" fill="hold">
                                          <p:stCondLst>
                                            <p:cond delay="0"/>
                                          </p:stCondLst>
                                        </p:cTn>
                                        <p:tgtEl>
                                          <p:spTgt spid="45"/>
                                        </p:tgtEl>
                                        <p:attrNameLst>
                                          <p:attrName>style.visibility</p:attrName>
                                        </p:attrNameLst>
                                      </p:cBhvr>
                                      <p:to>
                                        <p:strVal val="visible"/>
                                      </p:to>
                                    </p:set>
                                    <p:animEffect transition="in" filter="wipe(down)">
                                      <p:cBhvr>
                                        <p:cTn id="172" dur="500"/>
                                        <p:tgtEl>
                                          <p:spTgt spid="45"/>
                                        </p:tgtEl>
                                      </p:cBhvr>
                                    </p:animEffect>
                                  </p:childTnLst>
                                </p:cTn>
                              </p:par>
                              <p:par>
                                <p:cTn id="173" presetID="22" presetClass="entr" presetSubtype="4" fill="hold" grpId="0" nodeType="withEffect">
                                  <p:stCondLst>
                                    <p:cond delay="0"/>
                                  </p:stCondLst>
                                  <p:childTnLst>
                                    <p:set>
                                      <p:cBhvr>
                                        <p:cTn id="174" dur="1" fill="hold">
                                          <p:stCondLst>
                                            <p:cond delay="0"/>
                                          </p:stCondLst>
                                        </p:cTn>
                                        <p:tgtEl>
                                          <p:spTgt spid="44"/>
                                        </p:tgtEl>
                                        <p:attrNameLst>
                                          <p:attrName>style.visibility</p:attrName>
                                        </p:attrNameLst>
                                      </p:cBhvr>
                                      <p:to>
                                        <p:strVal val="visible"/>
                                      </p:to>
                                    </p:set>
                                    <p:animEffect transition="in" filter="wipe(down)">
                                      <p:cBhvr>
                                        <p:cTn id="175" dur="500"/>
                                        <p:tgtEl>
                                          <p:spTgt spid="44"/>
                                        </p:tgtEl>
                                      </p:cBhvr>
                                    </p:animEffect>
                                  </p:childTnLst>
                                </p:cTn>
                              </p:par>
                              <p:par>
                                <p:cTn id="176" presetID="22" presetClass="entr" presetSubtype="4" fill="hold" grpId="0" nodeType="withEffect">
                                  <p:stCondLst>
                                    <p:cond delay="0"/>
                                  </p:stCondLst>
                                  <p:childTnLst>
                                    <p:set>
                                      <p:cBhvr>
                                        <p:cTn id="177" dur="1" fill="hold">
                                          <p:stCondLst>
                                            <p:cond delay="0"/>
                                          </p:stCondLst>
                                        </p:cTn>
                                        <p:tgtEl>
                                          <p:spTgt spid="43"/>
                                        </p:tgtEl>
                                        <p:attrNameLst>
                                          <p:attrName>style.visibility</p:attrName>
                                        </p:attrNameLst>
                                      </p:cBhvr>
                                      <p:to>
                                        <p:strVal val="visible"/>
                                      </p:to>
                                    </p:set>
                                    <p:animEffect transition="in" filter="wipe(down)">
                                      <p:cBhvr>
                                        <p:cTn id="178" dur="500"/>
                                        <p:tgtEl>
                                          <p:spTgt spid="43"/>
                                        </p:tgtEl>
                                      </p:cBhvr>
                                    </p:animEffect>
                                  </p:childTnLst>
                                </p:cTn>
                              </p:par>
                              <p:par>
                                <p:cTn id="179" presetID="22" presetClass="entr" presetSubtype="4" fill="hold" grpId="0" nodeType="withEffect">
                                  <p:stCondLst>
                                    <p:cond delay="0"/>
                                  </p:stCondLst>
                                  <p:childTnLst>
                                    <p:set>
                                      <p:cBhvr>
                                        <p:cTn id="180" dur="1" fill="hold">
                                          <p:stCondLst>
                                            <p:cond delay="0"/>
                                          </p:stCondLst>
                                        </p:cTn>
                                        <p:tgtEl>
                                          <p:spTgt spid="42"/>
                                        </p:tgtEl>
                                        <p:attrNameLst>
                                          <p:attrName>style.visibility</p:attrName>
                                        </p:attrNameLst>
                                      </p:cBhvr>
                                      <p:to>
                                        <p:strVal val="visible"/>
                                      </p:to>
                                    </p:set>
                                    <p:animEffect transition="in" filter="wipe(down)">
                                      <p:cBhvr>
                                        <p:cTn id="181"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p:bldP spid="51" grpId="0"/>
      <p:bldP spid="52" grpId="0"/>
      <p:bldP spid="53" grpId="0"/>
      <p:bldP spid="54" grpId="0"/>
      <p:bldP spid="55" grpId="0"/>
      <p:bldP spid="56" grpId="0"/>
      <p:bldP spid="5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矩形 6">
            <a:extLst>
              <a:ext uri="{FF2B5EF4-FFF2-40B4-BE49-F238E27FC236}">
                <a16:creationId xmlns:a16="http://schemas.microsoft.com/office/drawing/2014/main" id="{8ECD1EEF-97ED-4909-B797-1482186A34DD}"/>
              </a:ext>
            </a:extLst>
          </p:cNvPr>
          <p:cNvSpPr>
            <a:spLocks noChangeArrowheads="1"/>
          </p:cNvSpPr>
          <p:nvPr/>
        </p:nvSpPr>
        <p:spPr bwMode="auto">
          <a:xfrm flipV="1">
            <a:off x="390525" y="3268266"/>
            <a:ext cx="4123135" cy="277415"/>
          </a:xfrm>
          <a:prstGeom prst="rect">
            <a:avLst/>
          </a:prstGeom>
          <a:solidFill>
            <a:schemeClr val="tx1">
              <a:lumMod val="65000"/>
              <a:lumOff val="35000"/>
              <a:alpha val="39999"/>
            </a:schemeClr>
          </a:solidFill>
          <a:ln>
            <a:noFill/>
          </a:ln>
          <a:extLst/>
        </p:spPr>
        <p:txBody>
          <a:bodyPr lIns="68573" tIns="34287" rIns="68573" bIns="34287"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微软雅黑" panose="020B0503020204020204" pitchFamily="34" charset="-122"/>
              <a:ea typeface="微软雅黑" panose="020B0503020204020204" pitchFamily="34" charset="-122"/>
              <a:sym typeface="方正兰亭黑_GBK" pitchFamily="2" charset="-122"/>
            </a:endParaRPr>
          </a:p>
        </p:txBody>
      </p:sp>
      <p:grpSp>
        <p:nvGrpSpPr>
          <p:cNvPr id="48" name="组合 8">
            <a:extLst>
              <a:ext uri="{FF2B5EF4-FFF2-40B4-BE49-F238E27FC236}">
                <a16:creationId xmlns:a16="http://schemas.microsoft.com/office/drawing/2014/main" id="{B0224839-B5BB-4BAE-86DE-45D9720EB189}"/>
              </a:ext>
            </a:extLst>
          </p:cNvPr>
          <p:cNvGrpSpPr>
            <a:grpSpLocks/>
          </p:cNvGrpSpPr>
          <p:nvPr/>
        </p:nvGrpSpPr>
        <p:grpSpPr bwMode="auto">
          <a:xfrm flipV="1">
            <a:off x="3657601" y="3268267"/>
            <a:ext cx="1735931" cy="1734740"/>
            <a:chOff x="0" y="0"/>
            <a:chExt cx="1970470" cy="1970470"/>
          </a:xfrm>
        </p:grpSpPr>
        <p:sp>
          <p:nvSpPr>
            <p:cNvPr id="49" name="任意多边形 9">
              <a:extLst>
                <a:ext uri="{FF2B5EF4-FFF2-40B4-BE49-F238E27FC236}">
                  <a16:creationId xmlns:a16="http://schemas.microsoft.com/office/drawing/2014/main" id="{A1F3E683-9C06-4CB0-B9F1-117D98D4B736}"/>
                </a:ext>
              </a:extLst>
            </p:cNvPr>
            <p:cNvSpPr>
              <a:spLocks noChangeArrowheads="1"/>
            </p:cNvSpPr>
            <p:nvPr/>
          </p:nvSpPr>
          <p:spPr bwMode="auto">
            <a:xfrm>
              <a:off x="0" y="0"/>
              <a:ext cx="1970470" cy="1523844"/>
            </a:xfrm>
            <a:custGeom>
              <a:avLst/>
              <a:gdLst>
                <a:gd name="T0" fmla="*/ 985235 w 1970470"/>
                <a:gd name="T1" fmla="*/ 0 h 1523844"/>
                <a:gd name="T2" fmla="*/ 1970470 w 1970470"/>
                <a:gd name="T3" fmla="*/ 985235 h 1523844"/>
                <a:gd name="T4" fmla="*/ 1851557 w 1970470"/>
                <a:gd name="T5" fmla="*/ 1454856 h 1523844"/>
                <a:gd name="T6" fmla="*/ 1809646 w 1970470"/>
                <a:gd name="T7" fmla="*/ 1523844 h 1523844"/>
                <a:gd name="T8" fmla="*/ 1380307 w 1970470"/>
                <a:gd name="T9" fmla="*/ 1523844 h 1523844"/>
                <a:gd name="T10" fmla="*/ 1458954 w 1970470"/>
                <a:gd name="T11" fmla="*/ 1458954 h 1523844"/>
                <a:gd name="T12" fmla="*/ 1655175 w 1970470"/>
                <a:gd name="T13" fmla="*/ 985235 h 1523844"/>
                <a:gd name="T14" fmla="*/ 985235 w 1970470"/>
                <a:gd name="T15" fmla="*/ 315295 h 1523844"/>
                <a:gd name="T16" fmla="*/ 315295 w 1970470"/>
                <a:gd name="T17" fmla="*/ 985235 h 1523844"/>
                <a:gd name="T18" fmla="*/ 511516 w 1970470"/>
                <a:gd name="T19" fmla="*/ 1458954 h 1523844"/>
                <a:gd name="T20" fmla="*/ 590163 w 1970470"/>
                <a:gd name="T21" fmla="*/ 1523844 h 1523844"/>
                <a:gd name="T22" fmla="*/ 160824 w 1970470"/>
                <a:gd name="T23" fmla="*/ 1523844 h 1523844"/>
                <a:gd name="T24" fmla="*/ 118913 w 1970470"/>
                <a:gd name="T25" fmla="*/ 1454856 h 1523844"/>
                <a:gd name="T26" fmla="*/ 0 w 1970470"/>
                <a:gd name="T27" fmla="*/ 985235 h 1523844"/>
                <a:gd name="T28" fmla="*/ 985235 w 1970470"/>
                <a:gd name="T29" fmla="*/ 0 h 152384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970470"/>
                <a:gd name="T46" fmla="*/ 0 h 1523844"/>
                <a:gd name="T47" fmla="*/ 1970470 w 1970470"/>
                <a:gd name="T48" fmla="*/ 1523844 h 152384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970470" h="1523844">
                  <a:moveTo>
                    <a:pt x="985235" y="0"/>
                  </a:moveTo>
                  <a:cubicBezTo>
                    <a:pt x="1529365" y="0"/>
                    <a:pt x="1970470" y="441105"/>
                    <a:pt x="1970470" y="985235"/>
                  </a:cubicBezTo>
                  <a:cubicBezTo>
                    <a:pt x="1970470" y="1155276"/>
                    <a:pt x="1927393" y="1315255"/>
                    <a:pt x="1851557" y="1454856"/>
                  </a:cubicBezTo>
                  <a:lnTo>
                    <a:pt x="1809646" y="1523844"/>
                  </a:lnTo>
                  <a:lnTo>
                    <a:pt x="1380307" y="1523844"/>
                  </a:lnTo>
                  <a:lnTo>
                    <a:pt x="1458954" y="1458954"/>
                  </a:lnTo>
                  <a:cubicBezTo>
                    <a:pt x="1580189" y="1337719"/>
                    <a:pt x="1655175" y="1170234"/>
                    <a:pt x="1655175" y="985235"/>
                  </a:cubicBezTo>
                  <a:cubicBezTo>
                    <a:pt x="1655175" y="615237"/>
                    <a:pt x="1355233" y="315295"/>
                    <a:pt x="985235" y="315295"/>
                  </a:cubicBezTo>
                  <a:cubicBezTo>
                    <a:pt x="615237" y="315295"/>
                    <a:pt x="315295" y="615237"/>
                    <a:pt x="315295" y="985235"/>
                  </a:cubicBezTo>
                  <a:cubicBezTo>
                    <a:pt x="315295" y="1170234"/>
                    <a:pt x="390281" y="1337719"/>
                    <a:pt x="511516" y="1458954"/>
                  </a:cubicBezTo>
                  <a:lnTo>
                    <a:pt x="590163" y="1523844"/>
                  </a:lnTo>
                  <a:lnTo>
                    <a:pt x="160824" y="1523844"/>
                  </a:lnTo>
                  <a:lnTo>
                    <a:pt x="118913" y="1454856"/>
                  </a:lnTo>
                  <a:cubicBezTo>
                    <a:pt x="43077" y="1315255"/>
                    <a:pt x="0" y="1155276"/>
                    <a:pt x="0" y="985235"/>
                  </a:cubicBezTo>
                  <a:cubicBezTo>
                    <a:pt x="0" y="441105"/>
                    <a:pt x="441105" y="0"/>
                    <a:pt x="985235" y="0"/>
                  </a:cubicBezTo>
                  <a:close/>
                </a:path>
              </a:pathLst>
            </a:custGeom>
            <a:solidFill>
              <a:schemeClr val="tx1">
                <a:lumMod val="65000"/>
                <a:lumOff val="35000"/>
                <a:alpha val="39999"/>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dirty="0">
                <a:latin typeface="微软雅黑" panose="020B0503020204020204" pitchFamily="34" charset="-122"/>
                <a:ea typeface="微软雅黑" panose="020B0503020204020204" pitchFamily="34" charset="-122"/>
              </a:endParaRPr>
            </a:p>
          </p:txBody>
        </p:sp>
        <p:sp>
          <p:nvSpPr>
            <p:cNvPr id="50" name="任意多边形 10">
              <a:extLst>
                <a:ext uri="{FF2B5EF4-FFF2-40B4-BE49-F238E27FC236}">
                  <a16:creationId xmlns:a16="http://schemas.microsoft.com/office/drawing/2014/main" id="{FA6F422D-9DAF-424A-B35C-800A98D60A2A}"/>
                </a:ext>
              </a:extLst>
            </p:cNvPr>
            <p:cNvSpPr>
              <a:spLocks noChangeArrowheads="1"/>
            </p:cNvSpPr>
            <p:nvPr/>
          </p:nvSpPr>
          <p:spPr bwMode="auto">
            <a:xfrm>
              <a:off x="160824" y="1523844"/>
              <a:ext cx="1648822" cy="446626"/>
            </a:xfrm>
            <a:custGeom>
              <a:avLst/>
              <a:gdLst>
                <a:gd name="T0" fmla="*/ 0 w 1648822"/>
                <a:gd name="T1" fmla="*/ 0 h 446626"/>
                <a:gd name="T2" fmla="*/ 429339 w 1648822"/>
                <a:gd name="T3" fmla="*/ 0 h 446626"/>
                <a:gd name="T4" fmla="*/ 449841 w 1648822"/>
                <a:gd name="T5" fmla="*/ 16916 h 446626"/>
                <a:gd name="T6" fmla="*/ 824411 w 1648822"/>
                <a:gd name="T7" fmla="*/ 131331 h 446626"/>
                <a:gd name="T8" fmla="*/ 1198981 w 1648822"/>
                <a:gd name="T9" fmla="*/ 16916 h 446626"/>
                <a:gd name="T10" fmla="*/ 1219483 w 1648822"/>
                <a:gd name="T11" fmla="*/ 0 h 446626"/>
                <a:gd name="T12" fmla="*/ 1648822 w 1648822"/>
                <a:gd name="T13" fmla="*/ 0 h 446626"/>
                <a:gd name="T14" fmla="*/ 1641383 w 1648822"/>
                <a:gd name="T15" fmla="*/ 12245 h 446626"/>
                <a:gd name="T16" fmla="*/ 824411 w 1648822"/>
                <a:gd name="T17" fmla="*/ 446626 h 446626"/>
                <a:gd name="T18" fmla="*/ 7439 w 1648822"/>
                <a:gd name="T19" fmla="*/ 12245 h 446626"/>
                <a:gd name="T20" fmla="*/ 0 w 1648822"/>
                <a:gd name="T21" fmla="*/ 0 h 44662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48822"/>
                <a:gd name="T34" fmla="*/ 0 h 446626"/>
                <a:gd name="T35" fmla="*/ 1648822 w 1648822"/>
                <a:gd name="T36" fmla="*/ 446626 h 44662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48822" h="446626">
                  <a:moveTo>
                    <a:pt x="0" y="0"/>
                  </a:moveTo>
                  <a:lnTo>
                    <a:pt x="429339" y="0"/>
                  </a:lnTo>
                  <a:lnTo>
                    <a:pt x="449841" y="16916"/>
                  </a:lnTo>
                  <a:cubicBezTo>
                    <a:pt x="556764" y="89152"/>
                    <a:pt x="685662" y="131331"/>
                    <a:pt x="824411" y="131331"/>
                  </a:cubicBezTo>
                  <a:cubicBezTo>
                    <a:pt x="963160" y="131331"/>
                    <a:pt x="1092058" y="89152"/>
                    <a:pt x="1198981" y="16916"/>
                  </a:cubicBezTo>
                  <a:lnTo>
                    <a:pt x="1219483" y="0"/>
                  </a:lnTo>
                  <a:lnTo>
                    <a:pt x="1648822" y="0"/>
                  </a:lnTo>
                  <a:lnTo>
                    <a:pt x="1641383" y="12245"/>
                  </a:lnTo>
                  <a:cubicBezTo>
                    <a:pt x="1464329" y="274319"/>
                    <a:pt x="1164492" y="446626"/>
                    <a:pt x="824411" y="446626"/>
                  </a:cubicBezTo>
                  <a:cubicBezTo>
                    <a:pt x="484330" y="446626"/>
                    <a:pt x="184493" y="274319"/>
                    <a:pt x="7439" y="12245"/>
                  </a:cubicBezTo>
                  <a:lnTo>
                    <a:pt x="0" y="0"/>
                  </a:lnTo>
                  <a:close/>
                </a:path>
              </a:pathLst>
            </a:custGeom>
            <a:solidFill>
              <a:srgbClr val="4188CE"/>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dirty="0">
                <a:latin typeface="微软雅黑" panose="020B0503020204020204" pitchFamily="34" charset="-122"/>
                <a:ea typeface="微软雅黑" panose="020B0503020204020204" pitchFamily="34" charset="-122"/>
              </a:endParaRPr>
            </a:p>
          </p:txBody>
        </p:sp>
      </p:grpSp>
      <p:sp>
        <p:nvSpPr>
          <p:cNvPr id="51" name="矩形 11">
            <a:extLst>
              <a:ext uri="{FF2B5EF4-FFF2-40B4-BE49-F238E27FC236}">
                <a16:creationId xmlns:a16="http://schemas.microsoft.com/office/drawing/2014/main" id="{91333F50-CBF5-4808-B136-CD52681F3481}"/>
              </a:ext>
            </a:extLst>
          </p:cNvPr>
          <p:cNvSpPr>
            <a:spLocks noChangeArrowheads="1"/>
          </p:cNvSpPr>
          <p:nvPr/>
        </p:nvSpPr>
        <p:spPr bwMode="auto">
          <a:xfrm flipV="1">
            <a:off x="6310311" y="3268265"/>
            <a:ext cx="5519739" cy="277415"/>
          </a:xfrm>
          <a:prstGeom prst="rect">
            <a:avLst/>
          </a:prstGeom>
          <a:solidFill>
            <a:schemeClr val="tx1">
              <a:lumMod val="65000"/>
              <a:lumOff val="35000"/>
              <a:alpha val="39999"/>
            </a:schemeClr>
          </a:solidFill>
          <a:ln>
            <a:noFill/>
          </a:ln>
          <a:extLst/>
        </p:spPr>
        <p:txBody>
          <a:bodyPr lIns="68573" tIns="34287" rIns="68573" bIns="34287"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微软雅黑" panose="020B0503020204020204" pitchFamily="34" charset="-122"/>
              <a:ea typeface="微软雅黑" panose="020B0503020204020204" pitchFamily="34" charset="-122"/>
              <a:sym typeface="方正兰亭黑_GBK" pitchFamily="2" charset="-122"/>
            </a:endParaRPr>
          </a:p>
        </p:txBody>
      </p:sp>
      <p:grpSp>
        <p:nvGrpSpPr>
          <p:cNvPr id="52" name="组合 13">
            <a:extLst>
              <a:ext uri="{FF2B5EF4-FFF2-40B4-BE49-F238E27FC236}">
                <a16:creationId xmlns:a16="http://schemas.microsoft.com/office/drawing/2014/main" id="{AD5A068B-B4F3-4814-B744-6AF7F7071FDC}"/>
              </a:ext>
            </a:extLst>
          </p:cNvPr>
          <p:cNvGrpSpPr>
            <a:grpSpLocks/>
          </p:cNvGrpSpPr>
          <p:nvPr/>
        </p:nvGrpSpPr>
        <p:grpSpPr bwMode="auto">
          <a:xfrm flipV="1">
            <a:off x="5491163" y="3268267"/>
            <a:ext cx="1734741" cy="1734740"/>
            <a:chOff x="0" y="0"/>
            <a:chExt cx="1970470" cy="1970470"/>
          </a:xfrm>
        </p:grpSpPr>
        <p:sp>
          <p:nvSpPr>
            <p:cNvPr id="53" name="任意多边形 14">
              <a:extLst>
                <a:ext uri="{FF2B5EF4-FFF2-40B4-BE49-F238E27FC236}">
                  <a16:creationId xmlns:a16="http://schemas.microsoft.com/office/drawing/2014/main" id="{1732CE31-104B-4801-A962-42F068C69739}"/>
                </a:ext>
              </a:extLst>
            </p:cNvPr>
            <p:cNvSpPr>
              <a:spLocks noChangeArrowheads="1"/>
            </p:cNvSpPr>
            <p:nvPr/>
          </p:nvSpPr>
          <p:spPr bwMode="auto">
            <a:xfrm>
              <a:off x="0" y="0"/>
              <a:ext cx="1970470" cy="1523844"/>
            </a:xfrm>
            <a:custGeom>
              <a:avLst/>
              <a:gdLst>
                <a:gd name="T0" fmla="*/ 985235 w 1970470"/>
                <a:gd name="T1" fmla="*/ 0 h 1523844"/>
                <a:gd name="T2" fmla="*/ 1970470 w 1970470"/>
                <a:gd name="T3" fmla="*/ 985235 h 1523844"/>
                <a:gd name="T4" fmla="*/ 1851557 w 1970470"/>
                <a:gd name="T5" fmla="*/ 1454856 h 1523844"/>
                <a:gd name="T6" fmla="*/ 1809646 w 1970470"/>
                <a:gd name="T7" fmla="*/ 1523844 h 1523844"/>
                <a:gd name="T8" fmla="*/ 1380307 w 1970470"/>
                <a:gd name="T9" fmla="*/ 1523844 h 1523844"/>
                <a:gd name="T10" fmla="*/ 1458954 w 1970470"/>
                <a:gd name="T11" fmla="*/ 1458954 h 1523844"/>
                <a:gd name="T12" fmla="*/ 1655175 w 1970470"/>
                <a:gd name="T13" fmla="*/ 985235 h 1523844"/>
                <a:gd name="T14" fmla="*/ 985235 w 1970470"/>
                <a:gd name="T15" fmla="*/ 315295 h 1523844"/>
                <a:gd name="T16" fmla="*/ 315295 w 1970470"/>
                <a:gd name="T17" fmla="*/ 985235 h 1523844"/>
                <a:gd name="T18" fmla="*/ 511516 w 1970470"/>
                <a:gd name="T19" fmla="*/ 1458954 h 1523844"/>
                <a:gd name="T20" fmla="*/ 590163 w 1970470"/>
                <a:gd name="T21" fmla="*/ 1523844 h 1523844"/>
                <a:gd name="T22" fmla="*/ 160824 w 1970470"/>
                <a:gd name="T23" fmla="*/ 1523844 h 1523844"/>
                <a:gd name="T24" fmla="*/ 118913 w 1970470"/>
                <a:gd name="T25" fmla="*/ 1454856 h 1523844"/>
                <a:gd name="T26" fmla="*/ 0 w 1970470"/>
                <a:gd name="T27" fmla="*/ 985235 h 1523844"/>
                <a:gd name="T28" fmla="*/ 985235 w 1970470"/>
                <a:gd name="T29" fmla="*/ 0 h 152384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970470"/>
                <a:gd name="T46" fmla="*/ 0 h 1523844"/>
                <a:gd name="T47" fmla="*/ 1970470 w 1970470"/>
                <a:gd name="T48" fmla="*/ 1523844 h 152384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970470" h="1523844">
                  <a:moveTo>
                    <a:pt x="985235" y="0"/>
                  </a:moveTo>
                  <a:cubicBezTo>
                    <a:pt x="1529365" y="0"/>
                    <a:pt x="1970470" y="441105"/>
                    <a:pt x="1970470" y="985235"/>
                  </a:cubicBezTo>
                  <a:cubicBezTo>
                    <a:pt x="1970470" y="1155276"/>
                    <a:pt x="1927393" y="1315255"/>
                    <a:pt x="1851557" y="1454856"/>
                  </a:cubicBezTo>
                  <a:lnTo>
                    <a:pt x="1809646" y="1523844"/>
                  </a:lnTo>
                  <a:lnTo>
                    <a:pt x="1380307" y="1523844"/>
                  </a:lnTo>
                  <a:lnTo>
                    <a:pt x="1458954" y="1458954"/>
                  </a:lnTo>
                  <a:cubicBezTo>
                    <a:pt x="1580189" y="1337719"/>
                    <a:pt x="1655175" y="1170234"/>
                    <a:pt x="1655175" y="985235"/>
                  </a:cubicBezTo>
                  <a:cubicBezTo>
                    <a:pt x="1655175" y="615237"/>
                    <a:pt x="1355233" y="315295"/>
                    <a:pt x="985235" y="315295"/>
                  </a:cubicBezTo>
                  <a:cubicBezTo>
                    <a:pt x="615237" y="315295"/>
                    <a:pt x="315295" y="615237"/>
                    <a:pt x="315295" y="985235"/>
                  </a:cubicBezTo>
                  <a:cubicBezTo>
                    <a:pt x="315295" y="1170234"/>
                    <a:pt x="390281" y="1337719"/>
                    <a:pt x="511516" y="1458954"/>
                  </a:cubicBezTo>
                  <a:lnTo>
                    <a:pt x="590163" y="1523844"/>
                  </a:lnTo>
                  <a:lnTo>
                    <a:pt x="160824" y="1523844"/>
                  </a:lnTo>
                  <a:lnTo>
                    <a:pt x="118913" y="1454856"/>
                  </a:lnTo>
                  <a:cubicBezTo>
                    <a:pt x="43077" y="1315255"/>
                    <a:pt x="0" y="1155276"/>
                    <a:pt x="0" y="985235"/>
                  </a:cubicBezTo>
                  <a:cubicBezTo>
                    <a:pt x="0" y="441105"/>
                    <a:pt x="441105" y="0"/>
                    <a:pt x="985235" y="0"/>
                  </a:cubicBezTo>
                  <a:close/>
                </a:path>
              </a:pathLst>
            </a:custGeom>
            <a:solidFill>
              <a:schemeClr val="tx1">
                <a:lumMod val="65000"/>
                <a:lumOff val="35000"/>
                <a:alpha val="39999"/>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dirty="0">
                <a:latin typeface="微软雅黑" panose="020B0503020204020204" pitchFamily="34" charset="-122"/>
                <a:ea typeface="微软雅黑" panose="020B0503020204020204" pitchFamily="34" charset="-122"/>
              </a:endParaRPr>
            </a:p>
          </p:txBody>
        </p:sp>
        <p:sp>
          <p:nvSpPr>
            <p:cNvPr id="54" name="任意多边形 15">
              <a:extLst>
                <a:ext uri="{FF2B5EF4-FFF2-40B4-BE49-F238E27FC236}">
                  <a16:creationId xmlns:a16="http://schemas.microsoft.com/office/drawing/2014/main" id="{28697F95-86A9-4A95-891E-4D26732795AB}"/>
                </a:ext>
              </a:extLst>
            </p:cNvPr>
            <p:cNvSpPr>
              <a:spLocks noChangeArrowheads="1"/>
            </p:cNvSpPr>
            <p:nvPr/>
          </p:nvSpPr>
          <p:spPr bwMode="auto">
            <a:xfrm>
              <a:off x="160824" y="1523844"/>
              <a:ext cx="1648822" cy="446626"/>
            </a:xfrm>
            <a:custGeom>
              <a:avLst/>
              <a:gdLst>
                <a:gd name="T0" fmla="*/ 0 w 1648822"/>
                <a:gd name="T1" fmla="*/ 0 h 446626"/>
                <a:gd name="T2" fmla="*/ 429339 w 1648822"/>
                <a:gd name="T3" fmla="*/ 0 h 446626"/>
                <a:gd name="T4" fmla="*/ 449841 w 1648822"/>
                <a:gd name="T5" fmla="*/ 16916 h 446626"/>
                <a:gd name="T6" fmla="*/ 824411 w 1648822"/>
                <a:gd name="T7" fmla="*/ 131331 h 446626"/>
                <a:gd name="T8" fmla="*/ 1198981 w 1648822"/>
                <a:gd name="T9" fmla="*/ 16916 h 446626"/>
                <a:gd name="T10" fmla="*/ 1219483 w 1648822"/>
                <a:gd name="T11" fmla="*/ 0 h 446626"/>
                <a:gd name="T12" fmla="*/ 1648822 w 1648822"/>
                <a:gd name="T13" fmla="*/ 0 h 446626"/>
                <a:gd name="T14" fmla="*/ 1641383 w 1648822"/>
                <a:gd name="T15" fmla="*/ 12245 h 446626"/>
                <a:gd name="T16" fmla="*/ 824411 w 1648822"/>
                <a:gd name="T17" fmla="*/ 446626 h 446626"/>
                <a:gd name="T18" fmla="*/ 7439 w 1648822"/>
                <a:gd name="T19" fmla="*/ 12245 h 446626"/>
                <a:gd name="T20" fmla="*/ 0 w 1648822"/>
                <a:gd name="T21" fmla="*/ 0 h 44662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48822"/>
                <a:gd name="T34" fmla="*/ 0 h 446626"/>
                <a:gd name="T35" fmla="*/ 1648822 w 1648822"/>
                <a:gd name="T36" fmla="*/ 446626 h 44662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48822" h="446626">
                  <a:moveTo>
                    <a:pt x="0" y="0"/>
                  </a:moveTo>
                  <a:lnTo>
                    <a:pt x="429339" y="0"/>
                  </a:lnTo>
                  <a:lnTo>
                    <a:pt x="449841" y="16916"/>
                  </a:lnTo>
                  <a:cubicBezTo>
                    <a:pt x="556764" y="89152"/>
                    <a:pt x="685662" y="131331"/>
                    <a:pt x="824411" y="131331"/>
                  </a:cubicBezTo>
                  <a:cubicBezTo>
                    <a:pt x="963160" y="131331"/>
                    <a:pt x="1092058" y="89152"/>
                    <a:pt x="1198981" y="16916"/>
                  </a:cubicBezTo>
                  <a:lnTo>
                    <a:pt x="1219483" y="0"/>
                  </a:lnTo>
                  <a:lnTo>
                    <a:pt x="1648822" y="0"/>
                  </a:lnTo>
                  <a:lnTo>
                    <a:pt x="1641383" y="12245"/>
                  </a:lnTo>
                  <a:cubicBezTo>
                    <a:pt x="1464329" y="274319"/>
                    <a:pt x="1164492" y="446626"/>
                    <a:pt x="824411" y="446626"/>
                  </a:cubicBezTo>
                  <a:cubicBezTo>
                    <a:pt x="484330" y="446626"/>
                    <a:pt x="184493" y="274319"/>
                    <a:pt x="7439" y="12245"/>
                  </a:cubicBezTo>
                  <a:lnTo>
                    <a:pt x="0" y="0"/>
                  </a:lnTo>
                  <a:close/>
                </a:path>
              </a:pathLst>
            </a:custGeom>
            <a:solidFill>
              <a:srgbClr val="9EDAE4"/>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dirty="0">
                <a:latin typeface="微软雅黑" panose="020B0503020204020204" pitchFamily="34" charset="-122"/>
                <a:ea typeface="微软雅黑" panose="020B0503020204020204" pitchFamily="34" charset="-122"/>
              </a:endParaRPr>
            </a:p>
          </p:txBody>
        </p:sp>
      </p:grpSp>
      <p:sp>
        <p:nvSpPr>
          <p:cNvPr id="55" name="矩形 54">
            <a:extLst>
              <a:ext uri="{FF2B5EF4-FFF2-40B4-BE49-F238E27FC236}">
                <a16:creationId xmlns:a16="http://schemas.microsoft.com/office/drawing/2014/main" id="{C3055AE8-22BF-402E-A8B5-EE30FF356E6D}"/>
              </a:ext>
            </a:extLst>
          </p:cNvPr>
          <p:cNvSpPr>
            <a:spLocks noChangeArrowheads="1"/>
          </p:cNvSpPr>
          <p:nvPr/>
        </p:nvSpPr>
        <p:spPr bwMode="auto">
          <a:xfrm>
            <a:off x="390525" y="2740819"/>
            <a:ext cx="5730479" cy="276225"/>
          </a:xfrm>
          <a:prstGeom prst="rect">
            <a:avLst/>
          </a:prstGeom>
          <a:solidFill>
            <a:schemeClr val="tx1">
              <a:lumMod val="65000"/>
              <a:lumOff val="35000"/>
              <a:alpha val="39999"/>
            </a:schemeClr>
          </a:solidFill>
          <a:ln>
            <a:noFill/>
          </a:ln>
          <a:extLst/>
        </p:spPr>
        <p:txBody>
          <a:bodyPr lIns="68573" tIns="34287" rIns="68573" bIns="34287"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微软雅黑" panose="020B0503020204020204" pitchFamily="34" charset="-122"/>
              <a:ea typeface="微软雅黑" panose="020B0503020204020204" pitchFamily="34" charset="-122"/>
              <a:sym typeface="方正兰亭黑_GBK" pitchFamily="2" charset="-122"/>
            </a:endParaRPr>
          </a:p>
        </p:txBody>
      </p:sp>
      <p:grpSp>
        <p:nvGrpSpPr>
          <p:cNvPr id="56" name="组合 3">
            <a:extLst>
              <a:ext uri="{FF2B5EF4-FFF2-40B4-BE49-F238E27FC236}">
                <a16:creationId xmlns:a16="http://schemas.microsoft.com/office/drawing/2014/main" id="{AE158ABC-8A77-4D4F-8682-94C1BBE0C83F}"/>
              </a:ext>
            </a:extLst>
          </p:cNvPr>
          <p:cNvGrpSpPr>
            <a:grpSpLocks/>
          </p:cNvGrpSpPr>
          <p:nvPr/>
        </p:nvGrpSpPr>
        <p:grpSpPr bwMode="auto">
          <a:xfrm>
            <a:off x="5281613" y="1281113"/>
            <a:ext cx="1734741" cy="1735931"/>
            <a:chOff x="0" y="0"/>
            <a:chExt cx="1970470" cy="1970470"/>
          </a:xfrm>
        </p:grpSpPr>
        <p:sp>
          <p:nvSpPr>
            <p:cNvPr id="57" name="任意多边形 4">
              <a:extLst>
                <a:ext uri="{FF2B5EF4-FFF2-40B4-BE49-F238E27FC236}">
                  <a16:creationId xmlns:a16="http://schemas.microsoft.com/office/drawing/2014/main" id="{A6587AB9-84B2-4DAC-9105-76618973BB36}"/>
                </a:ext>
              </a:extLst>
            </p:cNvPr>
            <p:cNvSpPr>
              <a:spLocks noChangeArrowheads="1"/>
            </p:cNvSpPr>
            <p:nvPr/>
          </p:nvSpPr>
          <p:spPr bwMode="auto">
            <a:xfrm>
              <a:off x="0" y="0"/>
              <a:ext cx="1970470" cy="1523844"/>
            </a:xfrm>
            <a:custGeom>
              <a:avLst/>
              <a:gdLst>
                <a:gd name="T0" fmla="*/ 985235 w 1970470"/>
                <a:gd name="T1" fmla="*/ 0 h 1523844"/>
                <a:gd name="T2" fmla="*/ 1970470 w 1970470"/>
                <a:gd name="T3" fmla="*/ 985235 h 1523844"/>
                <a:gd name="T4" fmla="*/ 1851557 w 1970470"/>
                <a:gd name="T5" fmla="*/ 1454856 h 1523844"/>
                <a:gd name="T6" fmla="*/ 1809646 w 1970470"/>
                <a:gd name="T7" fmla="*/ 1523844 h 1523844"/>
                <a:gd name="T8" fmla="*/ 1380307 w 1970470"/>
                <a:gd name="T9" fmla="*/ 1523844 h 1523844"/>
                <a:gd name="T10" fmla="*/ 1458954 w 1970470"/>
                <a:gd name="T11" fmla="*/ 1458954 h 1523844"/>
                <a:gd name="T12" fmla="*/ 1655175 w 1970470"/>
                <a:gd name="T13" fmla="*/ 985235 h 1523844"/>
                <a:gd name="T14" fmla="*/ 985235 w 1970470"/>
                <a:gd name="T15" fmla="*/ 315295 h 1523844"/>
                <a:gd name="T16" fmla="*/ 315295 w 1970470"/>
                <a:gd name="T17" fmla="*/ 985235 h 1523844"/>
                <a:gd name="T18" fmla="*/ 511516 w 1970470"/>
                <a:gd name="T19" fmla="*/ 1458954 h 1523844"/>
                <a:gd name="T20" fmla="*/ 590163 w 1970470"/>
                <a:gd name="T21" fmla="*/ 1523844 h 1523844"/>
                <a:gd name="T22" fmla="*/ 160824 w 1970470"/>
                <a:gd name="T23" fmla="*/ 1523844 h 1523844"/>
                <a:gd name="T24" fmla="*/ 118913 w 1970470"/>
                <a:gd name="T25" fmla="*/ 1454856 h 1523844"/>
                <a:gd name="T26" fmla="*/ 0 w 1970470"/>
                <a:gd name="T27" fmla="*/ 985235 h 1523844"/>
                <a:gd name="T28" fmla="*/ 985235 w 1970470"/>
                <a:gd name="T29" fmla="*/ 0 h 152384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970470"/>
                <a:gd name="T46" fmla="*/ 0 h 1523844"/>
                <a:gd name="T47" fmla="*/ 1970470 w 1970470"/>
                <a:gd name="T48" fmla="*/ 1523844 h 152384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970470" h="1523844">
                  <a:moveTo>
                    <a:pt x="985235" y="0"/>
                  </a:moveTo>
                  <a:cubicBezTo>
                    <a:pt x="1529365" y="0"/>
                    <a:pt x="1970470" y="441105"/>
                    <a:pt x="1970470" y="985235"/>
                  </a:cubicBezTo>
                  <a:cubicBezTo>
                    <a:pt x="1970470" y="1155276"/>
                    <a:pt x="1927393" y="1315255"/>
                    <a:pt x="1851557" y="1454856"/>
                  </a:cubicBezTo>
                  <a:lnTo>
                    <a:pt x="1809646" y="1523844"/>
                  </a:lnTo>
                  <a:lnTo>
                    <a:pt x="1380307" y="1523844"/>
                  </a:lnTo>
                  <a:lnTo>
                    <a:pt x="1458954" y="1458954"/>
                  </a:lnTo>
                  <a:cubicBezTo>
                    <a:pt x="1580189" y="1337719"/>
                    <a:pt x="1655175" y="1170234"/>
                    <a:pt x="1655175" y="985235"/>
                  </a:cubicBezTo>
                  <a:cubicBezTo>
                    <a:pt x="1655175" y="615237"/>
                    <a:pt x="1355233" y="315295"/>
                    <a:pt x="985235" y="315295"/>
                  </a:cubicBezTo>
                  <a:cubicBezTo>
                    <a:pt x="615237" y="315295"/>
                    <a:pt x="315295" y="615237"/>
                    <a:pt x="315295" y="985235"/>
                  </a:cubicBezTo>
                  <a:cubicBezTo>
                    <a:pt x="315295" y="1170234"/>
                    <a:pt x="390281" y="1337719"/>
                    <a:pt x="511516" y="1458954"/>
                  </a:cubicBezTo>
                  <a:lnTo>
                    <a:pt x="590163" y="1523844"/>
                  </a:lnTo>
                  <a:lnTo>
                    <a:pt x="160824" y="1523844"/>
                  </a:lnTo>
                  <a:lnTo>
                    <a:pt x="118913" y="1454856"/>
                  </a:lnTo>
                  <a:cubicBezTo>
                    <a:pt x="43077" y="1315255"/>
                    <a:pt x="0" y="1155276"/>
                    <a:pt x="0" y="985235"/>
                  </a:cubicBezTo>
                  <a:cubicBezTo>
                    <a:pt x="0" y="441105"/>
                    <a:pt x="441105" y="0"/>
                    <a:pt x="985235" y="0"/>
                  </a:cubicBezTo>
                  <a:close/>
                </a:path>
              </a:pathLst>
            </a:custGeom>
            <a:solidFill>
              <a:schemeClr val="tx1">
                <a:lumMod val="65000"/>
                <a:lumOff val="35000"/>
                <a:alpha val="39999"/>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dirty="0">
                <a:latin typeface="微软雅黑" panose="020B0503020204020204" pitchFamily="34" charset="-122"/>
                <a:ea typeface="微软雅黑" panose="020B0503020204020204" pitchFamily="34" charset="-122"/>
              </a:endParaRPr>
            </a:p>
          </p:txBody>
        </p:sp>
        <p:sp>
          <p:nvSpPr>
            <p:cNvPr id="58" name="任意多边形 5">
              <a:extLst>
                <a:ext uri="{FF2B5EF4-FFF2-40B4-BE49-F238E27FC236}">
                  <a16:creationId xmlns:a16="http://schemas.microsoft.com/office/drawing/2014/main" id="{34989C49-4CAB-4A1C-B13A-6740FEBB11CB}"/>
                </a:ext>
              </a:extLst>
            </p:cNvPr>
            <p:cNvSpPr>
              <a:spLocks noChangeArrowheads="1"/>
            </p:cNvSpPr>
            <p:nvPr/>
          </p:nvSpPr>
          <p:spPr bwMode="auto">
            <a:xfrm>
              <a:off x="160824" y="1523844"/>
              <a:ext cx="1648822" cy="446626"/>
            </a:xfrm>
            <a:custGeom>
              <a:avLst/>
              <a:gdLst>
                <a:gd name="T0" fmla="*/ 0 w 1648822"/>
                <a:gd name="T1" fmla="*/ 0 h 446626"/>
                <a:gd name="T2" fmla="*/ 429339 w 1648822"/>
                <a:gd name="T3" fmla="*/ 0 h 446626"/>
                <a:gd name="T4" fmla="*/ 449841 w 1648822"/>
                <a:gd name="T5" fmla="*/ 16916 h 446626"/>
                <a:gd name="T6" fmla="*/ 824411 w 1648822"/>
                <a:gd name="T7" fmla="*/ 131331 h 446626"/>
                <a:gd name="T8" fmla="*/ 1198981 w 1648822"/>
                <a:gd name="T9" fmla="*/ 16916 h 446626"/>
                <a:gd name="T10" fmla="*/ 1219483 w 1648822"/>
                <a:gd name="T11" fmla="*/ 0 h 446626"/>
                <a:gd name="T12" fmla="*/ 1648822 w 1648822"/>
                <a:gd name="T13" fmla="*/ 0 h 446626"/>
                <a:gd name="T14" fmla="*/ 1641383 w 1648822"/>
                <a:gd name="T15" fmla="*/ 12245 h 446626"/>
                <a:gd name="T16" fmla="*/ 824411 w 1648822"/>
                <a:gd name="T17" fmla="*/ 446626 h 446626"/>
                <a:gd name="T18" fmla="*/ 7439 w 1648822"/>
                <a:gd name="T19" fmla="*/ 12245 h 446626"/>
                <a:gd name="T20" fmla="*/ 0 w 1648822"/>
                <a:gd name="T21" fmla="*/ 0 h 44662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48822"/>
                <a:gd name="T34" fmla="*/ 0 h 446626"/>
                <a:gd name="T35" fmla="*/ 1648822 w 1648822"/>
                <a:gd name="T36" fmla="*/ 446626 h 44662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48822" h="446626">
                  <a:moveTo>
                    <a:pt x="0" y="0"/>
                  </a:moveTo>
                  <a:lnTo>
                    <a:pt x="429339" y="0"/>
                  </a:lnTo>
                  <a:lnTo>
                    <a:pt x="449841" y="16916"/>
                  </a:lnTo>
                  <a:cubicBezTo>
                    <a:pt x="556764" y="89152"/>
                    <a:pt x="685662" y="131331"/>
                    <a:pt x="824411" y="131331"/>
                  </a:cubicBezTo>
                  <a:cubicBezTo>
                    <a:pt x="963160" y="131331"/>
                    <a:pt x="1092058" y="89152"/>
                    <a:pt x="1198981" y="16916"/>
                  </a:cubicBezTo>
                  <a:lnTo>
                    <a:pt x="1219483" y="0"/>
                  </a:lnTo>
                  <a:lnTo>
                    <a:pt x="1648822" y="0"/>
                  </a:lnTo>
                  <a:lnTo>
                    <a:pt x="1641383" y="12245"/>
                  </a:lnTo>
                  <a:cubicBezTo>
                    <a:pt x="1464329" y="274319"/>
                    <a:pt x="1164492" y="446626"/>
                    <a:pt x="824411" y="446626"/>
                  </a:cubicBezTo>
                  <a:cubicBezTo>
                    <a:pt x="484330" y="446626"/>
                    <a:pt x="184493" y="274319"/>
                    <a:pt x="7439" y="12245"/>
                  </a:cubicBezTo>
                  <a:lnTo>
                    <a:pt x="0" y="0"/>
                  </a:lnTo>
                  <a:close/>
                </a:path>
              </a:pathLst>
            </a:custGeom>
            <a:solidFill>
              <a:srgbClr val="FF9298"/>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dirty="0">
                <a:latin typeface="微软雅黑" panose="020B0503020204020204" pitchFamily="34" charset="-122"/>
                <a:ea typeface="微软雅黑" panose="020B0503020204020204" pitchFamily="34" charset="-122"/>
              </a:endParaRPr>
            </a:p>
          </p:txBody>
        </p:sp>
      </p:grpSp>
      <p:sp>
        <p:nvSpPr>
          <p:cNvPr id="59" name="任意多边形 4">
            <a:extLst>
              <a:ext uri="{FF2B5EF4-FFF2-40B4-BE49-F238E27FC236}">
                <a16:creationId xmlns:a16="http://schemas.microsoft.com/office/drawing/2014/main" id="{B913EA54-6967-474A-9040-5AAF8443E531}"/>
              </a:ext>
            </a:extLst>
          </p:cNvPr>
          <p:cNvSpPr>
            <a:spLocks noChangeArrowheads="1"/>
          </p:cNvSpPr>
          <p:nvPr/>
        </p:nvSpPr>
        <p:spPr bwMode="auto">
          <a:xfrm>
            <a:off x="9810750" y="4831556"/>
            <a:ext cx="476250" cy="300038"/>
          </a:xfrm>
          <a:custGeom>
            <a:avLst/>
            <a:gdLst>
              <a:gd name="T0" fmla="*/ 154365 w 808522"/>
              <a:gd name="T1" fmla="*/ 0 h 510140"/>
              <a:gd name="T2" fmla="*/ 157334 w 808522"/>
              <a:gd name="T3" fmla="*/ 0 h 510140"/>
              <a:gd name="T4" fmla="*/ 498719 w 808522"/>
              <a:gd name="T5" fmla="*/ 0 h 510140"/>
              <a:gd name="T6" fmla="*/ 498719 w 808522"/>
              <a:gd name="T7" fmla="*/ 313717 h 510140"/>
              <a:gd name="T8" fmla="*/ 157341 w 808522"/>
              <a:gd name="T9" fmla="*/ 313717 h 510140"/>
              <a:gd name="T10" fmla="*/ 157334 w 808522"/>
              <a:gd name="T11" fmla="*/ 313718 h 510140"/>
              <a:gd name="T12" fmla="*/ 157328 w 808522"/>
              <a:gd name="T13" fmla="*/ 313717 h 510140"/>
              <a:gd name="T14" fmla="*/ 154365 w 808522"/>
              <a:gd name="T15" fmla="*/ 313717 h 510140"/>
              <a:gd name="T16" fmla="*/ 154365 w 808522"/>
              <a:gd name="T17" fmla="*/ 313420 h 510140"/>
              <a:gd name="T18" fmla="*/ 125625 w 808522"/>
              <a:gd name="T19" fmla="*/ 310531 h 510140"/>
              <a:gd name="T20" fmla="*/ 0 w 808522"/>
              <a:gd name="T21" fmla="*/ 156859 h 510140"/>
              <a:gd name="T22" fmla="*/ 125625 w 808522"/>
              <a:gd name="T23" fmla="*/ 3187 h 510140"/>
              <a:gd name="T24" fmla="*/ 154365 w 808522"/>
              <a:gd name="T25" fmla="*/ 298 h 51014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08522"/>
              <a:gd name="T40" fmla="*/ 0 h 510140"/>
              <a:gd name="T41" fmla="*/ 808522 w 808522"/>
              <a:gd name="T42" fmla="*/ 510140 h 51014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08522" h="510140">
                <a:moveTo>
                  <a:pt x="250256" y="0"/>
                </a:moveTo>
                <a:lnTo>
                  <a:pt x="255070" y="0"/>
                </a:lnTo>
                <a:lnTo>
                  <a:pt x="808522" y="0"/>
                </a:lnTo>
                <a:lnTo>
                  <a:pt x="808522" y="510139"/>
                </a:lnTo>
                <a:lnTo>
                  <a:pt x="255080" y="510139"/>
                </a:lnTo>
                <a:lnTo>
                  <a:pt x="255070" y="510140"/>
                </a:lnTo>
                <a:lnTo>
                  <a:pt x="255060" y="510139"/>
                </a:lnTo>
                <a:lnTo>
                  <a:pt x="250256" y="510139"/>
                </a:lnTo>
                <a:lnTo>
                  <a:pt x="250256" y="509655"/>
                </a:lnTo>
                <a:lnTo>
                  <a:pt x="203664" y="504958"/>
                </a:lnTo>
                <a:cubicBezTo>
                  <a:pt x="87433" y="481174"/>
                  <a:pt x="0" y="378332"/>
                  <a:pt x="0" y="255070"/>
                </a:cubicBezTo>
                <a:cubicBezTo>
                  <a:pt x="0" y="131808"/>
                  <a:pt x="87433" y="28967"/>
                  <a:pt x="203664" y="5182"/>
                </a:cubicBezTo>
                <a:lnTo>
                  <a:pt x="250256" y="485"/>
                </a:lnTo>
                <a:lnTo>
                  <a:pt x="250256" y="0"/>
                </a:lnTo>
                <a:close/>
              </a:path>
            </a:pathLst>
          </a:custGeom>
          <a:solidFill>
            <a:srgbClr val="F2F2F2">
              <a:alpha val="29803"/>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lIns="68580" tIns="34290" rIns="68580" bIns="34290" anchor="ctr"/>
          <a:lstStyle/>
          <a:p>
            <a:endParaRPr lang="zh-CN" altLang="en-US" dirty="0">
              <a:latin typeface="微软雅黑" panose="020B0503020204020204" pitchFamily="34" charset="-122"/>
              <a:ea typeface="微软雅黑" panose="020B0503020204020204" pitchFamily="34" charset="-122"/>
            </a:endParaRPr>
          </a:p>
        </p:txBody>
      </p:sp>
      <p:sp>
        <p:nvSpPr>
          <p:cNvPr id="60" name="TextBox 15">
            <a:extLst>
              <a:ext uri="{FF2B5EF4-FFF2-40B4-BE49-F238E27FC236}">
                <a16:creationId xmlns:a16="http://schemas.microsoft.com/office/drawing/2014/main" id="{1DAE752B-9E8C-44F2-AA85-B8BD43A88E70}"/>
              </a:ext>
            </a:extLst>
          </p:cNvPr>
          <p:cNvSpPr>
            <a:spLocks noChangeArrowheads="1"/>
          </p:cNvSpPr>
          <p:nvPr/>
        </p:nvSpPr>
        <p:spPr bwMode="auto">
          <a:xfrm>
            <a:off x="9870282" y="4866085"/>
            <a:ext cx="340519" cy="221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19" tIns="25709" rIns="51419" bIns="25709">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zh-CN" altLang="zh-CN" sz="1100">
                <a:solidFill>
                  <a:schemeClr val="bg1"/>
                </a:solidFill>
                <a:latin typeface="微软雅黑" panose="020B0503020204020204" pitchFamily="34" charset="-122"/>
                <a:ea typeface="微软雅黑" panose="020B0503020204020204" pitchFamily="34" charset="-122"/>
                <a:cs typeface="Arial Unicode MS" pitchFamily="34" charset="-122"/>
                <a:sym typeface="Arial Unicode MS" pitchFamily="34" charset="-122"/>
              </a:rPr>
              <a:t>* </a:t>
            </a:r>
            <a:endParaRPr lang="zh-CN" altLang="zh-CN" sz="1100" b="1">
              <a:solidFill>
                <a:schemeClr val="bg1"/>
              </a:solidFill>
              <a:latin typeface="微软雅黑" panose="020B0503020204020204" pitchFamily="34" charset="-122"/>
              <a:ea typeface="微软雅黑" panose="020B0503020204020204" pitchFamily="34" charset="-122"/>
              <a:cs typeface="Arial Unicode MS" pitchFamily="34" charset="-122"/>
              <a:sym typeface="Arial Unicode MS" pitchFamily="34" charset="-122"/>
            </a:endParaRPr>
          </a:p>
        </p:txBody>
      </p:sp>
      <p:grpSp>
        <p:nvGrpSpPr>
          <p:cNvPr id="61" name="组合 60">
            <a:extLst>
              <a:ext uri="{FF2B5EF4-FFF2-40B4-BE49-F238E27FC236}">
                <a16:creationId xmlns:a16="http://schemas.microsoft.com/office/drawing/2014/main" id="{A06CC3F7-15FC-49DF-9096-74B8520A3B8A}"/>
              </a:ext>
            </a:extLst>
          </p:cNvPr>
          <p:cNvGrpSpPr/>
          <p:nvPr/>
        </p:nvGrpSpPr>
        <p:grpSpPr>
          <a:xfrm>
            <a:off x="5547814" y="1530143"/>
            <a:ext cx="1244010" cy="1244013"/>
            <a:chOff x="4481014" y="1320593"/>
            <a:chExt cx="1244010" cy="1244013"/>
          </a:xfrm>
        </p:grpSpPr>
        <p:grpSp>
          <p:nvGrpSpPr>
            <p:cNvPr id="62" name="组合 61">
              <a:extLst>
                <a:ext uri="{FF2B5EF4-FFF2-40B4-BE49-F238E27FC236}">
                  <a16:creationId xmlns:a16="http://schemas.microsoft.com/office/drawing/2014/main" id="{C77AD647-1712-4A80-A0F5-6CBF48E70E6A}"/>
                </a:ext>
              </a:extLst>
            </p:cNvPr>
            <p:cNvGrpSpPr/>
            <p:nvPr/>
          </p:nvGrpSpPr>
          <p:grpSpPr>
            <a:xfrm>
              <a:off x="4481014" y="1320593"/>
              <a:ext cx="1244010" cy="1244013"/>
              <a:chOff x="304800" y="673100"/>
              <a:chExt cx="4000500" cy="4000500"/>
            </a:xfrm>
            <a:effectLst>
              <a:outerShdw blurRad="444500" dist="254000" dir="8100000" algn="tr" rotWithShape="0">
                <a:prstClr val="black">
                  <a:alpha val="50000"/>
                </a:prstClr>
              </a:outerShdw>
            </a:effectLst>
          </p:grpSpPr>
          <p:sp>
            <p:nvSpPr>
              <p:cNvPr id="64" name="同心圆 30">
                <a:extLst>
                  <a:ext uri="{FF2B5EF4-FFF2-40B4-BE49-F238E27FC236}">
                    <a16:creationId xmlns:a16="http://schemas.microsoft.com/office/drawing/2014/main" id="{5DB4B077-58F9-4F0C-B7EE-95860CD8E463}"/>
                  </a:ext>
                </a:extLst>
              </p:cNvPr>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D25B6E"/>
                  </a:solidFill>
                  <a:latin typeface="微软雅黑" panose="020B0503020204020204" pitchFamily="34" charset="-122"/>
                  <a:ea typeface="微软雅黑" panose="020B0503020204020204" pitchFamily="34" charset="-122"/>
                </a:endParaRPr>
              </a:p>
            </p:txBody>
          </p:sp>
          <p:sp>
            <p:nvSpPr>
              <p:cNvPr id="65" name="椭圆 64">
                <a:extLst>
                  <a:ext uri="{FF2B5EF4-FFF2-40B4-BE49-F238E27FC236}">
                    <a16:creationId xmlns:a16="http://schemas.microsoft.com/office/drawing/2014/main" id="{F62B2E13-7100-4A07-B058-51DCF5EFE7BE}"/>
                  </a:ext>
                </a:extLst>
              </p:cNvPr>
              <p:cNvSpPr/>
              <p:nvPr/>
            </p:nvSpPr>
            <p:spPr>
              <a:xfrm>
                <a:off x="392108"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D25B6E"/>
                  </a:solidFill>
                  <a:latin typeface="微软雅黑" panose="020B0503020204020204" pitchFamily="34" charset="-122"/>
                  <a:ea typeface="微软雅黑" panose="020B0503020204020204" pitchFamily="34" charset="-122"/>
                </a:endParaRPr>
              </a:p>
            </p:txBody>
          </p:sp>
        </p:grpSp>
        <p:sp>
          <p:nvSpPr>
            <p:cNvPr id="63" name="文本框 3">
              <a:extLst>
                <a:ext uri="{FF2B5EF4-FFF2-40B4-BE49-F238E27FC236}">
                  <a16:creationId xmlns:a16="http://schemas.microsoft.com/office/drawing/2014/main" id="{09D2AF89-AF40-442B-AD7A-B0D4AFF94AEC}"/>
                </a:ext>
              </a:extLst>
            </p:cNvPr>
            <p:cNvSpPr>
              <a:spLocks noChangeArrowheads="1"/>
            </p:cNvSpPr>
            <p:nvPr/>
          </p:nvSpPr>
          <p:spPr bwMode="auto">
            <a:xfrm>
              <a:off x="4721190" y="1497806"/>
              <a:ext cx="763656" cy="900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spcBef>
                  <a:spcPct val="0"/>
                </a:spcBef>
                <a:buFont typeface="Arial" pitchFamily="34" charset="0"/>
                <a:buNone/>
              </a:pPr>
              <a:r>
                <a:rPr lang="en-US" altLang="zh-CN" sz="2000" dirty="0">
                  <a:solidFill>
                    <a:srgbClr val="D25B6E"/>
                  </a:solidFill>
                  <a:latin typeface="微软雅黑" panose="020B0503020204020204" pitchFamily="34" charset="-122"/>
                  <a:ea typeface="微软雅黑" panose="020B0503020204020204" pitchFamily="34" charset="-122"/>
                  <a:sym typeface="方正兰亭黑_GBK" pitchFamily="2" charset="-122"/>
                </a:rPr>
                <a:t>Step</a:t>
              </a:r>
              <a:endParaRPr lang="en-US" altLang="zh-CN" sz="2700" dirty="0">
                <a:solidFill>
                  <a:srgbClr val="D25B6E"/>
                </a:solidFill>
                <a:latin typeface="微软雅黑" panose="020B0503020204020204" pitchFamily="34" charset="-122"/>
                <a:ea typeface="微软雅黑" panose="020B0503020204020204" pitchFamily="34" charset="-122"/>
                <a:sym typeface="方正兰亭黑_GBK" pitchFamily="2" charset="-122"/>
              </a:endParaRPr>
            </a:p>
            <a:p>
              <a:pPr algn="ctr" eaLnBrk="1" hangingPunct="1">
                <a:spcBef>
                  <a:spcPct val="0"/>
                </a:spcBef>
                <a:buFont typeface="Arial" pitchFamily="34" charset="0"/>
                <a:buNone/>
              </a:pPr>
              <a:r>
                <a:rPr lang="en-US" altLang="zh-CN" sz="4000" dirty="0">
                  <a:solidFill>
                    <a:srgbClr val="D25B6E"/>
                  </a:solidFill>
                  <a:latin typeface="微软雅黑" panose="020B0503020204020204" pitchFamily="34" charset="-122"/>
                  <a:ea typeface="微软雅黑" panose="020B0503020204020204" pitchFamily="34" charset="-122"/>
                  <a:sym typeface="方正兰亭黑_GBK" pitchFamily="2" charset="-122"/>
                </a:rPr>
                <a:t>01</a:t>
              </a:r>
              <a:endParaRPr lang="zh-CN" altLang="en-US" sz="4500" dirty="0">
                <a:solidFill>
                  <a:srgbClr val="D25B6E"/>
                </a:solidFill>
                <a:latin typeface="微软雅黑" panose="020B0503020204020204" pitchFamily="34" charset="-122"/>
                <a:ea typeface="微软雅黑" panose="020B0503020204020204" pitchFamily="34" charset="-122"/>
                <a:sym typeface="方正兰亭黑_GBK" pitchFamily="2" charset="-122"/>
              </a:endParaRPr>
            </a:p>
          </p:txBody>
        </p:sp>
      </p:grpSp>
      <p:grpSp>
        <p:nvGrpSpPr>
          <p:cNvPr id="66" name="组合 65">
            <a:extLst>
              <a:ext uri="{FF2B5EF4-FFF2-40B4-BE49-F238E27FC236}">
                <a16:creationId xmlns:a16="http://schemas.microsoft.com/office/drawing/2014/main" id="{8607D4F9-5540-42AD-86C0-35DFDF05227F}"/>
              </a:ext>
            </a:extLst>
          </p:cNvPr>
          <p:cNvGrpSpPr/>
          <p:nvPr/>
        </p:nvGrpSpPr>
        <p:grpSpPr>
          <a:xfrm>
            <a:off x="3891655" y="3504465"/>
            <a:ext cx="1244010" cy="1244013"/>
            <a:chOff x="2824855" y="3294915"/>
            <a:chExt cx="1244010" cy="1244013"/>
          </a:xfrm>
        </p:grpSpPr>
        <p:grpSp>
          <p:nvGrpSpPr>
            <p:cNvPr id="67" name="组合 66">
              <a:extLst>
                <a:ext uri="{FF2B5EF4-FFF2-40B4-BE49-F238E27FC236}">
                  <a16:creationId xmlns:a16="http://schemas.microsoft.com/office/drawing/2014/main" id="{E9F825E1-2E95-4D47-968C-BD1E3F5944B6}"/>
                </a:ext>
              </a:extLst>
            </p:cNvPr>
            <p:cNvGrpSpPr/>
            <p:nvPr/>
          </p:nvGrpSpPr>
          <p:grpSpPr>
            <a:xfrm>
              <a:off x="2824855" y="3294915"/>
              <a:ext cx="1244010" cy="1244013"/>
              <a:chOff x="304800" y="673100"/>
              <a:chExt cx="4000500" cy="4000500"/>
            </a:xfrm>
            <a:effectLst>
              <a:outerShdw blurRad="444500" dist="254000" dir="8100000" algn="tr" rotWithShape="0">
                <a:prstClr val="black">
                  <a:alpha val="50000"/>
                </a:prstClr>
              </a:outerShdw>
            </a:effectLst>
          </p:grpSpPr>
          <p:sp>
            <p:nvSpPr>
              <p:cNvPr id="69" name="同心圆 40">
                <a:extLst>
                  <a:ext uri="{FF2B5EF4-FFF2-40B4-BE49-F238E27FC236}">
                    <a16:creationId xmlns:a16="http://schemas.microsoft.com/office/drawing/2014/main" id="{63E5FF7F-A86C-425C-844C-5180F15CB498}"/>
                  </a:ext>
                </a:extLst>
              </p:cNvPr>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D25B6E"/>
                  </a:solidFill>
                  <a:latin typeface="微软雅黑" panose="020B0503020204020204" pitchFamily="34" charset="-122"/>
                  <a:ea typeface="微软雅黑" panose="020B0503020204020204" pitchFamily="34" charset="-122"/>
                </a:endParaRPr>
              </a:p>
            </p:txBody>
          </p:sp>
          <p:sp>
            <p:nvSpPr>
              <p:cNvPr id="70" name="椭圆 69">
                <a:extLst>
                  <a:ext uri="{FF2B5EF4-FFF2-40B4-BE49-F238E27FC236}">
                    <a16:creationId xmlns:a16="http://schemas.microsoft.com/office/drawing/2014/main" id="{AF18E19F-250F-425E-8DB3-B89C5DFA5D5A}"/>
                  </a:ext>
                </a:extLst>
              </p:cNvPr>
              <p:cNvSpPr/>
              <p:nvPr/>
            </p:nvSpPr>
            <p:spPr>
              <a:xfrm>
                <a:off x="392108"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D25B6E"/>
                  </a:solidFill>
                  <a:latin typeface="微软雅黑" panose="020B0503020204020204" pitchFamily="34" charset="-122"/>
                  <a:ea typeface="微软雅黑" panose="020B0503020204020204" pitchFamily="34" charset="-122"/>
                </a:endParaRPr>
              </a:p>
            </p:txBody>
          </p:sp>
        </p:grpSp>
        <p:sp>
          <p:nvSpPr>
            <p:cNvPr id="68" name="文本框 16">
              <a:extLst>
                <a:ext uri="{FF2B5EF4-FFF2-40B4-BE49-F238E27FC236}">
                  <a16:creationId xmlns:a16="http://schemas.microsoft.com/office/drawing/2014/main" id="{B9CC8D74-2F30-46AD-A586-06B6F7526877}"/>
                </a:ext>
              </a:extLst>
            </p:cNvPr>
            <p:cNvSpPr>
              <a:spLocks noChangeArrowheads="1"/>
            </p:cNvSpPr>
            <p:nvPr/>
          </p:nvSpPr>
          <p:spPr bwMode="auto">
            <a:xfrm>
              <a:off x="3077373" y="3471863"/>
              <a:ext cx="755641" cy="900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spcBef>
                  <a:spcPct val="0"/>
                </a:spcBef>
                <a:buFont typeface="Arial" pitchFamily="34" charset="0"/>
                <a:buNone/>
              </a:pPr>
              <a:r>
                <a:rPr lang="en-US" altLang="zh-CN" sz="2000" dirty="0">
                  <a:solidFill>
                    <a:srgbClr val="4188CE"/>
                  </a:solidFill>
                  <a:latin typeface="微软雅黑" panose="020B0503020204020204" pitchFamily="34" charset="-122"/>
                  <a:ea typeface="微软雅黑" panose="020B0503020204020204" pitchFamily="34" charset="-122"/>
                  <a:sym typeface="方正兰亭黑_GBK" pitchFamily="2" charset="-122"/>
                </a:rPr>
                <a:t>Step</a:t>
              </a:r>
            </a:p>
            <a:p>
              <a:pPr algn="ctr" eaLnBrk="1" hangingPunct="1">
                <a:spcBef>
                  <a:spcPct val="0"/>
                </a:spcBef>
                <a:buFont typeface="Arial" pitchFamily="34" charset="0"/>
                <a:buNone/>
              </a:pPr>
              <a:r>
                <a:rPr lang="en-US" altLang="zh-CN" sz="4000" dirty="0">
                  <a:solidFill>
                    <a:srgbClr val="4188CE"/>
                  </a:solidFill>
                  <a:latin typeface="微软雅黑" panose="020B0503020204020204" pitchFamily="34" charset="-122"/>
                  <a:ea typeface="微软雅黑" panose="020B0503020204020204" pitchFamily="34" charset="-122"/>
                  <a:sym typeface="方正兰亭黑_GBK" pitchFamily="2" charset="-122"/>
                </a:rPr>
                <a:t>02</a:t>
              </a:r>
              <a:endParaRPr lang="zh-CN" altLang="en-US" sz="4000" dirty="0">
                <a:solidFill>
                  <a:srgbClr val="4188CE"/>
                </a:solidFill>
                <a:latin typeface="微软雅黑" panose="020B0503020204020204" pitchFamily="34" charset="-122"/>
                <a:ea typeface="微软雅黑" panose="020B0503020204020204" pitchFamily="34" charset="-122"/>
                <a:sym typeface="方正兰亭黑_GBK" pitchFamily="2" charset="-122"/>
              </a:endParaRPr>
            </a:p>
          </p:txBody>
        </p:sp>
      </p:grpSp>
      <p:grpSp>
        <p:nvGrpSpPr>
          <p:cNvPr id="71" name="组合 70">
            <a:extLst>
              <a:ext uri="{FF2B5EF4-FFF2-40B4-BE49-F238E27FC236}">
                <a16:creationId xmlns:a16="http://schemas.microsoft.com/office/drawing/2014/main" id="{002B33CF-2CAB-48EB-8B18-A0839EF28133}"/>
              </a:ext>
            </a:extLst>
          </p:cNvPr>
          <p:cNvGrpSpPr/>
          <p:nvPr/>
        </p:nvGrpSpPr>
        <p:grpSpPr>
          <a:xfrm>
            <a:off x="5767008" y="3504200"/>
            <a:ext cx="1244010" cy="1244013"/>
            <a:chOff x="4700208" y="3294650"/>
            <a:chExt cx="1244010" cy="1244013"/>
          </a:xfrm>
        </p:grpSpPr>
        <p:grpSp>
          <p:nvGrpSpPr>
            <p:cNvPr id="72" name="组合 71">
              <a:extLst>
                <a:ext uri="{FF2B5EF4-FFF2-40B4-BE49-F238E27FC236}">
                  <a16:creationId xmlns:a16="http://schemas.microsoft.com/office/drawing/2014/main" id="{9B4A99C2-680E-441D-9476-2C53D288F8E3}"/>
                </a:ext>
              </a:extLst>
            </p:cNvPr>
            <p:cNvGrpSpPr/>
            <p:nvPr/>
          </p:nvGrpSpPr>
          <p:grpSpPr>
            <a:xfrm>
              <a:off x="4700208" y="3294650"/>
              <a:ext cx="1244010" cy="1244013"/>
              <a:chOff x="304800" y="673100"/>
              <a:chExt cx="4000500" cy="4000500"/>
            </a:xfrm>
            <a:effectLst>
              <a:outerShdw blurRad="444500" dist="254000" dir="8100000" algn="tr" rotWithShape="0">
                <a:prstClr val="black">
                  <a:alpha val="50000"/>
                </a:prstClr>
              </a:outerShdw>
            </a:effectLst>
          </p:grpSpPr>
          <p:sp>
            <p:nvSpPr>
              <p:cNvPr id="74" name="同心圆 37">
                <a:extLst>
                  <a:ext uri="{FF2B5EF4-FFF2-40B4-BE49-F238E27FC236}">
                    <a16:creationId xmlns:a16="http://schemas.microsoft.com/office/drawing/2014/main" id="{518F9762-219F-4F93-84B3-CC8A873E9B8D}"/>
                  </a:ext>
                </a:extLst>
              </p:cNvPr>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75" name="椭圆 74">
                <a:extLst>
                  <a:ext uri="{FF2B5EF4-FFF2-40B4-BE49-F238E27FC236}">
                    <a16:creationId xmlns:a16="http://schemas.microsoft.com/office/drawing/2014/main" id="{B1E81D89-D2E5-491B-9DC7-CEACEB244C37}"/>
                  </a:ext>
                </a:extLst>
              </p:cNvPr>
              <p:cNvSpPr/>
              <p:nvPr/>
            </p:nvSpPr>
            <p:spPr>
              <a:xfrm>
                <a:off x="392108"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sp>
          <p:nvSpPr>
            <p:cNvPr id="73" name="文本框 24">
              <a:extLst>
                <a:ext uri="{FF2B5EF4-FFF2-40B4-BE49-F238E27FC236}">
                  <a16:creationId xmlns:a16="http://schemas.microsoft.com/office/drawing/2014/main" id="{928F5B14-26F3-412C-870D-F2BBC522E139}"/>
                </a:ext>
              </a:extLst>
            </p:cNvPr>
            <p:cNvSpPr>
              <a:spLocks noChangeArrowheads="1"/>
            </p:cNvSpPr>
            <p:nvPr/>
          </p:nvSpPr>
          <p:spPr bwMode="auto">
            <a:xfrm>
              <a:off x="4912990" y="3483769"/>
              <a:ext cx="822968" cy="955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spcBef>
                  <a:spcPct val="0"/>
                </a:spcBef>
                <a:buFont typeface="Arial" pitchFamily="34" charset="0"/>
                <a:buNone/>
              </a:pPr>
              <a:r>
                <a:rPr lang="en-US" altLang="zh-CN" sz="2000" dirty="0">
                  <a:solidFill>
                    <a:srgbClr val="9EDAE4"/>
                  </a:solidFill>
                  <a:latin typeface="微软雅黑" panose="020B0503020204020204" pitchFamily="34" charset="-122"/>
                  <a:ea typeface="微软雅黑" panose="020B0503020204020204" pitchFamily="34" charset="-122"/>
                  <a:sym typeface="方正兰亭黑_GBK" pitchFamily="2" charset="-122"/>
                </a:rPr>
                <a:t>Step</a:t>
              </a:r>
              <a:endParaRPr lang="en-US" altLang="zh-CN" sz="2700" dirty="0">
                <a:solidFill>
                  <a:srgbClr val="9EDAE4"/>
                </a:solidFill>
                <a:latin typeface="微软雅黑" panose="020B0503020204020204" pitchFamily="34" charset="-122"/>
                <a:ea typeface="微软雅黑" panose="020B0503020204020204" pitchFamily="34" charset="-122"/>
                <a:sym typeface="方正兰亭黑_GBK" pitchFamily="2" charset="-122"/>
              </a:endParaRPr>
            </a:p>
            <a:p>
              <a:pPr algn="ctr" eaLnBrk="1" hangingPunct="1">
                <a:spcBef>
                  <a:spcPct val="0"/>
                </a:spcBef>
                <a:buFont typeface="Arial" pitchFamily="34" charset="0"/>
                <a:buNone/>
              </a:pPr>
              <a:r>
                <a:rPr lang="en-US" altLang="zh-CN" sz="4400" dirty="0">
                  <a:solidFill>
                    <a:srgbClr val="9EDAE4"/>
                  </a:solidFill>
                  <a:latin typeface="微软雅黑" panose="020B0503020204020204" pitchFamily="34" charset="-122"/>
                  <a:ea typeface="微软雅黑" panose="020B0503020204020204" pitchFamily="34" charset="-122"/>
                  <a:sym typeface="方正兰亭黑_GBK" pitchFamily="2" charset="-122"/>
                </a:rPr>
                <a:t>03</a:t>
              </a:r>
              <a:endParaRPr lang="zh-CN" altLang="en-US" sz="4400" dirty="0">
                <a:solidFill>
                  <a:srgbClr val="9EDAE4"/>
                </a:solidFill>
                <a:latin typeface="微软雅黑" panose="020B0503020204020204" pitchFamily="34" charset="-122"/>
                <a:ea typeface="微软雅黑" panose="020B0503020204020204" pitchFamily="34" charset="-122"/>
                <a:sym typeface="方正兰亭黑_GBK" pitchFamily="2" charset="-122"/>
              </a:endParaRPr>
            </a:p>
          </p:txBody>
        </p:sp>
      </p:grpSp>
      <p:sp>
        <p:nvSpPr>
          <p:cNvPr id="76" name="TextBox 59">
            <a:extLst>
              <a:ext uri="{FF2B5EF4-FFF2-40B4-BE49-F238E27FC236}">
                <a16:creationId xmlns:a16="http://schemas.microsoft.com/office/drawing/2014/main" id="{5EC19D84-9A46-4851-9073-F8DF63A39ABA}"/>
              </a:ext>
            </a:extLst>
          </p:cNvPr>
          <p:cNvSpPr>
            <a:spLocks noChangeArrowheads="1"/>
          </p:cNvSpPr>
          <p:nvPr/>
        </p:nvSpPr>
        <p:spPr bwMode="auto">
          <a:xfrm flipH="1">
            <a:off x="3046810" y="1615678"/>
            <a:ext cx="1941909"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r">
              <a:lnSpc>
                <a:spcPct val="100000"/>
              </a:lnSpc>
              <a:spcBef>
                <a:spcPct val="0"/>
              </a:spcBef>
              <a:buFont typeface="Arial" pitchFamily="34" charset="0"/>
              <a:buNone/>
            </a:pPr>
            <a:r>
              <a:rPr lang="zh-CN" altLang="en-US" sz="1500" dirty="0">
                <a:solidFill>
                  <a:schemeClr val="bg1">
                    <a:lumMod val="50000"/>
                  </a:schemeClr>
                </a:solidFill>
                <a:latin typeface="微软雅黑" panose="020B0503020204020204" pitchFamily="34" charset="-122"/>
                <a:ea typeface="微软雅黑" panose="020B0503020204020204" pitchFamily="34" charset="-122"/>
                <a:sym typeface="方正兰亭黑_GBK" pitchFamily="2" charset="-122"/>
              </a:rPr>
              <a:t>点击此处输入内容</a:t>
            </a:r>
            <a:endParaRPr lang="en-US" altLang="zh-CN" sz="1500" dirty="0">
              <a:solidFill>
                <a:schemeClr val="bg1">
                  <a:lumMod val="50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77" name="矩形 17">
            <a:extLst>
              <a:ext uri="{FF2B5EF4-FFF2-40B4-BE49-F238E27FC236}">
                <a16:creationId xmlns:a16="http://schemas.microsoft.com/office/drawing/2014/main" id="{9DFE6495-DD65-4840-96C6-AFE118ED5901}"/>
              </a:ext>
            </a:extLst>
          </p:cNvPr>
          <p:cNvSpPr>
            <a:spLocks noChangeArrowheads="1"/>
          </p:cNvSpPr>
          <p:nvPr/>
        </p:nvSpPr>
        <p:spPr bwMode="auto">
          <a:xfrm>
            <a:off x="2081212" y="1895476"/>
            <a:ext cx="2976563" cy="841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14000"/>
              </a:lnSpc>
              <a:spcBef>
                <a:spcPct val="0"/>
              </a:spcBef>
              <a:buFont typeface="Arial" pitchFamily="34" charset="0"/>
              <a:buNone/>
            </a:pPr>
            <a:r>
              <a:rPr lang="zh-CN" altLang="en-US" sz="1100" dirty="0">
                <a:solidFill>
                  <a:schemeClr val="bg1">
                    <a:lumMod val="50000"/>
                  </a:schemeClr>
                </a:solidFill>
                <a:latin typeface="微软雅黑" panose="020B0503020204020204" pitchFamily="34" charset="-122"/>
                <a:ea typeface="微软雅黑" panose="020B0503020204020204" pitchFamily="34" charset="-122"/>
                <a:sym typeface="方正兰亭黑_GBK" pitchFamily="2" charset="-122"/>
              </a:rPr>
              <a:t>在此录入上述图表的综合描述说明，在此录入上述图表的综合描述说明，在此录入上述图表的综合描述说明，在此录入上述图表的综合描述说明。</a:t>
            </a:r>
            <a:endParaRPr lang="zh-CN" altLang="en-US" sz="1100" dirty="0">
              <a:solidFill>
                <a:schemeClr val="bg1">
                  <a:lumMod val="50000"/>
                </a:schemeClr>
              </a:solidFill>
              <a:latin typeface="微软雅黑" panose="020B0503020204020204" pitchFamily="34" charset="-122"/>
              <a:ea typeface="微软雅黑" panose="020B0503020204020204" pitchFamily="34" charset="-122"/>
              <a:sym typeface="宋体" pitchFamily="2" charset="-122"/>
            </a:endParaRPr>
          </a:p>
        </p:txBody>
      </p:sp>
      <p:sp>
        <p:nvSpPr>
          <p:cNvPr id="78" name="TextBox 59">
            <a:extLst>
              <a:ext uri="{FF2B5EF4-FFF2-40B4-BE49-F238E27FC236}">
                <a16:creationId xmlns:a16="http://schemas.microsoft.com/office/drawing/2014/main" id="{0EC921C9-3722-426C-9933-4366945BCDDB}"/>
              </a:ext>
            </a:extLst>
          </p:cNvPr>
          <p:cNvSpPr>
            <a:spLocks noChangeArrowheads="1"/>
          </p:cNvSpPr>
          <p:nvPr/>
        </p:nvSpPr>
        <p:spPr bwMode="auto">
          <a:xfrm flipH="1">
            <a:off x="7246144" y="3661172"/>
            <a:ext cx="1940719"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a:lnSpc>
                <a:spcPct val="100000"/>
              </a:lnSpc>
              <a:spcBef>
                <a:spcPct val="0"/>
              </a:spcBef>
              <a:buFont typeface="Arial" pitchFamily="34" charset="0"/>
              <a:buNone/>
            </a:pPr>
            <a:r>
              <a:rPr lang="zh-CN" altLang="en-US" sz="1500" dirty="0">
                <a:solidFill>
                  <a:schemeClr val="bg1">
                    <a:lumMod val="50000"/>
                  </a:schemeClr>
                </a:solidFill>
                <a:latin typeface="微软雅黑" panose="020B0503020204020204" pitchFamily="34" charset="-122"/>
                <a:ea typeface="微软雅黑" panose="020B0503020204020204" pitchFamily="34" charset="-122"/>
                <a:sym typeface="方正兰亭黑_GBK" pitchFamily="2" charset="-122"/>
              </a:rPr>
              <a:t>点击此处输入内容</a:t>
            </a:r>
            <a:endParaRPr lang="en-US" altLang="zh-CN" sz="1500" dirty="0">
              <a:solidFill>
                <a:schemeClr val="bg1">
                  <a:lumMod val="50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79" name="矩形 17">
            <a:extLst>
              <a:ext uri="{FF2B5EF4-FFF2-40B4-BE49-F238E27FC236}">
                <a16:creationId xmlns:a16="http://schemas.microsoft.com/office/drawing/2014/main" id="{34561203-3187-4613-B051-5B0F7629FF9A}"/>
              </a:ext>
            </a:extLst>
          </p:cNvPr>
          <p:cNvSpPr>
            <a:spLocks noChangeArrowheads="1"/>
          </p:cNvSpPr>
          <p:nvPr/>
        </p:nvSpPr>
        <p:spPr bwMode="auto">
          <a:xfrm>
            <a:off x="7396163" y="3950493"/>
            <a:ext cx="1940719" cy="841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14000"/>
              </a:lnSpc>
              <a:spcBef>
                <a:spcPct val="0"/>
              </a:spcBef>
              <a:buFont typeface="Arial" pitchFamily="34" charset="0"/>
              <a:buNone/>
            </a:pPr>
            <a:r>
              <a:rPr lang="zh-CN" altLang="en-US" sz="1100" dirty="0">
                <a:solidFill>
                  <a:schemeClr val="bg1">
                    <a:lumMod val="50000"/>
                  </a:schemeClr>
                </a:solidFill>
                <a:latin typeface="微软雅黑" panose="020B0503020204020204" pitchFamily="34" charset="-122"/>
                <a:ea typeface="微软雅黑" panose="020B0503020204020204" pitchFamily="34" charset="-122"/>
                <a:sym typeface="方正兰亭黑_GBK" pitchFamily="2" charset="-122"/>
              </a:rPr>
              <a:t>在此录入上述图表的综合描述说明，在此录入上述图表的综合描述说明，在此录入上述图表的综合描述说明。</a:t>
            </a:r>
            <a:endParaRPr lang="zh-CN" altLang="en-US" sz="1100" dirty="0">
              <a:solidFill>
                <a:schemeClr val="bg1">
                  <a:lumMod val="50000"/>
                </a:schemeClr>
              </a:solidFill>
              <a:latin typeface="微软雅黑" panose="020B0503020204020204" pitchFamily="34" charset="-122"/>
              <a:ea typeface="微软雅黑" panose="020B0503020204020204" pitchFamily="34" charset="-122"/>
              <a:sym typeface="宋体" pitchFamily="2" charset="-122"/>
            </a:endParaRPr>
          </a:p>
        </p:txBody>
      </p:sp>
      <p:sp>
        <p:nvSpPr>
          <p:cNvPr id="80" name="TextBox 59">
            <a:extLst>
              <a:ext uri="{FF2B5EF4-FFF2-40B4-BE49-F238E27FC236}">
                <a16:creationId xmlns:a16="http://schemas.microsoft.com/office/drawing/2014/main" id="{4A98C52D-1A78-48C7-B683-DC6FDE067B4A}"/>
              </a:ext>
            </a:extLst>
          </p:cNvPr>
          <p:cNvSpPr>
            <a:spLocks noChangeArrowheads="1"/>
          </p:cNvSpPr>
          <p:nvPr/>
        </p:nvSpPr>
        <p:spPr bwMode="auto">
          <a:xfrm flipH="1">
            <a:off x="1809750" y="3638550"/>
            <a:ext cx="1941910"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a:lnSpc>
                <a:spcPct val="100000"/>
              </a:lnSpc>
              <a:spcBef>
                <a:spcPct val="0"/>
              </a:spcBef>
              <a:buFont typeface="Arial" pitchFamily="34" charset="0"/>
              <a:buNone/>
            </a:pPr>
            <a:r>
              <a:rPr lang="zh-CN" altLang="en-US" sz="1500" dirty="0">
                <a:solidFill>
                  <a:schemeClr val="bg1">
                    <a:lumMod val="50000"/>
                  </a:schemeClr>
                </a:solidFill>
                <a:latin typeface="微软雅黑" panose="020B0503020204020204" pitchFamily="34" charset="-122"/>
                <a:ea typeface="微软雅黑" panose="020B0503020204020204" pitchFamily="34" charset="-122"/>
                <a:sym typeface="方正兰亭黑_GBK" pitchFamily="2" charset="-122"/>
              </a:rPr>
              <a:t>点击输入内容</a:t>
            </a:r>
            <a:endParaRPr lang="en-US" altLang="zh-CN" sz="1500" dirty="0">
              <a:solidFill>
                <a:schemeClr val="bg1">
                  <a:lumMod val="50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81" name="矩形 17">
            <a:extLst>
              <a:ext uri="{FF2B5EF4-FFF2-40B4-BE49-F238E27FC236}">
                <a16:creationId xmlns:a16="http://schemas.microsoft.com/office/drawing/2014/main" id="{1CC0BB7A-E0B4-4F6C-9702-CD445BC465C7}"/>
              </a:ext>
            </a:extLst>
          </p:cNvPr>
          <p:cNvSpPr>
            <a:spLocks noChangeArrowheads="1"/>
          </p:cNvSpPr>
          <p:nvPr/>
        </p:nvSpPr>
        <p:spPr bwMode="auto">
          <a:xfrm>
            <a:off x="2081212" y="3927873"/>
            <a:ext cx="1395413" cy="841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14000"/>
              </a:lnSpc>
              <a:spcBef>
                <a:spcPct val="0"/>
              </a:spcBef>
              <a:buFont typeface="Arial" pitchFamily="34" charset="0"/>
              <a:buNone/>
            </a:pPr>
            <a:r>
              <a:rPr lang="zh-CN" altLang="en-US" sz="1100" dirty="0">
                <a:solidFill>
                  <a:schemeClr val="bg1">
                    <a:lumMod val="50000"/>
                  </a:schemeClr>
                </a:solidFill>
                <a:latin typeface="微软雅黑" panose="020B0503020204020204" pitchFamily="34" charset="-122"/>
                <a:ea typeface="微软雅黑" panose="020B0503020204020204" pitchFamily="34" charset="-122"/>
                <a:sym typeface="方正兰亭黑_GBK" pitchFamily="2" charset="-122"/>
              </a:rPr>
              <a:t>在此录入上述图表的综合描述说明，在此录入上述图表的综合描述说明。</a:t>
            </a:r>
            <a:endParaRPr lang="zh-CN" altLang="en-US" sz="1100" dirty="0">
              <a:solidFill>
                <a:schemeClr val="bg1">
                  <a:lumMod val="50000"/>
                </a:schemeClr>
              </a:solidFill>
              <a:latin typeface="微软雅黑" panose="020B0503020204020204" pitchFamily="34" charset="-122"/>
              <a:ea typeface="微软雅黑" panose="020B0503020204020204" pitchFamily="34" charset="-122"/>
              <a:sym typeface="宋体" pitchFamily="2" charset="-122"/>
            </a:endParaRPr>
          </a:p>
        </p:txBody>
      </p:sp>
    </p:spTree>
    <p:extLst>
      <p:ext uri="{BB962C8B-B14F-4D97-AF65-F5344CB8AC3E}">
        <p14:creationId xmlns:p14="http://schemas.microsoft.com/office/powerpoint/2010/main" val="366957893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61"/>
                                        </p:tgtEl>
                                        <p:attrNameLst>
                                          <p:attrName>style.visibility</p:attrName>
                                        </p:attrNameLst>
                                      </p:cBhvr>
                                      <p:to>
                                        <p:strVal val="visible"/>
                                      </p:to>
                                    </p:set>
                                    <p:anim calcmode="lin" valueType="num">
                                      <p:cBhvr>
                                        <p:cTn id="7" dur="500" fill="hold"/>
                                        <p:tgtEl>
                                          <p:spTgt spid="61"/>
                                        </p:tgtEl>
                                        <p:attrNameLst>
                                          <p:attrName>ppt_w</p:attrName>
                                        </p:attrNameLst>
                                      </p:cBhvr>
                                      <p:tavLst>
                                        <p:tav tm="0">
                                          <p:val>
                                            <p:fltVal val="0"/>
                                          </p:val>
                                        </p:tav>
                                        <p:tav tm="100000">
                                          <p:val>
                                            <p:strVal val="#ppt_w"/>
                                          </p:val>
                                        </p:tav>
                                      </p:tavLst>
                                    </p:anim>
                                    <p:anim calcmode="lin" valueType="num">
                                      <p:cBhvr>
                                        <p:cTn id="8" dur="500" fill="hold"/>
                                        <p:tgtEl>
                                          <p:spTgt spid="61"/>
                                        </p:tgtEl>
                                        <p:attrNameLst>
                                          <p:attrName>ppt_h</p:attrName>
                                        </p:attrNameLst>
                                      </p:cBhvr>
                                      <p:tavLst>
                                        <p:tav tm="0">
                                          <p:val>
                                            <p:fltVal val="0"/>
                                          </p:val>
                                        </p:tav>
                                        <p:tav tm="100000">
                                          <p:val>
                                            <p:strVal val="#ppt_h"/>
                                          </p:val>
                                        </p:tav>
                                      </p:tavLst>
                                    </p:anim>
                                    <p:animEffect transition="in" filter="fade">
                                      <p:cBhvr>
                                        <p:cTn id="9" dur="500"/>
                                        <p:tgtEl>
                                          <p:spTgt spid="61"/>
                                        </p:tgtEl>
                                      </p:cBhvr>
                                    </p:animEffect>
                                  </p:childTnLst>
                                </p:cTn>
                              </p:par>
                              <p:par>
                                <p:cTn id="10" presetID="53" presetClass="entr" presetSubtype="16" fill="hold" nodeType="withEffect">
                                  <p:stCondLst>
                                    <p:cond delay="300"/>
                                  </p:stCondLst>
                                  <p:childTnLst>
                                    <p:set>
                                      <p:cBhvr>
                                        <p:cTn id="11" dur="1" fill="hold">
                                          <p:stCondLst>
                                            <p:cond delay="0"/>
                                          </p:stCondLst>
                                        </p:cTn>
                                        <p:tgtEl>
                                          <p:spTgt spid="66"/>
                                        </p:tgtEl>
                                        <p:attrNameLst>
                                          <p:attrName>style.visibility</p:attrName>
                                        </p:attrNameLst>
                                      </p:cBhvr>
                                      <p:to>
                                        <p:strVal val="visible"/>
                                      </p:to>
                                    </p:set>
                                    <p:anim calcmode="lin" valueType="num">
                                      <p:cBhvr>
                                        <p:cTn id="12" dur="500" fill="hold"/>
                                        <p:tgtEl>
                                          <p:spTgt spid="66"/>
                                        </p:tgtEl>
                                        <p:attrNameLst>
                                          <p:attrName>ppt_w</p:attrName>
                                        </p:attrNameLst>
                                      </p:cBhvr>
                                      <p:tavLst>
                                        <p:tav tm="0">
                                          <p:val>
                                            <p:fltVal val="0"/>
                                          </p:val>
                                        </p:tav>
                                        <p:tav tm="100000">
                                          <p:val>
                                            <p:strVal val="#ppt_w"/>
                                          </p:val>
                                        </p:tav>
                                      </p:tavLst>
                                    </p:anim>
                                    <p:anim calcmode="lin" valueType="num">
                                      <p:cBhvr>
                                        <p:cTn id="13" dur="500" fill="hold"/>
                                        <p:tgtEl>
                                          <p:spTgt spid="66"/>
                                        </p:tgtEl>
                                        <p:attrNameLst>
                                          <p:attrName>ppt_h</p:attrName>
                                        </p:attrNameLst>
                                      </p:cBhvr>
                                      <p:tavLst>
                                        <p:tav tm="0">
                                          <p:val>
                                            <p:fltVal val="0"/>
                                          </p:val>
                                        </p:tav>
                                        <p:tav tm="100000">
                                          <p:val>
                                            <p:strVal val="#ppt_h"/>
                                          </p:val>
                                        </p:tav>
                                      </p:tavLst>
                                    </p:anim>
                                    <p:animEffect transition="in" filter="fade">
                                      <p:cBhvr>
                                        <p:cTn id="14" dur="500"/>
                                        <p:tgtEl>
                                          <p:spTgt spid="66"/>
                                        </p:tgtEl>
                                      </p:cBhvr>
                                    </p:animEffect>
                                  </p:childTnLst>
                                </p:cTn>
                              </p:par>
                              <p:par>
                                <p:cTn id="15" presetID="53" presetClass="entr" presetSubtype="16" fill="hold" nodeType="withEffect">
                                  <p:stCondLst>
                                    <p:cond delay="600"/>
                                  </p:stCondLst>
                                  <p:childTnLst>
                                    <p:set>
                                      <p:cBhvr>
                                        <p:cTn id="16" dur="1" fill="hold">
                                          <p:stCondLst>
                                            <p:cond delay="0"/>
                                          </p:stCondLst>
                                        </p:cTn>
                                        <p:tgtEl>
                                          <p:spTgt spid="71"/>
                                        </p:tgtEl>
                                        <p:attrNameLst>
                                          <p:attrName>style.visibility</p:attrName>
                                        </p:attrNameLst>
                                      </p:cBhvr>
                                      <p:to>
                                        <p:strVal val="visible"/>
                                      </p:to>
                                    </p:set>
                                    <p:anim calcmode="lin" valueType="num">
                                      <p:cBhvr>
                                        <p:cTn id="17" dur="500" fill="hold"/>
                                        <p:tgtEl>
                                          <p:spTgt spid="71"/>
                                        </p:tgtEl>
                                        <p:attrNameLst>
                                          <p:attrName>ppt_w</p:attrName>
                                        </p:attrNameLst>
                                      </p:cBhvr>
                                      <p:tavLst>
                                        <p:tav tm="0">
                                          <p:val>
                                            <p:fltVal val="0"/>
                                          </p:val>
                                        </p:tav>
                                        <p:tav tm="100000">
                                          <p:val>
                                            <p:strVal val="#ppt_w"/>
                                          </p:val>
                                        </p:tav>
                                      </p:tavLst>
                                    </p:anim>
                                    <p:anim calcmode="lin" valueType="num">
                                      <p:cBhvr>
                                        <p:cTn id="18" dur="500" fill="hold"/>
                                        <p:tgtEl>
                                          <p:spTgt spid="71"/>
                                        </p:tgtEl>
                                        <p:attrNameLst>
                                          <p:attrName>ppt_h</p:attrName>
                                        </p:attrNameLst>
                                      </p:cBhvr>
                                      <p:tavLst>
                                        <p:tav tm="0">
                                          <p:val>
                                            <p:fltVal val="0"/>
                                          </p:val>
                                        </p:tav>
                                        <p:tav tm="100000">
                                          <p:val>
                                            <p:strVal val="#ppt_h"/>
                                          </p:val>
                                        </p:tav>
                                      </p:tavLst>
                                    </p:anim>
                                    <p:animEffect transition="in" filter="fade">
                                      <p:cBhvr>
                                        <p:cTn id="19" dur="500"/>
                                        <p:tgtEl>
                                          <p:spTgt spid="71"/>
                                        </p:tgtEl>
                                      </p:cBhvr>
                                    </p:animEffect>
                                  </p:childTnLst>
                                </p:cTn>
                              </p:par>
                            </p:childTnLst>
                          </p:cTn>
                        </p:par>
                      </p:childTnLst>
                    </p:cTn>
                  </p:par>
                  <p:par>
                    <p:cTn id="20" fill="hold">
                      <p:stCondLst>
                        <p:cond delay="indefinite"/>
                      </p:stCondLst>
                      <p:childTnLst>
                        <p:par>
                          <p:cTn id="21" fill="hold">
                            <p:stCondLst>
                              <p:cond delay="0"/>
                            </p:stCondLst>
                            <p:childTnLst>
                              <p:par>
                                <p:cTn id="22" presetID="21" presetClass="entr" presetSubtype="1" fill="hold" nodeType="clickEffect">
                                  <p:stCondLst>
                                    <p:cond delay="0"/>
                                  </p:stCondLst>
                                  <p:childTnLst>
                                    <p:set>
                                      <p:cBhvr>
                                        <p:cTn id="23" dur="1" fill="hold">
                                          <p:stCondLst>
                                            <p:cond delay="0"/>
                                          </p:stCondLst>
                                        </p:cTn>
                                        <p:tgtEl>
                                          <p:spTgt spid="56"/>
                                        </p:tgtEl>
                                        <p:attrNameLst>
                                          <p:attrName>style.visibility</p:attrName>
                                        </p:attrNameLst>
                                      </p:cBhvr>
                                      <p:to>
                                        <p:strVal val="visible"/>
                                      </p:to>
                                    </p:set>
                                    <p:animEffect transition="in" filter="wheel(1)">
                                      <p:cBhvr>
                                        <p:cTn id="24" dur="800"/>
                                        <p:tgtEl>
                                          <p:spTgt spid="56"/>
                                        </p:tgtEl>
                                      </p:cBhvr>
                                    </p:animEffect>
                                  </p:childTnLst>
                                </p:cTn>
                              </p:par>
                              <p:par>
                                <p:cTn id="25" presetID="21" presetClass="entr" presetSubtype="1" fill="hold" nodeType="withEffect">
                                  <p:stCondLst>
                                    <p:cond delay="0"/>
                                  </p:stCondLst>
                                  <p:childTnLst>
                                    <p:set>
                                      <p:cBhvr>
                                        <p:cTn id="26" dur="1" fill="hold">
                                          <p:stCondLst>
                                            <p:cond delay="0"/>
                                          </p:stCondLst>
                                        </p:cTn>
                                        <p:tgtEl>
                                          <p:spTgt spid="52"/>
                                        </p:tgtEl>
                                        <p:attrNameLst>
                                          <p:attrName>style.visibility</p:attrName>
                                        </p:attrNameLst>
                                      </p:cBhvr>
                                      <p:to>
                                        <p:strVal val="visible"/>
                                      </p:to>
                                    </p:set>
                                    <p:animEffect transition="in" filter="wheel(1)">
                                      <p:cBhvr>
                                        <p:cTn id="27" dur="800"/>
                                        <p:tgtEl>
                                          <p:spTgt spid="52"/>
                                        </p:tgtEl>
                                      </p:cBhvr>
                                    </p:animEffect>
                                  </p:childTnLst>
                                </p:cTn>
                              </p:par>
                              <p:par>
                                <p:cTn id="28" presetID="21" presetClass="entr" presetSubtype="1" fill="hold" nodeType="withEffect">
                                  <p:stCondLst>
                                    <p:cond delay="0"/>
                                  </p:stCondLst>
                                  <p:childTnLst>
                                    <p:set>
                                      <p:cBhvr>
                                        <p:cTn id="29" dur="1" fill="hold">
                                          <p:stCondLst>
                                            <p:cond delay="0"/>
                                          </p:stCondLst>
                                        </p:cTn>
                                        <p:tgtEl>
                                          <p:spTgt spid="48"/>
                                        </p:tgtEl>
                                        <p:attrNameLst>
                                          <p:attrName>style.visibility</p:attrName>
                                        </p:attrNameLst>
                                      </p:cBhvr>
                                      <p:to>
                                        <p:strVal val="visible"/>
                                      </p:to>
                                    </p:set>
                                    <p:animEffect transition="in" filter="wheel(1)">
                                      <p:cBhvr>
                                        <p:cTn id="30" dur="800"/>
                                        <p:tgtEl>
                                          <p:spTgt spid="48"/>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2" fill="hold" grpId="0" nodeType="clickEffect">
                                  <p:stCondLst>
                                    <p:cond delay="0"/>
                                  </p:stCondLst>
                                  <p:childTnLst>
                                    <p:set>
                                      <p:cBhvr>
                                        <p:cTn id="34" dur="1" fill="hold">
                                          <p:stCondLst>
                                            <p:cond delay="0"/>
                                          </p:stCondLst>
                                        </p:cTn>
                                        <p:tgtEl>
                                          <p:spTgt spid="55"/>
                                        </p:tgtEl>
                                        <p:attrNameLst>
                                          <p:attrName>style.visibility</p:attrName>
                                        </p:attrNameLst>
                                      </p:cBhvr>
                                      <p:to>
                                        <p:strVal val="visible"/>
                                      </p:to>
                                    </p:set>
                                    <p:animEffect transition="in" filter="wipe(right)">
                                      <p:cBhvr>
                                        <p:cTn id="35" dur="500"/>
                                        <p:tgtEl>
                                          <p:spTgt spid="55"/>
                                        </p:tgtEl>
                                      </p:cBhvr>
                                    </p:animEffect>
                                  </p:childTnLst>
                                </p:cTn>
                              </p:par>
                              <p:par>
                                <p:cTn id="36" presetID="22" presetClass="entr" presetSubtype="2" fill="hold" grpId="0" nodeType="withEffect">
                                  <p:stCondLst>
                                    <p:cond delay="0"/>
                                  </p:stCondLst>
                                  <p:childTnLst>
                                    <p:set>
                                      <p:cBhvr>
                                        <p:cTn id="37" dur="1" fill="hold">
                                          <p:stCondLst>
                                            <p:cond delay="0"/>
                                          </p:stCondLst>
                                        </p:cTn>
                                        <p:tgtEl>
                                          <p:spTgt spid="47"/>
                                        </p:tgtEl>
                                        <p:attrNameLst>
                                          <p:attrName>style.visibility</p:attrName>
                                        </p:attrNameLst>
                                      </p:cBhvr>
                                      <p:to>
                                        <p:strVal val="visible"/>
                                      </p:to>
                                    </p:set>
                                    <p:animEffect transition="in" filter="wipe(right)">
                                      <p:cBhvr>
                                        <p:cTn id="38" dur="500"/>
                                        <p:tgtEl>
                                          <p:spTgt spid="47"/>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51"/>
                                        </p:tgtEl>
                                        <p:attrNameLst>
                                          <p:attrName>style.visibility</p:attrName>
                                        </p:attrNameLst>
                                      </p:cBhvr>
                                      <p:to>
                                        <p:strVal val="visible"/>
                                      </p:to>
                                    </p:set>
                                    <p:animEffect transition="in" filter="wipe(left)">
                                      <p:cBhvr>
                                        <p:cTn id="41" dur="500"/>
                                        <p:tgtEl>
                                          <p:spTgt spid="51"/>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2" fill="hold" grpId="0" nodeType="clickEffect">
                                  <p:stCondLst>
                                    <p:cond delay="0"/>
                                  </p:stCondLst>
                                  <p:childTnLst>
                                    <p:set>
                                      <p:cBhvr>
                                        <p:cTn id="45" dur="1" fill="hold">
                                          <p:stCondLst>
                                            <p:cond delay="0"/>
                                          </p:stCondLst>
                                        </p:cTn>
                                        <p:tgtEl>
                                          <p:spTgt spid="76"/>
                                        </p:tgtEl>
                                        <p:attrNameLst>
                                          <p:attrName>style.visibility</p:attrName>
                                        </p:attrNameLst>
                                      </p:cBhvr>
                                      <p:to>
                                        <p:strVal val="visible"/>
                                      </p:to>
                                    </p:set>
                                    <p:animEffect transition="in" filter="wipe(right)">
                                      <p:cBhvr>
                                        <p:cTn id="46" dur="500"/>
                                        <p:tgtEl>
                                          <p:spTgt spid="76"/>
                                        </p:tgtEl>
                                      </p:cBhvr>
                                    </p:animEffect>
                                  </p:childTnLst>
                                </p:cTn>
                              </p:par>
                              <p:par>
                                <p:cTn id="47" presetID="22" presetClass="entr" presetSubtype="2" fill="hold" grpId="0" nodeType="withEffect">
                                  <p:stCondLst>
                                    <p:cond delay="0"/>
                                  </p:stCondLst>
                                  <p:childTnLst>
                                    <p:set>
                                      <p:cBhvr>
                                        <p:cTn id="48" dur="1" fill="hold">
                                          <p:stCondLst>
                                            <p:cond delay="0"/>
                                          </p:stCondLst>
                                        </p:cTn>
                                        <p:tgtEl>
                                          <p:spTgt spid="77"/>
                                        </p:tgtEl>
                                        <p:attrNameLst>
                                          <p:attrName>style.visibility</p:attrName>
                                        </p:attrNameLst>
                                      </p:cBhvr>
                                      <p:to>
                                        <p:strVal val="visible"/>
                                      </p:to>
                                    </p:set>
                                    <p:animEffect transition="in" filter="wipe(right)">
                                      <p:cBhvr>
                                        <p:cTn id="49" dur="500"/>
                                        <p:tgtEl>
                                          <p:spTgt spid="77"/>
                                        </p:tgtEl>
                                      </p:cBhvr>
                                    </p:animEffect>
                                  </p:childTnLst>
                                </p:cTn>
                              </p:par>
                              <p:par>
                                <p:cTn id="50" presetID="22" presetClass="entr" presetSubtype="2" fill="hold" grpId="0" nodeType="withEffect">
                                  <p:stCondLst>
                                    <p:cond delay="400"/>
                                  </p:stCondLst>
                                  <p:childTnLst>
                                    <p:set>
                                      <p:cBhvr>
                                        <p:cTn id="51" dur="1" fill="hold">
                                          <p:stCondLst>
                                            <p:cond delay="0"/>
                                          </p:stCondLst>
                                        </p:cTn>
                                        <p:tgtEl>
                                          <p:spTgt spid="80"/>
                                        </p:tgtEl>
                                        <p:attrNameLst>
                                          <p:attrName>style.visibility</p:attrName>
                                        </p:attrNameLst>
                                      </p:cBhvr>
                                      <p:to>
                                        <p:strVal val="visible"/>
                                      </p:to>
                                    </p:set>
                                    <p:animEffect transition="in" filter="wipe(right)">
                                      <p:cBhvr>
                                        <p:cTn id="52" dur="500"/>
                                        <p:tgtEl>
                                          <p:spTgt spid="80"/>
                                        </p:tgtEl>
                                      </p:cBhvr>
                                    </p:animEffect>
                                  </p:childTnLst>
                                </p:cTn>
                              </p:par>
                              <p:par>
                                <p:cTn id="53" presetID="22" presetClass="entr" presetSubtype="2" fill="hold" grpId="0" nodeType="withEffect">
                                  <p:stCondLst>
                                    <p:cond delay="400"/>
                                  </p:stCondLst>
                                  <p:childTnLst>
                                    <p:set>
                                      <p:cBhvr>
                                        <p:cTn id="54" dur="1" fill="hold">
                                          <p:stCondLst>
                                            <p:cond delay="0"/>
                                          </p:stCondLst>
                                        </p:cTn>
                                        <p:tgtEl>
                                          <p:spTgt spid="81"/>
                                        </p:tgtEl>
                                        <p:attrNameLst>
                                          <p:attrName>style.visibility</p:attrName>
                                        </p:attrNameLst>
                                      </p:cBhvr>
                                      <p:to>
                                        <p:strVal val="visible"/>
                                      </p:to>
                                    </p:set>
                                    <p:animEffect transition="in" filter="wipe(right)">
                                      <p:cBhvr>
                                        <p:cTn id="55" dur="500"/>
                                        <p:tgtEl>
                                          <p:spTgt spid="81"/>
                                        </p:tgtEl>
                                      </p:cBhvr>
                                    </p:animEffect>
                                  </p:childTnLst>
                                </p:cTn>
                              </p:par>
                              <p:par>
                                <p:cTn id="56" presetID="22" presetClass="entr" presetSubtype="8" fill="hold" grpId="0" nodeType="withEffect">
                                  <p:stCondLst>
                                    <p:cond delay="800"/>
                                  </p:stCondLst>
                                  <p:childTnLst>
                                    <p:set>
                                      <p:cBhvr>
                                        <p:cTn id="57" dur="1" fill="hold">
                                          <p:stCondLst>
                                            <p:cond delay="0"/>
                                          </p:stCondLst>
                                        </p:cTn>
                                        <p:tgtEl>
                                          <p:spTgt spid="78"/>
                                        </p:tgtEl>
                                        <p:attrNameLst>
                                          <p:attrName>style.visibility</p:attrName>
                                        </p:attrNameLst>
                                      </p:cBhvr>
                                      <p:to>
                                        <p:strVal val="visible"/>
                                      </p:to>
                                    </p:set>
                                    <p:animEffect transition="in" filter="wipe(left)">
                                      <p:cBhvr>
                                        <p:cTn id="58" dur="500"/>
                                        <p:tgtEl>
                                          <p:spTgt spid="78"/>
                                        </p:tgtEl>
                                      </p:cBhvr>
                                    </p:animEffect>
                                  </p:childTnLst>
                                </p:cTn>
                              </p:par>
                              <p:par>
                                <p:cTn id="59" presetID="22" presetClass="entr" presetSubtype="8" fill="hold" grpId="0" nodeType="withEffect">
                                  <p:stCondLst>
                                    <p:cond delay="800"/>
                                  </p:stCondLst>
                                  <p:childTnLst>
                                    <p:set>
                                      <p:cBhvr>
                                        <p:cTn id="60" dur="1" fill="hold">
                                          <p:stCondLst>
                                            <p:cond delay="0"/>
                                          </p:stCondLst>
                                        </p:cTn>
                                        <p:tgtEl>
                                          <p:spTgt spid="79"/>
                                        </p:tgtEl>
                                        <p:attrNameLst>
                                          <p:attrName>style.visibility</p:attrName>
                                        </p:attrNameLst>
                                      </p:cBhvr>
                                      <p:to>
                                        <p:strVal val="visible"/>
                                      </p:to>
                                    </p:set>
                                    <p:animEffect transition="in" filter="wipe(left)">
                                      <p:cBhvr>
                                        <p:cTn id="61"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51" grpId="0" animBg="1"/>
      <p:bldP spid="55" grpId="0" animBg="1"/>
      <p:bldP spid="76" grpId="0"/>
      <p:bldP spid="77" grpId="0"/>
      <p:bldP spid="78" grpId="0"/>
      <p:bldP spid="79" grpId="0"/>
      <p:bldP spid="80" grpId="0"/>
      <p:bldP spid="8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id="{672EA72F-9857-4494-966A-4C872BACC183}"/>
              </a:ext>
            </a:extLst>
          </p:cNvPr>
          <p:cNvPicPr>
            <a:picLocks noChangeAspect="1"/>
          </p:cNvPicPr>
          <p:nvPr/>
        </p:nvPicPr>
        <p:blipFill>
          <a:blip r:embed="rId2"/>
          <a:stretch>
            <a:fillRect/>
          </a:stretch>
        </p:blipFill>
        <p:spPr>
          <a:xfrm>
            <a:off x="1743366" y="3355701"/>
            <a:ext cx="3408247" cy="3494976"/>
          </a:xfrm>
          <a:prstGeom prst="rect">
            <a:avLst/>
          </a:prstGeom>
        </p:spPr>
      </p:pic>
      <p:pic>
        <p:nvPicPr>
          <p:cNvPr id="11" name="图片 10">
            <a:extLst>
              <a:ext uri="{FF2B5EF4-FFF2-40B4-BE49-F238E27FC236}">
                <a16:creationId xmlns:a16="http://schemas.microsoft.com/office/drawing/2014/main" id="{EA9EBC8A-6859-4696-BF74-ECF8AC69A21D}"/>
              </a:ext>
            </a:extLst>
          </p:cNvPr>
          <p:cNvPicPr>
            <a:picLocks noChangeAspect="1"/>
          </p:cNvPicPr>
          <p:nvPr/>
        </p:nvPicPr>
        <p:blipFill>
          <a:blip r:embed="rId3"/>
          <a:stretch>
            <a:fillRect/>
          </a:stretch>
        </p:blipFill>
        <p:spPr>
          <a:xfrm>
            <a:off x="3059973" y="4714739"/>
            <a:ext cx="2653564" cy="2143261"/>
          </a:xfrm>
          <a:prstGeom prst="rect">
            <a:avLst/>
          </a:prstGeom>
        </p:spPr>
      </p:pic>
      <p:pic>
        <p:nvPicPr>
          <p:cNvPr id="12" name="图片 11">
            <a:extLst>
              <a:ext uri="{FF2B5EF4-FFF2-40B4-BE49-F238E27FC236}">
                <a16:creationId xmlns:a16="http://schemas.microsoft.com/office/drawing/2014/main" id="{1523FE08-3703-477B-A9FC-A0B8167BE51B}"/>
              </a:ext>
            </a:extLst>
          </p:cNvPr>
          <p:cNvPicPr>
            <a:picLocks noChangeAspect="1"/>
          </p:cNvPicPr>
          <p:nvPr/>
        </p:nvPicPr>
        <p:blipFill>
          <a:blip r:embed="rId4"/>
          <a:stretch>
            <a:fillRect/>
          </a:stretch>
        </p:blipFill>
        <p:spPr>
          <a:xfrm>
            <a:off x="5104443" y="-709451"/>
            <a:ext cx="3399799" cy="2740601"/>
          </a:xfrm>
          <a:prstGeom prst="rect">
            <a:avLst/>
          </a:prstGeom>
        </p:spPr>
      </p:pic>
      <p:pic>
        <p:nvPicPr>
          <p:cNvPr id="13" name="图片 12">
            <a:extLst>
              <a:ext uri="{FF2B5EF4-FFF2-40B4-BE49-F238E27FC236}">
                <a16:creationId xmlns:a16="http://schemas.microsoft.com/office/drawing/2014/main" id="{D38E5EDD-75DA-4E30-820A-6777DBBFD1D7}"/>
              </a:ext>
            </a:extLst>
          </p:cNvPr>
          <p:cNvPicPr>
            <a:picLocks noChangeAspect="1"/>
          </p:cNvPicPr>
          <p:nvPr/>
        </p:nvPicPr>
        <p:blipFill>
          <a:blip r:embed="rId5"/>
          <a:stretch>
            <a:fillRect/>
          </a:stretch>
        </p:blipFill>
        <p:spPr>
          <a:xfrm>
            <a:off x="5713537" y="-898513"/>
            <a:ext cx="4044228" cy="4148277"/>
          </a:xfrm>
          <a:prstGeom prst="rect">
            <a:avLst/>
          </a:prstGeom>
        </p:spPr>
      </p:pic>
      <p:grpSp>
        <p:nvGrpSpPr>
          <p:cNvPr id="2" name="组合 1">
            <a:extLst>
              <a:ext uri="{FF2B5EF4-FFF2-40B4-BE49-F238E27FC236}">
                <a16:creationId xmlns:a16="http://schemas.microsoft.com/office/drawing/2014/main" id="{29220D66-A949-4B39-A4DB-16BD9D0E7922}"/>
              </a:ext>
            </a:extLst>
          </p:cNvPr>
          <p:cNvGrpSpPr/>
          <p:nvPr/>
        </p:nvGrpSpPr>
        <p:grpSpPr>
          <a:xfrm>
            <a:off x="4101275" y="1522858"/>
            <a:ext cx="3698561" cy="3700173"/>
            <a:chOff x="3617392" y="513777"/>
            <a:chExt cx="1734715" cy="1735471"/>
          </a:xfrm>
        </p:grpSpPr>
        <p:pic>
          <p:nvPicPr>
            <p:cNvPr id="3" name="图片 2">
              <a:extLst>
                <a:ext uri="{FF2B5EF4-FFF2-40B4-BE49-F238E27FC236}">
                  <a16:creationId xmlns:a16="http://schemas.microsoft.com/office/drawing/2014/main" id="{FE88A904-F2FC-41E2-8ADF-760F82E4AF04}"/>
                </a:ext>
              </a:extLst>
            </p:cNvPr>
            <p:cNvPicPr>
              <a:picLocks noChangeAspect="1"/>
            </p:cNvPicPr>
            <p:nvPr/>
          </p:nvPicPr>
          <p:blipFill>
            <a:blip r:embed="rId6"/>
            <a:stretch>
              <a:fillRect/>
            </a:stretch>
          </p:blipFill>
          <p:spPr>
            <a:xfrm>
              <a:off x="3617392" y="513777"/>
              <a:ext cx="1734715" cy="1735471"/>
            </a:xfrm>
            <a:prstGeom prst="rect">
              <a:avLst/>
            </a:prstGeom>
            <a:effectLst>
              <a:outerShdw blurRad="127000" dist="63500" dir="2700000" algn="tl" rotWithShape="0">
                <a:prstClr val="black">
                  <a:alpha val="20000"/>
                </a:prstClr>
              </a:outerShdw>
            </a:effectLst>
          </p:spPr>
        </p:pic>
        <p:sp>
          <p:nvSpPr>
            <p:cNvPr id="4" name="文本框 3">
              <a:extLst>
                <a:ext uri="{FF2B5EF4-FFF2-40B4-BE49-F238E27FC236}">
                  <a16:creationId xmlns:a16="http://schemas.microsoft.com/office/drawing/2014/main" id="{DF430040-B90F-423D-9FC0-961F61EE7581}"/>
                </a:ext>
              </a:extLst>
            </p:cNvPr>
            <p:cNvSpPr txBox="1"/>
            <p:nvPr/>
          </p:nvSpPr>
          <p:spPr>
            <a:xfrm>
              <a:off x="3730795" y="909957"/>
              <a:ext cx="1480324" cy="216532"/>
            </a:xfrm>
            <a:prstGeom prst="rect">
              <a:avLst/>
            </a:prstGeom>
            <a:noFill/>
          </p:spPr>
          <p:txBody>
            <a:bodyPr wrap="square" rtlCol="0">
              <a:spAutoFit/>
            </a:bodyPr>
            <a:lstStyle/>
            <a:p>
              <a:pPr algn="ctr"/>
              <a:r>
                <a:rPr lang="zh-CN" altLang="en-US" sz="2400" b="1" dirty="0">
                  <a:solidFill>
                    <a:schemeClr val="bg1">
                      <a:lumMod val="65000"/>
                    </a:schemeClr>
                  </a:solidFill>
                  <a:latin typeface="微软雅黑" panose="020B0503020204020204" pitchFamily="34" charset="-122"/>
                  <a:ea typeface="微软雅黑" panose="020B0503020204020204" pitchFamily="34" charset="-122"/>
                </a:rPr>
                <a:t>请输入你的题目</a:t>
              </a:r>
            </a:p>
          </p:txBody>
        </p:sp>
        <p:sp>
          <p:nvSpPr>
            <p:cNvPr id="5" name="文本框 4">
              <a:extLst>
                <a:ext uri="{FF2B5EF4-FFF2-40B4-BE49-F238E27FC236}">
                  <a16:creationId xmlns:a16="http://schemas.microsoft.com/office/drawing/2014/main" id="{DF60E8DA-DA2C-446A-AC2D-C16BC09AA00B}"/>
                </a:ext>
              </a:extLst>
            </p:cNvPr>
            <p:cNvSpPr txBox="1"/>
            <p:nvPr/>
          </p:nvSpPr>
          <p:spPr>
            <a:xfrm>
              <a:off x="4094132" y="612743"/>
              <a:ext cx="795928" cy="274274"/>
            </a:xfrm>
            <a:prstGeom prst="rect">
              <a:avLst/>
            </a:prstGeom>
            <a:noFill/>
          </p:spPr>
          <p:txBody>
            <a:bodyPr wrap="square" rtlCol="0">
              <a:spAutoFit/>
            </a:bodyPr>
            <a:lstStyle>
              <a:defPPr>
                <a:defRPr lang="zh-CN"/>
              </a:defPPr>
              <a:lvl1pPr algn="ctr">
                <a:defRPr sz="2400" b="1">
                  <a:solidFill>
                    <a:srgbClr val="D25B6E"/>
                  </a:solidFill>
                  <a:latin typeface="微软雅黑" panose="020B0503020204020204" pitchFamily="34" charset="-122"/>
                  <a:ea typeface="微软雅黑" panose="020B0503020204020204" pitchFamily="34" charset="-122"/>
                </a:defRPr>
              </a:lvl1pPr>
            </a:lstStyle>
            <a:p>
              <a:r>
                <a:rPr lang="en-US" altLang="zh-CN" sz="3200" dirty="0">
                  <a:solidFill>
                    <a:schemeClr val="bg1">
                      <a:lumMod val="65000"/>
                    </a:schemeClr>
                  </a:solidFill>
                </a:rPr>
                <a:t>03</a:t>
              </a:r>
              <a:endParaRPr lang="zh-CN" altLang="en-US" sz="3200" dirty="0">
                <a:solidFill>
                  <a:schemeClr val="bg1">
                    <a:lumMod val="65000"/>
                  </a:schemeClr>
                </a:solidFill>
              </a:endParaRPr>
            </a:p>
          </p:txBody>
        </p:sp>
      </p:grpSp>
      <p:pic>
        <p:nvPicPr>
          <p:cNvPr id="14" name="图片 13">
            <a:extLst>
              <a:ext uri="{FF2B5EF4-FFF2-40B4-BE49-F238E27FC236}">
                <a16:creationId xmlns:a16="http://schemas.microsoft.com/office/drawing/2014/main" id="{5A3D07CB-5280-42C3-A97B-24B4066F1E95}"/>
              </a:ext>
            </a:extLst>
          </p:cNvPr>
          <p:cNvPicPr>
            <a:picLocks noChangeAspect="1"/>
          </p:cNvPicPr>
          <p:nvPr/>
        </p:nvPicPr>
        <p:blipFill>
          <a:blip r:embed="rId7"/>
          <a:stretch>
            <a:fillRect/>
          </a:stretch>
        </p:blipFill>
        <p:spPr>
          <a:xfrm>
            <a:off x="7027867" y="4182229"/>
            <a:ext cx="879750" cy="880133"/>
          </a:xfrm>
          <a:prstGeom prst="rect">
            <a:avLst/>
          </a:prstGeom>
        </p:spPr>
      </p:pic>
      <p:pic>
        <p:nvPicPr>
          <p:cNvPr id="15" name="图片 14">
            <a:extLst>
              <a:ext uri="{FF2B5EF4-FFF2-40B4-BE49-F238E27FC236}">
                <a16:creationId xmlns:a16="http://schemas.microsoft.com/office/drawing/2014/main" id="{DDA3A329-8D45-43AF-AACC-607A71F07505}"/>
              </a:ext>
            </a:extLst>
          </p:cNvPr>
          <p:cNvPicPr>
            <a:picLocks noChangeAspect="1"/>
          </p:cNvPicPr>
          <p:nvPr/>
        </p:nvPicPr>
        <p:blipFill>
          <a:blip r:embed="rId8"/>
          <a:stretch>
            <a:fillRect/>
          </a:stretch>
        </p:blipFill>
        <p:spPr>
          <a:xfrm rot="2920028">
            <a:off x="5861811" y="5241026"/>
            <a:ext cx="884623" cy="745270"/>
          </a:xfrm>
          <a:prstGeom prst="rect">
            <a:avLst/>
          </a:prstGeom>
        </p:spPr>
      </p:pic>
      <p:pic>
        <p:nvPicPr>
          <p:cNvPr id="16" name="图片 15">
            <a:extLst>
              <a:ext uri="{FF2B5EF4-FFF2-40B4-BE49-F238E27FC236}">
                <a16:creationId xmlns:a16="http://schemas.microsoft.com/office/drawing/2014/main" id="{C1D4651B-BF1A-4711-B3E0-E9496A03A443}"/>
              </a:ext>
            </a:extLst>
          </p:cNvPr>
          <p:cNvPicPr>
            <a:picLocks noChangeAspect="1"/>
          </p:cNvPicPr>
          <p:nvPr/>
        </p:nvPicPr>
        <p:blipFill>
          <a:blip r:embed="rId9"/>
          <a:stretch>
            <a:fillRect/>
          </a:stretch>
        </p:blipFill>
        <p:spPr>
          <a:xfrm>
            <a:off x="3492106" y="649219"/>
            <a:ext cx="913658" cy="751557"/>
          </a:xfrm>
          <a:prstGeom prst="rect">
            <a:avLst/>
          </a:prstGeom>
        </p:spPr>
      </p:pic>
      <p:pic>
        <p:nvPicPr>
          <p:cNvPr id="17" name="图片 16">
            <a:extLst>
              <a:ext uri="{FF2B5EF4-FFF2-40B4-BE49-F238E27FC236}">
                <a16:creationId xmlns:a16="http://schemas.microsoft.com/office/drawing/2014/main" id="{54D0F49A-B250-4D64-8D64-A2622215D000}"/>
              </a:ext>
            </a:extLst>
          </p:cNvPr>
          <p:cNvPicPr>
            <a:picLocks noChangeAspect="1"/>
          </p:cNvPicPr>
          <p:nvPr/>
        </p:nvPicPr>
        <p:blipFill>
          <a:blip r:embed="rId10"/>
          <a:stretch>
            <a:fillRect/>
          </a:stretch>
        </p:blipFill>
        <p:spPr>
          <a:xfrm>
            <a:off x="2857845" y="2129280"/>
            <a:ext cx="1013625" cy="1014067"/>
          </a:xfrm>
          <a:prstGeom prst="rect">
            <a:avLst/>
          </a:prstGeom>
        </p:spPr>
      </p:pic>
      <p:sp>
        <p:nvSpPr>
          <p:cNvPr id="18" name="矩形 17">
            <a:extLst>
              <a:ext uri="{FF2B5EF4-FFF2-40B4-BE49-F238E27FC236}">
                <a16:creationId xmlns:a16="http://schemas.microsoft.com/office/drawing/2014/main" id="{1DD6E87A-C070-41C6-A362-6EE740A9E115}"/>
              </a:ext>
            </a:extLst>
          </p:cNvPr>
          <p:cNvSpPr/>
          <p:nvPr/>
        </p:nvSpPr>
        <p:spPr>
          <a:xfrm>
            <a:off x="4633452" y="2930994"/>
            <a:ext cx="2665537" cy="1015663"/>
          </a:xfrm>
          <a:prstGeom prst="rect">
            <a:avLst/>
          </a:prstGeom>
        </p:spPr>
        <p:txBody>
          <a:bodyPr wrap="square">
            <a:spAutoFit/>
          </a:bodyPr>
          <a:lstStyle/>
          <a:p>
            <a:r>
              <a:rPr lang="zh-CN" altLang="en-US" sz="1200" dirty="0">
                <a:solidFill>
                  <a:schemeClr val="bg1">
                    <a:lumMod val="65000"/>
                  </a:schemeClr>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请在此处添加详细描述文本，尽量与标题文本语言风格相符合，语言描述尽量简洁生动。请在此处添加详细描述文本，尽量与标题文本语言风格相符合，语言描述尽量简洁生动。</a:t>
            </a:r>
          </a:p>
        </p:txBody>
      </p:sp>
    </p:spTree>
    <p:extLst>
      <p:ext uri="{BB962C8B-B14F-4D97-AF65-F5344CB8AC3E}">
        <p14:creationId xmlns:p14="http://schemas.microsoft.com/office/powerpoint/2010/main" val="15617365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1+#ppt_w/2"/>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par>
                                    <p:cTn id="13" presetID="2" presetClass="entr" presetSubtype="12"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1+#ppt_h/2"/>
                                              </p:val>
                                            </p:tav>
                                            <p:tav tm="100000">
                                              <p:val>
                                                <p:strVal val="#ppt_y"/>
                                              </p:val>
                                            </p:tav>
                                          </p:tavLst>
                                        </p:anim>
                                      </p:childTnLst>
                                    </p:cTn>
                                  </p:par>
                                  <p:par>
                                    <p:cTn id="17" presetID="2" presetClass="entr" presetSubtype="12"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9" fill="hold" nodeType="clickEffect" p14:presetBounceEnd="79000">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14:bounceEnd="79000">
                                          <p:cBhvr additive="base">
                                            <p:cTn id="25" dur="1000" fill="hold"/>
                                            <p:tgtEl>
                                              <p:spTgt spid="2"/>
                                            </p:tgtEl>
                                            <p:attrNameLst>
                                              <p:attrName>ppt_x</p:attrName>
                                            </p:attrNameLst>
                                          </p:cBhvr>
                                          <p:tavLst>
                                            <p:tav tm="0">
                                              <p:val>
                                                <p:strVal val="0-#ppt_w/2"/>
                                              </p:val>
                                            </p:tav>
                                            <p:tav tm="100000">
                                              <p:val>
                                                <p:strVal val="#ppt_x"/>
                                              </p:val>
                                            </p:tav>
                                          </p:tavLst>
                                        </p:anim>
                                        <p:anim calcmode="lin" valueType="num" p14:bounceEnd="79000">
                                          <p:cBhvr additive="base">
                                            <p:cTn id="26" dur="1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p:cTn id="31" dur="500" fill="hold"/>
                                            <p:tgtEl>
                                              <p:spTgt spid="18"/>
                                            </p:tgtEl>
                                            <p:attrNameLst>
                                              <p:attrName>ppt_w</p:attrName>
                                            </p:attrNameLst>
                                          </p:cBhvr>
                                          <p:tavLst>
                                            <p:tav tm="0">
                                              <p:val>
                                                <p:fltVal val="0"/>
                                              </p:val>
                                            </p:tav>
                                            <p:tav tm="100000">
                                              <p:val>
                                                <p:strVal val="#ppt_w"/>
                                              </p:val>
                                            </p:tav>
                                          </p:tavLst>
                                        </p:anim>
                                        <p:anim calcmode="lin" valueType="num">
                                          <p:cBhvr>
                                            <p:cTn id="32" dur="500" fill="hold"/>
                                            <p:tgtEl>
                                              <p:spTgt spid="18"/>
                                            </p:tgtEl>
                                            <p:attrNameLst>
                                              <p:attrName>ppt_h</p:attrName>
                                            </p:attrNameLst>
                                          </p:cBhvr>
                                          <p:tavLst>
                                            <p:tav tm="0">
                                              <p:val>
                                                <p:fltVal val="0"/>
                                              </p:val>
                                            </p:tav>
                                            <p:tav tm="100000">
                                              <p:val>
                                                <p:strVal val="#ppt_h"/>
                                              </p:val>
                                            </p:tav>
                                          </p:tavLst>
                                        </p:anim>
                                        <p:animEffect transition="in" filter="fade">
                                          <p:cBhvr>
                                            <p:cTn id="33" dur="500"/>
                                            <p:tgtEl>
                                              <p:spTgt spid="18"/>
                                            </p:tgtEl>
                                          </p:cBhvr>
                                        </p:animEffect>
                                      </p:childTnLst>
                                    </p:cTn>
                                  </p:par>
                                </p:childTnLst>
                              </p:cTn>
                            </p:par>
                          </p:childTnLst>
                        </p:cTn>
                      </p:par>
                      <p:par>
                        <p:cTn id="34" fill="hold">
                          <p:stCondLst>
                            <p:cond delay="indefinite"/>
                          </p:stCondLst>
                          <p:childTnLst>
                            <p:par>
                              <p:cTn id="35" fill="hold">
                                <p:stCondLst>
                                  <p:cond delay="0"/>
                                </p:stCondLst>
                                <p:childTnLst>
                                  <p:par>
                                    <p:cTn id="36" presetID="31" presetClass="entr" presetSubtype="0" fill="hold" nodeType="click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p:cTn id="38" dur="1000" fill="hold"/>
                                            <p:tgtEl>
                                              <p:spTgt spid="16"/>
                                            </p:tgtEl>
                                            <p:attrNameLst>
                                              <p:attrName>ppt_w</p:attrName>
                                            </p:attrNameLst>
                                          </p:cBhvr>
                                          <p:tavLst>
                                            <p:tav tm="0">
                                              <p:val>
                                                <p:fltVal val="0"/>
                                              </p:val>
                                            </p:tav>
                                            <p:tav tm="100000">
                                              <p:val>
                                                <p:strVal val="#ppt_w"/>
                                              </p:val>
                                            </p:tav>
                                          </p:tavLst>
                                        </p:anim>
                                        <p:anim calcmode="lin" valueType="num">
                                          <p:cBhvr>
                                            <p:cTn id="39" dur="1000" fill="hold"/>
                                            <p:tgtEl>
                                              <p:spTgt spid="16"/>
                                            </p:tgtEl>
                                            <p:attrNameLst>
                                              <p:attrName>ppt_h</p:attrName>
                                            </p:attrNameLst>
                                          </p:cBhvr>
                                          <p:tavLst>
                                            <p:tav tm="0">
                                              <p:val>
                                                <p:fltVal val="0"/>
                                              </p:val>
                                            </p:tav>
                                            <p:tav tm="100000">
                                              <p:val>
                                                <p:strVal val="#ppt_h"/>
                                              </p:val>
                                            </p:tav>
                                          </p:tavLst>
                                        </p:anim>
                                        <p:anim calcmode="lin" valueType="num">
                                          <p:cBhvr>
                                            <p:cTn id="40" dur="1000" fill="hold"/>
                                            <p:tgtEl>
                                              <p:spTgt spid="16"/>
                                            </p:tgtEl>
                                            <p:attrNameLst>
                                              <p:attrName>style.rotation</p:attrName>
                                            </p:attrNameLst>
                                          </p:cBhvr>
                                          <p:tavLst>
                                            <p:tav tm="0">
                                              <p:val>
                                                <p:fltVal val="90"/>
                                              </p:val>
                                            </p:tav>
                                            <p:tav tm="100000">
                                              <p:val>
                                                <p:fltVal val="0"/>
                                              </p:val>
                                            </p:tav>
                                          </p:tavLst>
                                        </p:anim>
                                        <p:animEffect transition="in" filter="fade">
                                          <p:cBhvr>
                                            <p:cTn id="41" dur="1000"/>
                                            <p:tgtEl>
                                              <p:spTgt spid="16"/>
                                            </p:tgtEl>
                                          </p:cBhvr>
                                        </p:animEffect>
                                      </p:childTnLst>
                                    </p:cTn>
                                  </p:par>
                                  <p:par>
                                    <p:cTn id="42" presetID="31" presetClass="entr" presetSubtype="0" fill="hold" nodeType="withEffect">
                                      <p:stCondLst>
                                        <p:cond delay="0"/>
                                      </p:stCondLst>
                                      <p:childTnLst>
                                        <p:set>
                                          <p:cBhvr>
                                            <p:cTn id="43" dur="1" fill="hold">
                                              <p:stCondLst>
                                                <p:cond delay="0"/>
                                              </p:stCondLst>
                                            </p:cTn>
                                            <p:tgtEl>
                                              <p:spTgt spid="15"/>
                                            </p:tgtEl>
                                            <p:attrNameLst>
                                              <p:attrName>style.visibility</p:attrName>
                                            </p:attrNameLst>
                                          </p:cBhvr>
                                          <p:to>
                                            <p:strVal val="visible"/>
                                          </p:to>
                                        </p:set>
                                        <p:anim calcmode="lin" valueType="num">
                                          <p:cBhvr>
                                            <p:cTn id="44" dur="1000" fill="hold"/>
                                            <p:tgtEl>
                                              <p:spTgt spid="15"/>
                                            </p:tgtEl>
                                            <p:attrNameLst>
                                              <p:attrName>ppt_w</p:attrName>
                                            </p:attrNameLst>
                                          </p:cBhvr>
                                          <p:tavLst>
                                            <p:tav tm="0">
                                              <p:val>
                                                <p:fltVal val="0"/>
                                              </p:val>
                                            </p:tav>
                                            <p:tav tm="100000">
                                              <p:val>
                                                <p:strVal val="#ppt_w"/>
                                              </p:val>
                                            </p:tav>
                                          </p:tavLst>
                                        </p:anim>
                                        <p:anim calcmode="lin" valueType="num">
                                          <p:cBhvr>
                                            <p:cTn id="45" dur="1000" fill="hold"/>
                                            <p:tgtEl>
                                              <p:spTgt spid="15"/>
                                            </p:tgtEl>
                                            <p:attrNameLst>
                                              <p:attrName>ppt_h</p:attrName>
                                            </p:attrNameLst>
                                          </p:cBhvr>
                                          <p:tavLst>
                                            <p:tav tm="0">
                                              <p:val>
                                                <p:fltVal val="0"/>
                                              </p:val>
                                            </p:tav>
                                            <p:tav tm="100000">
                                              <p:val>
                                                <p:strVal val="#ppt_h"/>
                                              </p:val>
                                            </p:tav>
                                          </p:tavLst>
                                        </p:anim>
                                        <p:anim calcmode="lin" valueType="num">
                                          <p:cBhvr>
                                            <p:cTn id="46" dur="1000" fill="hold"/>
                                            <p:tgtEl>
                                              <p:spTgt spid="15"/>
                                            </p:tgtEl>
                                            <p:attrNameLst>
                                              <p:attrName>style.rotation</p:attrName>
                                            </p:attrNameLst>
                                          </p:cBhvr>
                                          <p:tavLst>
                                            <p:tav tm="0">
                                              <p:val>
                                                <p:fltVal val="90"/>
                                              </p:val>
                                            </p:tav>
                                            <p:tav tm="100000">
                                              <p:val>
                                                <p:fltVal val="0"/>
                                              </p:val>
                                            </p:tav>
                                          </p:tavLst>
                                        </p:anim>
                                        <p:animEffect transition="in" filter="fade">
                                          <p:cBhvr>
                                            <p:cTn id="47" dur="1000"/>
                                            <p:tgtEl>
                                              <p:spTgt spid="15"/>
                                            </p:tgtEl>
                                          </p:cBhvr>
                                        </p:animEffect>
                                      </p:childTnLst>
                                    </p:cTn>
                                  </p:par>
                                </p:childTnLst>
                              </p:cTn>
                            </p:par>
                          </p:childTnLst>
                        </p:cTn>
                      </p:par>
                      <p:par>
                        <p:cTn id="48" fill="hold">
                          <p:stCondLst>
                            <p:cond delay="indefinite"/>
                          </p:stCondLst>
                          <p:childTnLst>
                            <p:par>
                              <p:cTn id="49" fill="hold">
                                <p:stCondLst>
                                  <p:cond delay="0"/>
                                </p:stCondLst>
                                <p:childTnLst>
                                  <p:par>
                                    <p:cTn id="50" presetID="53" presetClass="entr" presetSubtype="16" fill="hold" nodeType="clickEffect">
                                      <p:stCondLst>
                                        <p:cond delay="0"/>
                                      </p:stCondLst>
                                      <p:childTnLst>
                                        <p:set>
                                          <p:cBhvr>
                                            <p:cTn id="51" dur="1" fill="hold">
                                              <p:stCondLst>
                                                <p:cond delay="0"/>
                                              </p:stCondLst>
                                            </p:cTn>
                                            <p:tgtEl>
                                              <p:spTgt spid="14"/>
                                            </p:tgtEl>
                                            <p:attrNameLst>
                                              <p:attrName>style.visibility</p:attrName>
                                            </p:attrNameLst>
                                          </p:cBhvr>
                                          <p:to>
                                            <p:strVal val="visible"/>
                                          </p:to>
                                        </p:set>
                                        <p:anim calcmode="lin" valueType="num">
                                          <p:cBhvr>
                                            <p:cTn id="52" dur="500" fill="hold"/>
                                            <p:tgtEl>
                                              <p:spTgt spid="14"/>
                                            </p:tgtEl>
                                            <p:attrNameLst>
                                              <p:attrName>ppt_w</p:attrName>
                                            </p:attrNameLst>
                                          </p:cBhvr>
                                          <p:tavLst>
                                            <p:tav tm="0">
                                              <p:val>
                                                <p:fltVal val="0"/>
                                              </p:val>
                                            </p:tav>
                                            <p:tav tm="100000">
                                              <p:val>
                                                <p:strVal val="#ppt_w"/>
                                              </p:val>
                                            </p:tav>
                                          </p:tavLst>
                                        </p:anim>
                                        <p:anim calcmode="lin" valueType="num">
                                          <p:cBhvr>
                                            <p:cTn id="53" dur="500" fill="hold"/>
                                            <p:tgtEl>
                                              <p:spTgt spid="14"/>
                                            </p:tgtEl>
                                            <p:attrNameLst>
                                              <p:attrName>ppt_h</p:attrName>
                                            </p:attrNameLst>
                                          </p:cBhvr>
                                          <p:tavLst>
                                            <p:tav tm="0">
                                              <p:val>
                                                <p:fltVal val="0"/>
                                              </p:val>
                                            </p:tav>
                                            <p:tav tm="100000">
                                              <p:val>
                                                <p:strVal val="#ppt_h"/>
                                              </p:val>
                                            </p:tav>
                                          </p:tavLst>
                                        </p:anim>
                                        <p:animEffect transition="in" filter="fade">
                                          <p:cBhvr>
                                            <p:cTn id="54" dur="500"/>
                                            <p:tgtEl>
                                              <p:spTgt spid="14"/>
                                            </p:tgtEl>
                                          </p:cBhvr>
                                        </p:animEffect>
                                      </p:childTnLst>
                                    </p:cTn>
                                  </p:par>
                                  <p:par>
                                    <p:cTn id="55" presetID="53" presetClass="entr" presetSubtype="16" fill="hold" nodeType="with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p:cTn id="57" dur="500" fill="hold"/>
                                            <p:tgtEl>
                                              <p:spTgt spid="17"/>
                                            </p:tgtEl>
                                            <p:attrNameLst>
                                              <p:attrName>ppt_w</p:attrName>
                                            </p:attrNameLst>
                                          </p:cBhvr>
                                          <p:tavLst>
                                            <p:tav tm="0">
                                              <p:val>
                                                <p:fltVal val="0"/>
                                              </p:val>
                                            </p:tav>
                                            <p:tav tm="100000">
                                              <p:val>
                                                <p:strVal val="#ppt_w"/>
                                              </p:val>
                                            </p:tav>
                                          </p:tavLst>
                                        </p:anim>
                                        <p:anim calcmode="lin" valueType="num">
                                          <p:cBhvr>
                                            <p:cTn id="58" dur="500" fill="hold"/>
                                            <p:tgtEl>
                                              <p:spTgt spid="17"/>
                                            </p:tgtEl>
                                            <p:attrNameLst>
                                              <p:attrName>ppt_h</p:attrName>
                                            </p:attrNameLst>
                                          </p:cBhvr>
                                          <p:tavLst>
                                            <p:tav tm="0">
                                              <p:val>
                                                <p:fltVal val="0"/>
                                              </p:val>
                                            </p:tav>
                                            <p:tav tm="100000">
                                              <p:val>
                                                <p:strVal val="#ppt_h"/>
                                              </p:val>
                                            </p:tav>
                                          </p:tavLst>
                                        </p:anim>
                                        <p:animEffect transition="in" filter="fade">
                                          <p:cBhvr>
                                            <p:cTn id="5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1+#ppt_w/2"/>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par>
                                    <p:cTn id="13" presetID="2" presetClass="entr" presetSubtype="12"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1+#ppt_h/2"/>
                                              </p:val>
                                            </p:tav>
                                            <p:tav tm="100000">
                                              <p:val>
                                                <p:strVal val="#ppt_y"/>
                                              </p:val>
                                            </p:tav>
                                          </p:tavLst>
                                        </p:anim>
                                      </p:childTnLst>
                                    </p:cTn>
                                  </p:par>
                                  <p:par>
                                    <p:cTn id="17" presetID="2" presetClass="entr" presetSubtype="12"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9"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1000" fill="hold"/>
                                            <p:tgtEl>
                                              <p:spTgt spid="2"/>
                                            </p:tgtEl>
                                            <p:attrNameLst>
                                              <p:attrName>ppt_x</p:attrName>
                                            </p:attrNameLst>
                                          </p:cBhvr>
                                          <p:tavLst>
                                            <p:tav tm="0">
                                              <p:val>
                                                <p:strVal val="0-#ppt_w/2"/>
                                              </p:val>
                                            </p:tav>
                                            <p:tav tm="100000">
                                              <p:val>
                                                <p:strVal val="#ppt_x"/>
                                              </p:val>
                                            </p:tav>
                                          </p:tavLst>
                                        </p:anim>
                                        <p:anim calcmode="lin" valueType="num">
                                          <p:cBhvr additive="base">
                                            <p:cTn id="26" dur="1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p:cTn id="31" dur="500" fill="hold"/>
                                            <p:tgtEl>
                                              <p:spTgt spid="18"/>
                                            </p:tgtEl>
                                            <p:attrNameLst>
                                              <p:attrName>ppt_w</p:attrName>
                                            </p:attrNameLst>
                                          </p:cBhvr>
                                          <p:tavLst>
                                            <p:tav tm="0">
                                              <p:val>
                                                <p:fltVal val="0"/>
                                              </p:val>
                                            </p:tav>
                                            <p:tav tm="100000">
                                              <p:val>
                                                <p:strVal val="#ppt_w"/>
                                              </p:val>
                                            </p:tav>
                                          </p:tavLst>
                                        </p:anim>
                                        <p:anim calcmode="lin" valueType="num">
                                          <p:cBhvr>
                                            <p:cTn id="32" dur="500" fill="hold"/>
                                            <p:tgtEl>
                                              <p:spTgt spid="18"/>
                                            </p:tgtEl>
                                            <p:attrNameLst>
                                              <p:attrName>ppt_h</p:attrName>
                                            </p:attrNameLst>
                                          </p:cBhvr>
                                          <p:tavLst>
                                            <p:tav tm="0">
                                              <p:val>
                                                <p:fltVal val="0"/>
                                              </p:val>
                                            </p:tav>
                                            <p:tav tm="100000">
                                              <p:val>
                                                <p:strVal val="#ppt_h"/>
                                              </p:val>
                                            </p:tav>
                                          </p:tavLst>
                                        </p:anim>
                                        <p:animEffect transition="in" filter="fade">
                                          <p:cBhvr>
                                            <p:cTn id="33" dur="500"/>
                                            <p:tgtEl>
                                              <p:spTgt spid="18"/>
                                            </p:tgtEl>
                                          </p:cBhvr>
                                        </p:animEffect>
                                      </p:childTnLst>
                                    </p:cTn>
                                  </p:par>
                                </p:childTnLst>
                              </p:cTn>
                            </p:par>
                          </p:childTnLst>
                        </p:cTn>
                      </p:par>
                      <p:par>
                        <p:cTn id="34" fill="hold">
                          <p:stCondLst>
                            <p:cond delay="indefinite"/>
                          </p:stCondLst>
                          <p:childTnLst>
                            <p:par>
                              <p:cTn id="35" fill="hold">
                                <p:stCondLst>
                                  <p:cond delay="0"/>
                                </p:stCondLst>
                                <p:childTnLst>
                                  <p:par>
                                    <p:cTn id="36" presetID="31" presetClass="entr" presetSubtype="0" fill="hold" nodeType="click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p:cTn id="38" dur="1000" fill="hold"/>
                                            <p:tgtEl>
                                              <p:spTgt spid="16"/>
                                            </p:tgtEl>
                                            <p:attrNameLst>
                                              <p:attrName>ppt_w</p:attrName>
                                            </p:attrNameLst>
                                          </p:cBhvr>
                                          <p:tavLst>
                                            <p:tav tm="0">
                                              <p:val>
                                                <p:fltVal val="0"/>
                                              </p:val>
                                            </p:tav>
                                            <p:tav tm="100000">
                                              <p:val>
                                                <p:strVal val="#ppt_w"/>
                                              </p:val>
                                            </p:tav>
                                          </p:tavLst>
                                        </p:anim>
                                        <p:anim calcmode="lin" valueType="num">
                                          <p:cBhvr>
                                            <p:cTn id="39" dur="1000" fill="hold"/>
                                            <p:tgtEl>
                                              <p:spTgt spid="16"/>
                                            </p:tgtEl>
                                            <p:attrNameLst>
                                              <p:attrName>ppt_h</p:attrName>
                                            </p:attrNameLst>
                                          </p:cBhvr>
                                          <p:tavLst>
                                            <p:tav tm="0">
                                              <p:val>
                                                <p:fltVal val="0"/>
                                              </p:val>
                                            </p:tav>
                                            <p:tav tm="100000">
                                              <p:val>
                                                <p:strVal val="#ppt_h"/>
                                              </p:val>
                                            </p:tav>
                                          </p:tavLst>
                                        </p:anim>
                                        <p:anim calcmode="lin" valueType="num">
                                          <p:cBhvr>
                                            <p:cTn id="40" dur="1000" fill="hold"/>
                                            <p:tgtEl>
                                              <p:spTgt spid="16"/>
                                            </p:tgtEl>
                                            <p:attrNameLst>
                                              <p:attrName>style.rotation</p:attrName>
                                            </p:attrNameLst>
                                          </p:cBhvr>
                                          <p:tavLst>
                                            <p:tav tm="0">
                                              <p:val>
                                                <p:fltVal val="90"/>
                                              </p:val>
                                            </p:tav>
                                            <p:tav tm="100000">
                                              <p:val>
                                                <p:fltVal val="0"/>
                                              </p:val>
                                            </p:tav>
                                          </p:tavLst>
                                        </p:anim>
                                        <p:animEffect transition="in" filter="fade">
                                          <p:cBhvr>
                                            <p:cTn id="41" dur="1000"/>
                                            <p:tgtEl>
                                              <p:spTgt spid="16"/>
                                            </p:tgtEl>
                                          </p:cBhvr>
                                        </p:animEffect>
                                      </p:childTnLst>
                                    </p:cTn>
                                  </p:par>
                                  <p:par>
                                    <p:cTn id="42" presetID="31" presetClass="entr" presetSubtype="0" fill="hold" nodeType="withEffect">
                                      <p:stCondLst>
                                        <p:cond delay="0"/>
                                      </p:stCondLst>
                                      <p:childTnLst>
                                        <p:set>
                                          <p:cBhvr>
                                            <p:cTn id="43" dur="1" fill="hold">
                                              <p:stCondLst>
                                                <p:cond delay="0"/>
                                              </p:stCondLst>
                                            </p:cTn>
                                            <p:tgtEl>
                                              <p:spTgt spid="15"/>
                                            </p:tgtEl>
                                            <p:attrNameLst>
                                              <p:attrName>style.visibility</p:attrName>
                                            </p:attrNameLst>
                                          </p:cBhvr>
                                          <p:to>
                                            <p:strVal val="visible"/>
                                          </p:to>
                                        </p:set>
                                        <p:anim calcmode="lin" valueType="num">
                                          <p:cBhvr>
                                            <p:cTn id="44" dur="1000" fill="hold"/>
                                            <p:tgtEl>
                                              <p:spTgt spid="15"/>
                                            </p:tgtEl>
                                            <p:attrNameLst>
                                              <p:attrName>ppt_w</p:attrName>
                                            </p:attrNameLst>
                                          </p:cBhvr>
                                          <p:tavLst>
                                            <p:tav tm="0">
                                              <p:val>
                                                <p:fltVal val="0"/>
                                              </p:val>
                                            </p:tav>
                                            <p:tav tm="100000">
                                              <p:val>
                                                <p:strVal val="#ppt_w"/>
                                              </p:val>
                                            </p:tav>
                                          </p:tavLst>
                                        </p:anim>
                                        <p:anim calcmode="lin" valueType="num">
                                          <p:cBhvr>
                                            <p:cTn id="45" dur="1000" fill="hold"/>
                                            <p:tgtEl>
                                              <p:spTgt spid="15"/>
                                            </p:tgtEl>
                                            <p:attrNameLst>
                                              <p:attrName>ppt_h</p:attrName>
                                            </p:attrNameLst>
                                          </p:cBhvr>
                                          <p:tavLst>
                                            <p:tav tm="0">
                                              <p:val>
                                                <p:fltVal val="0"/>
                                              </p:val>
                                            </p:tav>
                                            <p:tav tm="100000">
                                              <p:val>
                                                <p:strVal val="#ppt_h"/>
                                              </p:val>
                                            </p:tav>
                                          </p:tavLst>
                                        </p:anim>
                                        <p:anim calcmode="lin" valueType="num">
                                          <p:cBhvr>
                                            <p:cTn id="46" dur="1000" fill="hold"/>
                                            <p:tgtEl>
                                              <p:spTgt spid="15"/>
                                            </p:tgtEl>
                                            <p:attrNameLst>
                                              <p:attrName>style.rotation</p:attrName>
                                            </p:attrNameLst>
                                          </p:cBhvr>
                                          <p:tavLst>
                                            <p:tav tm="0">
                                              <p:val>
                                                <p:fltVal val="90"/>
                                              </p:val>
                                            </p:tav>
                                            <p:tav tm="100000">
                                              <p:val>
                                                <p:fltVal val="0"/>
                                              </p:val>
                                            </p:tav>
                                          </p:tavLst>
                                        </p:anim>
                                        <p:animEffect transition="in" filter="fade">
                                          <p:cBhvr>
                                            <p:cTn id="47" dur="1000"/>
                                            <p:tgtEl>
                                              <p:spTgt spid="15"/>
                                            </p:tgtEl>
                                          </p:cBhvr>
                                        </p:animEffect>
                                      </p:childTnLst>
                                    </p:cTn>
                                  </p:par>
                                </p:childTnLst>
                              </p:cTn>
                            </p:par>
                          </p:childTnLst>
                        </p:cTn>
                      </p:par>
                      <p:par>
                        <p:cTn id="48" fill="hold">
                          <p:stCondLst>
                            <p:cond delay="indefinite"/>
                          </p:stCondLst>
                          <p:childTnLst>
                            <p:par>
                              <p:cTn id="49" fill="hold">
                                <p:stCondLst>
                                  <p:cond delay="0"/>
                                </p:stCondLst>
                                <p:childTnLst>
                                  <p:par>
                                    <p:cTn id="50" presetID="53" presetClass="entr" presetSubtype="16" fill="hold" nodeType="clickEffect">
                                      <p:stCondLst>
                                        <p:cond delay="0"/>
                                      </p:stCondLst>
                                      <p:childTnLst>
                                        <p:set>
                                          <p:cBhvr>
                                            <p:cTn id="51" dur="1" fill="hold">
                                              <p:stCondLst>
                                                <p:cond delay="0"/>
                                              </p:stCondLst>
                                            </p:cTn>
                                            <p:tgtEl>
                                              <p:spTgt spid="14"/>
                                            </p:tgtEl>
                                            <p:attrNameLst>
                                              <p:attrName>style.visibility</p:attrName>
                                            </p:attrNameLst>
                                          </p:cBhvr>
                                          <p:to>
                                            <p:strVal val="visible"/>
                                          </p:to>
                                        </p:set>
                                        <p:anim calcmode="lin" valueType="num">
                                          <p:cBhvr>
                                            <p:cTn id="52" dur="500" fill="hold"/>
                                            <p:tgtEl>
                                              <p:spTgt spid="14"/>
                                            </p:tgtEl>
                                            <p:attrNameLst>
                                              <p:attrName>ppt_w</p:attrName>
                                            </p:attrNameLst>
                                          </p:cBhvr>
                                          <p:tavLst>
                                            <p:tav tm="0">
                                              <p:val>
                                                <p:fltVal val="0"/>
                                              </p:val>
                                            </p:tav>
                                            <p:tav tm="100000">
                                              <p:val>
                                                <p:strVal val="#ppt_w"/>
                                              </p:val>
                                            </p:tav>
                                          </p:tavLst>
                                        </p:anim>
                                        <p:anim calcmode="lin" valueType="num">
                                          <p:cBhvr>
                                            <p:cTn id="53" dur="500" fill="hold"/>
                                            <p:tgtEl>
                                              <p:spTgt spid="14"/>
                                            </p:tgtEl>
                                            <p:attrNameLst>
                                              <p:attrName>ppt_h</p:attrName>
                                            </p:attrNameLst>
                                          </p:cBhvr>
                                          <p:tavLst>
                                            <p:tav tm="0">
                                              <p:val>
                                                <p:fltVal val="0"/>
                                              </p:val>
                                            </p:tav>
                                            <p:tav tm="100000">
                                              <p:val>
                                                <p:strVal val="#ppt_h"/>
                                              </p:val>
                                            </p:tav>
                                          </p:tavLst>
                                        </p:anim>
                                        <p:animEffect transition="in" filter="fade">
                                          <p:cBhvr>
                                            <p:cTn id="54" dur="500"/>
                                            <p:tgtEl>
                                              <p:spTgt spid="14"/>
                                            </p:tgtEl>
                                          </p:cBhvr>
                                        </p:animEffect>
                                      </p:childTnLst>
                                    </p:cTn>
                                  </p:par>
                                  <p:par>
                                    <p:cTn id="55" presetID="53" presetClass="entr" presetSubtype="16" fill="hold" nodeType="with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p:cTn id="57" dur="500" fill="hold"/>
                                            <p:tgtEl>
                                              <p:spTgt spid="17"/>
                                            </p:tgtEl>
                                            <p:attrNameLst>
                                              <p:attrName>ppt_w</p:attrName>
                                            </p:attrNameLst>
                                          </p:cBhvr>
                                          <p:tavLst>
                                            <p:tav tm="0">
                                              <p:val>
                                                <p:fltVal val="0"/>
                                              </p:val>
                                            </p:tav>
                                            <p:tav tm="100000">
                                              <p:val>
                                                <p:strVal val="#ppt_w"/>
                                              </p:val>
                                            </p:tav>
                                          </p:tavLst>
                                        </p:anim>
                                        <p:anim calcmode="lin" valueType="num">
                                          <p:cBhvr>
                                            <p:cTn id="58" dur="500" fill="hold"/>
                                            <p:tgtEl>
                                              <p:spTgt spid="17"/>
                                            </p:tgtEl>
                                            <p:attrNameLst>
                                              <p:attrName>ppt_h</p:attrName>
                                            </p:attrNameLst>
                                          </p:cBhvr>
                                          <p:tavLst>
                                            <p:tav tm="0">
                                              <p:val>
                                                <p:fltVal val="0"/>
                                              </p:val>
                                            </p:tav>
                                            <p:tav tm="100000">
                                              <p:val>
                                                <p:strVal val="#ppt_h"/>
                                              </p:val>
                                            </p:tav>
                                          </p:tavLst>
                                        </p:anim>
                                        <p:animEffect transition="in" filter="fade">
                                          <p:cBhvr>
                                            <p:cTn id="5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4FA73952-83CF-43C9-AD31-2224AF253E2C}"/>
              </a:ext>
            </a:extLst>
          </p:cNvPr>
          <p:cNvGrpSpPr/>
          <p:nvPr/>
        </p:nvGrpSpPr>
        <p:grpSpPr>
          <a:xfrm>
            <a:off x="2438443" y="3554315"/>
            <a:ext cx="1721136" cy="548848"/>
            <a:chOff x="695368" y="3811490"/>
            <a:chExt cx="1721136" cy="548848"/>
          </a:xfrm>
        </p:grpSpPr>
        <p:grpSp>
          <p:nvGrpSpPr>
            <p:cNvPr id="3" name="组合 2">
              <a:extLst>
                <a:ext uri="{FF2B5EF4-FFF2-40B4-BE49-F238E27FC236}">
                  <a16:creationId xmlns:a16="http://schemas.microsoft.com/office/drawing/2014/main" id="{CEB008A6-12F8-41E3-86FB-FE38E1BCDFBF}"/>
                </a:ext>
              </a:extLst>
            </p:cNvPr>
            <p:cNvGrpSpPr/>
            <p:nvPr/>
          </p:nvGrpSpPr>
          <p:grpSpPr>
            <a:xfrm>
              <a:off x="695368" y="3811490"/>
              <a:ext cx="1721136" cy="548848"/>
              <a:chOff x="4304043" y="1286668"/>
              <a:chExt cx="3837944" cy="2757793"/>
            </a:xfrm>
            <a:effectLst>
              <a:outerShdw blurRad="381000" dist="254000" dir="8100000" algn="tr" rotWithShape="0">
                <a:prstClr val="black">
                  <a:alpha val="40000"/>
                </a:prstClr>
              </a:outerShdw>
            </a:effectLst>
          </p:grpSpPr>
          <p:sp>
            <p:nvSpPr>
              <p:cNvPr id="5" name="圆角矩形 52">
                <a:extLst>
                  <a:ext uri="{FF2B5EF4-FFF2-40B4-BE49-F238E27FC236}">
                    <a16:creationId xmlns:a16="http://schemas.microsoft.com/office/drawing/2014/main" id="{A133041A-D6E1-49B1-A558-72C95C9D1B1B}"/>
                  </a:ext>
                </a:extLst>
              </p:cNvPr>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6" name="圆角矩形 53">
                <a:extLst>
                  <a:ext uri="{FF2B5EF4-FFF2-40B4-BE49-F238E27FC236}">
                    <a16:creationId xmlns:a16="http://schemas.microsoft.com/office/drawing/2014/main" id="{477A129B-FE98-4407-8AFB-242A1B031C77}"/>
                  </a:ext>
                </a:extLst>
              </p:cNvPr>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4" name="椭圆 3">
              <a:extLst>
                <a:ext uri="{FF2B5EF4-FFF2-40B4-BE49-F238E27FC236}">
                  <a16:creationId xmlns:a16="http://schemas.microsoft.com/office/drawing/2014/main" id="{8542C072-7C60-4174-9184-383C4B143740}"/>
                </a:ext>
              </a:extLst>
            </p:cNvPr>
            <p:cNvSpPr/>
            <p:nvPr/>
          </p:nvSpPr>
          <p:spPr>
            <a:xfrm>
              <a:off x="825405" y="3951961"/>
              <a:ext cx="279463" cy="279463"/>
            </a:xfrm>
            <a:prstGeom prst="ellipse">
              <a:avLst/>
            </a:prstGeom>
            <a:solidFill>
              <a:srgbClr val="9EDAE4"/>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7" name="组合 6">
            <a:extLst>
              <a:ext uri="{FF2B5EF4-FFF2-40B4-BE49-F238E27FC236}">
                <a16:creationId xmlns:a16="http://schemas.microsoft.com/office/drawing/2014/main" id="{AF995352-AEA3-4D44-87C0-9D53EBC8F11E}"/>
              </a:ext>
            </a:extLst>
          </p:cNvPr>
          <p:cNvGrpSpPr/>
          <p:nvPr/>
        </p:nvGrpSpPr>
        <p:grpSpPr>
          <a:xfrm>
            <a:off x="3917002" y="3028344"/>
            <a:ext cx="1721136" cy="548848"/>
            <a:chOff x="2173927" y="3285519"/>
            <a:chExt cx="1721136" cy="548848"/>
          </a:xfrm>
        </p:grpSpPr>
        <p:grpSp>
          <p:nvGrpSpPr>
            <p:cNvPr id="8" name="组合 7">
              <a:extLst>
                <a:ext uri="{FF2B5EF4-FFF2-40B4-BE49-F238E27FC236}">
                  <a16:creationId xmlns:a16="http://schemas.microsoft.com/office/drawing/2014/main" id="{C92A1B32-F3F5-4A0B-A315-5E906101032B}"/>
                </a:ext>
              </a:extLst>
            </p:cNvPr>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10" name="圆角矩形 49">
                <a:extLst>
                  <a:ext uri="{FF2B5EF4-FFF2-40B4-BE49-F238E27FC236}">
                    <a16:creationId xmlns:a16="http://schemas.microsoft.com/office/drawing/2014/main" id="{31955BE8-6663-4090-9440-2370103CE8A1}"/>
                  </a:ext>
                </a:extLst>
              </p:cNvPr>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1" name="圆角矩形 50">
                <a:extLst>
                  <a:ext uri="{FF2B5EF4-FFF2-40B4-BE49-F238E27FC236}">
                    <a16:creationId xmlns:a16="http://schemas.microsoft.com/office/drawing/2014/main" id="{9665D4EF-5B5B-4DF8-B0A8-B5125AA83B95}"/>
                  </a:ext>
                </a:extLst>
              </p:cNvPr>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9" name="椭圆 8">
              <a:extLst>
                <a:ext uri="{FF2B5EF4-FFF2-40B4-BE49-F238E27FC236}">
                  <a16:creationId xmlns:a16="http://schemas.microsoft.com/office/drawing/2014/main" id="{647692FF-59A1-48B3-8038-CD5E4869FB0B}"/>
                </a:ext>
              </a:extLst>
            </p:cNvPr>
            <p:cNvSpPr/>
            <p:nvPr/>
          </p:nvSpPr>
          <p:spPr>
            <a:xfrm>
              <a:off x="2307128" y="3420211"/>
              <a:ext cx="279463" cy="279463"/>
            </a:xfrm>
            <a:prstGeom prst="ellipse">
              <a:avLst/>
            </a:prstGeom>
            <a:solidFill>
              <a:srgbClr val="4188CE"/>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12" name="组合 11">
            <a:extLst>
              <a:ext uri="{FF2B5EF4-FFF2-40B4-BE49-F238E27FC236}">
                <a16:creationId xmlns:a16="http://schemas.microsoft.com/office/drawing/2014/main" id="{1D3A9DF3-401A-420C-A8D1-E21B4DF69F5F}"/>
              </a:ext>
            </a:extLst>
          </p:cNvPr>
          <p:cNvGrpSpPr/>
          <p:nvPr/>
        </p:nvGrpSpPr>
        <p:grpSpPr>
          <a:xfrm>
            <a:off x="5428302" y="2502372"/>
            <a:ext cx="1721136" cy="548848"/>
            <a:chOff x="3685227" y="2759547"/>
            <a:chExt cx="1721136" cy="548848"/>
          </a:xfrm>
        </p:grpSpPr>
        <p:grpSp>
          <p:nvGrpSpPr>
            <p:cNvPr id="13" name="组合 12">
              <a:extLst>
                <a:ext uri="{FF2B5EF4-FFF2-40B4-BE49-F238E27FC236}">
                  <a16:creationId xmlns:a16="http://schemas.microsoft.com/office/drawing/2014/main" id="{5ADF51DC-607A-4A17-9003-E0744F6F8CF0}"/>
                </a:ext>
              </a:extLst>
            </p:cNvPr>
            <p:cNvGrpSpPr/>
            <p:nvPr/>
          </p:nvGrpSpPr>
          <p:grpSpPr>
            <a:xfrm>
              <a:off x="3685227" y="2759547"/>
              <a:ext cx="1721136" cy="548848"/>
              <a:chOff x="4304043" y="1286668"/>
              <a:chExt cx="3837944" cy="2757793"/>
            </a:xfrm>
            <a:effectLst>
              <a:outerShdw blurRad="381000" dist="254000" dir="8100000" algn="tr" rotWithShape="0">
                <a:prstClr val="black">
                  <a:alpha val="40000"/>
                </a:prstClr>
              </a:outerShdw>
            </a:effectLst>
          </p:grpSpPr>
          <p:sp>
            <p:nvSpPr>
              <p:cNvPr id="15" name="圆角矩形 46">
                <a:extLst>
                  <a:ext uri="{FF2B5EF4-FFF2-40B4-BE49-F238E27FC236}">
                    <a16:creationId xmlns:a16="http://schemas.microsoft.com/office/drawing/2014/main" id="{31C60767-BD70-4FD4-9464-A2C5AC607670}"/>
                  </a:ext>
                </a:extLst>
              </p:cNvPr>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6" name="圆角矩形 47">
                <a:extLst>
                  <a:ext uri="{FF2B5EF4-FFF2-40B4-BE49-F238E27FC236}">
                    <a16:creationId xmlns:a16="http://schemas.microsoft.com/office/drawing/2014/main" id="{1073411B-BEF0-4ED7-9471-5A715B2DD44A}"/>
                  </a:ext>
                </a:extLst>
              </p:cNvPr>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14" name="椭圆 13">
              <a:extLst>
                <a:ext uri="{FF2B5EF4-FFF2-40B4-BE49-F238E27FC236}">
                  <a16:creationId xmlns:a16="http://schemas.microsoft.com/office/drawing/2014/main" id="{CCD39E15-A7E6-470C-A27A-8FD950C870C0}"/>
                </a:ext>
              </a:extLst>
            </p:cNvPr>
            <p:cNvSpPr/>
            <p:nvPr/>
          </p:nvSpPr>
          <p:spPr>
            <a:xfrm>
              <a:off x="3829063" y="2894239"/>
              <a:ext cx="279463" cy="279463"/>
            </a:xfrm>
            <a:prstGeom prst="ellipse">
              <a:avLst/>
            </a:prstGeom>
            <a:solidFill>
              <a:srgbClr val="FF9298"/>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17" name="组合 16">
            <a:extLst>
              <a:ext uri="{FF2B5EF4-FFF2-40B4-BE49-F238E27FC236}">
                <a16:creationId xmlns:a16="http://schemas.microsoft.com/office/drawing/2014/main" id="{6E759571-3092-4C77-AA1C-A3D806EB073E}"/>
              </a:ext>
            </a:extLst>
          </p:cNvPr>
          <p:cNvGrpSpPr/>
          <p:nvPr/>
        </p:nvGrpSpPr>
        <p:grpSpPr>
          <a:xfrm>
            <a:off x="6947701" y="1976400"/>
            <a:ext cx="1721136" cy="548848"/>
            <a:chOff x="5204626" y="2233575"/>
            <a:chExt cx="1721136" cy="548848"/>
          </a:xfrm>
        </p:grpSpPr>
        <p:grpSp>
          <p:nvGrpSpPr>
            <p:cNvPr id="18" name="组合 17">
              <a:extLst>
                <a:ext uri="{FF2B5EF4-FFF2-40B4-BE49-F238E27FC236}">
                  <a16:creationId xmlns:a16="http://schemas.microsoft.com/office/drawing/2014/main" id="{3ABD4B4C-7513-4D83-B828-0A9830993FB8}"/>
                </a:ext>
              </a:extLst>
            </p:cNvPr>
            <p:cNvGrpSpPr/>
            <p:nvPr/>
          </p:nvGrpSpPr>
          <p:grpSpPr>
            <a:xfrm>
              <a:off x="5204626" y="2233575"/>
              <a:ext cx="1721136" cy="548848"/>
              <a:chOff x="4304043" y="1286668"/>
              <a:chExt cx="3837944" cy="2757793"/>
            </a:xfrm>
            <a:effectLst>
              <a:outerShdw blurRad="381000" dist="254000" dir="8100000" algn="tr" rotWithShape="0">
                <a:prstClr val="black">
                  <a:alpha val="40000"/>
                </a:prstClr>
              </a:outerShdw>
            </a:effectLst>
          </p:grpSpPr>
          <p:sp>
            <p:nvSpPr>
              <p:cNvPr id="20" name="圆角矩形 43">
                <a:extLst>
                  <a:ext uri="{FF2B5EF4-FFF2-40B4-BE49-F238E27FC236}">
                    <a16:creationId xmlns:a16="http://schemas.microsoft.com/office/drawing/2014/main" id="{254D2F59-031D-462E-AB57-B166501E8BC8}"/>
                  </a:ext>
                </a:extLst>
              </p:cNvPr>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1" name="圆角矩形 44">
                <a:extLst>
                  <a:ext uri="{FF2B5EF4-FFF2-40B4-BE49-F238E27FC236}">
                    <a16:creationId xmlns:a16="http://schemas.microsoft.com/office/drawing/2014/main" id="{C916188C-FB27-49D4-9804-18F29C362BDC}"/>
                  </a:ext>
                </a:extLst>
              </p:cNvPr>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19" name="椭圆 18">
              <a:extLst>
                <a:ext uri="{FF2B5EF4-FFF2-40B4-BE49-F238E27FC236}">
                  <a16:creationId xmlns:a16="http://schemas.microsoft.com/office/drawing/2014/main" id="{DB19497B-C2C7-4570-9D40-C9D29870055B}"/>
                </a:ext>
              </a:extLst>
            </p:cNvPr>
            <p:cNvSpPr/>
            <p:nvPr/>
          </p:nvSpPr>
          <p:spPr>
            <a:xfrm>
              <a:off x="5384889" y="2368267"/>
              <a:ext cx="279463" cy="279463"/>
            </a:xfrm>
            <a:prstGeom prst="ellipse">
              <a:avLst/>
            </a:prstGeom>
            <a:solidFill>
              <a:srgbClr val="FCEC2D"/>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2" name="TextBox 37">
            <a:extLst>
              <a:ext uri="{FF2B5EF4-FFF2-40B4-BE49-F238E27FC236}">
                <a16:creationId xmlns:a16="http://schemas.microsoft.com/office/drawing/2014/main" id="{5B44FD2D-0AC3-4453-9445-86F483BB98B0}"/>
              </a:ext>
            </a:extLst>
          </p:cNvPr>
          <p:cNvSpPr txBox="1"/>
          <p:nvPr/>
        </p:nvSpPr>
        <p:spPr>
          <a:xfrm>
            <a:off x="2847943" y="3686495"/>
            <a:ext cx="800219" cy="338554"/>
          </a:xfrm>
          <a:prstGeom prst="rect">
            <a:avLst/>
          </a:prstGeom>
          <a:noFill/>
          <a:effectLst/>
        </p:spPr>
        <p:txBody>
          <a:bodyPr wrap="none" rtlCol="0">
            <a:spAutoFit/>
          </a:bodyPr>
          <a:lstStyle/>
          <a:p>
            <a:r>
              <a:rPr lang="zh-CN" altLang="en-US" sz="1600" dirty="0">
                <a:solidFill>
                  <a:schemeClr val="bg1">
                    <a:lumMod val="50000"/>
                  </a:schemeClr>
                </a:solidFill>
                <a:latin typeface="微软雅黑" panose="020B0503020204020204" pitchFamily="34" charset="-122"/>
                <a:ea typeface="微软雅黑" panose="020B0503020204020204" pitchFamily="34" charset="-122"/>
              </a:rPr>
              <a:t>问题四</a:t>
            </a:r>
          </a:p>
        </p:txBody>
      </p:sp>
      <p:sp>
        <p:nvSpPr>
          <p:cNvPr id="23" name="TextBox 38">
            <a:extLst>
              <a:ext uri="{FF2B5EF4-FFF2-40B4-BE49-F238E27FC236}">
                <a16:creationId xmlns:a16="http://schemas.microsoft.com/office/drawing/2014/main" id="{0E5EEF21-2088-4E46-A436-DA8EE367F60C}"/>
              </a:ext>
            </a:extLst>
          </p:cNvPr>
          <p:cNvSpPr txBox="1"/>
          <p:nvPr/>
        </p:nvSpPr>
        <p:spPr>
          <a:xfrm>
            <a:off x="4373649" y="3133490"/>
            <a:ext cx="800219" cy="338554"/>
          </a:xfrm>
          <a:prstGeom prst="rect">
            <a:avLst/>
          </a:prstGeom>
          <a:noFill/>
          <a:effectLst/>
        </p:spPr>
        <p:txBody>
          <a:bodyPr wrap="none" rtlCol="0">
            <a:spAutoFit/>
          </a:bodyPr>
          <a:lstStyle/>
          <a:p>
            <a:r>
              <a:rPr lang="zh-CN" altLang="en-US" sz="1600" dirty="0">
                <a:solidFill>
                  <a:schemeClr val="bg1">
                    <a:lumMod val="50000"/>
                  </a:schemeClr>
                </a:solidFill>
                <a:latin typeface="微软雅黑" panose="020B0503020204020204" pitchFamily="34" charset="-122"/>
                <a:ea typeface="微软雅黑" panose="020B0503020204020204" pitchFamily="34" charset="-122"/>
              </a:rPr>
              <a:t>问题三</a:t>
            </a:r>
          </a:p>
        </p:txBody>
      </p:sp>
      <p:sp>
        <p:nvSpPr>
          <p:cNvPr id="24" name="TextBox 39">
            <a:extLst>
              <a:ext uri="{FF2B5EF4-FFF2-40B4-BE49-F238E27FC236}">
                <a16:creationId xmlns:a16="http://schemas.microsoft.com/office/drawing/2014/main" id="{E31FFD6F-EF34-45A9-939F-0A35BEC29290}"/>
              </a:ext>
            </a:extLst>
          </p:cNvPr>
          <p:cNvSpPr txBox="1"/>
          <p:nvPr/>
        </p:nvSpPr>
        <p:spPr>
          <a:xfrm>
            <a:off x="5851601" y="2632919"/>
            <a:ext cx="800219" cy="338554"/>
          </a:xfrm>
          <a:prstGeom prst="rect">
            <a:avLst/>
          </a:prstGeom>
          <a:noFill/>
          <a:effectLst/>
        </p:spPr>
        <p:txBody>
          <a:bodyPr wrap="none" rtlCol="0">
            <a:spAutoFit/>
          </a:bodyPr>
          <a:lstStyle/>
          <a:p>
            <a:r>
              <a:rPr lang="zh-CN" altLang="en-US" sz="1600" dirty="0">
                <a:solidFill>
                  <a:schemeClr val="bg1">
                    <a:lumMod val="50000"/>
                  </a:schemeClr>
                </a:solidFill>
                <a:latin typeface="微软雅黑" panose="020B0503020204020204" pitchFamily="34" charset="-122"/>
                <a:ea typeface="微软雅黑" panose="020B0503020204020204" pitchFamily="34" charset="-122"/>
              </a:rPr>
              <a:t>问题二</a:t>
            </a:r>
          </a:p>
        </p:txBody>
      </p:sp>
      <p:sp>
        <p:nvSpPr>
          <p:cNvPr id="25" name="TextBox 40">
            <a:extLst>
              <a:ext uri="{FF2B5EF4-FFF2-40B4-BE49-F238E27FC236}">
                <a16:creationId xmlns:a16="http://schemas.microsoft.com/office/drawing/2014/main" id="{9A25BFD2-253F-4D22-8118-F4D002AC7154}"/>
              </a:ext>
            </a:extLst>
          </p:cNvPr>
          <p:cNvSpPr txBox="1"/>
          <p:nvPr/>
        </p:nvSpPr>
        <p:spPr>
          <a:xfrm>
            <a:off x="7420149" y="2098457"/>
            <a:ext cx="800219" cy="338554"/>
          </a:xfrm>
          <a:prstGeom prst="rect">
            <a:avLst/>
          </a:prstGeom>
          <a:noFill/>
          <a:effectLst/>
        </p:spPr>
        <p:txBody>
          <a:bodyPr wrap="none" rtlCol="0">
            <a:spAutoFit/>
          </a:bodyPr>
          <a:lstStyle/>
          <a:p>
            <a:r>
              <a:rPr lang="zh-CN" altLang="en-US" sz="1600" dirty="0">
                <a:solidFill>
                  <a:schemeClr val="bg1">
                    <a:lumMod val="50000"/>
                  </a:schemeClr>
                </a:solidFill>
                <a:latin typeface="微软雅黑" panose="020B0503020204020204" pitchFamily="34" charset="-122"/>
                <a:ea typeface="微软雅黑" panose="020B0503020204020204" pitchFamily="34" charset="-122"/>
              </a:rPr>
              <a:t>问题一</a:t>
            </a:r>
          </a:p>
        </p:txBody>
      </p:sp>
      <p:sp>
        <p:nvSpPr>
          <p:cNvPr id="26" name="TextBox 67">
            <a:extLst>
              <a:ext uri="{FF2B5EF4-FFF2-40B4-BE49-F238E27FC236}">
                <a16:creationId xmlns:a16="http://schemas.microsoft.com/office/drawing/2014/main" id="{A70F4D93-9ABF-4292-9F6A-6BB7A5742BD5}"/>
              </a:ext>
            </a:extLst>
          </p:cNvPr>
          <p:cNvSpPr txBox="1"/>
          <p:nvPr/>
        </p:nvSpPr>
        <p:spPr>
          <a:xfrm>
            <a:off x="2517282" y="4315971"/>
            <a:ext cx="1563458" cy="769441"/>
          </a:xfrm>
          <a:prstGeom prst="rect">
            <a:avLst/>
          </a:prstGeom>
          <a:noFill/>
        </p:spPr>
        <p:txBody>
          <a:bodyPr wrap="square" rtlCol="0">
            <a:spAutoFit/>
          </a:bodyPr>
          <a:lstStyle/>
          <a:p>
            <a:r>
              <a:rPr lang="zh-CN" altLang="en-US" sz="11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a:t>
            </a:r>
          </a:p>
        </p:txBody>
      </p:sp>
      <p:sp>
        <p:nvSpPr>
          <p:cNvPr id="27" name="TextBox 68">
            <a:extLst>
              <a:ext uri="{FF2B5EF4-FFF2-40B4-BE49-F238E27FC236}">
                <a16:creationId xmlns:a16="http://schemas.microsoft.com/office/drawing/2014/main" id="{C8877D16-BA67-4BA7-9296-AF04AB27EEA4}"/>
              </a:ext>
            </a:extLst>
          </p:cNvPr>
          <p:cNvSpPr txBox="1"/>
          <p:nvPr/>
        </p:nvSpPr>
        <p:spPr>
          <a:xfrm>
            <a:off x="5007511" y="3753109"/>
            <a:ext cx="1563458" cy="769441"/>
          </a:xfrm>
          <a:prstGeom prst="rect">
            <a:avLst/>
          </a:prstGeom>
          <a:noFill/>
        </p:spPr>
        <p:txBody>
          <a:bodyPr wrap="square" rtlCol="0">
            <a:spAutoFit/>
          </a:bodyPr>
          <a:lstStyle/>
          <a:p>
            <a:r>
              <a:rPr lang="zh-CN" altLang="en-US" sz="11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a:t>
            </a:r>
          </a:p>
        </p:txBody>
      </p:sp>
      <p:sp>
        <p:nvSpPr>
          <p:cNvPr id="28" name="TextBox 69">
            <a:extLst>
              <a:ext uri="{FF2B5EF4-FFF2-40B4-BE49-F238E27FC236}">
                <a16:creationId xmlns:a16="http://schemas.microsoft.com/office/drawing/2014/main" id="{3C4D891D-F541-43D3-AAB6-60DD19B72CB5}"/>
              </a:ext>
            </a:extLst>
          </p:cNvPr>
          <p:cNvSpPr txBox="1"/>
          <p:nvPr/>
        </p:nvSpPr>
        <p:spPr>
          <a:xfrm>
            <a:off x="6947701" y="3347941"/>
            <a:ext cx="1563458" cy="769441"/>
          </a:xfrm>
          <a:prstGeom prst="rect">
            <a:avLst/>
          </a:prstGeom>
          <a:noFill/>
        </p:spPr>
        <p:txBody>
          <a:bodyPr wrap="square" rtlCol="0">
            <a:spAutoFit/>
          </a:bodyPr>
          <a:lstStyle/>
          <a:p>
            <a:r>
              <a:rPr lang="zh-CN" altLang="en-US" sz="11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a:t>
            </a:r>
          </a:p>
        </p:txBody>
      </p:sp>
      <p:sp>
        <p:nvSpPr>
          <p:cNvPr id="29" name="TextBox 70">
            <a:extLst>
              <a:ext uri="{FF2B5EF4-FFF2-40B4-BE49-F238E27FC236}">
                <a16:creationId xmlns:a16="http://schemas.microsoft.com/office/drawing/2014/main" id="{53C41C48-8C2F-4D16-A1C2-FE2EFE79EFA4}"/>
              </a:ext>
            </a:extLst>
          </p:cNvPr>
          <p:cNvSpPr txBox="1"/>
          <p:nvPr/>
        </p:nvSpPr>
        <p:spPr>
          <a:xfrm>
            <a:off x="8336248" y="2605248"/>
            <a:ext cx="1563458" cy="769441"/>
          </a:xfrm>
          <a:prstGeom prst="rect">
            <a:avLst/>
          </a:prstGeom>
          <a:noFill/>
        </p:spPr>
        <p:txBody>
          <a:bodyPr wrap="square" rtlCol="0">
            <a:spAutoFit/>
          </a:bodyPr>
          <a:lstStyle/>
          <a:p>
            <a:r>
              <a:rPr lang="zh-CN" altLang="en-US" sz="11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a:t>
            </a:r>
          </a:p>
        </p:txBody>
      </p:sp>
    </p:spTree>
    <p:extLst>
      <p:ext uri="{BB962C8B-B14F-4D97-AF65-F5344CB8AC3E}">
        <p14:creationId xmlns:p14="http://schemas.microsoft.com/office/powerpoint/2010/main" val="3350378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44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44000">
                                          <p:cBhvr additive="base">
                                            <p:cTn id="7" dur="500" fill="hold"/>
                                            <p:tgtEl>
                                              <p:spTgt spid="2"/>
                                            </p:tgtEl>
                                            <p:attrNameLst>
                                              <p:attrName>ppt_x</p:attrName>
                                            </p:attrNameLst>
                                          </p:cBhvr>
                                          <p:tavLst>
                                            <p:tav tm="0">
                                              <p:val>
                                                <p:strVal val="0-#ppt_w/2"/>
                                              </p:val>
                                            </p:tav>
                                            <p:tav tm="100000">
                                              <p:val>
                                                <p:strVal val="#ppt_x"/>
                                              </p:val>
                                            </p:tav>
                                          </p:tavLst>
                                        </p:anim>
                                        <p:anim calcmode="lin" valueType="num" p14:bounceEnd="44000">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14:presetBounceEnd="44000">
                                      <p:stCondLst>
                                        <p:cond delay="300"/>
                                      </p:stCondLst>
                                      <p:childTnLst>
                                        <p:set>
                                          <p:cBhvr>
                                            <p:cTn id="10" dur="1" fill="hold">
                                              <p:stCondLst>
                                                <p:cond delay="0"/>
                                              </p:stCondLst>
                                            </p:cTn>
                                            <p:tgtEl>
                                              <p:spTgt spid="7"/>
                                            </p:tgtEl>
                                            <p:attrNameLst>
                                              <p:attrName>style.visibility</p:attrName>
                                            </p:attrNameLst>
                                          </p:cBhvr>
                                          <p:to>
                                            <p:strVal val="visible"/>
                                          </p:to>
                                        </p:set>
                                        <p:anim calcmode="lin" valueType="num" p14:bounceEnd="44000">
                                          <p:cBhvr additive="base">
                                            <p:cTn id="11" dur="500" fill="hold"/>
                                            <p:tgtEl>
                                              <p:spTgt spid="7"/>
                                            </p:tgtEl>
                                            <p:attrNameLst>
                                              <p:attrName>ppt_x</p:attrName>
                                            </p:attrNameLst>
                                          </p:cBhvr>
                                          <p:tavLst>
                                            <p:tav tm="0">
                                              <p:val>
                                                <p:strVal val="0-#ppt_w/2"/>
                                              </p:val>
                                            </p:tav>
                                            <p:tav tm="100000">
                                              <p:val>
                                                <p:strVal val="#ppt_x"/>
                                              </p:val>
                                            </p:tav>
                                          </p:tavLst>
                                        </p:anim>
                                        <p:anim calcmode="lin" valueType="num" p14:bounceEnd="44000">
                                          <p:cBhvr additive="base">
                                            <p:cTn id="12" dur="5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14:presetBounceEnd="44000">
                                      <p:stCondLst>
                                        <p:cond delay="600"/>
                                      </p:stCondLst>
                                      <p:childTnLst>
                                        <p:set>
                                          <p:cBhvr>
                                            <p:cTn id="14" dur="1" fill="hold">
                                              <p:stCondLst>
                                                <p:cond delay="0"/>
                                              </p:stCondLst>
                                            </p:cTn>
                                            <p:tgtEl>
                                              <p:spTgt spid="12"/>
                                            </p:tgtEl>
                                            <p:attrNameLst>
                                              <p:attrName>style.visibility</p:attrName>
                                            </p:attrNameLst>
                                          </p:cBhvr>
                                          <p:to>
                                            <p:strVal val="visible"/>
                                          </p:to>
                                        </p:set>
                                        <p:anim calcmode="lin" valueType="num" p14:bounceEnd="44000">
                                          <p:cBhvr additive="base">
                                            <p:cTn id="15" dur="500" fill="hold"/>
                                            <p:tgtEl>
                                              <p:spTgt spid="12"/>
                                            </p:tgtEl>
                                            <p:attrNameLst>
                                              <p:attrName>ppt_x</p:attrName>
                                            </p:attrNameLst>
                                          </p:cBhvr>
                                          <p:tavLst>
                                            <p:tav tm="0">
                                              <p:val>
                                                <p:strVal val="0-#ppt_w/2"/>
                                              </p:val>
                                            </p:tav>
                                            <p:tav tm="100000">
                                              <p:val>
                                                <p:strVal val="#ppt_x"/>
                                              </p:val>
                                            </p:tav>
                                          </p:tavLst>
                                        </p:anim>
                                        <p:anim calcmode="lin" valueType="num" p14:bounceEnd="44000">
                                          <p:cBhvr additive="base">
                                            <p:cTn id="16" dur="50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14:presetBounceEnd="44000">
                                      <p:stCondLst>
                                        <p:cond delay="900"/>
                                      </p:stCondLst>
                                      <p:childTnLst>
                                        <p:set>
                                          <p:cBhvr>
                                            <p:cTn id="18" dur="1" fill="hold">
                                              <p:stCondLst>
                                                <p:cond delay="0"/>
                                              </p:stCondLst>
                                            </p:cTn>
                                            <p:tgtEl>
                                              <p:spTgt spid="17"/>
                                            </p:tgtEl>
                                            <p:attrNameLst>
                                              <p:attrName>style.visibility</p:attrName>
                                            </p:attrNameLst>
                                          </p:cBhvr>
                                          <p:to>
                                            <p:strVal val="visible"/>
                                          </p:to>
                                        </p:set>
                                        <p:anim calcmode="lin" valueType="num" p14:bounceEnd="44000">
                                          <p:cBhvr additive="base">
                                            <p:cTn id="19" dur="500" fill="hold"/>
                                            <p:tgtEl>
                                              <p:spTgt spid="17"/>
                                            </p:tgtEl>
                                            <p:attrNameLst>
                                              <p:attrName>ppt_x</p:attrName>
                                            </p:attrNameLst>
                                          </p:cBhvr>
                                          <p:tavLst>
                                            <p:tav tm="0">
                                              <p:val>
                                                <p:strVal val="0-#ppt_w/2"/>
                                              </p:val>
                                            </p:tav>
                                            <p:tav tm="100000">
                                              <p:val>
                                                <p:strVal val="#ppt_x"/>
                                              </p:val>
                                            </p:tav>
                                          </p:tavLst>
                                        </p:anim>
                                        <p:anim calcmode="lin" valueType="num" p14:bounceEnd="44000">
                                          <p:cBhvr additive="base">
                                            <p:cTn id="20" dur="500" fill="hold"/>
                                            <p:tgtEl>
                                              <p:spTgt spid="17"/>
                                            </p:tgtEl>
                                            <p:attrNameLst>
                                              <p:attrName>ppt_y</p:attrName>
                                            </p:attrNameLst>
                                          </p:cBhvr>
                                          <p:tavLst>
                                            <p:tav tm="0">
                                              <p:val>
                                                <p:strVal val="#ppt_y"/>
                                              </p:val>
                                            </p:tav>
                                            <p:tav tm="100000">
                                              <p:val>
                                                <p:strVal val="#ppt_y"/>
                                              </p:val>
                                            </p:tav>
                                          </p:tavLst>
                                        </p:anim>
                                      </p:childTnLst>
                                    </p:cTn>
                                  </p:par>
                                  <p:par>
                                    <p:cTn id="21" presetID="12" presetClass="entr" presetSubtype="2" fill="hold" grpId="0" nodeType="withEffect">
                                      <p:stCondLst>
                                        <p:cond delay="300"/>
                                      </p:stCondLst>
                                      <p:childTnLst>
                                        <p:set>
                                          <p:cBhvr>
                                            <p:cTn id="22" dur="1" fill="hold">
                                              <p:stCondLst>
                                                <p:cond delay="0"/>
                                              </p:stCondLst>
                                            </p:cTn>
                                            <p:tgtEl>
                                              <p:spTgt spid="22"/>
                                            </p:tgtEl>
                                            <p:attrNameLst>
                                              <p:attrName>style.visibility</p:attrName>
                                            </p:attrNameLst>
                                          </p:cBhvr>
                                          <p:to>
                                            <p:strVal val="visible"/>
                                          </p:to>
                                        </p:set>
                                        <p:anim calcmode="lin" valueType="num">
                                          <p:cBhvr additive="base">
                                            <p:cTn id="23" dur="500"/>
                                            <p:tgtEl>
                                              <p:spTgt spid="22"/>
                                            </p:tgtEl>
                                            <p:attrNameLst>
                                              <p:attrName>ppt_x</p:attrName>
                                            </p:attrNameLst>
                                          </p:cBhvr>
                                          <p:tavLst>
                                            <p:tav tm="0">
                                              <p:val>
                                                <p:strVal val="#ppt_x+#ppt_w*1.125000"/>
                                              </p:val>
                                            </p:tav>
                                            <p:tav tm="100000">
                                              <p:val>
                                                <p:strVal val="#ppt_x"/>
                                              </p:val>
                                            </p:tav>
                                          </p:tavLst>
                                        </p:anim>
                                        <p:animEffect transition="in" filter="wipe(left)">
                                          <p:cBhvr>
                                            <p:cTn id="24" dur="500"/>
                                            <p:tgtEl>
                                              <p:spTgt spid="22"/>
                                            </p:tgtEl>
                                          </p:cBhvr>
                                        </p:animEffect>
                                      </p:childTnLst>
                                    </p:cTn>
                                  </p:par>
                                  <p:par>
                                    <p:cTn id="25" presetID="12" presetClass="entr" presetSubtype="2" fill="hold" grpId="0" nodeType="withEffect">
                                      <p:stCondLst>
                                        <p:cond delay="60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500"/>
                                            <p:tgtEl>
                                              <p:spTgt spid="23"/>
                                            </p:tgtEl>
                                            <p:attrNameLst>
                                              <p:attrName>ppt_x</p:attrName>
                                            </p:attrNameLst>
                                          </p:cBhvr>
                                          <p:tavLst>
                                            <p:tav tm="0">
                                              <p:val>
                                                <p:strVal val="#ppt_x+#ppt_w*1.125000"/>
                                              </p:val>
                                            </p:tav>
                                            <p:tav tm="100000">
                                              <p:val>
                                                <p:strVal val="#ppt_x"/>
                                              </p:val>
                                            </p:tav>
                                          </p:tavLst>
                                        </p:anim>
                                        <p:animEffect transition="in" filter="wipe(left)">
                                          <p:cBhvr>
                                            <p:cTn id="28" dur="500"/>
                                            <p:tgtEl>
                                              <p:spTgt spid="23"/>
                                            </p:tgtEl>
                                          </p:cBhvr>
                                        </p:animEffect>
                                      </p:childTnLst>
                                    </p:cTn>
                                  </p:par>
                                  <p:par>
                                    <p:cTn id="29" presetID="12" presetClass="entr" presetSubtype="2" fill="hold" grpId="0" nodeType="withEffect">
                                      <p:stCondLst>
                                        <p:cond delay="900"/>
                                      </p:stCondLst>
                                      <p:childTnLst>
                                        <p:set>
                                          <p:cBhvr>
                                            <p:cTn id="30" dur="1" fill="hold">
                                              <p:stCondLst>
                                                <p:cond delay="0"/>
                                              </p:stCondLst>
                                            </p:cTn>
                                            <p:tgtEl>
                                              <p:spTgt spid="24"/>
                                            </p:tgtEl>
                                            <p:attrNameLst>
                                              <p:attrName>style.visibility</p:attrName>
                                            </p:attrNameLst>
                                          </p:cBhvr>
                                          <p:to>
                                            <p:strVal val="visible"/>
                                          </p:to>
                                        </p:set>
                                        <p:anim calcmode="lin" valueType="num">
                                          <p:cBhvr additive="base">
                                            <p:cTn id="31" dur="500"/>
                                            <p:tgtEl>
                                              <p:spTgt spid="24"/>
                                            </p:tgtEl>
                                            <p:attrNameLst>
                                              <p:attrName>ppt_x</p:attrName>
                                            </p:attrNameLst>
                                          </p:cBhvr>
                                          <p:tavLst>
                                            <p:tav tm="0">
                                              <p:val>
                                                <p:strVal val="#ppt_x+#ppt_w*1.125000"/>
                                              </p:val>
                                            </p:tav>
                                            <p:tav tm="100000">
                                              <p:val>
                                                <p:strVal val="#ppt_x"/>
                                              </p:val>
                                            </p:tav>
                                          </p:tavLst>
                                        </p:anim>
                                        <p:animEffect transition="in" filter="wipe(left)">
                                          <p:cBhvr>
                                            <p:cTn id="32" dur="500"/>
                                            <p:tgtEl>
                                              <p:spTgt spid="24"/>
                                            </p:tgtEl>
                                          </p:cBhvr>
                                        </p:animEffect>
                                      </p:childTnLst>
                                    </p:cTn>
                                  </p:par>
                                  <p:par>
                                    <p:cTn id="33" presetID="12" presetClass="entr" presetSubtype="2" fill="hold" grpId="0" nodeType="withEffect">
                                      <p:stCondLst>
                                        <p:cond delay="1200"/>
                                      </p:stCondLst>
                                      <p:childTnLst>
                                        <p:set>
                                          <p:cBhvr>
                                            <p:cTn id="34" dur="1" fill="hold">
                                              <p:stCondLst>
                                                <p:cond delay="0"/>
                                              </p:stCondLst>
                                            </p:cTn>
                                            <p:tgtEl>
                                              <p:spTgt spid="25"/>
                                            </p:tgtEl>
                                            <p:attrNameLst>
                                              <p:attrName>style.visibility</p:attrName>
                                            </p:attrNameLst>
                                          </p:cBhvr>
                                          <p:to>
                                            <p:strVal val="visible"/>
                                          </p:to>
                                        </p:set>
                                        <p:anim calcmode="lin" valueType="num">
                                          <p:cBhvr additive="base">
                                            <p:cTn id="35" dur="500"/>
                                            <p:tgtEl>
                                              <p:spTgt spid="25"/>
                                            </p:tgtEl>
                                            <p:attrNameLst>
                                              <p:attrName>ppt_x</p:attrName>
                                            </p:attrNameLst>
                                          </p:cBhvr>
                                          <p:tavLst>
                                            <p:tav tm="0">
                                              <p:val>
                                                <p:strVal val="#ppt_x+#ppt_w*1.125000"/>
                                              </p:val>
                                            </p:tav>
                                            <p:tav tm="100000">
                                              <p:val>
                                                <p:strVal val="#ppt_x"/>
                                              </p:val>
                                            </p:tav>
                                          </p:tavLst>
                                        </p:anim>
                                        <p:animEffect transition="in" filter="wipe(left)">
                                          <p:cBhvr>
                                            <p:cTn id="36" dur="500"/>
                                            <p:tgtEl>
                                              <p:spTgt spid="25"/>
                                            </p:tgtEl>
                                          </p:cBhvr>
                                        </p:animEffect>
                                      </p:childTnLst>
                                    </p:cTn>
                                  </p:par>
                                </p:childTnLst>
                              </p:cTn>
                            </p:par>
                            <p:par>
                              <p:cTn id="37" fill="hold">
                                <p:stCondLst>
                                  <p:cond delay="1700"/>
                                </p:stCondLst>
                                <p:childTnLst>
                                  <p:par>
                                    <p:cTn id="38" presetID="12" presetClass="entr" presetSubtype="8" fill="hold" grpId="0" nodeType="afterEffect">
                                      <p:stCondLst>
                                        <p:cond delay="0"/>
                                      </p:stCondLst>
                                      <p:childTnLst>
                                        <p:set>
                                          <p:cBhvr>
                                            <p:cTn id="39" dur="1" fill="hold">
                                              <p:stCondLst>
                                                <p:cond delay="0"/>
                                              </p:stCondLst>
                                            </p:cTn>
                                            <p:tgtEl>
                                              <p:spTgt spid="26"/>
                                            </p:tgtEl>
                                            <p:attrNameLst>
                                              <p:attrName>style.visibility</p:attrName>
                                            </p:attrNameLst>
                                          </p:cBhvr>
                                          <p:to>
                                            <p:strVal val="visible"/>
                                          </p:to>
                                        </p:set>
                                        <p:anim calcmode="lin" valueType="num">
                                          <p:cBhvr additive="base">
                                            <p:cTn id="40" dur="300"/>
                                            <p:tgtEl>
                                              <p:spTgt spid="26"/>
                                            </p:tgtEl>
                                            <p:attrNameLst>
                                              <p:attrName>ppt_x</p:attrName>
                                            </p:attrNameLst>
                                          </p:cBhvr>
                                          <p:tavLst>
                                            <p:tav tm="0">
                                              <p:val>
                                                <p:strVal val="#ppt_x-#ppt_w*1.125000"/>
                                              </p:val>
                                            </p:tav>
                                            <p:tav tm="100000">
                                              <p:val>
                                                <p:strVal val="#ppt_x"/>
                                              </p:val>
                                            </p:tav>
                                          </p:tavLst>
                                        </p:anim>
                                        <p:animEffect transition="in" filter="wipe(right)">
                                          <p:cBhvr>
                                            <p:cTn id="41" dur="300"/>
                                            <p:tgtEl>
                                              <p:spTgt spid="26"/>
                                            </p:tgtEl>
                                          </p:cBhvr>
                                        </p:animEffect>
                                      </p:childTnLst>
                                    </p:cTn>
                                  </p:par>
                                  <p:par>
                                    <p:cTn id="42" presetID="12" presetClass="entr" presetSubtype="8" fill="hold" grpId="0" nodeType="withEffect">
                                      <p:stCondLst>
                                        <p:cond delay="200"/>
                                      </p:stCondLst>
                                      <p:childTnLst>
                                        <p:set>
                                          <p:cBhvr>
                                            <p:cTn id="43" dur="1" fill="hold">
                                              <p:stCondLst>
                                                <p:cond delay="0"/>
                                              </p:stCondLst>
                                            </p:cTn>
                                            <p:tgtEl>
                                              <p:spTgt spid="27"/>
                                            </p:tgtEl>
                                            <p:attrNameLst>
                                              <p:attrName>style.visibility</p:attrName>
                                            </p:attrNameLst>
                                          </p:cBhvr>
                                          <p:to>
                                            <p:strVal val="visible"/>
                                          </p:to>
                                        </p:set>
                                        <p:anim calcmode="lin" valueType="num">
                                          <p:cBhvr additive="base">
                                            <p:cTn id="44" dur="300"/>
                                            <p:tgtEl>
                                              <p:spTgt spid="27"/>
                                            </p:tgtEl>
                                            <p:attrNameLst>
                                              <p:attrName>ppt_x</p:attrName>
                                            </p:attrNameLst>
                                          </p:cBhvr>
                                          <p:tavLst>
                                            <p:tav tm="0">
                                              <p:val>
                                                <p:strVal val="#ppt_x-#ppt_w*1.125000"/>
                                              </p:val>
                                            </p:tav>
                                            <p:tav tm="100000">
                                              <p:val>
                                                <p:strVal val="#ppt_x"/>
                                              </p:val>
                                            </p:tav>
                                          </p:tavLst>
                                        </p:anim>
                                        <p:animEffect transition="in" filter="wipe(right)">
                                          <p:cBhvr>
                                            <p:cTn id="45" dur="300"/>
                                            <p:tgtEl>
                                              <p:spTgt spid="27"/>
                                            </p:tgtEl>
                                          </p:cBhvr>
                                        </p:animEffect>
                                      </p:childTnLst>
                                    </p:cTn>
                                  </p:par>
                                  <p:par>
                                    <p:cTn id="46" presetID="12" presetClass="entr" presetSubtype="8" fill="hold" grpId="0" nodeType="withEffect">
                                      <p:stCondLst>
                                        <p:cond delay="200"/>
                                      </p:stCondLst>
                                      <p:childTnLst>
                                        <p:set>
                                          <p:cBhvr>
                                            <p:cTn id="47" dur="1" fill="hold">
                                              <p:stCondLst>
                                                <p:cond delay="0"/>
                                              </p:stCondLst>
                                            </p:cTn>
                                            <p:tgtEl>
                                              <p:spTgt spid="28"/>
                                            </p:tgtEl>
                                            <p:attrNameLst>
                                              <p:attrName>style.visibility</p:attrName>
                                            </p:attrNameLst>
                                          </p:cBhvr>
                                          <p:to>
                                            <p:strVal val="visible"/>
                                          </p:to>
                                        </p:set>
                                        <p:anim calcmode="lin" valueType="num">
                                          <p:cBhvr additive="base">
                                            <p:cTn id="48" dur="300"/>
                                            <p:tgtEl>
                                              <p:spTgt spid="28"/>
                                            </p:tgtEl>
                                            <p:attrNameLst>
                                              <p:attrName>ppt_x</p:attrName>
                                            </p:attrNameLst>
                                          </p:cBhvr>
                                          <p:tavLst>
                                            <p:tav tm="0">
                                              <p:val>
                                                <p:strVal val="#ppt_x-#ppt_w*1.125000"/>
                                              </p:val>
                                            </p:tav>
                                            <p:tav tm="100000">
                                              <p:val>
                                                <p:strVal val="#ppt_x"/>
                                              </p:val>
                                            </p:tav>
                                          </p:tavLst>
                                        </p:anim>
                                        <p:animEffect transition="in" filter="wipe(right)">
                                          <p:cBhvr>
                                            <p:cTn id="49" dur="300"/>
                                            <p:tgtEl>
                                              <p:spTgt spid="28"/>
                                            </p:tgtEl>
                                          </p:cBhvr>
                                        </p:animEffect>
                                      </p:childTnLst>
                                    </p:cTn>
                                  </p:par>
                                  <p:par>
                                    <p:cTn id="50" presetID="12" presetClass="entr" presetSubtype="8" fill="hold" grpId="0" nodeType="withEffect">
                                      <p:stCondLst>
                                        <p:cond delay="200"/>
                                      </p:stCondLst>
                                      <p:childTnLst>
                                        <p:set>
                                          <p:cBhvr>
                                            <p:cTn id="51" dur="1" fill="hold">
                                              <p:stCondLst>
                                                <p:cond delay="0"/>
                                              </p:stCondLst>
                                            </p:cTn>
                                            <p:tgtEl>
                                              <p:spTgt spid="29"/>
                                            </p:tgtEl>
                                            <p:attrNameLst>
                                              <p:attrName>style.visibility</p:attrName>
                                            </p:attrNameLst>
                                          </p:cBhvr>
                                          <p:to>
                                            <p:strVal val="visible"/>
                                          </p:to>
                                        </p:set>
                                        <p:anim calcmode="lin" valueType="num">
                                          <p:cBhvr additive="base">
                                            <p:cTn id="52" dur="300"/>
                                            <p:tgtEl>
                                              <p:spTgt spid="29"/>
                                            </p:tgtEl>
                                            <p:attrNameLst>
                                              <p:attrName>ppt_x</p:attrName>
                                            </p:attrNameLst>
                                          </p:cBhvr>
                                          <p:tavLst>
                                            <p:tav tm="0">
                                              <p:val>
                                                <p:strVal val="#ppt_x-#ppt_w*1.125000"/>
                                              </p:val>
                                            </p:tav>
                                            <p:tav tm="100000">
                                              <p:val>
                                                <p:strVal val="#ppt_x"/>
                                              </p:val>
                                            </p:tav>
                                          </p:tavLst>
                                        </p:anim>
                                        <p:animEffect transition="in" filter="wipe(right)">
                                          <p:cBhvr>
                                            <p:cTn id="53" dur="3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P spid="26" grpId="0"/>
          <p:bldP spid="27" grpId="0"/>
          <p:bldP spid="28" grpId="0"/>
          <p:bldP spid="2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30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0-#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60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0-#ppt_w/2"/>
                                              </p:val>
                                            </p:tav>
                                            <p:tav tm="100000">
                                              <p:val>
                                                <p:strVal val="#ppt_x"/>
                                              </p:val>
                                            </p:tav>
                                          </p:tavLst>
                                        </p:anim>
                                        <p:anim calcmode="lin" valueType="num">
                                          <p:cBhvr additive="base">
                                            <p:cTn id="16" dur="50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90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0-#ppt_w/2"/>
                                              </p:val>
                                            </p:tav>
                                            <p:tav tm="100000">
                                              <p:val>
                                                <p:strVal val="#ppt_x"/>
                                              </p:val>
                                            </p:tav>
                                          </p:tavLst>
                                        </p:anim>
                                        <p:anim calcmode="lin" valueType="num">
                                          <p:cBhvr additive="base">
                                            <p:cTn id="20" dur="500" fill="hold"/>
                                            <p:tgtEl>
                                              <p:spTgt spid="17"/>
                                            </p:tgtEl>
                                            <p:attrNameLst>
                                              <p:attrName>ppt_y</p:attrName>
                                            </p:attrNameLst>
                                          </p:cBhvr>
                                          <p:tavLst>
                                            <p:tav tm="0">
                                              <p:val>
                                                <p:strVal val="#ppt_y"/>
                                              </p:val>
                                            </p:tav>
                                            <p:tav tm="100000">
                                              <p:val>
                                                <p:strVal val="#ppt_y"/>
                                              </p:val>
                                            </p:tav>
                                          </p:tavLst>
                                        </p:anim>
                                      </p:childTnLst>
                                    </p:cTn>
                                  </p:par>
                                  <p:par>
                                    <p:cTn id="21" presetID="12" presetClass="entr" presetSubtype="2" fill="hold" grpId="0" nodeType="withEffect">
                                      <p:stCondLst>
                                        <p:cond delay="300"/>
                                      </p:stCondLst>
                                      <p:childTnLst>
                                        <p:set>
                                          <p:cBhvr>
                                            <p:cTn id="22" dur="1" fill="hold">
                                              <p:stCondLst>
                                                <p:cond delay="0"/>
                                              </p:stCondLst>
                                            </p:cTn>
                                            <p:tgtEl>
                                              <p:spTgt spid="22"/>
                                            </p:tgtEl>
                                            <p:attrNameLst>
                                              <p:attrName>style.visibility</p:attrName>
                                            </p:attrNameLst>
                                          </p:cBhvr>
                                          <p:to>
                                            <p:strVal val="visible"/>
                                          </p:to>
                                        </p:set>
                                        <p:anim calcmode="lin" valueType="num">
                                          <p:cBhvr additive="base">
                                            <p:cTn id="23" dur="500"/>
                                            <p:tgtEl>
                                              <p:spTgt spid="22"/>
                                            </p:tgtEl>
                                            <p:attrNameLst>
                                              <p:attrName>ppt_x</p:attrName>
                                            </p:attrNameLst>
                                          </p:cBhvr>
                                          <p:tavLst>
                                            <p:tav tm="0">
                                              <p:val>
                                                <p:strVal val="#ppt_x+#ppt_w*1.125000"/>
                                              </p:val>
                                            </p:tav>
                                            <p:tav tm="100000">
                                              <p:val>
                                                <p:strVal val="#ppt_x"/>
                                              </p:val>
                                            </p:tav>
                                          </p:tavLst>
                                        </p:anim>
                                        <p:animEffect transition="in" filter="wipe(left)">
                                          <p:cBhvr>
                                            <p:cTn id="24" dur="500"/>
                                            <p:tgtEl>
                                              <p:spTgt spid="22"/>
                                            </p:tgtEl>
                                          </p:cBhvr>
                                        </p:animEffect>
                                      </p:childTnLst>
                                    </p:cTn>
                                  </p:par>
                                  <p:par>
                                    <p:cTn id="25" presetID="12" presetClass="entr" presetSubtype="2" fill="hold" grpId="0" nodeType="withEffect">
                                      <p:stCondLst>
                                        <p:cond delay="60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500"/>
                                            <p:tgtEl>
                                              <p:spTgt spid="23"/>
                                            </p:tgtEl>
                                            <p:attrNameLst>
                                              <p:attrName>ppt_x</p:attrName>
                                            </p:attrNameLst>
                                          </p:cBhvr>
                                          <p:tavLst>
                                            <p:tav tm="0">
                                              <p:val>
                                                <p:strVal val="#ppt_x+#ppt_w*1.125000"/>
                                              </p:val>
                                            </p:tav>
                                            <p:tav tm="100000">
                                              <p:val>
                                                <p:strVal val="#ppt_x"/>
                                              </p:val>
                                            </p:tav>
                                          </p:tavLst>
                                        </p:anim>
                                        <p:animEffect transition="in" filter="wipe(left)">
                                          <p:cBhvr>
                                            <p:cTn id="28" dur="500"/>
                                            <p:tgtEl>
                                              <p:spTgt spid="23"/>
                                            </p:tgtEl>
                                          </p:cBhvr>
                                        </p:animEffect>
                                      </p:childTnLst>
                                    </p:cTn>
                                  </p:par>
                                  <p:par>
                                    <p:cTn id="29" presetID="12" presetClass="entr" presetSubtype="2" fill="hold" grpId="0" nodeType="withEffect">
                                      <p:stCondLst>
                                        <p:cond delay="900"/>
                                      </p:stCondLst>
                                      <p:childTnLst>
                                        <p:set>
                                          <p:cBhvr>
                                            <p:cTn id="30" dur="1" fill="hold">
                                              <p:stCondLst>
                                                <p:cond delay="0"/>
                                              </p:stCondLst>
                                            </p:cTn>
                                            <p:tgtEl>
                                              <p:spTgt spid="24"/>
                                            </p:tgtEl>
                                            <p:attrNameLst>
                                              <p:attrName>style.visibility</p:attrName>
                                            </p:attrNameLst>
                                          </p:cBhvr>
                                          <p:to>
                                            <p:strVal val="visible"/>
                                          </p:to>
                                        </p:set>
                                        <p:anim calcmode="lin" valueType="num">
                                          <p:cBhvr additive="base">
                                            <p:cTn id="31" dur="500"/>
                                            <p:tgtEl>
                                              <p:spTgt spid="24"/>
                                            </p:tgtEl>
                                            <p:attrNameLst>
                                              <p:attrName>ppt_x</p:attrName>
                                            </p:attrNameLst>
                                          </p:cBhvr>
                                          <p:tavLst>
                                            <p:tav tm="0">
                                              <p:val>
                                                <p:strVal val="#ppt_x+#ppt_w*1.125000"/>
                                              </p:val>
                                            </p:tav>
                                            <p:tav tm="100000">
                                              <p:val>
                                                <p:strVal val="#ppt_x"/>
                                              </p:val>
                                            </p:tav>
                                          </p:tavLst>
                                        </p:anim>
                                        <p:animEffect transition="in" filter="wipe(left)">
                                          <p:cBhvr>
                                            <p:cTn id="32" dur="500"/>
                                            <p:tgtEl>
                                              <p:spTgt spid="24"/>
                                            </p:tgtEl>
                                          </p:cBhvr>
                                        </p:animEffect>
                                      </p:childTnLst>
                                    </p:cTn>
                                  </p:par>
                                  <p:par>
                                    <p:cTn id="33" presetID="12" presetClass="entr" presetSubtype="2" fill="hold" grpId="0" nodeType="withEffect">
                                      <p:stCondLst>
                                        <p:cond delay="1200"/>
                                      </p:stCondLst>
                                      <p:childTnLst>
                                        <p:set>
                                          <p:cBhvr>
                                            <p:cTn id="34" dur="1" fill="hold">
                                              <p:stCondLst>
                                                <p:cond delay="0"/>
                                              </p:stCondLst>
                                            </p:cTn>
                                            <p:tgtEl>
                                              <p:spTgt spid="25"/>
                                            </p:tgtEl>
                                            <p:attrNameLst>
                                              <p:attrName>style.visibility</p:attrName>
                                            </p:attrNameLst>
                                          </p:cBhvr>
                                          <p:to>
                                            <p:strVal val="visible"/>
                                          </p:to>
                                        </p:set>
                                        <p:anim calcmode="lin" valueType="num">
                                          <p:cBhvr additive="base">
                                            <p:cTn id="35" dur="500"/>
                                            <p:tgtEl>
                                              <p:spTgt spid="25"/>
                                            </p:tgtEl>
                                            <p:attrNameLst>
                                              <p:attrName>ppt_x</p:attrName>
                                            </p:attrNameLst>
                                          </p:cBhvr>
                                          <p:tavLst>
                                            <p:tav tm="0">
                                              <p:val>
                                                <p:strVal val="#ppt_x+#ppt_w*1.125000"/>
                                              </p:val>
                                            </p:tav>
                                            <p:tav tm="100000">
                                              <p:val>
                                                <p:strVal val="#ppt_x"/>
                                              </p:val>
                                            </p:tav>
                                          </p:tavLst>
                                        </p:anim>
                                        <p:animEffect transition="in" filter="wipe(left)">
                                          <p:cBhvr>
                                            <p:cTn id="36" dur="500"/>
                                            <p:tgtEl>
                                              <p:spTgt spid="25"/>
                                            </p:tgtEl>
                                          </p:cBhvr>
                                        </p:animEffect>
                                      </p:childTnLst>
                                    </p:cTn>
                                  </p:par>
                                </p:childTnLst>
                              </p:cTn>
                            </p:par>
                            <p:par>
                              <p:cTn id="37" fill="hold">
                                <p:stCondLst>
                                  <p:cond delay="1700"/>
                                </p:stCondLst>
                                <p:childTnLst>
                                  <p:par>
                                    <p:cTn id="38" presetID="12" presetClass="entr" presetSubtype="8" fill="hold" grpId="0" nodeType="afterEffect">
                                      <p:stCondLst>
                                        <p:cond delay="0"/>
                                      </p:stCondLst>
                                      <p:childTnLst>
                                        <p:set>
                                          <p:cBhvr>
                                            <p:cTn id="39" dur="1" fill="hold">
                                              <p:stCondLst>
                                                <p:cond delay="0"/>
                                              </p:stCondLst>
                                            </p:cTn>
                                            <p:tgtEl>
                                              <p:spTgt spid="26"/>
                                            </p:tgtEl>
                                            <p:attrNameLst>
                                              <p:attrName>style.visibility</p:attrName>
                                            </p:attrNameLst>
                                          </p:cBhvr>
                                          <p:to>
                                            <p:strVal val="visible"/>
                                          </p:to>
                                        </p:set>
                                        <p:anim calcmode="lin" valueType="num">
                                          <p:cBhvr additive="base">
                                            <p:cTn id="40" dur="300"/>
                                            <p:tgtEl>
                                              <p:spTgt spid="26"/>
                                            </p:tgtEl>
                                            <p:attrNameLst>
                                              <p:attrName>ppt_x</p:attrName>
                                            </p:attrNameLst>
                                          </p:cBhvr>
                                          <p:tavLst>
                                            <p:tav tm="0">
                                              <p:val>
                                                <p:strVal val="#ppt_x-#ppt_w*1.125000"/>
                                              </p:val>
                                            </p:tav>
                                            <p:tav tm="100000">
                                              <p:val>
                                                <p:strVal val="#ppt_x"/>
                                              </p:val>
                                            </p:tav>
                                          </p:tavLst>
                                        </p:anim>
                                        <p:animEffect transition="in" filter="wipe(right)">
                                          <p:cBhvr>
                                            <p:cTn id="41" dur="300"/>
                                            <p:tgtEl>
                                              <p:spTgt spid="26"/>
                                            </p:tgtEl>
                                          </p:cBhvr>
                                        </p:animEffect>
                                      </p:childTnLst>
                                    </p:cTn>
                                  </p:par>
                                  <p:par>
                                    <p:cTn id="42" presetID="12" presetClass="entr" presetSubtype="8" fill="hold" grpId="0" nodeType="withEffect">
                                      <p:stCondLst>
                                        <p:cond delay="200"/>
                                      </p:stCondLst>
                                      <p:childTnLst>
                                        <p:set>
                                          <p:cBhvr>
                                            <p:cTn id="43" dur="1" fill="hold">
                                              <p:stCondLst>
                                                <p:cond delay="0"/>
                                              </p:stCondLst>
                                            </p:cTn>
                                            <p:tgtEl>
                                              <p:spTgt spid="27"/>
                                            </p:tgtEl>
                                            <p:attrNameLst>
                                              <p:attrName>style.visibility</p:attrName>
                                            </p:attrNameLst>
                                          </p:cBhvr>
                                          <p:to>
                                            <p:strVal val="visible"/>
                                          </p:to>
                                        </p:set>
                                        <p:anim calcmode="lin" valueType="num">
                                          <p:cBhvr additive="base">
                                            <p:cTn id="44" dur="300"/>
                                            <p:tgtEl>
                                              <p:spTgt spid="27"/>
                                            </p:tgtEl>
                                            <p:attrNameLst>
                                              <p:attrName>ppt_x</p:attrName>
                                            </p:attrNameLst>
                                          </p:cBhvr>
                                          <p:tavLst>
                                            <p:tav tm="0">
                                              <p:val>
                                                <p:strVal val="#ppt_x-#ppt_w*1.125000"/>
                                              </p:val>
                                            </p:tav>
                                            <p:tav tm="100000">
                                              <p:val>
                                                <p:strVal val="#ppt_x"/>
                                              </p:val>
                                            </p:tav>
                                          </p:tavLst>
                                        </p:anim>
                                        <p:animEffect transition="in" filter="wipe(right)">
                                          <p:cBhvr>
                                            <p:cTn id="45" dur="300"/>
                                            <p:tgtEl>
                                              <p:spTgt spid="27"/>
                                            </p:tgtEl>
                                          </p:cBhvr>
                                        </p:animEffect>
                                      </p:childTnLst>
                                    </p:cTn>
                                  </p:par>
                                  <p:par>
                                    <p:cTn id="46" presetID="12" presetClass="entr" presetSubtype="8" fill="hold" grpId="0" nodeType="withEffect">
                                      <p:stCondLst>
                                        <p:cond delay="200"/>
                                      </p:stCondLst>
                                      <p:childTnLst>
                                        <p:set>
                                          <p:cBhvr>
                                            <p:cTn id="47" dur="1" fill="hold">
                                              <p:stCondLst>
                                                <p:cond delay="0"/>
                                              </p:stCondLst>
                                            </p:cTn>
                                            <p:tgtEl>
                                              <p:spTgt spid="28"/>
                                            </p:tgtEl>
                                            <p:attrNameLst>
                                              <p:attrName>style.visibility</p:attrName>
                                            </p:attrNameLst>
                                          </p:cBhvr>
                                          <p:to>
                                            <p:strVal val="visible"/>
                                          </p:to>
                                        </p:set>
                                        <p:anim calcmode="lin" valueType="num">
                                          <p:cBhvr additive="base">
                                            <p:cTn id="48" dur="300"/>
                                            <p:tgtEl>
                                              <p:spTgt spid="28"/>
                                            </p:tgtEl>
                                            <p:attrNameLst>
                                              <p:attrName>ppt_x</p:attrName>
                                            </p:attrNameLst>
                                          </p:cBhvr>
                                          <p:tavLst>
                                            <p:tav tm="0">
                                              <p:val>
                                                <p:strVal val="#ppt_x-#ppt_w*1.125000"/>
                                              </p:val>
                                            </p:tav>
                                            <p:tav tm="100000">
                                              <p:val>
                                                <p:strVal val="#ppt_x"/>
                                              </p:val>
                                            </p:tav>
                                          </p:tavLst>
                                        </p:anim>
                                        <p:animEffect transition="in" filter="wipe(right)">
                                          <p:cBhvr>
                                            <p:cTn id="49" dur="300"/>
                                            <p:tgtEl>
                                              <p:spTgt spid="28"/>
                                            </p:tgtEl>
                                          </p:cBhvr>
                                        </p:animEffect>
                                      </p:childTnLst>
                                    </p:cTn>
                                  </p:par>
                                  <p:par>
                                    <p:cTn id="50" presetID="12" presetClass="entr" presetSubtype="8" fill="hold" grpId="0" nodeType="withEffect">
                                      <p:stCondLst>
                                        <p:cond delay="200"/>
                                      </p:stCondLst>
                                      <p:childTnLst>
                                        <p:set>
                                          <p:cBhvr>
                                            <p:cTn id="51" dur="1" fill="hold">
                                              <p:stCondLst>
                                                <p:cond delay="0"/>
                                              </p:stCondLst>
                                            </p:cTn>
                                            <p:tgtEl>
                                              <p:spTgt spid="29"/>
                                            </p:tgtEl>
                                            <p:attrNameLst>
                                              <p:attrName>style.visibility</p:attrName>
                                            </p:attrNameLst>
                                          </p:cBhvr>
                                          <p:to>
                                            <p:strVal val="visible"/>
                                          </p:to>
                                        </p:set>
                                        <p:anim calcmode="lin" valueType="num">
                                          <p:cBhvr additive="base">
                                            <p:cTn id="52" dur="300"/>
                                            <p:tgtEl>
                                              <p:spTgt spid="29"/>
                                            </p:tgtEl>
                                            <p:attrNameLst>
                                              <p:attrName>ppt_x</p:attrName>
                                            </p:attrNameLst>
                                          </p:cBhvr>
                                          <p:tavLst>
                                            <p:tav tm="0">
                                              <p:val>
                                                <p:strVal val="#ppt_x-#ppt_w*1.125000"/>
                                              </p:val>
                                            </p:tav>
                                            <p:tav tm="100000">
                                              <p:val>
                                                <p:strVal val="#ppt_x"/>
                                              </p:val>
                                            </p:tav>
                                          </p:tavLst>
                                        </p:anim>
                                        <p:animEffect transition="in" filter="wipe(right)">
                                          <p:cBhvr>
                                            <p:cTn id="53" dur="3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P spid="26" grpId="0"/>
          <p:bldP spid="27" grpId="0"/>
          <p:bldP spid="28" grpId="0"/>
          <p:bldP spid="29"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3">
            <a:extLst>
              <a:ext uri="{FF2B5EF4-FFF2-40B4-BE49-F238E27FC236}">
                <a16:creationId xmlns:a16="http://schemas.microsoft.com/office/drawing/2014/main" id="{6A883B2E-51FA-4121-AB6F-CB3DAE64C36A}"/>
              </a:ext>
            </a:extLst>
          </p:cNvPr>
          <p:cNvCxnSpPr>
            <a:cxnSpLocks noChangeShapeType="1"/>
            <a:stCxn id="21" idx="7"/>
          </p:cNvCxnSpPr>
          <p:nvPr/>
        </p:nvCxnSpPr>
        <p:spPr bwMode="auto">
          <a:xfrm flipV="1">
            <a:off x="3845555" y="3711575"/>
            <a:ext cx="360759" cy="292894"/>
          </a:xfrm>
          <a:prstGeom prst="line">
            <a:avLst/>
          </a:prstGeom>
          <a:noFill/>
          <a:ln w="28575">
            <a:solidFill>
              <a:schemeClr val="tx1">
                <a:lumMod val="50000"/>
                <a:lumOff val="50000"/>
              </a:schemeClr>
            </a:solidFill>
            <a:round/>
            <a:headEnd/>
            <a:tailEnd/>
          </a:ln>
          <a:extLst>
            <a:ext uri="{909E8E84-426E-40DD-AFC4-6F175D3DCCD1}">
              <a14:hiddenFill xmlns:a14="http://schemas.microsoft.com/office/drawing/2010/main">
                <a:noFill/>
              </a14:hiddenFill>
            </a:ext>
          </a:extLst>
        </p:spPr>
      </p:cxnSp>
      <p:sp>
        <p:nvSpPr>
          <p:cNvPr id="3" name="直接连接符 17">
            <a:extLst>
              <a:ext uri="{FF2B5EF4-FFF2-40B4-BE49-F238E27FC236}">
                <a16:creationId xmlns:a16="http://schemas.microsoft.com/office/drawing/2014/main" id="{D73A0EF4-D308-47C4-9220-0F8A08648D40}"/>
              </a:ext>
            </a:extLst>
          </p:cNvPr>
          <p:cNvSpPr>
            <a:spLocks noChangeShapeType="1"/>
          </p:cNvSpPr>
          <p:nvPr/>
        </p:nvSpPr>
        <p:spPr bwMode="auto">
          <a:xfrm>
            <a:off x="5235014" y="3546078"/>
            <a:ext cx="681038" cy="490538"/>
          </a:xfrm>
          <a:prstGeom prst="line">
            <a:avLst/>
          </a:prstGeom>
          <a:noFill/>
          <a:ln w="28575">
            <a:solidFill>
              <a:schemeClr val="tx1">
                <a:lumMod val="50000"/>
                <a:lumOff val="50000"/>
              </a:schemeClr>
            </a:solidFill>
            <a:round/>
            <a:headEnd/>
            <a:tailEnd/>
          </a:ln>
          <a:extLst>
            <a:ext uri="{909E8E84-426E-40DD-AFC4-6F175D3DCCD1}">
              <a14:hiddenFill xmlns:a14="http://schemas.microsoft.com/office/drawing/2010/main">
                <a:noFill/>
              </a14:hiddenFill>
            </a:ext>
          </a:extLst>
        </p:spPr>
        <p:txBody>
          <a:bodyPr lIns="68580" tIns="34290" rIns="68580" bIns="34290"/>
          <a:lstStyle/>
          <a:p>
            <a:endParaRPr lang="zh-CN" altLang="en-US" dirty="0">
              <a:ea typeface="微软雅黑" panose="020B0503020204020204" pitchFamily="34" charset="-122"/>
            </a:endParaRPr>
          </a:p>
        </p:txBody>
      </p:sp>
      <p:cxnSp>
        <p:nvCxnSpPr>
          <p:cNvPr id="4" name="直接连接符 20">
            <a:extLst>
              <a:ext uri="{FF2B5EF4-FFF2-40B4-BE49-F238E27FC236}">
                <a16:creationId xmlns:a16="http://schemas.microsoft.com/office/drawing/2014/main" id="{0284BC92-90D7-44E9-9D9C-F86A97271E74}"/>
              </a:ext>
            </a:extLst>
          </p:cNvPr>
          <p:cNvCxnSpPr>
            <a:cxnSpLocks noChangeShapeType="1"/>
          </p:cNvCxnSpPr>
          <p:nvPr/>
        </p:nvCxnSpPr>
        <p:spPr bwMode="auto">
          <a:xfrm flipV="1">
            <a:off x="6742345" y="3488929"/>
            <a:ext cx="623888" cy="548878"/>
          </a:xfrm>
          <a:prstGeom prst="line">
            <a:avLst/>
          </a:prstGeom>
          <a:noFill/>
          <a:ln w="28575">
            <a:solidFill>
              <a:schemeClr val="tx1">
                <a:lumMod val="50000"/>
                <a:lumOff val="50000"/>
              </a:schemeClr>
            </a:solidFill>
            <a:round/>
            <a:headEnd/>
            <a:tailEnd/>
          </a:ln>
          <a:extLst>
            <a:ext uri="{909E8E84-426E-40DD-AFC4-6F175D3DCCD1}">
              <a14:hiddenFill xmlns:a14="http://schemas.microsoft.com/office/drawing/2010/main">
                <a:noFill/>
              </a14:hiddenFill>
            </a:ext>
          </a:extLst>
        </p:spPr>
      </p:cxnSp>
      <p:cxnSp>
        <p:nvCxnSpPr>
          <p:cNvPr id="5" name="直接连接符 23">
            <a:extLst>
              <a:ext uri="{FF2B5EF4-FFF2-40B4-BE49-F238E27FC236}">
                <a16:creationId xmlns:a16="http://schemas.microsoft.com/office/drawing/2014/main" id="{83FB4821-B41C-4F70-99AD-B883E79C22CA}"/>
              </a:ext>
            </a:extLst>
          </p:cNvPr>
          <p:cNvCxnSpPr>
            <a:cxnSpLocks noChangeShapeType="1"/>
            <a:endCxn id="21" idx="1"/>
          </p:cNvCxnSpPr>
          <p:nvPr/>
        </p:nvCxnSpPr>
        <p:spPr bwMode="auto">
          <a:xfrm>
            <a:off x="2872815" y="3791347"/>
            <a:ext cx="298847" cy="213122"/>
          </a:xfrm>
          <a:prstGeom prst="line">
            <a:avLst/>
          </a:prstGeom>
          <a:noFill/>
          <a:ln w="28575">
            <a:solidFill>
              <a:schemeClr val="tx1">
                <a:lumMod val="50000"/>
                <a:lumOff val="50000"/>
              </a:schemeClr>
            </a:solidFill>
            <a:round/>
            <a:headEnd/>
            <a:tailEnd/>
          </a:ln>
          <a:extLst>
            <a:ext uri="{909E8E84-426E-40DD-AFC4-6F175D3DCCD1}">
              <a14:hiddenFill xmlns:a14="http://schemas.microsoft.com/office/drawing/2010/main">
                <a:noFill/>
              </a14:hiddenFill>
            </a:ext>
          </a:extLst>
        </p:spPr>
      </p:cxnSp>
      <p:cxnSp>
        <p:nvCxnSpPr>
          <p:cNvPr id="6" name="直接连接符 43">
            <a:extLst>
              <a:ext uri="{FF2B5EF4-FFF2-40B4-BE49-F238E27FC236}">
                <a16:creationId xmlns:a16="http://schemas.microsoft.com/office/drawing/2014/main" id="{80278D90-78D4-411C-9B7D-788C36BA8769}"/>
              </a:ext>
            </a:extLst>
          </p:cNvPr>
          <p:cNvCxnSpPr>
            <a:cxnSpLocks noChangeShapeType="1"/>
          </p:cNvCxnSpPr>
          <p:nvPr/>
        </p:nvCxnSpPr>
        <p:spPr bwMode="auto">
          <a:xfrm flipV="1">
            <a:off x="5614824" y="4864101"/>
            <a:ext cx="301228" cy="278606"/>
          </a:xfrm>
          <a:prstGeom prst="line">
            <a:avLst/>
          </a:prstGeom>
          <a:noFill/>
          <a:ln w="28575">
            <a:solidFill>
              <a:schemeClr val="tx1">
                <a:lumMod val="50000"/>
                <a:lumOff val="50000"/>
              </a:schemeClr>
            </a:solidFill>
            <a:round/>
            <a:headEnd/>
            <a:tailEnd/>
          </a:ln>
          <a:extLst>
            <a:ext uri="{909E8E84-426E-40DD-AFC4-6F175D3DCCD1}">
              <a14:hiddenFill xmlns:a14="http://schemas.microsoft.com/office/drawing/2010/main">
                <a:noFill/>
              </a14:hiddenFill>
            </a:ext>
          </a:extLst>
        </p:spPr>
      </p:cxnSp>
      <p:cxnSp>
        <p:nvCxnSpPr>
          <p:cNvPr id="7" name="直接连接符 72">
            <a:extLst>
              <a:ext uri="{FF2B5EF4-FFF2-40B4-BE49-F238E27FC236}">
                <a16:creationId xmlns:a16="http://schemas.microsoft.com/office/drawing/2014/main" id="{4CB4839A-467C-4356-B9F3-90DC0A3BD114}"/>
              </a:ext>
            </a:extLst>
          </p:cNvPr>
          <p:cNvCxnSpPr>
            <a:cxnSpLocks noChangeShapeType="1"/>
          </p:cNvCxnSpPr>
          <p:nvPr/>
        </p:nvCxnSpPr>
        <p:spPr bwMode="auto">
          <a:xfrm>
            <a:off x="8830702" y="2882900"/>
            <a:ext cx="417910" cy="280988"/>
          </a:xfrm>
          <a:prstGeom prst="line">
            <a:avLst/>
          </a:prstGeom>
          <a:noFill/>
          <a:ln w="28575">
            <a:solidFill>
              <a:schemeClr val="tx1">
                <a:lumMod val="50000"/>
                <a:lumOff val="50000"/>
              </a:schemeClr>
            </a:solidFill>
            <a:round/>
            <a:headEnd/>
            <a:tailEnd/>
          </a:ln>
          <a:extLst>
            <a:ext uri="{909E8E84-426E-40DD-AFC4-6F175D3DCCD1}">
              <a14:hiddenFill xmlns:a14="http://schemas.microsoft.com/office/drawing/2010/main">
                <a:noFill/>
              </a14:hiddenFill>
            </a:ext>
          </a:extLst>
        </p:spPr>
      </p:cxnSp>
      <p:sp>
        <p:nvSpPr>
          <p:cNvPr id="8" name="矩形 76">
            <a:extLst>
              <a:ext uri="{FF2B5EF4-FFF2-40B4-BE49-F238E27FC236}">
                <a16:creationId xmlns:a16="http://schemas.microsoft.com/office/drawing/2014/main" id="{8FF1A724-D2E4-4360-AF86-8AE66085B3C0}"/>
              </a:ext>
            </a:extLst>
          </p:cNvPr>
          <p:cNvSpPr>
            <a:spLocks noChangeArrowheads="1"/>
          </p:cNvSpPr>
          <p:nvPr/>
        </p:nvSpPr>
        <p:spPr bwMode="auto">
          <a:xfrm>
            <a:off x="2787090" y="4827191"/>
            <a:ext cx="1365647" cy="249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80645" tIns="40323" rIns="80645" bIns="40323">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ts val="1406"/>
              </a:lnSpc>
              <a:spcBef>
                <a:spcPct val="0"/>
              </a:spcBef>
              <a:buNone/>
            </a:pPr>
            <a:r>
              <a:rPr lang="zh-CN" altLang="en-US" sz="1000" dirty="0">
                <a:sym typeface="方正兰亭黑_GBK" pitchFamily="2" charset="-122"/>
              </a:rPr>
              <a:t>点击添加描述总结</a:t>
            </a:r>
            <a:r>
              <a:rPr lang="en-US" altLang="zh-CN" sz="1000" dirty="0">
                <a:sym typeface="方正兰亭黑_GBK" pitchFamily="2" charset="-122"/>
              </a:rPr>
              <a:t> </a:t>
            </a:r>
            <a:endParaRPr lang="zh-CN" altLang="en-US" sz="1000" dirty="0">
              <a:sym typeface="方正兰亭黑_GBK" pitchFamily="2" charset="-122"/>
            </a:endParaRPr>
          </a:p>
        </p:txBody>
      </p:sp>
      <p:sp>
        <p:nvSpPr>
          <p:cNvPr id="9" name="矩形 80">
            <a:extLst>
              <a:ext uri="{FF2B5EF4-FFF2-40B4-BE49-F238E27FC236}">
                <a16:creationId xmlns:a16="http://schemas.microsoft.com/office/drawing/2014/main" id="{711C4479-AD51-4E3A-AF1C-A1A2C192E3F5}"/>
              </a:ext>
            </a:extLst>
          </p:cNvPr>
          <p:cNvSpPr>
            <a:spLocks noChangeArrowheads="1"/>
          </p:cNvSpPr>
          <p:nvPr/>
        </p:nvSpPr>
        <p:spPr bwMode="auto">
          <a:xfrm>
            <a:off x="3972952" y="3929460"/>
            <a:ext cx="1365647" cy="249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80645" tIns="40323" rIns="80645" bIns="40323">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ts val="1406"/>
              </a:lnSpc>
              <a:spcBef>
                <a:spcPct val="0"/>
              </a:spcBef>
              <a:buNone/>
            </a:pPr>
            <a:r>
              <a:rPr lang="zh-CN" altLang="en-US" sz="1000" dirty="0">
                <a:solidFill>
                  <a:srgbClr val="163A5A"/>
                </a:solidFill>
                <a:sym typeface="方正兰亭黑_GBK" pitchFamily="2" charset="-122"/>
              </a:rPr>
              <a:t>点击添加描述总结</a:t>
            </a:r>
            <a:r>
              <a:rPr lang="en-US" altLang="zh-CN" sz="1000" dirty="0">
                <a:solidFill>
                  <a:srgbClr val="163A5A"/>
                </a:solidFill>
                <a:sym typeface="方正兰亭黑_GBK" pitchFamily="2" charset="-122"/>
              </a:rPr>
              <a:t> </a:t>
            </a:r>
            <a:endParaRPr lang="zh-CN" altLang="en-US" sz="1000" dirty="0">
              <a:solidFill>
                <a:srgbClr val="163A5A"/>
              </a:solidFill>
              <a:sym typeface="方正兰亭黑_GBK" pitchFamily="2" charset="-122"/>
            </a:endParaRPr>
          </a:p>
        </p:txBody>
      </p:sp>
      <p:sp>
        <p:nvSpPr>
          <p:cNvPr id="10" name="矩形 81">
            <a:extLst>
              <a:ext uri="{FF2B5EF4-FFF2-40B4-BE49-F238E27FC236}">
                <a16:creationId xmlns:a16="http://schemas.microsoft.com/office/drawing/2014/main" id="{B9519EDA-FE1E-43C3-AF4A-84B6E11414F7}"/>
              </a:ext>
            </a:extLst>
          </p:cNvPr>
          <p:cNvSpPr>
            <a:spLocks noChangeArrowheads="1"/>
          </p:cNvSpPr>
          <p:nvPr/>
        </p:nvSpPr>
        <p:spPr bwMode="auto">
          <a:xfrm>
            <a:off x="5664830" y="5071269"/>
            <a:ext cx="1365647" cy="249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80645" tIns="40323" rIns="80645" bIns="40323">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ts val="1406"/>
              </a:lnSpc>
              <a:spcBef>
                <a:spcPct val="0"/>
              </a:spcBef>
              <a:buNone/>
            </a:pPr>
            <a:r>
              <a:rPr lang="zh-CN" altLang="en-US" sz="1000" dirty="0">
                <a:sym typeface="方正兰亭黑_GBK" pitchFamily="2" charset="-122"/>
              </a:rPr>
              <a:t>点击添加描述总结</a:t>
            </a:r>
            <a:r>
              <a:rPr lang="en-US" altLang="zh-CN" sz="1000" dirty="0">
                <a:sym typeface="方正兰亭黑_GBK" pitchFamily="2" charset="-122"/>
              </a:rPr>
              <a:t> </a:t>
            </a:r>
            <a:endParaRPr lang="zh-CN" altLang="en-US" sz="1000" dirty="0">
              <a:sym typeface="方正兰亭黑_GBK" pitchFamily="2" charset="-122"/>
            </a:endParaRPr>
          </a:p>
        </p:txBody>
      </p:sp>
      <p:sp>
        <p:nvSpPr>
          <p:cNvPr id="11" name="矩形 82">
            <a:extLst>
              <a:ext uri="{FF2B5EF4-FFF2-40B4-BE49-F238E27FC236}">
                <a16:creationId xmlns:a16="http://schemas.microsoft.com/office/drawing/2014/main" id="{8D5D4EFB-0013-453A-B8E7-634536EC3BA5}"/>
              </a:ext>
            </a:extLst>
          </p:cNvPr>
          <p:cNvSpPr>
            <a:spLocks noChangeArrowheads="1"/>
          </p:cNvSpPr>
          <p:nvPr/>
        </p:nvSpPr>
        <p:spPr bwMode="auto">
          <a:xfrm>
            <a:off x="7366233" y="3798975"/>
            <a:ext cx="1366838" cy="2487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80645" tIns="40323" rIns="80645" bIns="40323">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ts val="1406"/>
              </a:lnSpc>
              <a:spcBef>
                <a:spcPct val="0"/>
              </a:spcBef>
              <a:buNone/>
            </a:pPr>
            <a:r>
              <a:rPr lang="zh-CN" altLang="en-US" sz="1000" dirty="0">
                <a:solidFill>
                  <a:srgbClr val="163A5A"/>
                </a:solidFill>
                <a:sym typeface="方正兰亭黑_GBK" pitchFamily="2" charset="-122"/>
              </a:rPr>
              <a:t>点击添加描述总结</a:t>
            </a:r>
            <a:endParaRPr lang="zh-CN" altLang="en-US" sz="1400" dirty="0">
              <a:solidFill>
                <a:srgbClr val="163A5A"/>
              </a:solidFill>
              <a:latin typeface="Arial" pitchFamily="34" charset="0"/>
              <a:ea typeface="微软雅黑" panose="020B0503020204020204" pitchFamily="34" charset="-122"/>
            </a:endParaRPr>
          </a:p>
        </p:txBody>
      </p:sp>
      <p:sp>
        <p:nvSpPr>
          <p:cNvPr id="12" name="矩形 85">
            <a:extLst>
              <a:ext uri="{FF2B5EF4-FFF2-40B4-BE49-F238E27FC236}">
                <a16:creationId xmlns:a16="http://schemas.microsoft.com/office/drawing/2014/main" id="{B2E9320E-2BBB-4552-96FB-728F9C170EC4}"/>
              </a:ext>
            </a:extLst>
          </p:cNvPr>
          <p:cNvSpPr>
            <a:spLocks noChangeArrowheads="1"/>
          </p:cNvSpPr>
          <p:nvPr/>
        </p:nvSpPr>
        <p:spPr bwMode="auto">
          <a:xfrm>
            <a:off x="1521455" y="977326"/>
            <a:ext cx="2324100" cy="348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86406" tIns="43202" rIns="86406" bIns="43202">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r" eaLnBrk="1" hangingPunct="1">
              <a:lnSpc>
                <a:spcPct val="100000"/>
              </a:lnSpc>
              <a:spcBef>
                <a:spcPct val="0"/>
              </a:spcBef>
              <a:buFont typeface="Arial" pitchFamily="34" charset="0"/>
              <a:buNone/>
            </a:pPr>
            <a:r>
              <a:rPr lang="zh-CN" altLang="en-US" sz="1700" dirty="0">
                <a:solidFill>
                  <a:schemeClr val="bg1">
                    <a:lumMod val="50000"/>
                  </a:schemeClr>
                </a:solidFill>
                <a:latin typeface="微软雅黑" panose="020B0503020204020204" pitchFamily="34" charset="-122"/>
                <a:ea typeface="微软雅黑" panose="020B0503020204020204" pitchFamily="34" charset="-122"/>
                <a:sym typeface="方正兰亭黑_GBK" pitchFamily="2" charset="-122"/>
              </a:rPr>
              <a:t>添加主要观点</a:t>
            </a:r>
            <a:endParaRPr lang="zh-CN" altLang="en-US" sz="1700" dirty="0">
              <a:solidFill>
                <a:schemeClr val="bg1">
                  <a:lumMod val="50000"/>
                </a:schemeClr>
              </a:solidFill>
              <a:latin typeface="微软雅黑" panose="020B0503020204020204" pitchFamily="34" charset="-122"/>
              <a:ea typeface="微软雅黑" panose="020B0503020204020204" pitchFamily="34" charset="-122"/>
              <a:sym typeface="Arial" pitchFamily="34" charset="0"/>
            </a:endParaRPr>
          </a:p>
        </p:txBody>
      </p:sp>
      <p:sp>
        <p:nvSpPr>
          <p:cNvPr id="13" name="文本框 13">
            <a:extLst>
              <a:ext uri="{FF2B5EF4-FFF2-40B4-BE49-F238E27FC236}">
                <a16:creationId xmlns:a16="http://schemas.microsoft.com/office/drawing/2014/main" id="{4B1551B9-2765-4730-BD72-BC4692B35E37}"/>
              </a:ext>
            </a:extLst>
          </p:cNvPr>
          <p:cNvSpPr>
            <a:spLocks noChangeArrowheads="1"/>
          </p:cNvSpPr>
          <p:nvPr/>
        </p:nvSpPr>
        <p:spPr bwMode="auto">
          <a:xfrm>
            <a:off x="1140455" y="1333324"/>
            <a:ext cx="2740819" cy="1084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6" tIns="34287" rIns="68576"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20000"/>
              </a:lnSpc>
              <a:spcBef>
                <a:spcPct val="0"/>
              </a:spcBef>
              <a:buFont typeface="Arial" pitchFamily="34" charset="0"/>
              <a:buNone/>
            </a:pPr>
            <a:r>
              <a:rPr lang="zh-CN" altLang="en-US" sz="1100" dirty="0">
                <a:solidFill>
                  <a:schemeClr val="bg1">
                    <a:lumMod val="50000"/>
                  </a:schemeClr>
                </a:solidFill>
                <a:latin typeface="微软雅黑" panose="020B0503020204020204" pitchFamily="34" charset="-122"/>
                <a:ea typeface="微软雅黑" panose="020B0503020204020204" pitchFamily="34" charset="-122"/>
                <a:sym typeface="方正兰亭黑_GBK" pitchFamily="2" charset="-122"/>
              </a:rPr>
              <a:t>在此录入上述图表的综合描述说明，在此录入上述图表的综合描述说明，在此录入上述图表的综合描述说明，在此录入上述图表的综合描述说明，在此录入上述图表的综合描述说明。</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4" name="组合 13">
            <a:extLst>
              <a:ext uri="{FF2B5EF4-FFF2-40B4-BE49-F238E27FC236}">
                <a16:creationId xmlns:a16="http://schemas.microsoft.com/office/drawing/2014/main" id="{3D4650CE-375D-4B50-AEE2-DE0FD7F5D113}"/>
              </a:ext>
            </a:extLst>
          </p:cNvPr>
          <p:cNvGrpSpPr/>
          <p:nvPr/>
        </p:nvGrpSpPr>
        <p:grpSpPr>
          <a:xfrm>
            <a:off x="4015814" y="2597150"/>
            <a:ext cx="1306116" cy="1306116"/>
            <a:chOff x="2450306" y="1581150"/>
            <a:chExt cx="1306116" cy="1306116"/>
          </a:xfrm>
        </p:grpSpPr>
        <p:sp>
          <p:nvSpPr>
            <p:cNvPr id="15" name="椭圆 27">
              <a:extLst>
                <a:ext uri="{FF2B5EF4-FFF2-40B4-BE49-F238E27FC236}">
                  <a16:creationId xmlns:a16="http://schemas.microsoft.com/office/drawing/2014/main" id="{44F0E49D-2CA7-4E53-AC6A-2E262062AA0E}"/>
                </a:ext>
              </a:extLst>
            </p:cNvPr>
            <p:cNvSpPr>
              <a:spLocks noChangeArrowheads="1"/>
            </p:cNvSpPr>
            <p:nvPr/>
          </p:nvSpPr>
          <p:spPr bwMode="auto">
            <a:xfrm>
              <a:off x="2450306" y="1581150"/>
              <a:ext cx="1306116" cy="1306116"/>
            </a:xfrm>
            <a:prstGeom prst="ellipse">
              <a:avLst/>
            </a:prstGeom>
            <a:solidFill>
              <a:srgbClr val="FCEC2D"/>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600">
                <a:solidFill>
                  <a:schemeClr val="bg1">
                    <a:lumMod val="50000"/>
                  </a:schemeClr>
                </a:solidFill>
                <a:latin typeface="微软雅黑" panose="020B0503020204020204" pitchFamily="34" charset="-122"/>
                <a:ea typeface="微软雅黑" panose="020B0503020204020204" pitchFamily="34" charset="-122"/>
                <a:sym typeface="方正兰亭黑_GBK" pitchFamily="2" charset="-122"/>
              </a:endParaRPr>
            </a:p>
          </p:txBody>
        </p:sp>
        <p:grpSp>
          <p:nvGrpSpPr>
            <p:cNvPr id="16" name="组合 15">
              <a:extLst>
                <a:ext uri="{FF2B5EF4-FFF2-40B4-BE49-F238E27FC236}">
                  <a16:creationId xmlns:a16="http://schemas.microsoft.com/office/drawing/2014/main" id="{D27DB790-6010-41C6-8B46-7A1839726B56}"/>
                </a:ext>
              </a:extLst>
            </p:cNvPr>
            <p:cNvGrpSpPr/>
            <p:nvPr/>
          </p:nvGrpSpPr>
          <p:grpSpPr>
            <a:xfrm>
              <a:off x="2506149" y="1638971"/>
              <a:ext cx="1194435" cy="1194435"/>
              <a:chOff x="304800" y="673100"/>
              <a:chExt cx="4000500" cy="4000500"/>
            </a:xfrm>
            <a:effectLst>
              <a:outerShdw blurRad="444500" dist="254000" dir="8100000" algn="tr" rotWithShape="0">
                <a:prstClr val="black">
                  <a:alpha val="50000"/>
                </a:prstClr>
              </a:outerShdw>
            </a:effectLst>
          </p:grpSpPr>
          <p:sp>
            <p:nvSpPr>
              <p:cNvPr id="18" name="同心圆 42">
                <a:extLst>
                  <a:ext uri="{FF2B5EF4-FFF2-40B4-BE49-F238E27FC236}">
                    <a16:creationId xmlns:a16="http://schemas.microsoft.com/office/drawing/2014/main" id="{BC916F11-FB03-468E-B5AF-B84A11A6759A}"/>
                  </a:ext>
                </a:extLst>
              </p:cNvPr>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9" name="椭圆 18">
                <a:extLst>
                  <a:ext uri="{FF2B5EF4-FFF2-40B4-BE49-F238E27FC236}">
                    <a16:creationId xmlns:a16="http://schemas.microsoft.com/office/drawing/2014/main" id="{5810CAEB-DAB3-4302-BF1D-E07A95554EAA}"/>
                  </a:ext>
                </a:extLst>
              </p:cNvPr>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17" name="文本框 26">
              <a:extLst>
                <a:ext uri="{FF2B5EF4-FFF2-40B4-BE49-F238E27FC236}">
                  <a16:creationId xmlns:a16="http://schemas.microsoft.com/office/drawing/2014/main" id="{1EEA2181-F1C4-4A5B-8D46-3A750A000891}"/>
                </a:ext>
              </a:extLst>
            </p:cNvPr>
            <p:cNvSpPr>
              <a:spLocks noChangeArrowheads="1"/>
            </p:cNvSpPr>
            <p:nvPr/>
          </p:nvSpPr>
          <p:spPr bwMode="auto">
            <a:xfrm>
              <a:off x="2569727" y="2026504"/>
              <a:ext cx="1107997" cy="461665"/>
            </a:xfrm>
            <a:prstGeom prst="rect">
              <a:avLst/>
            </a:prstGeom>
            <a:noFill/>
            <a:ln>
              <a:noFill/>
            </a:ln>
            <a:extLst/>
          </p:spPr>
          <p:txBody>
            <a:bodyPr wrap="none">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2400" dirty="0">
                  <a:solidFill>
                    <a:schemeClr val="bg1">
                      <a:lumMod val="50000"/>
                    </a:schemeClr>
                  </a:solidFill>
                  <a:latin typeface="微软雅黑" panose="020B0503020204020204" pitchFamily="34" charset="-122"/>
                  <a:ea typeface="微软雅黑" panose="020B0503020204020204" pitchFamily="34" charset="-122"/>
                  <a:sym typeface="方正兰亭黑_GBK" pitchFamily="2" charset="-122"/>
                </a:rPr>
                <a:t>关键词</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0" name="组合 19">
            <a:extLst>
              <a:ext uri="{FF2B5EF4-FFF2-40B4-BE49-F238E27FC236}">
                <a16:creationId xmlns:a16="http://schemas.microsoft.com/office/drawing/2014/main" id="{DC0FCD40-06EC-4ECD-A577-EA170C2B2EE6}"/>
              </a:ext>
            </a:extLst>
          </p:cNvPr>
          <p:cNvGrpSpPr/>
          <p:nvPr/>
        </p:nvGrpSpPr>
        <p:grpSpPr>
          <a:xfrm>
            <a:off x="3032358" y="3865166"/>
            <a:ext cx="952500" cy="953690"/>
            <a:chOff x="1466850" y="2849166"/>
            <a:chExt cx="952500" cy="953690"/>
          </a:xfrm>
        </p:grpSpPr>
        <p:sp>
          <p:nvSpPr>
            <p:cNvPr id="21" name="椭圆 6">
              <a:extLst>
                <a:ext uri="{FF2B5EF4-FFF2-40B4-BE49-F238E27FC236}">
                  <a16:creationId xmlns:a16="http://schemas.microsoft.com/office/drawing/2014/main" id="{0E54E499-E176-4849-900A-2AC3AB52C5DF}"/>
                </a:ext>
              </a:extLst>
            </p:cNvPr>
            <p:cNvSpPr>
              <a:spLocks noChangeArrowheads="1"/>
            </p:cNvSpPr>
            <p:nvPr/>
          </p:nvSpPr>
          <p:spPr bwMode="auto">
            <a:xfrm>
              <a:off x="1466850" y="2849166"/>
              <a:ext cx="952500" cy="953690"/>
            </a:xfrm>
            <a:prstGeom prst="ellipse">
              <a:avLst/>
            </a:prstGeom>
            <a:solidFill>
              <a:srgbClr val="FF9298"/>
            </a:solidFill>
            <a:ln>
              <a:noFill/>
            </a:ln>
            <a:extLst/>
          </p:spPr>
          <p:txBody>
            <a:bodyPr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600">
                <a:solidFill>
                  <a:schemeClr val="bg1">
                    <a:lumMod val="50000"/>
                  </a:schemeClr>
                </a:solidFill>
                <a:latin typeface="微软雅黑" panose="020B0503020204020204" pitchFamily="34" charset="-122"/>
                <a:ea typeface="微软雅黑" panose="020B0503020204020204" pitchFamily="34" charset="-122"/>
                <a:sym typeface="方正兰亭黑_GBK" pitchFamily="2" charset="-122"/>
              </a:endParaRPr>
            </a:p>
          </p:txBody>
        </p:sp>
        <p:grpSp>
          <p:nvGrpSpPr>
            <p:cNvPr id="22" name="组合 21">
              <a:extLst>
                <a:ext uri="{FF2B5EF4-FFF2-40B4-BE49-F238E27FC236}">
                  <a16:creationId xmlns:a16="http://schemas.microsoft.com/office/drawing/2014/main" id="{86DFA2A5-7AE7-4C4E-9BDA-169F52F44DAF}"/>
                </a:ext>
              </a:extLst>
            </p:cNvPr>
            <p:cNvGrpSpPr/>
            <p:nvPr/>
          </p:nvGrpSpPr>
          <p:grpSpPr>
            <a:xfrm>
              <a:off x="1542455" y="2925355"/>
              <a:ext cx="801290" cy="801290"/>
              <a:chOff x="304800" y="673100"/>
              <a:chExt cx="4000500" cy="4000500"/>
            </a:xfrm>
            <a:effectLst>
              <a:outerShdw blurRad="444500" dist="254000" dir="8100000" algn="tr" rotWithShape="0">
                <a:prstClr val="black">
                  <a:alpha val="50000"/>
                </a:prstClr>
              </a:outerShdw>
            </a:effectLst>
          </p:grpSpPr>
          <p:sp>
            <p:nvSpPr>
              <p:cNvPr id="24" name="同心圆 45">
                <a:extLst>
                  <a:ext uri="{FF2B5EF4-FFF2-40B4-BE49-F238E27FC236}">
                    <a16:creationId xmlns:a16="http://schemas.microsoft.com/office/drawing/2014/main" id="{67549124-B6CC-4988-BE32-4EE0578C7CDF}"/>
                  </a:ext>
                </a:extLst>
              </p:cNvPr>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5" name="椭圆 24">
                <a:extLst>
                  <a:ext uri="{FF2B5EF4-FFF2-40B4-BE49-F238E27FC236}">
                    <a16:creationId xmlns:a16="http://schemas.microsoft.com/office/drawing/2014/main" id="{34830BFA-9B8E-4CE0-AEAC-E52629365DCF}"/>
                  </a:ext>
                </a:extLst>
              </p:cNvPr>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23" name="文本框 10">
              <a:extLst>
                <a:ext uri="{FF2B5EF4-FFF2-40B4-BE49-F238E27FC236}">
                  <a16:creationId xmlns:a16="http://schemas.microsoft.com/office/drawing/2014/main" id="{1F25C280-EDB6-4FFF-A145-CD72C7F22BEC}"/>
                </a:ext>
              </a:extLst>
            </p:cNvPr>
            <p:cNvSpPr>
              <a:spLocks noChangeArrowheads="1"/>
            </p:cNvSpPr>
            <p:nvPr/>
          </p:nvSpPr>
          <p:spPr bwMode="auto">
            <a:xfrm>
              <a:off x="1540505" y="3172112"/>
              <a:ext cx="80021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1600" dirty="0">
                  <a:solidFill>
                    <a:schemeClr val="bg1">
                      <a:lumMod val="50000"/>
                    </a:schemeClr>
                  </a:solidFill>
                  <a:latin typeface="微软雅黑" panose="020B0503020204020204" pitchFamily="34" charset="-122"/>
                  <a:ea typeface="微软雅黑" panose="020B0503020204020204" pitchFamily="34" charset="-122"/>
                  <a:sym typeface="方正兰亭黑_GBK" pitchFamily="2" charset="-122"/>
                </a:rPr>
                <a:t>关键词</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6" name="组合 25">
            <a:extLst>
              <a:ext uri="{FF2B5EF4-FFF2-40B4-BE49-F238E27FC236}">
                <a16:creationId xmlns:a16="http://schemas.microsoft.com/office/drawing/2014/main" id="{EE9B3245-1D06-4FC5-97DD-867DF311CB01}"/>
              </a:ext>
            </a:extLst>
          </p:cNvPr>
          <p:cNvGrpSpPr/>
          <p:nvPr/>
        </p:nvGrpSpPr>
        <p:grpSpPr>
          <a:xfrm>
            <a:off x="5664830" y="3793481"/>
            <a:ext cx="1224209" cy="1224209"/>
            <a:chOff x="2450306" y="1581150"/>
            <a:chExt cx="1306116" cy="1306116"/>
          </a:xfrm>
        </p:grpSpPr>
        <p:sp>
          <p:nvSpPr>
            <p:cNvPr id="27" name="椭圆 27">
              <a:extLst>
                <a:ext uri="{FF2B5EF4-FFF2-40B4-BE49-F238E27FC236}">
                  <a16:creationId xmlns:a16="http://schemas.microsoft.com/office/drawing/2014/main" id="{025FD03B-7BCF-42FB-AD3B-026AF204F32C}"/>
                </a:ext>
              </a:extLst>
            </p:cNvPr>
            <p:cNvSpPr>
              <a:spLocks noChangeArrowheads="1"/>
            </p:cNvSpPr>
            <p:nvPr/>
          </p:nvSpPr>
          <p:spPr bwMode="auto">
            <a:xfrm>
              <a:off x="2450306" y="1581150"/>
              <a:ext cx="1306116" cy="1306116"/>
            </a:xfrm>
            <a:prstGeom prst="ellipse">
              <a:avLst/>
            </a:prstGeom>
            <a:solidFill>
              <a:srgbClr val="4188CE"/>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600" dirty="0">
                <a:solidFill>
                  <a:schemeClr val="bg1">
                    <a:lumMod val="50000"/>
                  </a:schemeClr>
                </a:solidFill>
                <a:latin typeface="微软雅黑" panose="020B0503020204020204" pitchFamily="34" charset="-122"/>
                <a:ea typeface="微软雅黑" panose="020B0503020204020204" pitchFamily="34" charset="-122"/>
                <a:sym typeface="方正兰亭黑_GBK" pitchFamily="2" charset="-122"/>
              </a:endParaRPr>
            </a:p>
          </p:txBody>
        </p:sp>
        <p:grpSp>
          <p:nvGrpSpPr>
            <p:cNvPr id="28" name="组合 27">
              <a:extLst>
                <a:ext uri="{FF2B5EF4-FFF2-40B4-BE49-F238E27FC236}">
                  <a16:creationId xmlns:a16="http://schemas.microsoft.com/office/drawing/2014/main" id="{70BC83D8-F3DD-4A05-8D44-BA90AA3DECF9}"/>
                </a:ext>
              </a:extLst>
            </p:cNvPr>
            <p:cNvGrpSpPr/>
            <p:nvPr/>
          </p:nvGrpSpPr>
          <p:grpSpPr>
            <a:xfrm>
              <a:off x="2506149" y="1638971"/>
              <a:ext cx="1194435" cy="1194435"/>
              <a:chOff x="304800" y="673100"/>
              <a:chExt cx="4000500" cy="4000500"/>
            </a:xfrm>
            <a:effectLst>
              <a:outerShdw blurRad="444500" dist="254000" dir="8100000" algn="tr" rotWithShape="0">
                <a:prstClr val="black">
                  <a:alpha val="50000"/>
                </a:prstClr>
              </a:outerShdw>
            </a:effectLst>
          </p:grpSpPr>
          <p:sp>
            <p:nvSpPr>
              <p:cNvPr id="30" name="同心圆 52">
                <a:extLst>
                  <a:ext uri="{FF2B5EF4-FFF2-40B4-BE49-F238E27FC236}">
                    <a16:creationId xmlns:a16="http://schemas.microsoft.com/office/drawing/2014/main" id="{245E8D53-78E9-4A6F-8AC1-C4B422BF4E2E}"/>
                  </a:ext>
                </a:extLst>
              </p:cNvPr>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1" name="椭圆 30">
                <a:extLst>
                  <a:ext uri="{FF2B5EF4-FFF2-40B4-BE49-F238E27FC236}">
                    <a16:creationId xmlns:a16="http://schemas.microsoft.com/office/drawing/2014/main" id="{F7952636-E880-4BBD-9EB7-9511DCAEF8CB}"/>
                  </a:ext>
                </a:extLst>
              </p:cNvPr>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29" name="文本框 26">
              <a:extLst>
                <a:ext uri="{FF2B5EF4-FFF2-40B4-BE49-F238E27FC236}">
                  <a16:creationId xmlns:a16="http://schemas.microsoft.com/office/drawing/2014/main" id="{EC1E5E0D-12EE-40DD-AC91-CCCA4F364A2B}"/>
                </a:ext>
              </a:extLst>
            </p:cNvPr>
            <p:cNvSpPr>
              <a:spLocks noChangeArrowheads="1"/>
            </p:cNvSpPr>
            <p:nvPr/>
          </p:nvSpPr>
          <p:spPr bwMode="auto">
            <a:xfrm>
              <a:off x="2532662" y="2026504"/>
              <a:ext cx="1182129" cy="492553"/>
            </a:xfrm>
            <a:prstGeom prst="rect">
              <a:avLst/>
            </a:prstGeom>
            <a:noFill/>
            <a:ln>
              <a:noFill/>
            </a:ln>
            <a:extLst/>
          </p:spPr>
          <p:txBody>
            <a:bodyPr wrap="none">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2400" dirty="0">
                  <a:solidFill>
                    <a:schemeClr val="bg1">
                      <a:lumMod val="50000"/>
                    </a:schemeClr>
                  </a:solidFill>
                  <a:latin typeface="微软雅黑" panose="020B0503020204020204" pitchFamily="34" charset="-122"/>
                  <a:ea typeface="微软雅黑" panose="020B0503020204020204" pitchFamily="34" charset="-122"/>
                  <a:sym typeface="方正兰亭黑_GBK" pitchFamily="2" charset="-122"/>
                </a:rPr>
                <a:t>关键词</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32" name="组合 31">
            <a:extLst>
              <a:ext uri="{FF2B5EF4-FFF2-40B4-BE49-F238E27FC236}">
                <a16:creationId xmlns:a16="http://schemas.microsoft.com/office/drawing/2014/main" id="{829C17DD-2999-4E61-944B-81F8281C9C99}"/>
              </a:ext>
            </a:extLst>
          </p:cNvPr>
          <p:cNvGrpSpPr/>
          <p:nvPr/>
        </p:nvGrpSpPr>
        <p:grpSpPr>
          <a:xfrm>
            <a:off x="7106915" y="2016534"/>
            <a:ext cx="1773555" cy="1773555"/>
            <a:chOff x="2450306" y="1581150"/>
            <a:chExt cx="1306116" cy="1306116"/>
          </a:xfrm>
        </p:grpSpPr>
        <p:sp>
          <p:nvSpPr>
            <p:cNvPr id="33" name="椭圆 27">
              <a:extLst>
                <a:ext uri="{FF2B5EF4-FFF2-40B4-BE49-F238E27FC236}">
                  <a16:creationId xmlns:a16="http://schemas.microsoft.com/office/drawing/2014/main" id="{7EE12A38-06A2-4AED-AAD2-6A4130C9A44C}"/>
                </a:ext>
              </a:extLst>
            </p:cNvPr>
            <p:cNvSpPr>
              <a:spLocks noChangeArrowheads="1"/>
            </p:cNvSpPr>
            <p:nvPr/>
          </p:nvSpPr>
          <p:spPr bwMode="auto">
            <a:xfrm>
              <a:off x="2450306" y="1581150"/>
              <a:ext cx="1306116" cy="1306116"/>
            </a:xfrm>
            <a:prstGeom prst="ellipse">
              <a:avLst/>
            </a:prstGeom>
            <a:solidFill>
              <a:srgbClr val="9EDAE4"/>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600" dirty="0">
                <a:solidFill>
                  <a:schemeClr val="bg1">
                    <a:lumMod val="50000"/>
                  </a:schemeClr>
                </a:solidFill>
                <a:latin typeface="微软雅黑" panose="020B0503020204020204" pitchFamily="34" charset="-122"/>
                <a:ea typeface="微软雅黑" panose="020B0503020204020204" pitchFamily="34" charset="-122"/>
                <a:sym typeface="方正兰亭黑_GBK" pitchFamily="2" charset="-122"/>
              </a:endParaRPr>
            </a:p>
          </p:txBody>
        </p:sp>
        <p:grpSp>
          <p:nvGrpSpPr>
            <p:cNvPr id="34" name="组合 33">
              <a:extLst>
                <a:ext uri="{FF2B5EF4-FFF2-40B4-BE49-F238E27FC236}">
                  <a16:creationId xmlns:a16="http://schemas.microsoft.com/office/drawing/2014/main" id="{C07040D0-B32D-4EA9-AD16-1D271575F5FC}"/>
                </a:ext>
              </a:extLst>
            </p:cNvPr>
            <p:cNvGrpSpPr/>
            <p:nvPr/>
          </p:nvGrpSpPr>
          <p:grpSpPr>
            <a:xfrm>
              <a:off x="2506149" y="1638971"/>
              <a:ext cx="1194435" cy="1194435"/>
              <a:chOff x="304800" y="673100"/>
              <a:chExt cx="4000500" cy="4000500"/>
            </a:xfrm>
            <a:effectLst>
              <a:outerShdw blurRad="444500" dist="254000" dir="8100000" algn="tr" rotWithShape="0">
                <a:prstClr val="black">
                  <a:alpha val="50000"/>
                </a:prstClr>
              </a:outerShdw>
            </a:effectLst>
          </p:grpSpPr>
          <p:sp>
            <p:nvSpPr>
              <p:cNvPr id="36" name="同心圆 58">
                <a:extLst>
                  <a:ext uri="{FF2B5EF4-FFF2-40B4-BE49-F238E27FC236}">
                    <a16:creationId xmlns:a16="http://schemas.microsoft.com/office/drawing/2014/main" id="{3F185AD7-3D55-42C2-9280-C37C6A8901C1}"/>
                  </a:ext>
                </a:extLst>
              </p:cNvPr>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7" name="椭圆 36">
                <a:extLst>
                  <a:ext uri="{FF2B5EF4-FFF2-40B4-BE49-F238E27FC236}">
                    <a16:creationId xmlns:a16="http://schemas.microsoft.com/office/drawing/2014/main" id="{A47D0E50-83B0-464E-A967-5624900D5423}"/>
                  </a:ext>
                </a:extLst>
              </p:cNvPr>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35" name="文本框 26">
              <a:extLst>
                <a:ext uri="{FF2B5EF4-FFF2-40B4-BE49-F238E27FC236}">
                  <a16:creationId xmlns:a16="http://schemas.microsoft.com/office/drawing/2014/main" id="{99CCE983-D6AB-4718-8DA8-8675438CD151}"/>
                </a:ext>
              </a:extLst>
            </p:cNvPr>
            <p:cNvSpPr>
              <a:spLocks noChangeArrowheads="1"/>
            </p:cNvSpPr>
            <p:nvPr/>
          </p:nvSpPr>
          <p:spPr bwMode="auto">
            <a:xfrm>
              <a:off x="2602410" y="2026504"/>
              <a:ext cx="1042630" cy="430651"/>
            </a:xfrm>
            <a:prstGeom prst="rect">
              <a:avLst/>
            </a:prstGeom>
            <a:noFill/>
            <a:ln>
              <a:noFill/>
            </a:ln>
            <a:extLst/>
          </p:spPr>
          <p:txBody>
            <a:bodyPr wrap="none">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3200" dirty="0">
                  <a:solidFill>
                    <a:schemeClr val="bg1">
                      <a:lumMod val="50000"/>
                    </a:schemeClr>
                  </a:solidFill>
                  <a:latin typeface="微软雅黑" panose="020B0503020204020204" pitchFamily="34" charset="-122"/>
                  <a:ea typeface="微软雅黑" panose="020B0503020204020204" pitchFamily="34" charset="-122"/>
                  <a:sym typeface="方正兰亭黑_GBK" pitchFamily="2" charset="-122"/>
                </a:rPr>
                <a:t>关键词</a:t>
              </a:r>
              <a:endParaRPr lang="zh-CN" altLang="en-US" sz="1800" dirty="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38" name="椭圆 37">
            <a:extLst>
              <a:ext uri="{FF2B5EF4-FFF2-40B4-BE49-F238E27FC236}">
                <a16:creationId xmlns:a16="http://schemas.microsoft.com/office/drawing/2014/main" id="{157FF167-C590-49C1-B825-8AFA223DD821}"/>
              </a:ext>
            </a:extLst>
          </p:cNvPr>
          <p:cNvSpPr/>
          <p:nvPr/>
        </p:nvSpPr>
        <p:spPr>
          <a:xfrm>
            <a:off x="2589068" y="3527581"/>
            <a:ext cx="370327" cy="370327"/>
          </a:xfrm>
          <a:prstGeom prst="ellipse">
            <a:avLst/>
          </a:prstGeom>
          <a:solidFill>
            <a:schemeClr val="bg1">
              <a:lumMod val="65000"/>
            </a:schemeClr>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9" name="椭圆 38">
            <a:extLst>
              <a:ext uri="{FF2B5EF4-FFF2-40B4-BE49-F238E27FC236}">
                <a16:creationId xmlns:a16="http://schemas.microsoft.com/office/drawing/2014/main" id="{B3E3B754-F367-414B-8DF4-A175A92F1F1E}"/>
              </a:ext>
            </a:extLst>
          </p:cNvPr>
          <p:cNvSpPr/>
          <p:nvPr/>
        </p:nvSpPr>
        <p:spPr>
          <a:xfrm>
            <a:off x="5265525" y="5029064"/>
            <a:ext cx="407360" cy="407360"/>
          </a:xfrm>
          <a:prstGeom prst="ellipse">
            <a:avLst/>
          </a:prstGeom>
          <a:solidFill>
            <a:schemeClr val="bg1">
              <a:lumMod val="65000"/>
            </a:schemeClr>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40" name="椭圆 39">
            <a:extLst>
              <a:ext uri="{FF2B5EF4-FFF2-40B4-BE49-F238E27FC236}">
                <a16:creationId xmlns:a16="http://schemas.microsoft.com/office/drawing/2014/main" id="{3A2B0EBA-BFC5-4AEB-BEE8-D60D1F6D1BF4}"/>
              </a:ext>
            </a:extLst>
          </p:cNvPr>
          <p:cNvSpPr/>
          <p:nvPr/>
        </p:nvSpPr>
        <p:spPr>
          <a:xfrm>
            <a:off x="9151724" y="3069655"/>
            <a:ext cx="483363" cy="483363"/>
          </a:xfrm>
          <a:prstGeom prst="ellipse">
            <a:avLst/>
          </a:prstGeom>
          <a:solidFill>
            <a:schemeClr val="bg1">
              <a:lumMod val="65000"/>
            </a:schemeClr>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Tree>
    <p:extLst>
      <p:ext uri="{BB962C8B-B14F-4D97-AF65-F5344CB8AC3E}">
        <p14:creationId xmlns:p14="http://schemas.microsoft.com/office/powerpoint/2010/main" val="402643294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500"/>
                                        <p:tgtEl>
                                          <p:spTgt spid="3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500"/>
                                        <p:tgtEl>
                                          <p:spTgt spid="2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down)">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left)">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left)">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wipe(left)">
                                      <p:cBhvr>
                                        <p:cTn id="42" dur="500"/>
                                        <p:tgtEl>
                                          <p:spTgt spid="3"/>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fade">
                                      <p:cBhvr>
                                        <p:cTn id="47" dur="500"/>
                                        <p:tgtEl>
                                          <p:spTgt spid="26"/>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1" fill="hold" nodeType="clickEffect">
                                  <p:stCondLst>
                                    <p:cond delay="0"/>
                                  </p:stCondLst>
                                  <p:childTnLst>
                                    <p:set>
                                      <p:cBhvr>
                                        <p:cTn id="51" dur="1" fill="hold">
                                          <p:stCondLst>
                                            <p:cond delay="0"/>
                                          </p:stCondLst>
                                        </p:cTn>
                                        <p:tgtEl>
                                          <p:spTgt spid="6"/>
                                        </p:tgtEl>
                                        <p:attrNameLst>
                                          <p:attrName>style.visibility</p:attrName>
                                        </p:attrNameLst>
                                      </p:cBhvr>
                                      <p:to>
                                        <p:strVal val="visible"/>
                                      </p:to>
                                    </p:set>
                                    <p:animEffect transition="in" filter="wipe(up)">
                                      <p:cBhvr>
                                        <p:cTn id="52" dur="500"/>
                                        <p:tgtEl>
                                          <p:spTgt spid="6"/>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39"/>
                                        </p:tgtEl>
                                        <p:attrNameLst>
                                          <p:attrName>style.visibility</p:attrName>
                                        </p:attrNameLst>
                                      </p:cBhvr>
                                      <p:to>
                                        <p:strVal val="visible"/>
                                      </p:to>
                                    </p:set>
                                    <p:animEffect transition="in" filter="fade">
                                      <p:cBhvr>
                                        <p:cTn id="57" dur="500"/>
                                        <p:tgtEl>
                                          <p:spTgt spid="39"/>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10"/>
                                        </p:tgtEl>
                                        <p:attrNameLst>
                                          <p:attrName>style.visibility</p:attrName>
                                        </p:attrNameLst>
                                      </p:cBhvr>
                                      <p:to>
                                        <p:strVal val="visible"/>
                                      </p:to>
                                    </p:set>
                                    <p:animEffect transition="in" filter="wipe(left)">
                                      <p:cBhvr>
                                        <p:cTn id="62" dur="500"/>
                                        <p:tgtEl>
                                          <p:spTgt spid="10"/>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4" fill="hold" nodeType="clickEffect">
                                  <p:stCondLst>
                                    <p:cond delay="0"/>
                                  </p:stCondLst>
                                  <p:childTnLst>
                                    <p:set>
                                      <p:cBhvr>
                                        <p:cTn id="66" dur="1" fill="hold">
                                          <p:stCondLst>
                                            <p:cond delay="0"/>
                                          </p:stCondLst>
                                        </p:cTn>
                                        <p:tgtEl>
                                          <p:spTgt spid="4"/>
                                        </p:tgtEl>
                                        <p:attrNameLst>
                                          <p:attrName>style.visibility</p:attrName>
                                        </p:attrNameLst>
                                      </p:cBhvr>
                                      <p:to>
                                        <p:strVal val="visible"/>
                                      </p:to>
                                    </p:set>
                                    <p:animEffect transition="in" filter="wipe(down)">
                                      <p:cBhvr>
                                        <p:cTn id="67" dur="500"/>
                                        <p:tgtEl>
                                          <p:spTgt spid="4"/>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nodeType="clickEffect">
                                  <p:stCondLst>
                                    <p:cond delay="0"/>
                                  </p:stCondLst>
                                  <p:childTnLst>
                                    <p:set>
                                      <p:cBhvr>
                                        <p:cTn id="71" dur="1" fill="hold">
                                          <p:stCondLst>
                                            <p:cond delay="0"/>
                                          </p:stCondLst>
                                        </p:cTn>
                                        <p:tgtEl>
                                          <p:spTgt spid="32"/>
                                        </p:tgtEl>
                                        <p:attrNameLst>
                                          <p:attrName>style.visibility</p:attrName>
                                        </p:attrNameLst>
                                      </p:cBhvr>
                                      <p:to>
                                        <p:strVal val="visible"/>
                                      </p:to>
                                    </p:set>
                                    <p:animEffect transition="in" filter="fade">
                                      <p:cBhvr>
                                        <p:cTn id="72" dur="500"/>
                                        <p:tgtEl>
                                          <p:spTgt spid="32"/>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nodeType="clickEffect">
                                  <p:stCondLst>
                                    <p:cond delay="0"/>
                                  </p:stCondLst>
                                  <p:childTnLst>
                                    <p:set>
                                      <p:cBhvr>
                                        <p:cTn id="76" dur="1" fill="hold">
                                          <p:stCondLst>
                                            <p:cond delay="0"/>
                                          </p:stCondLst>
                                        </p:cTn>
                                        <p:tgtEl>
                                          <p:spTgt spid="7"/>
                                        </p:tgtEl>
                                        <p:attrNameLst>
                                          <p:attrName>style.visibility</p:attrName>
                                        </p:attrNameLst>
                                      </p:cBhvr>
                                      <p:to>
                                        <p:strVal val="visible"/>
                                      </p:to>
                                    </p:set>
                                    <p:animEffect transition="in" filter="wipe(left)">
                                      <p:cBhvr>
                                        <p:cTn id="77" dur="500"/>
                                        <p:tgtEl>
                                          <p:spTgt spid="7"/>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grpId="0" nodeType="clickEffect">
                                  <p:stCondLst>
                                    <p:cond delay="0"/>
                                  </p:stCondLst>
                                  <p:childTnLst>
                                    <p:set>
                                      <p:cBhvr>
                                        <p:cTn id="81" dur="1" fill="hold">
                                          <p:stCondLst>
                                            <p:cond delay="0"/>
                                          </p:stCondLst>
                                        </p:cTn>
                                        <p:tgtEl>
                                          <p:spTgt spid="40"/>
                                        </p:tgtEl>
                                        <p:attrNameLst>
                                          <p:attrName>style.visibility</p:attrName>
                                        </p:attrNameLst>
                                      </p:cBhvr>
                                      <p:to>
                                        <p:strVal val="visible"/>
                                      </p:to>
                                    </p:set>
                                    <p:animEffect transition="in" filter="fade">
                                      <p:cBhvr>
                                        <p:cTn id="82" dur="500"/>
                                        <p:tgtEl>
                                          <p:spTgt spid="40"/>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8" fill="hold" grpId="0" nodeType="clickEffect">
                                  <p:stCondLst>
                                    <p:cond delay="0"/>
                                  </p:stCondLst>
                                  <p:childTnLst>
                                    <p:set>
                                      <p:cBhvr>
                                        <p:cTn id="86" dur="1" fill="hold">
                                          <p:stCondLst>
                                            <p:cond delay="0"/>
                                          </p:stCondLst>
                                        </p:cTn>
                                        <p:tgtEl>
                                          <p:spTgt spid="11"/>
                                        </p:tgtEl>
                                        <p:attrNameLst>
                                          <p:attrName>style.visibility</p:attrName>
                                        </p:attrNameLst>
                                      </p:cBhvr>
                                      <p:to>
                                        <p:strVal val="visible"/>
                                      </p:to>
                                    </p:set>
                                    <p:animEffect transition="in" filter="wipe(left)">
                                      <p:cBhvr>
                                        <p:cTn id="87" dur="500"/>
                                        <p:tgtEl>
                                          <p:spTgt spid="11"/>
                                        </p:tgtEl>
                                      </p:cBhvr>
                                    </p:animEffect>
                                  </p:childTnLst>
                                </p:cTn>
                              </p:par>
                            </p:childTnLst>
                          </p:cTn>
                        </p:par>
                        <p:par>
                          <p:cTn id="88" fill="hold">
                            <p:stCondLst>
                              <p:cond delay="500"/>
                            </p:stCondLst>
                            <p:childTnLst>
                              <p:par>
                                <p:cTn id="89" presetID="2" presetClass="entr" presetSubtype="2" fill="hold" grpId="0" nodeType="afterEffect">
                                  <p:stCondLst>
                                    <p:cond delay="0"/>
                                  </p:stCondLst>
                                  <p:iterate type="lt">
                                    <p:tmPct val="15000"/>
                                  </p:iterate>
                                  <p:childTnLst>
                                    <p:set>
                                      <p:cBhvr>
                                        <p:cTn id="90" dur="1" fill="hold">
                                          <p:stCondLst>
                                            <p:cond delay="0"/>
                                          </p:stCondLst>
                                        </p:cTn>
                                        <p:tgtEl>
                                          <p:spTgt spid="12"/>
                                        </p:tgtEl>
                                        <p:attrNameLst>
                                          <p:attrName>style.visibility</p:attrName>
                                        </p:attrNameLst>
                                      </p:cBhvr>
                                      <p:to>
                                        <p:strVal val="visible"/>
                                      </p:to>
                                    </p:set>
                                    <p:anim calcmode="lin" valueType="num">
                                      <p:cBhvr additive="base">
                                        <p:cTn id="91" dur="500" fill="hold"/>
                                        <p:tgtEl>
                                          <p:spTgt spid="12"/>
                                        </p:tgtEl>
                                        <p:attrNameLst>
                                          <p:attrName>ppt_x</p:attrName>
                                        </p:attrNameLst>
                                      </p:cBhvr>
                                      <p:tavLst>
                                        <p:tav tm="0">
                                          <p:val>
                                            <p:strVal val="1+#ppt_w/2"/>
                                          </p:val>
                                        </p:tav>
                                        <p:tav tm="100000">
                                          <p:val>
                                            <p:strVal val="#ppt_x"/>
                                          </p:val>
                                        </p:tav>
                                      </p:tavLst>
                                    </p:anim>
                                    <p:anim calcmode="lin" valueType="num">
                                      <p:cBhvr additive="base">
                                        <p:cTn id="92"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2" presetClass="entr" presetSubtype="1" fill="hold" grpId="0" nodeType="clickEffect">
                                  <p:stCondLst>
                                    <p:cond delay="0"/>
                                  </p:stCondLst>
                                  <p:childTnLst>
                                    <p:set>
                                      <p:cBhvr>
                                        <p:cTn id="96" dur="1" fill="hold">
                                          <p:stCondLst>
                                            <p:cond delay="0"/>
                                          </p:stCondLst>
                                        </p:cTn>
                                        <p:tgtEl>
                                          <p:spTgt spid="13"/>
                                        </p:tgtEl>
                                        <p:attrNameLst>
                                          <p:attrName>style.visibility</p:attrName>
                                        </p:attrNameLst>
                                      </p:cBhvr>
                                      <p:to>
                                        <p:strVal val="visible"/>
                                      </p:to>
                                    </p:set>
                                    <p:animEffect transition="in" filter="wipe(up)">
                                      <p:cBhvr>
                                        <p:cTn id="9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p:bldP spid="9" grpId="0"/>
      <p:bldP spid="10" grpId="0"/>
      <p:bldP spid="11" grpId="0"/>
      <p:bldP spid="12" grpId="0"/>
      <p:bldP spid="13" grpId="0"/>
      <p:bldP spid="38" grpId="0" animBg="1"/>
      <p:bldP spid="39" grpId="0" animBg="1"/>
      <p:bldP spid="4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7">
            <a:extLst>
              <a:ext uri="{FF2B5EF4-FFF2-40B4-BE49-F238E27FC236}">
                <a16:creationId xmlns:a16="http://schemas.microsoft.com/office/drawing/2014/main" id="{E72F77A4-4A49-4F29-9F60-380F910A7CE2}"/>
              </a:ext>
            </a:extLst>
          </p:cNvPr>
          <p:cNvSpPr>
            <a:spLocks noChangeArrowheads="1"/>
          </p:cNvSpPr>
          <p:nvPr/>
        </p:nvSpPr>
        <p:spPr bwMode="auto">
          <a:xfrm>
            <a:off x="1651000" y="4433864"/>
            <a:ext cx="7164288" cy="637839"/>
          </a:xfrm>
          <a:prstGeom prst="rect">
            <a:avLst/>
          </a:prstGeom>
          <a:solidFill>
            <a:schemeClr val="bg1">
              <a:lumMod val="85000"/>
            </a:schemeClr>
          </a:solidFill>
          <a:ln w="9525">
            <a:solidFill>
              <a:srgbClr val="EAEAEA"/>
            </a:solidFill>
            <a:miter lim="800000"/>
            <a:headEnd/>
            <a:tailEnd/>
          </a:ln>
          <a:extLst/>
        </p:spPr>
        <p:txBody>
          <a:bodyPr wrap="none" lIns="67099" tIns="33549" rIns="67099" bIns="33549" anchor="ctr"/>
          <a:lstStyle/>
          <a:p>
            <a:endParaRPr lang="zh-CN" altLang="en-US" kern="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 name="Line 43">
            <a:extLst>
              <a:ext uri="{FF2B5EF4-FFF2-40B4-BE49-F238E27FC236}">
                <a16:creationId xmlns:a16="http://schemas.microsoft.com/office/drawing/2014/main" id="{2799D37E-1549-439E-997E-143479471C2B}"/>
              </a:ext>
            </a:extLst>
          </p:cNvPr>
          <p:cNvSpPr>
            <a:spLocks noChangeShapeType="1"/>
          </p:cNvSpPr>
          <p:nvPr/>
        </p:nvSpPr>
        <p:spPr bwMode="auto">
          <a:xfrm rot="5400000">
            <a:off x="4934608" y="2100819"/>
            <a:ext cx="0" cy="5519899"/>
          </a:xfrm>
          <a:prstGeom prst="line">
            <a:avLst/>
          </a:prstGeom>
          <a:noFill/>
          <a:ln w="28575">
            <a:solidFill>
              <a:srgbClr val="D25B6E"/>
            </a:solidFill>
            <a:prstDash val="lgDash"/>
            <a:round/>
            <a:headEnd/>
            <a:tailEnd type="triangle" w="lg" len="lg"/>
          </a:ln>
          <a:extLst>
            <a:ext uri="{909E8E84-426E-40DD-AFC4-6F175D3DCCD1}">
              <a14:hiddenFill xmlns:a14="http://schemas.microsoft.com/office/drawing/2010/main">
                <a:noFill/>
              </a14:hiddenFill>
            </a:ext>
          </a:extLst>
        </p:spPr>
        <p:txBody>
          <a:bodyPr lIns="67099" tIns="33549" rIns="67099" bIns="33549"/>
          <a:lstStyle/>
          <a:p>
            <a:pPr>
              <a:defRPr/>
            </a:pPr>
            <a:endParaRPr lang="zh-CN" altLang="en-US" kern="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 name="Rectangle 6">
            <a:extLst>
              <a:ext uri="{FF2B5EF4-FFF2-40B4-BE49-F238E27FC236}">
                <a16:creationId xmlns:a16="http://schemas.microsoft.com/office/drawing/2014/main" id="{A2FCECC0-25F4-44D4-9F54-75C77F56F511}"/>
              </a:ext>
            </a:extLst>
          </p:cNvPr>
          <p:cNvSpPr>
            <a:spLocks noChangeArrowheads="1"/>
          </p:cNvSpPr>
          <p:nvPr/>
        </p:nvSpPr>
        <p:spPr bwMode="auto">
          <a:xfrm>
            <a:off x="4425991" y="3053060"/>
            <a:ext cx="4389297" cy="633742"/>
          </a:xfrm>
          <a:prstGeom prst="rect">
            <a:avLst/>
          </a:prstGeom>
          <a:solidFill>
            <a:schemeClr val="bg1">
              <a:lumMod val="85000"/>
            </a:schemeClr>
          </a:solidFill>
          <a:ln w="9525">
            <a:solidFill>
              <a:srgbClr val="EAEAEA"/>
            </a:solidFill>
            <a:miter lim="800000"/>
            <a:headEnd/>
            <a:tailEnd/>
          </a:ln>
          <a:extLst/>
        </p:spPr>
        <p:txBody>
          <a:bodyPr wrap="none" lIns="67099" tIns="33549" rIns="67099" bIns="33549" anchor="ctr"/>
          <a:lstStyle/>
          <a:p>
            <a:pPr>
              <a:defRPr/>
            </a:pPr>
            <a:endParaRPr lang="zh-CN" altLang="en-US" kern="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 name="Line 43">
            <a:extLst>
              <a:ext uri="{FF2B5EF4-FFF2-40B4-BE49-F238E27FC236}">
                <a16:creationId xmlns:a16="http://schemas.microsoft.com/office/drawing/2014/main" id="{17B2BACB-A32B-4541-82B3-04F05B30A722}"/>
              </a:ext>
            </a:extLst>
          </p:cNvPr>
          <p:cNvSpPr>
            <a:spLocks noChangeShapeType="1"/>
          </p:cNvSpPr>
          <p:nvPr/>
        </p:nvSpPr>
        <p:spPr bwMode="auto">
          <a:xfrm rot="16200000" flipH="1">
            <a:off x="6545819" y="2193573"/>
            <a:ext cx="0" cy="2526729"/>
          </a:xfrm>
          <a:prstGeom prst="line">
            <a:avLst/>
          </a:prstGeom>
          <a:noFill/>
          <a:ln w="28575">
            <a:solidFill>
              <a:srgbClr val="D25B6E"/>
            </a:solidFill>
            <a:prstDash val="lgDash"/>
            <a:round/>
            <a:headEnd/>
            <a:tailEnd type="triangle" w="lg" len="lg"/>
          </a:ln>
          <a:extLst>
            <a:ext uri="{909E8E84-426E-40DD-AFC4-6F175D3DCCD1}">
              <a14:hiddenFill xmlns:a14="http://schemas.microsoft.com/office/drawing/2010/main">
                <a:noFill/>
              </a14:hiddenFill>
            </a:ext>
          </a:extLst>
        </p:spPr>
        <p:txBody>
          <a:bodyPr lIns="67099" tIns="33549" rIns="67099" bIns="33549"/>
          <a:lstStyle/>
          <a:p>
            <a:pPr>
              <a:defRPr/>
            </a:pPr>
            <a:endParaRPr lang="zh-CN" altLang="en-US" kern="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 name="Rectangle 5">
            <a:extLst>
              <a:ext uri="{FF2B5EF4-FFF2-40B4-BE49-F238E27FC236}">
                <a16:creationId xmlns:a16="http://schemas.microsoft.com/office/drawing/2014/main" id="{83BD4AD7-23C6-4A33-832E-6092192F936B}"/>
              </a:ext>
            </a:extLst>
          </p:cNvPr>
          <p:cNvSpPr>
            <a:spLocks noChangeArrowheads="1"/>
          </p:cNvSpPr>
          <p:nvPr/>
        </p:nvSpPr>
        <p:spPr bwMode="auto">
          <a:xfrm rot="5400000">
            <a:off x="7629043" y="3911837"/>
            <a:ext cx="1744121" cy="631020"/>
          </a:xfrm>
          <a:prstGeom prst="rect">
            <a:avLst/>
          </a:prstGeom>
          <a:solidFill>
            <a:srgbClr val="FFFFFF"/>
          </a:solidFill>
          <a:ln w="9525">
            <a:solidFill>
              <a:srgbClr val="EAEAEA"/>
            </a:solidFill>
            <a:miter lim="800000"/>
            <a:headEnd/>
            <a:tailEnd/>
          </a:ln>
          <a:extLst/>
        </p:spPr>
        <p:txBody>
          <a:bodyPr wrap="none" lIns="67099" tIns="33549" rIns="67099" bIns="33549" anchor="ctr"/>
          <a:lstStyle/>
          <a:p>
            <a:pPr>
              <a:defRPr/>
            </a:pPr>
            <a:endParaRPr lang="zh-CN" altLang="en-US" kern="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7" name="Line 44">
            <a:extLst>
              <a:ext uri="{FF2B5EF4-FFF2-40B4-BE49-F238E27FC236}">
                <a16:creationId xmlns:a16="http://schemas.microsoft.com/office/drawing/2014/main" id="{FC3004FC-C5B6-479A-BDA1-8B3CE77B697D}"/>
              </a:ext>
            </a:extLst>
          </p:cNvPr>
          <p:cNvSpPr>
            <a:spLocks noChangeShapeType="1"/>
          </p:cNvSpPr>
          <p:nvPr/>
        </p:nvSpPr>
        <p:spPr bwMode="auto">
          <a:xfrm>
            <a:off x="8514359" y="3898493"/>
            <a:ext cx="0" cy="302226"/>
          </a:xfrm>
          <a:prstGeom prst="line">
            <a:avLst/>
          </a:prstGeom>
          <a:noFill/>
          <a:ln w="28575">
            <a:solidFill>
              <a:srgbClr val="D25B6E"/>
            </a:solidFill>
            <a:prstDash val="lgDash"/>
            <a:round/>
            <a:headEnd/>
            <a:tailEnd type="triangle" w="lg" len="lg"/>
          </a:ln>
          <a:extLst>
            <a:ext uri="{909E8E84-426E-40DD-AFC4-6F175D3DCCD1}">
              <a14:hiddenFill xmlns:a14="http://schemas.microsoft.com/office/drawing/2010/main">
                <a:noFill/>
              </a14:hiddenFill>
            </a:ext>
          </a:extLst>
        </p:spPr>
        <p:txBody>
          <a:bodyPr lIns="67099" tIns="33549" rIns="67099" bIns="33549"/>
          <a:lstStyle/>
          <a:p>
            <a:pPr>
              <a:defRPr/>
            </a:pPr>
            <a:endParaRPr lang="zh-CN" altLang="en-US" kern="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8" name="Rectangle 7">
            <a:extLst>
              <a:ext uri="{FF2B5EF4-FFF2-40B4-BE49-F238E27FC236}">
                <a16:creationId xmlns:a16="http://schemas.microsoft.com/office/drawing/2014/main" id="{233918D2-FA56-41E0-AD7A-29293FA4834F}"/>
              </a:ext>
            </a:extLst>
          </p:cNvPr>
          <p:cNvSpPr>
            <a:spLocks noChangeArrowheads="1"/>
          </p:cNvSpPr>
          <p:nvPr/>
        </p:nvSpPr>
        <p:spPr bwMode="auto">
          <a:xfrm>
            <a:off x="4786573" y="1724335"/>
            <a:ext cx="4028715" cy="637839"/>
          </a:xfrm>
          <a:prstGeom prst="rect">
            <a:avLst/>
          </a:prstGeom>
          <a:solidFill>
            <a:schemeClr val="bg1">
              <a:lumMod val="85000"/>
            </a:schemeClr>
          </a:solidFill>
          <a:ln w="9525">
            <a:solidFill>
              <a:srgbClr val="EAEAEA"/>
            </a:solidFill>
            <a:miter lim="800000"/>
            <a:headEnd/>
            <a:tailEnd/>
          </a:ln>
          <a:extLst/>
        </p:spPr>
        <p:txBody>
          <a:bodyPr wrap="none" lIns="67099" tIns="33549" rIns="67099" bIns="33549" anchor="ctr"/>
          <a:lstStyle/>
          <a:p>
            <a:endParaRPr lang="zh-CN" altLang="en-US" kern="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9" name="Line 43">
            <a:extLst>
              <a:ext uri="{FF2B5EF4-FFF2-40B4-BE49-F238E27FC236}">
                <a16:creationId xmlns:a16="http://schemas.microsoft.com/office/drawing/2014/main" id="{C91467F9-A6F9-430D-8C27-EC824A2B8B99}"/>
              </a:ext>
            </a:extLst>
          </p:cNvPr>
          <p:cNvSpPr>
            <a:spLocks noChangeShapeType="1"/>
          </p:cNvSpPr>
          <p:nvPr/>
        </p:nvSpPr>
        <p:spPr bwMode="auto">
          <a:xfrm rot="5400000">
            <a:off x="6431192" y="843736"/>
            <a:ext cx="0" cy="2526729"/>
          </a:xfrm>
          <a:prstGeom prst="line">
            <a:avLst/>
          </a:prstGeom>
          <a:noFill/>
          <a:ln w="28575">
            <a:solidFill>
              <a:srgbClr val="D25B6E"/>
            </a:solidFill>
            <a:prstDash val="lgDash"/>
            <a:round/>
            <a:headEnd/>
            <a:tailEnd type="triangle" w="lg" len="lg"/>
          </a:ln>
          <a:extLst>
            <a:ext uri="{909E8E84-426E-40DD-AFC4-6F175D3DCCD1}">
              <a14:hiddenFill xmlns:a14="http://schemas.microsoft.com/office/drawing/2010/main">
                <a:noFill/>
              </a14:hiddenFill>
            </a:ext>
          </a:extLst>
        </p:spPr>
        <p:txBody>
          <a:bodyPr lIns="67099" tIns="33549" rIns="67099" bIns="33549"/>
          <a:lstStyle/>
          <a:p>
            <a:pPr>
              <a:defRPr/>
            </a:pPr>
            <a:endParaRPr lang="zh-CN" altLang="en-US" kern="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 name="Rectangle 8">
            <a:extLst>
              <a:ext uri="{FF2B5EF4-FFF2-40B4-BE49-F238E27FC236}">
                <a16:creationId xmlns:a16="http://schemas.microsoft.com/office/drawing/2014/main" id="{9ABF7D5C-0586-409A-9772-96DE1C0F599C}"/>
              </a:ext>
            </a:extLst>
          </p:cNvPr>
          <p:cNvSpPr>
            <a:spLocks noChangeArrowheads="1"/>
          </p:cNvSpPr>
          <p:nvPr/>
        </p:nvSpPr>
        <p:spPr bwMode="auto">
          <a:xfrm rot="5400000">
            <a:off x="3518997" y="2390057"/>
            <a:ext cx="1962467" cy="631020"/>
          </a:xfrm>
          <a:prstGeom prst="rect">
            <a:avLst/>
          </a:prstGeom>
          <a:solidFill>
            <a:schemeClr val="bg1">
              <a:lumMod val="85000"/>
            </a:schemeClr>
          </a:solidFill>
          <a:ln w="9525">
            <a:solidFill>
              <a:srgbClr val="EAEAEA"/>
            </a:solidFill>
            <a:miter lim="800000"/>
            <a:headEnd/>
            <a:tailEnd/>
          </a:ln>
          <a:extLst/>
        </p:spPr>
        <p:txBody>
          <a:bodyPr wrap="none" lIns="67099" tIns="33549" rIns="67099" bIns="33549" anchor="ctr"/>
          <a:lstStyle/>
          <a:p>
            <a:pPr>
              <a:defRPr/>
            </a:pPr>
            <a:endParaRPr lang="zh-CN" altLang="en-US" kern="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1" name="Line 42">
            <a:extLst>
              <a:ext uri="{FF2B5EF4-FFF2-40B4-BE49-F238E27FC236}">
                <a16:creationId xmlns:a16="http://schemas.microsoft.com/office/drawing/2014/main" id="{B94398CE-ADC8-4249-838D-A895BDB32822}"/>
              </a:ext>
            </a:extLst>
          </p:cNvPr>
          <p:cNvSpPr>
            <a:spLocks noChangeShapeType="1"/>
          </p:cNvSpPr>
          <p:nvPr/>
        </p:nvSpPr>
        <p:spPr bwMode="auto">
          <a:xfrm>
            <a:off x="4485646" y="2531792"/>
            <a:ext cx="0" cy="340061"/>
          </a:xfrm>
          <a:prstGeom prst="line">
            <a:avLst/>
          </a:prstGeom>
          <a:noFill/>
          <a:ln w="28575">
            <a:solidFill>
              <a:srgbClr val="D25B6E"/>
            </a:solidFill>
            <a:prstDash val="lgDash"/>
            <a:round/>
            <a:headEnd/>
            <a:tailEnd type="triangle" w="lg" len="lg"/>
          </a:ln>
          <a:extLst>
            <a:ext uri="{909E8E84-426E-40DD-AFC4-6F175D3DCCD1}">
              <a14:hiddenFill xmlns:a14="http://schemas.microsoft.com/office/drawing/2010/main">
                <a:noFill/>
              </a14:hiddenFill>
            </a:ext>
          </a:extLst>
        </p:spPr>
        <p:txBody>
          <a:bodyPr lIns="67099" tIns="33549" rIns="67099" bIns="33549"/>
          <a:lstStyle/>
          <a:p>
            <a:pPr>
              <a:defRPr/>
            </a:pPr>
            <a:endParaRPr lang="zh-CN" altLang="en-US" kern="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2" name="矩形 11">
            <a:extLst>
              <a:ext uri="{FF2B5EF4-FFF2-40B4-BE49-F238E27FC236}">
                <a16:creationId xmlns:a16="http://schemas.microsoft.com/office/drawing/2014/main" id="{8CA273F5-9AB3-4122-A99C-6DCBDFC83871}"/>
              </a:ext>
            </a:extLst>
          </p:cNvPr>
          <p:cNvSpPr/>
          <p:nvPr/>
        </p:nvSpPr>
        <p:spPr>
          <a:xfrm>
            <a:off x="5187052" y="1755814"/>
            <a:ext cx="2663135" cy="312116"/>
          </a:xfrm>
          <a:prstGeom prst="rect">
            <a:avLst/>
          </a:prstGeom>
        </p:spPr>
        <p:txBody>
          <a:bodyPr wrap="square" lIns="67099" tIns="33549" rIns="67099" bIns="33549" anchor="ctr">
            <a:spAutoFit/>
          </a:bodyPr>
          <a:lstStyle/>
          <a:p>
            <a:pPr algn="ctr">
              <a:lnSpc>
                <a:spcPct val="15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华文黑体" pitchFamily="2" charset="-122"/>
              </a:rPr>
              <a:t>点击添加文本点击添加文本点击添加</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a16="http://schemas.microsoft.com/office/drawing/2014/main" id="{8AC36E1B-15D6-4D1B-951B-35DD088244E6}"/>
              </a:ext>
            </a:extLst>
          </p:cNvPr>
          <p:cNvSpPr/>
          <p:nvPr/>
        </p:nvSpPr>
        <p:spPr>
          <a:xfrm>
            <a:off x="5187052" y="3105652"/>
            <a:ext cx="2663135" cy="312116"/>
          </a:xfrm>
          <a:prstGeom prst="rect">
            <a:avLst/>
          </a:prstGeom>
        </p:spPr>
        <p:txBody>
          <a:bodyPr wrap="square" lIns="67099" tIns="33549" rIns="67099" bIns="33549" anchor="ctr">
            <a:spAutoFit/>
          </a:bodyPr>
          <a:lstStyle/>
          <a:p>
            <a:pPr algn="ctr">
              <a:lnSpc>
                <a:spcPct val="15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华文黑体" pitchFamily="2" charset="-122"/>
              </a:rPr>
              <a:t>点击添加文本点击添加文本点击添加</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4" name="矩形 13">
            <a:extLst>
              <a:ext uri="{FF2B5EF4-FFF2-40B4-BE49-F238E27FC236}">
                <a16:creationId xmlns:a16="http://schemas.microsoft.com/office/drawing/2014/main" id="{70768BE4-E4EC-4A51-B71D-0C568034BEC0}"/>
              </a:ext>
            </a:extLst>
          </p:cNvPr>
          <p:cNvSpPr/>
          <p:nvPr/>
        </p:nvSpPr>
        <p:spPr>
          <a:xfrm>
            <a:off x="2523914" y="4509483"/>
            <a:ext cx="5170644" cy="312116"/>
          </a:xfrm>
          <a:prstGeom prst="rect">
            <a:avLst/>
          </a:prstGeom>
        </p:spPr>
        <p:txBody>
          <a:bodyPr wrap="square" lIns="67099" tIns="33549" rIns="67099" bIns="33549" anchor="ctr">
            <a:spAutoFit/>
          </a:bodyPr>
          <a:lstStyle/>
          <a:p>
            <a:pPr algn="ctr">
              <a:lnSpc>
                <a:spcPct val="15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华文黑体" pitchFamily="2" charset="-122"/>
              </a:rPr>
              <a:t>点击添加文本点击添加文本点击添加文本点击添加文本</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5" name="组合 14">
            <a:extLst>
              <a:ext uri="{FF2B5EF4-FFF2-40B4-BE49-F238E27FC236}">
                <a16:creationId xmlns:a16="http://schemas.microsoft.com/office/drawing/2014/main" id="{3AA3F4EB-020F-4465-97A0-B01B22FE1D9F}"/>
              </a:ext>
            </a:extLst>
          </p:cNvPr>
          <p:cNvGrpSpPr/>
          <p:nvPr/>
        </p:nvGrpSpPr>
        <p:grpSpPr>
          <a:xfrm>
            <a:off x="7990994" y="1513171"/>
            <a:ext cx="1030982" cy="1018620"/>
            <a:chOff x="6339994" y="1043271"/>
            <a:chExt cx="1030982" cy="1018620"/>
          </a:xfrm>
        </p:grpSpPr>
        <p:sp>
          <p:nvSpPr>
            <p:cNvPr id="16" name="Oval 38">
              <a:extLst>
                <a:ext uri="{FF2B5EF4-FFF2-40B4-BE49-F238E27FC236}">
                  <a16:creationId xmlns:a16="http://schemas.microsoft.com/office/drawing/2014/main" id="{E3513FFE-4DFA-417D-A097-6651B11B9FC3}"/>
                </a:ext>
              </a:extLst>
            </p:cNvPr>
            <p:cNvSpPr>
              <a:spLocks noChangeArrowheads="1"/>
            </p:cNvSpPr>
            <p:nvPr/>
          </p:nvSpPr>
          <p:spPr bwMode="auto">
            <a:xfrm>
              <a:off x="6339994" y="1043271"/>
              <a:ext cx="1030982" cy="1018620"/>
            </a:xfrm>
            <a:prstGeom prst="ellipse">
              <a:avLst/>
            </a:prstGeom>
            <a:solidFill>
              <a:srgbClr val="9EDAE4"/>
            </a:solidFill>
            <a:ln w="19050">
              <a:noFill/>
              <a:round/>
              <a:headEnd/>
              <a:tailEnd/>
            </a:ln>
          </p:spPr>
          <p:txBody>
            <a:bodyPr wrap="none" lIns="67099" tIns="33549" rIns="67099" bIns="33549" anchor="ctr"/>
            <a:lstStyle/>
            <a:p>
              <a:pPr algn="ctr">
                <a:defRPr/>
              </a:pPr>
              <a:r>
                <a:rPr lang="zh-CN" altLang="en-US" sz="1500" kern="0" dirty="0">
                  <a:solidFill>
                    <a:schemeClr val="bg1">
                      <a:lumMod val="50000"/>
                    </a:schemeClr>
                  </a:solidFill>
                  <a:latin typeface="微软雅黑" panose="020B0503020204020204" pitchFamily="34" charset="-122"/>
                  <a:ea typeface="微软雅黑" panose="020B0503020204020204" pitchFamily="34" charset="-122"/>
                </a:rPr>
                <a:t>起点</a:t>
              </a:r>
            </a:p>
          </p:txBody>
        </p:sp>
        <p:grpSp>
          <p:nvGrpSpPr>
            <p:cNvPr id="17" name="组合 16">
              <a:extLst>
                <a:ext uri="{FF2B5EF4-FFF2-40B4-BE49-F238E27FC236}">
                  <a16:creationId xmlns:a16="http://schemas.microsoft.com/office/drawing/2014/main" id="{29478257-901F-43BA-96E5-04D3A6E11D72}"/>
                </a:ext>
              </a:extLst>
            </p:cNvPr>
            <p:cNvGrpSpPr/>
            <p:nvPr/>
          </p:nvGrpSpPr>
          <p:grpSpPr>
            <a:xfrm>
              <a:off x="6395029" y="1090038"/>
              <a:ext cx="936152" cy="936152"/>
              <a:chOff x="304800" y="673100"/>
              <a:chExt cx="4000500" cy="4000500"/>
            </a:xfrm>
            <a:effectLst>
              <a:outerShdw blurRad="317500" dist="190500" dir="8100000" algn="tr" rotWithShape="0">
                <a:prstClr val="black">
                  <a:alpha val="50000"/>
                </a:prstClr>
              </a:outerShdw>
            </a:effectLst>
          </p:grpSpPr>
          <p:sp>
            <p:nvSpPr>
              <p:cNvPr id="19" name="同心圆 24">
                <a:extLst>
                  <a:ext uri="{FF2B5EF4-FFF2-40B4-BE49-F238E27FC236}">
                    <a16:creationId xmlns:a16="http://schemas.microsoft.com/office/drawing/2014/main" id="{5CE9D164-E2B8-40D8-9FCE-B754EE865ADA}"/>
                  </a:ext>
                </a:extLst>
              </p:cNvPr>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0" name="椭圆 19">
                <a:extLst>
                  <a:ext uri="{FF2B5EF4-FFF2-40B4-BE49-F238E27FC236}">
                    <a16:creationId xmlns:a16="http://schemas.microsoft.com/office/drawing/2014/main" id="{0E6D0EBE-1A1A-43FC-9CA8-6180202B0214}"/>
                  </a:ext>
                </a:extLst>
              </p:cNvPr>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18" name="TextBox 1">
              <a:extLst>
                <a:ext uri="{FF2B5EF4-FFF2-40B4-BE49-F238E27FC236}">
                  <a16:creationId xmlns:a16="http://schemas.microsoft.com/office/drawing/2014/main" id="{5EE51A96-CE38-4B57-993A-4EEE60CC26A7}"/>
                </a:ext>
              </a:extLst>
            </p:cNvPr>
            <p:cNvSpPr txBox="1"/>
            <p:nvPr/>
          </p:nvSpPr>
          <p:spPr>
            <a:xfrm>
              <a:off x="6549987" y="1367914"/>
              <a:ext cx="646331" cy="369332"/>
            </a:xfrm>
            <a:prstGeom prst="rect">
              <a:avLst/>
            </a:prstGeom>
            <a:noFill/>
          </p:spPr>
          <p:txBody>
            <a:bodyPr wrap="none" rtlCol="0">
              <a:spAutoFit/>
            </a:bodyPr>
            <a:lstStyle/>
            <a:p>
              <a:r>
                <a:rPr lang="zh-CN" altLang="en-US" dirty="0">
                  <a:solidFill>
                    <a:schemeClr val="bg1">
                      <a:lumMod val="50000"/>
                    </a:schemeClr>
                  </a:solidFill>
                  <a:latin typeface="微软雅黑" panose="020B0503020204020204" pitchFamily="34" charset="-122"/>
                  <a:ea typeface="微软雅黑" panose="020B0503020204020204" pitchFamily="34" charset="-122"/>
                </a:rPr>
                <a:t>起点</a:t>
              </a:r>
            </a:p>
          </p:txBody>
        </p:sp>
      </p:grpSp>
      <p:grpSp>
        <p:nvGrpSpPr>
          <p:cNvPr id="21" name="组合 20">
            <a:extLst>
              <a:ext uri="{FF2B5EF4-FFF2-40B4-BE49-F238E27FC236}">
                <a16:creationId xmlns:a16="http://schemas.microsoft.com/office/drawing/2014/main" id="{7CB4FD83-E29C-4601-8075-33104B4F1491}"/>
              </a:ext>
            </a:extLst>
          </p:cNvPr>
          <p:cNvGrpSpPr/>
          <p:nvPr/>
        </p:nvGrpSpPr>
        <p:grpSpPr>
          <a:xfrm>
            <a:off x="3984737" y="1513171"/>
            <a:ext cx="1030982" cy="1018620"/>
            <a:chOff x="2333737" y="1043271"/>
            <a:chExt cx="1030982" cy="1018620"/>
          </a:xfrm>
        </p:grpSpPr>
        <p:sp>
          <p:nvSpPr>
            <p:cNvPr id="22" name="Oval 38">
              <a:extLst>
                <a:ext uri="{FF2B5EF4-FFF2-40B4-BE49-F238E27FC236}">
                  <a16:creationId xmlns:a16="http://schemas.microsoft.com/office/drawing/2014/main" id="{F4E710CC-33DB-4DB8-940E-2BD87803782C}"/>
                </a:ext>
              </a:extLst>
            </p:cNvPr>
            <p:cNvSpPr>
              <a:spLocks noChangeArrowheads="1"/>
            </p:cNvSpPr>
            <p:nvPr/>
          </p:nvSpPr>
          <p:spPr bwMode="auto">
            <a:xfrm>
              <a:off x="2333737" y="1043271"/>
              <a:ext cx="1030982" cy="1018620"/>
            </a:xfrm>
            <a:prstGeom prst="ellipse">
              <a:avLst/>
            </a:prstGeom>
            <a:solidFill>
              <a:srgbClr val="4188CE"/>
            </a:solidFill>
            <a:ln w="19050">
              <a:noFill/>
              <a:round/>
              <a:headEnd/>
              <a:tailEnd/>
            </a:ln>
          </p:spPr>
          <p:txBody>
            <a:bodyPr wrap="none" lIns="67099" tIns="33549" rIns="67099" bIns="33549" anchor="ctr"/>
            <a:lstStyle/>
            <a:p>
              <a:pPr algn="ctr">
                <a:defRPr/>
              </a:pPr>
              <a:endParaRPr lang="zh-CN" altLang="en-US" sz="1500" kern="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3" name="组合 22">
              <a:extLst>
                <a:ext uri="{FF2B5EF4-FFF2-40B4-BE49-F238E27FC236}">
                  <a16:creationId xmlns:a16="http://schemas.microsoft.com/office/drawing/2014/main" id="{82E59FDB-4259-4225-9E5D-C2C4E2304C18}"/>
                </a:ext>
              </a:extLst>
            </p:cNvPr>
            <p:cNvGrpSpPr/>
            <p:nvPr/>
          </p:nvGrpSpPr>
          <p:grpSpPr>
            <a:xfrm>
              <a:off x="2385661" y="1090038"/>
              <a:ext cx="936152" cy="936152"/>
              <a:chOff x="304800" y="673100"/>
              <a:chExt cx="4000500" cy="4000500"/>
            </a:xfrm>
            <a:effectLst>
              <a:outerShdw blurRad="317500" dist="190500" dir="8100000" algn="tr" rotWithShape="0">
                <a:prstClr val="black">
                  <a:alpha val="50000"/>
                </a:prstClr>
              </a:outerShdw>
            </a:effectLst>
          </p:grpSpPr>
          <p:sp>
            <p:nvSpPr>
              <p:cNvPr id="25" name="同心圆 27">
                <a:extLst>
                  <a:ext uri="{FF2B5EF4-FFF2-40B4-BE49-F238E27FC236}">
                    <a16:creationId xmlns:a16="http://schemas.microsoft.com/office/drawing/2014/main" id="{B92F4124-0683-4B6B-AC7B-93511DE46EBB}"/>
                  </a:ext>
                </a:extLst>
              </p:cNvPr>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6" name="椭圆 25">
                <a:extLst>
                  <a:ext uri="{FF2B5EF4-FFF2-40B4-BE49-F238E27FC236}">
                    <a16:creationId xmlns:a16="http://schemas.microsoft.com/office/drawing/2014/main" id="{B1D4CEE8-7A5A-41AB-A5EF-009EA4A2B15E}"/>
                  </a:ext>
                </a:extLst>
              </p:cNvPr>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24" name="TextBox 38">
              <a:extLst>
                <a:ext uri="{FF2B5EF4-FFF2-40B4-BE49-F238E27FC236}">
                  <a16:creationId xmlns:a16="http://schemas.microsoft.com/office/drawing/2014/main" id="{E587A598-2D90-42C9-8EBE-52970226392E}"/>
                </a:ext>
              </a:extLst>
            </p:cNvPr>
            <p:cNvSpPr txBox="1"/>
            <p:nvPr/>
          </p:nvSpPr>
          <p:spPr>
            <a:xfrm>
              <a:off x="2556219" y="1265726"/>
              <a:ext cx="595035" cy="584775"/>
            </a:xfrm>
            <a:prstGeom prst="rect">
              <a:avLst/>
            </a:prstGeom>
            <a:noFill/>
          </p:spPr>
          <p:txBody>
            <a:bodyPr wrap="none" rtlCol="0">
              <a:spAutoFit/>
            </a:bodyPr>
            <a:lstStyle/>
            <a:p>
              <a:r>
                <a:rPr lang="zh-CN" altLang="en-US" sz="1600" dirty="0">
                  <a:solidFill>
                    <a:schemeClr val="bg1">
                      <a:lumMod val="50000"/>
                    </a:schemeClr>
                  </a:solidFill>
                  <a:latin typeface="微软雅黑" panose="020B0503020204020204" pitchFamily="34" charset="-122"/>
                  <a:ea typeface="微软雅黑" panose="020B0503020204020204" pitchFamily="34" charset="-122"/>
                </a:rPr>
                <a:t>你的</a:t>
              </a:r>
              <a:endParaRPr lang="en-US" altLang="zh-CN" sz="16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600" dirty="0">
                  <a:solidFill>
                    <a:schemeClr val="bg1">
                      <a:lumMod val="50000"/>
                    </a:schemeClr>
                  </a:solidFill>
                  <a:latin typeface="微软雅黑" panose="020B0503020204020204" pitchFamily="34" charset="-122"/>
                  <a:ea typeface="微软雅黑" panose="020B0503020204020204" pitchFamily="34" charset="-122"/>
                </a:rPr>
                <a:t>题目</a:t>
              </a:r>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7" name="组合 26">
            <a:extLst>
              <a:ext uri="{FF2B5EF4-FFF2-40B4-BE49-F238E27FC236}">
                <a16:creationId xmlns:a16="http://schemas.microsoft.com/office/drawing/2014/main" id="{32355AB0-5D3B-405D-A8DA-83DA248BD273}"/>
              </a:ext>
            </a:extLst>
          </p:cNvPr>
          <p:cNvGrpSpPr/>
          <p:nvPr/>
        </p:nvGrpSpPr>
        <p:grpSpPr>
          <a:xfrm>
            <a:off x="3984737" y="2845976"/>
            <a:ext cx="1030982" cy="1018620"/>
            <a:chOff x="2333737" y="2376076"/>
            <a:chExt cx="1030982" cy="1018620"/>
          </a:xfrm>
        </p:grpSpPr>
        <p:sp>
          <p:nvSpPr>
            <p:cNvPr id="28" name="Oval 38">
              <a:extLst>
                <a:ext uri="{FF2B5EF4-FFF2-40B4-BE49-F238E27FC236}">
                  <a16:creationId xmlns:a16="http://schemas.microsoft.com/office/drawing/2014/main" id="{6063233A-7386-4CA5-BE2A-B1770FA400C7}"/>
                </a:ext>
              </a:extLst>
            </p:cNvPr>
            <p:cNvSpPr>
              <a:spLocks noChangeArrowheads="1"/>
            </p:cNvSpPr>
            <p:nvPr/>
          </p:nvSpPr>
          <p:spPr bwMode="auto">
            <a:xfrm>
              <a:off x="2333737" y="2376076"/>
              <a:ext cx="1030982" cy="1018620"/>
            </a:xfrm>
            <a:prstGeom prst="ellipse">
              <a:avLst/>
            </a:prstGeom>
            <a:solidFill>
              <a:srgbClr val="FF9298"/>
            </a:solidFill>
            <a:ln w="19050">
              <a:noFill/>
              <a:round/>
              <a:headEnd/>
              <a:tailEnd/>
            </a:ln>
          </p:spPr>
          <p:txBody>
            <a:bodyPr wrap="none" lIns="67099" tIns="33549" rIns="67099" bIns="33549" anchor="ctr"/>
            <a:lstStyle/>
            <a:p>
              <a:pPr algn="ctr">
                <a:defRPr/>
              </a:pPr>
              <a:endParaRPr lang="zh-CN" altLang="en-US" sz="1500" kern="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9" name="组合 28">
              <a:extLst>
                <a:ext uri="{FF2B5EF4-FFF2-40B4-BE49-F238E27FC236}">
                  <a16:creationId xmlns:a16="http://schemas.microsoft.com/office/drawing/2014/main" id="{9B756532-68BF-49C5-9A67-23363BFB1771}"/>
                </a:ext>
              </a:extLst>
            </p:cNvPr>
            <p:cNvGrpSpPr/>
            <p:nvPr/>
          </p:nvGrpSpPr>
          <p:grpSpPr>
            <a:xfrm>
              <a:off x="2385661" y="2414616"/>
              <a:ext cx="936152" cy="936152"/>
              <a:chOff x="304800" y="673100"/>
              <a:chExt cx="4000500" cy="4000500"/>
            </a:xfrm>
            <a:effectLst>
              <a:outerShdw blurRad="317500" dist="190500" dir="8100000" algn="tr" rotWithShape="0">
                <a:prstClr val="black">
                  <a:alpha val="50000"/>
                </a:prstClr>
              </a:outerShdw>
            </a:effectLst>
          </p:grpSpPr>
          <p:sp>
            <p:nvSpPr>
              <p:cNvPr id="31" name="同心圆 30">
                <a:extLst>
                  <a:ext uri="{FF2B5EF4-FFF2-40B4-BE49-F238E27FC236}">
                    <a16:creationId xmlns:a16="http://schemas.microsoft.com/office/drawing/2014/main" id="{AC94822A-E6DB-468D-B500-A8A032C520EA}"/>
                  </a:ext>
                </a:extLst>
              </p:cNvPr>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2" name="椭圆 31">
                <a:extLst>
                  <a:ext uri="{FF2B5EF4-FFF2-40B4-BE49-F238E27FC236}">
                    <a16:creationId xmlns:a16="http://schemas.microsoft.com/office/drawing/2014/main" id="{7D68B2EB-D00B-4795-A205-9019E755BF12}"/>
                  </a:ext>
                </a:extLst>
              </p:cNvPr>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30" name="TextBox 42">
              <a:extLst>
                <a:ext uri="{FF2B5EF4-FFF2-40B4-BE49-F238E27FC236}">
                  <a16:creationId xmlns:a16="http://schemas.microsoft.com/office/drawing/2014/main" id="{4081B6FA-CD13-48F8-B234-1DE0331687F8}"/>
                </a:ext>
              </a:extLst>
            </p:cNvPr>
            <p:cNvSpPr txBox="1"/>
            <p:nvPr/>
          </p:nvSpPr>
          <p:spPr>
            <a:xfrm>
              <a:off x="2556219" y="2590304"/>
              <a:ext cx="595035" cy="584775"/>
            </a:xfrm>
            <a:prstGeom prst="rect">
              <a:avLst/>
            </a:prstGeom>
            <a:noFill/>
          </p:spPr>
          <p:txBody>
            <a:bodyPr wrap="none" rtlCol="0">
              <a:spAutoFit/>
            </a:bodyPr>
            <a:lstStyle/>
            <a:p>
              <a:r>
                <a:rPr lang="zh-CN" altLang="en-US" sz="1600" dirty="0">
                  <a:solidFill>
                    <a:schemeClr val="bg1">
                      <a:lumMod val="50000"/>
                    </a:schemeClr>
                  </a:solidFill>
                  <a:latin typeface="微软雅黑" panose="020B0503020204020204" pitchFamily="34" charset="-122"/>
                  <a:ea typeface="微软雅黑" panose="020B0503020204020204" pitchFamily="34" charset="-122"/>
                </a:rPr>
                <a:t>你的</a:t>
              </a:r>
              <a:endParaRPr lang="en-US" altLang="zh-CN" sz="16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600" dirty="0">
                  <a:solidFill>
                    <a:schemeClr val="bg1">
                      <a:lumMod val="50000"/>
                    </a:schemeClr>
                  </a:solidFill>
                  <a:latin typeface="微软雅黑" panose="020B0503020204020204" pitchFamily="34" charset="-122"/>
                  <a:ea typeface="微软雅黑" panose="020B0503020204020204" pitchFamily="34" charset="-122"/>
                </a:rPr>
                <a:t>题目</a:t>
              </a:r>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33" name="组合 32">
            <a:extLst>
              <a:ext uri="{FF2B5EF4-FFF2-40B4-BE49-F238E27FC236}">
                <a16:creationId xmlns:a16="http://schemas.microsoft.com/office/drawing/2014/main" id="{96A40793-51DF-4945-9133-E00B296BE8F4}"/>
              </a:ext>
            </a:extLst>
          </p:cNvPr>
          <p:cNvGrpSpPr/>
          <p:nvPr/>
        </p:nvGrpSpPr>
        <p:grpSpPr>
          <a:xfrm>
            <a:off x="7998869" y="2845976"/>
            <a:ext cx="1030982" cy="1018620"/>
            <a:chOff x="6347869" y="2376076"/>
            <a:chExt cx="1030982" cy="1018620"/>
          </a:xfrm>
        </p:grpSpPr>
        <p:sp>
          <p:nvSpPr>
            <p:cNvPr id="34" name="Oval 38">
              <a:extLst>
                <a:ext uri="{FF2B5EF4-FFF2-40B4-BE49-F238E27FC236}">
                  <a16:creationId xmlns:a16="http://schemas.microsoft.com/office/drawing/2014/main" id="{61E2805D-905F-49DB-817F-A483D05FB1DD}"/>
                </a:ext>
              </a:extLst>
            </p:cNvPr>
            <p:cNvSpPr>
              <a:spLocks noChangeArrowheads="1"/>
            </p:cNvSpPr>
            <p:nvPr/>
          </p:nvSpPr>
          <p:spPr bwMode="auto">
            <a:xfrm>
              <a:off x="6347869" y="2376076"/>
              <a:ext cx="1030982" cy="1018620"/>
            </a:xfrm>
            <a:prstGeom prst="ellipse">
              <a:avLst/>
            </a:prstGeom>
            <a:solidFill>
              <a:srgbClr val="FCEC2D"/>
            </a:solidFill>
            <a:ln w="19050">
              <a:noFill/>
              <a:round/>
              <a:headEnd/>
              <a:tailEnd/>
            </a:ln>
          </p:spPr>
          <p:txBody>
            <a:bodyPr wrap="none" lIns="67099" tIns="33549" rIns="67099" bIns="33549" anchor="ctr"/>
            <a:lstStyle/>
            <a:p>
              <a:pPr algn="ctr">
                <a:defRPr/>
              </a:pPr>
              <a:endParaRPr lang="zh-CN" altLang="en-US" sz="1500" kern="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35" name="组合 34">
              <a:extLst>
                <a:ext uri="{FF2B5EF4-FFF2-40B4-BE49-F238E27FC236}">
                  <a16:creationId xmlns:a16="http://schemas.microsoft.com/office/drawing/2014/main" id="{5CB1384B-27FE-434F-8867-C513FE145BA3}"/>
                </a:ext>
              </a:extLst>
            </p:cNvPr>
            <p:cNvGrpSpPr/>
            <p:nvPr/>
          </p:nvGrpSpPr>
          <p:grpSpPr>
            <a:xfrm>
              <a:off x="6405077" y="2414616"/>
              <a:ext cx="936152" cy="936152"/>
              <a:chOff x="304800" y="673100"/>
              <a:chExt cx="4000500" cy="4000500"/>
            </a:xfrm>
            <a:effectLst>
              <a:outerShdw blurRad="317500" dist="190500" dir="8100000" algn="tr" rotWithShape="0">
                <a:prstClr val="black">
                  <a:alpha val="50000"/>
                </a:prstClr>
              </a:outerShdw>
            </a:effectLst>
          </p:grpSpPr>
          <p:sp>
            <p:nvSpPr>
              <p:cNvPr id="37" name="同心圆 33">
                <a:extLst>
                  <a:ext uri="{FF2B5EF4-FFF2-40B4-BE49-F238E27FC236}">
                    <a16:creationId xmlns:a16="http://schemas.microsoft.com/office/drawing/2014/main" id="{E5B39C9F-0158-4169-A120-1D338C1ACF6B}"/>
                  </a:ext>
                </a:extLst>
              </p:cNvPr>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8" name="椭圆 37">
                <a:extLst>
                  <a:ext uri="{FF2B5EF4-FFF2-40B4-BE49-F238E27FC236}">
                    <a16:creationId xmlns:a16="http://schemas.microsoft.com/office/drawing/2014/main" id="{675C8B47-D87B-421C-8981-2CAE4CB0C73C}"/>
                  </a:ext>
                </a:extLst>
              </p:cNvPr>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36" name="TextBox 43">
              <a:extLst>
                <a:ext uri="{FF2B5EF4-FFF2-40B4-BE49-F238E27FC236}">
                  <a16:creationId xmlns:a16="http://schemas.microsoft.com/office/drawing/2014/main" id="{756928E3-CE17-43BA-8294-8DFA3C3F9C0F}"/>
                </a:ext>
              </a:extLst>
            </p:cNvPr>
            <p:cNvSpPr txBox="1"/>
            <p:nvPr/>
          </p:nvSpPr>
          <p:spPr>
            <a:xfrm>
              <a:off x="6601283" y="2590304"/>
              <a:ext cx="595035" cy="584775"/>
            </a:xfrm>
            <a:prstGeom prst="rect">
              <a:avLst/>
            </a:prstGeom>
            <a:noFill/>
          </p:spPr>
          <p:txBody>
            <a:bodyPr wrap="none" rtlCol="0">
              <a:spAutoFit/>
            </a:bodyPr>
            <a:lstStyle/>
            <a:p>
              <a:r>
                <a:rPr lang="zh-CN" altLang="en-US" sz="1600" dirty="0">
                  <a:solidFill>
                    <a:schemeClr val="bg1">
                      <a:lumMod val="50000"/>
                    </a:schemeClr>
                  </a:solidFill>
                  <a:latin typeface="微软雅黑" panose="020B0503020204020204" pitchFamily="34" charset="-122"/>
                  <a:ea typeface="微软雅黑" panose="020B0503020204020204" pitchFamily="34" charset="-122"/>
                </a:rPr>
                <a:t>你的</a:t>
              </a:r>
              <a:endParaRPr lang="en-US" altLang="zh-CN" sz="16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600" dirty="0">
                  <a:solidFill>
                    <a:schemeClr val="bg1">
                      <a:lumMod val="50000"/>
                    </a:schemeClr>
                  </a:solidFill>
                  <a:latin typeface="微软雅黑" panose="020B0503020204020204" pitchFamily="34" charset="-122"/>
                  <a:ea typeface="微软雅黑" panose="020B0503020204020204" pitchFamily="34" charset="-122"/>
                </a:rPr>
                <a:t>题目</a:t>
              </a:r>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39" name="组合 38">
            <a:extLst>
              <a:ext uri="{FF2B5EF4-FFF2-40B4-BE49-F238E27FC236}">
                <a16:creationId xmlns:a16="http://schemas.microsoft.com/office/drawing/2014/main" id="{F87AB190-79CB-439B-BFFA-29B248909626}"/>
              </a:ext>
            </a:extLst>
          </p:cNvPr>
          <p:cNvGrpSpPr/>
          <p:nvPr/>
        </p:nvGrpSpPr>
        <p:grpSpPr>
          <a:xfrm>
            <a:off x="7998869" y="4236764"/>
            <a:ext cx="1030982" cy="1018620"/>
            <a:chOff x="6347869" y="3766864"/>
            <a:chExt cx="1030982" cy="1018620"/>
          </a:xfrm>
        </p:grpSpPr>
        <p:sp>
          <p:nvSpPr>
            <p:cNvPr id="40" name="Oval 38">
              <a:extLst>
                <a:ext uri="{FF2B5EF4-FFF2-40B4-BE49-F238E27FC236}">
                  <a16:creationId xmlns:a16="http://schemas.microsoft.com/office/drawing/2014/main" id="{56C6B395-5EA4-4DEC-B06C-40C9AE85795B}"/>
                </a:ext>
              </a:extLst>
            </p:cNvPr>
            <p:cNvSpPr>
              <a:spLocks noChangeArrowheads="1"/>
            </p:cNvSpPr>
            <p:nvPr/>
          </p:nvSpPr>
          <p:spPr bwMode="auto">
            <a:xfrm>
              <a:off x="6347869" y="3766864"/>
              <a:ext cx="1030982" cy="1018620"/>
            </a:xfrm>
            <a:prstGeom prst="ellipse">
              <a:avLst/>
            </a:prstGeom>
            <a:solidFill>
              <a:srgbClr val="FF9298"/>
            </a:solidFill>
            <a:ln w="19050">
              <a:noFill/>
              <a:round/>
              <a:headEnd/>
              <a:tailEnd/>
            </a:ln>
          </p:spPr>
          <p:txBody>
            <a:bodyPr wrap="none" lIns="67099" tIns="33549" rIns="67099" bIns="33549" anchor="ctr"/>
            <a:lstStyle/>
            <a:p>
              <a:pPr algn="ctr">
                <a:defRPr/>
              </a:pPr>
              <a:endParaRPr lang="zh-CN" altLang="en-US" sz="1500" kern="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41" name="组合 40">
              <a:extLst>
                <a:ext uri="{FF2B5EF4-FFF2-40B4-BE49-F238E27FC236}">
                  <a16:creationId xmlns:a16="http://schemas.microsoft.com/office/drawing/2014/main" id="{D08683B2-E688-4696-BBF1-BE8B3BBC15C3}"/>
                </a:ext>
              </a:extLst>
            </p:cNvPr>
            <p:cNvGrpSpPr/>
            <p:nvPr/>
          </p:nvGrpSpPr>
          <p:grpSpPr>
            <a:xfrm>
              <a:off x="6405077" y="3808098"/>
              <a:ext cx="936152" cy="936152"/>
              <a:chOff x="304800" y="673100"/>
              <a:chExt cx="4000500" cy="4000500"/>
            </a:xfrm>
            <a:effectLst>
              <a:outerShdw blurRad="317500" dist="190500" dir="8100000" algn="tr" rotWithShape="0">
                <a:prstClr val="black">
                  <a:alpha val="50000"/>
                </a:prstClr>
              </a:outerShdw>
            </a:effectLst>
          </p:grpSpPr>
          <p:sp>
            <p:nvSpPr>
              <p:cNvPr id="43" name="同心圆 36">
                <a:extLst>
                  <a:ext uri="{FF2B5EF4-FFF2-40B4-BE49-F238E27FC236}">
                    <a16:creationId xmlns:a16="http://schemas.microsoft.com/office/drawing/2014/main" id="{4711DB9C-49DE-4C88-88B6-DC51B5A65F31}"/>
                  </a:ext>
                </a:extLst>
              </p:cNvPr>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4" name="椭圆 43">
                <a:extLst>
                  <a:ext uri="{FF2B5EF4-FFF2-40B4-BE49-F238E27FC236}">
                    <a16:creationId xmlns:a16="http://schemas.microsoft.com/office/drawing/2014/main" id="{3A36C6B1-4337-4BED-A520-E9825759CE7F}"/>
                  </a:ext>
                </a:extLst>
              </p:cNvPr>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42" name="TextBox 44">
              <a:extLst>
                <a:ext uri="{FF2B5EF4-FFF2-40B4-BE49-F238E27FC236}">
                  <a16:creationId xmlns:a16="http://schemas.microsoft.com/office/drawing/2014/main" id="{D881C43E-E1CB-45F7-80C5-5D4D1FF94A86}"/>
                </a:ext>
              </a:extLst>
            </p:cNvPr>
            <p:cNvSpPr txBox="1"/>
            <p:nvPr/>
          </p:nvSpPr>
          <p:spPr>
            <a:xfrm>
              <a:off x="6601283" y="3971564"/>
              <a:ext cx="595035" cy="584775"/>
            </a:xfrm>
            <a:prstGeom prst="rect">
              <a:avLst/>
            </a:prstGeom>
            <a:noFill/>
          </p:spPr>
          <p:txBody>
            <a:bodyPr wrap="none" rtlCol="0">
              <a:spAutoFit/>
            </a:bodyPr>
            <a:lstStyle/>
            <a:p>
              <a:r>
                <a:rPr lang="zh-CN" altLang="en-US" sz="1600" dirty="0">
                  <a:solidFill>
                    <a:schemeClr val="bg1">
                      <a:lumMod val="50000"/>
                    </a:schemeClr>
                  </a:solidFill>
                  <a:latin typeface="微软雅黑" panose="020B0503020204020204" pitchFamily="34" charset="-122"/>
                  <a:ea typeface="微软雅黑" panose="020B0503020204020204" pitchFamily="34" charset="-122"/>
                </a:rPr>
                <a:t>你的</a:t>
              </a:r>
              <a:endParaRPr lang="en-US" altLang="zh-CN" sz="16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600" dirty="0">
                  <a:solidFill>
                    <a:schemeClr val="bg1">
                      <a:lumMod val="50000"/>
                    </a:schemeClr>
                  </a:solidFill>
                  <a:latin typeface="微软雅黑" panose="020B0503020204020204" pitchFamily="34" charset="-122"/>
                  <a:ea typeface="微软雅黑" panose="020B0503020204020204" pitchFamily="34" charset="-122"/>
                </a:rPr>
                <a:t>题目</a:t>
              </a:r>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04361685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right)">
                                      <p:cBhvr>
                                        <p:cTn id="12" dur="500"/>
                                        <p:tgtEl>
                                          <p:spTgt spid="8"/>
                                        </p:tgtEl>
                                      </p:cBhvr>
                                    </p:animEffect>
                                  </p:childTnLst>
                                </p:cTn>
                              </p:par>
                              <p:par>
                                <p:cTn id="13" presetID="22" presetClass="entr" presetSubtype="2"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right)">
                                      <p:cBhvr>
                                        <p:cTn id="15" dur="500"/>
                                        <p:tgtEl>
                                          <p:spTgt spid="9"/>
                                        </p:tgtEl>
                                      </p:cBhvr>
                                    </p:animEffect>
                                  </p:childTnLst>
                                </p:cTn>
                              </p:par>
                            </p:childTnLst>
                          </p:cTn>
                        </p:par>
                        <p:par>
                          <p:cTn id="16" fill="hold">
                            <p:stCondLst>
                              <p:cond delay="1000"/>
                            </p:stCondLst>
                            <p:childTnLst>
                              <p:par>
                                <p:cTn id="17" presetID="22" presetClass="entr" presetSubtype="8" fill="hold" grpId="0" nodeType="afterEffect">
                                  <p:stCondLst>
                                    <p:cond delay="0"/>
                                  </p:stCondLst>
                                  <p:iterate type="lt">
                                    <p:tmPct val="30000"/>
                                  </p:iterate>
                                  <p:childTnLst>
                                    <p:set>
                                      <p:cBhvr>
                                        <p:cTn id="18" dur="1" fill="hold">
                                          <p:stCondLst>
                                            <p:cond delay="0"/>
                                          </p:stCondLst>
                                        </p:cTn>
                                        <p:tgtEl>
                                          <p:spTgt spid="12"/>
                                        </p:tgtEl>
                                        <p:attrNameLst>
                                          <p:attrName>style.visibility</p:attrName>
                                        </p:attrNameLst>
                                      </p:cBhvr>
                                      <p:to>
                                        <p:strVal val="visible"/>
                                      </p:to>
                                    </p:set>
                                    <p:animEffect transition="in" filter="wipe(left)">
                                      <p:cBhvr>
                                        <p:cTn id="19" dur="100"/>
                                        <p:tgtEl>
                                          <p:spTgt spid="12"/>
                                        </p:tgtEl>
                                      </p:cBhvr>
                                    </p:animEffect>
                                  </p:childTnLst>
                                </p:cTn>
                              </p:par>
                              <p:par>
                                <p:cTn id="20" presetID="36" presetClass="emph" presetSubtype="0" fill="hold" grpId="1" nodeType="withEffect">
                                  <p:stCondLst>
                                    <p:cond delay="0"/>
                                  </p:stCondLst>
                                  <p:iterate type="lt">
                                    <p:tmPct val="30000"/>
                                  </p:iterate>
                                  <p:childTnLst>
                                    <p:animScale>
                                      <p:cBhvr>
                                        <p:cTn id="21" dur="50" autoRev="1" fill="hold">
                                          <p:stCondLst>
                                            <p:cond delay="0"/>
                                          </p:stCondLst>
                                        </p:cTn>
                                        <p:tgtEl>
                                          <p:spTgt spid="12"/>
                                        </p:tgtEl>
                                      </p:cBhvr>
                                      <p:to x="80000" y="100000"/>
                                    </p:animScale>
                                    <p:anim by="(#ppt_w*0.10)" calcmode="lin" valueType="num">
                                      <p:cBhvr>
                                        <p:cTn id="22" dur="50" autoRev="1" fill="hold">
                                          <p:stCondLst>
                                            <p:cond delay="0"/>
                                          </p:stCondLst>
                                        </p:cTn>
                                        <p:tgtEl>
                                          <p:spTgt spid="12"/>
                                        </p:tgtEl>
                                        <p:attrNameLst>
                                          <p:attrName>ppt_x</p:attrName>
                                        </p:attrNameLst>
                                      </p:cBhvr>
                                    </p:anim>
                                    <p:anim by="(-#ppt_w*0.10)" calcmode="lin" valueType="num">
                                      <p:cBhvr>
                                        <p:cTn id="23" dur="50" autoRev="1" fill="hold">
                                          <p:stCondLst>
                                            <p:cond delay="0"/>
                                          </p:stCondLst>
                                        </p:cTn>
                                        <p:tgtEl>
                                          <p:spTgt spid="12"/>
                                        </p:tgtEl>
                                        <p:attrNameLst>
                                          <p:attrName>ppt_y</p:attrName>
                                        </p:attrNameLst>
                                      </p:cBhvr>
                                    </p:anim>
                                    <p:animRot by="-480000">
                                      <p:cBhvr>
                                        <p:cTn id="24" dur="50" autoRev="1" fill="hold">
                                          <p:stCondLst>
                                            <p:cond delay="0"/>
                                          </p:stCondLst>
                                        </p:cTn>
                                        <p:tgtEl>
                                          <p:spTgt spid="12"/>
                                        </p:tgtEl>
                                        <p:attrNameLst>
                                          <p:attrName>r</p:attrName>
                                        </p:attrNameLst>
                                      </p:cBhvr>
                                    </p:animRot>
                                  </p:childTnLst>
                                </p:cTn>
                              </p:par>
                            </p:childTnLst>
                          </p:cTn>
                        </p:par>
                        <p:par>
                          <p:cTn id="25" fill="hold">
                            <p:stCondLst>
                              <p:cond delay="1550"/>
                            </p:stCondLst>
                            <p:childTnLst>
                              <p:par>
                                <p:cTn id="26" presetID="2" presetClass="entr" presetSubtype="1" fill="hold" nodeType="afterEffect">
                                  <p:stCondLst>
                                    <p:cond delay="0"/>
                                  </p:stCondLst>
                                  <p:childTnLst>
                                    <p:set>
                                      <p:cBhvr>
                                        <p:cTn id="27" dur="1" fill="hold">
                                          <p:stCondLst>
                                            <p:cond delay="0"/>
                                          </p:stCondLst>
                                        </p:cTn>
                                        <p:tgtEl>
                                          <p:spTgt spid="21"/>
                                        </p:tgtEl>
                                        <p:attrNameLst>
                                          <p:attrName>style.visibility</p:attrName>
                                        </p:attrNameLst>
                                      </p:cBhvr>
                                      <p:to>
                                        <p:strVal val="visible"/>
                                      </p:to>
                                    </p:set>
                                    <p:anim calcmode="lin" valueType="num">
                                      <p:cBhvr additive="base">
                                        <p:cTn id="28" dur="500" fill="hold"/>
                                        <p:tgtEl>
                                          <p:spTgt spid="21"/>
                                        </p:tgtEl>
                                        <p:attrNameLst>
                                          <p:attrName>ppt_x</p:attrName>
                                        </p:attrNameLst>
                                      </p:cBhvr>
                                      <p:tavLst>
                                        <p:tav tm="0">
                                          <p:val>
                                            <p:strVal val="#ppt_x"/>
                                          </p:val>
                                        </p:tav>
                                        <p:tav tm="100000">
                                          <p:val>
                                            <p:strVal val="#ppt_x"/>
                                          </p:val>
                                        </p:tav>
                                      </p:tavLst>
                                    </p:anim>
                                    <p:anim calcmode="lin" valueType="num">
                                      <p:cBhvr additive="base">
                                        <p:cTn id="29" dur="500" fill="hold"/>
                                        <p:tgtEl>
                                          <p:spTgt spid="21"/>
                                        </p:tgtEl>
                                        <p:attrNameLst>
                                          <p:attrName>ppt_y</p:attrName>
                                        </p:attrNameLst>
                                      </p:cBhvr>
                                      <p:tavLst>
                                        <p:tav tm="0">
                                          <p:val>
                                            <p:strVal val="0-#ppt_h/2"/>
                                          </p:val>
                                        </p:tav>
                                        <p:tav tm="100000">
                                          <p:val>
                                            <p:strVal val="#ppt_y"/>
                                          </p:val>
                                        </p:tav>
                                      </p:tavLst>
                                    </p:anim>
                                  </p:childTnLst>
                                </p:cTn>
                              </p:par>
                            </p:childTnLst>
                          </p:cTn>
                        </p:par>
                        <p:par>
                          <p:cTn id="30" fill="hold">
                            <p:stCondLst>
                              <p:cond delay="2050"/>
                            </p:stCondLst>
                            <p:childTnLst>
                              <p:par>
                                <p:cTn id="31" presetID="22" presetClass="entr" presetSubtype="1"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up)">
                                      <p:cBhvr>
                                        <p:cTn id="33" dur="500"/>
                                        <p:tgtEl>
                                          <p:spTgt spid="11"/>
                                        </p:tgtEl>
                                      </p:cBhvr>
                                    </p:animEffect>
                                  </p:childTnLst>
                                </p:cTn>
                              </p:par>
                              <p:par>
                                <p:cTn id="34" presetID="22" presetClass="entr" presetSubtype="1" fill="hold" grpId="0" nodeType="with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wipe(up)">
                                      <p:cBhvr>
                                        <p:cTn id="36" dur="500"/>
                                        <p:tgtEl>
                                          <p:spTgt spid="10"/>
                                        </p:tgtEl>
                                      </p:cBhvr>
                                    </p:animEffect>
                                  </p:childTnLst>
                                </p:cTn>
                              </p:par>
                            </p:childTnLst>
                          </p:cTn>
                        </p:par>
                        <p:par>
                          <p:cTn id="37" fill="hold">
                            <p:stCondLst>
                              <p:cond delay="2550"/>
                            </p:stCondLst>
                            <p:childTnLst>
                              <p:par>
                                <p:cTn id="38" presetID="2" presetClass="entr" presetSubtype="1" fill="hold" nodeType="afterEffect">
                                  <p:stCondLst>
                                    <p:cond delay="0"/>
                                  </p:stCondLst>
                                  <p:childTnLst>
                                    <p:set>
                                      <p:cBhvr>
                                        <p:cTn id="39" dur="1" fill="hold">
                                          <p:stCondLst>
                                            <p:cond delay="0"/>
                                          </p:stCondLst>
                                        </p:cTn>
                                        <p:tgtEl>
                                          <p:spTgt spid="27"/>
                                        </p:tgtEl>
                                        <p:attrNameLst>
                                          <p:attrName>style.visibility</p:attrName>
                                        </p:attrNameLst>
                                      </p:cBhvr>
                                      <p:to>
                                        <p:strVal val="visible"/>
                                      </p:to>
                                    </p:set>
                                    <p:anim calcmode="lin" valueType="num">
                                      <p:cBhvr additive="base">
                                        <p:cTn id="40" dur="500" fill="hold"/>
                                        <p:tgtEl>
                                          <p:spTgt spid="27"/>
                                        </p:tgtEl>
                                        <p:attrNameLst>
                                          <p:attrName>ppt_x</p:attrName>
                                        </p:attrNameLst>
                                      </p:cBhvr>
                                      <p:tavLst>
                                        <p:tav tm="0">
                                          <p:val>
                                            <p:strVal val="#ppt_x"/>
                                          </p:val>
                                        </p:tav>
                                        <p:tav tm="100000">
                                          <p:val>
                                            <p:strVal val="#ppt_x"/>
                                          </p:val>
                                        </p:tav>
                                      </p:tavLst>
                                    </p:anim>
                                    <p:anim calcmode="lin" valueType="num">
                                      <p:cBhvr additive="base">
                                        <p:cTn id="41" dur="500" fill="hold"/>
                                        <p:tgtEl>
                                          <p:spTgt spid="27"/>
                                        </p:tgtEl>
                                        <p:attrNameLst>
                                          <p:attrName>ppt_y</p:attrName>
                                        </p:attrNameLst>
                                      </p:cBhvr>
                                      <p:tavLst>
                                        <p:tav tm="0">
                                          <p:val>
                                            <p:strVal val="0-#ppt_h/2"/>
                                          </p:val>
                                        </p:tav>
                                        <p:tav tm="100000">
                                          <p:val>
                                            <p:strVal val="#ppt_y"/>
                                          </p:val>
                                        </p:tav>
                                      </p:tavLst>
                                    </p:anim>
                                  </p:childTnLst>
                                </p:cTn>
                              </p:par>
                            </p:childTnLst>
                          </p:cTn>
                        </p:par>
                        <p:par>
                          <p:cTn id="42" fill="hold">
                            <p:stCondLst>
                              <p:cond delay="3050"/>
                            </p:stCondLst>
                            <p:childTnLst>
                              <p:par>
                                <p:cTn id="43" presetID="22" presetClass="entr" presetSubtype="8" fill="hold" grpId="0" nodeType="afterEffect">
                                  <p:stCondLst>
                                    <p:cond delay="0"/>
                                  </p:stCondLst>
                                  <p:childTnLst>
                                    <p:set>
                                      <p:cBhvr>
                                        <p:cTn id="44" dur="1" fill="hold">
                                          <p:stCondLst>
                                            <p:cond delay="0"/>
                                          </p:stCondLst>
                                        </p:cTn>
                                        <p:tgtEl>
                                          <p:spTgt spid="4"/>
                                        </p:tgtEl>
                                        <p:attrNameLst>
                                          <p:attrName>style.visibility</p:attrName>
                                        </p:attrNameLst>
                                      </p:cBhvr>
                                      <p:to>
                                        <p:strVal val="visible"/>
                                      </p:to>
                                    </p:set>
                                    <p:animEffect transition="in" filter="wipe(left)">
                                      <p:cBhvr>
                                        <p:cTn id="45" dur="500"/>
                                        <p:tgtEl>
                                          <p:spTgt spid="4"/>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5"/>
                                        </p:tgtEl>
                                        <p:attrNameLst>
                                          <p:attrName>style.visibility</p:attrName>
                                        </p:attrNameLst>
                                      </p:cBhvr>
                                      <p:to>
                                        <p:strVal val="visible"/>
                                      </p:to>
                                    </p:set>
                                    <p:animEffect transition="in" filter="wipe(left)">
                                      <p:cBhvr>
                                        <p:cTn id="48" dur="500"/>
                                        <p:tgtEl>
                                          <p:spTgt spid="5"/>
                                        </p:tgtEl>
                                      </p:cBhvr>
                                    </p:animEffect>
                                  </p:childTnLst>
                                </p:cTn>
                              </p:par>
                            </p:childTnLst>
                          </p:cTn>
                        </p:par>
                        <p:par>
                          <p:cTn id="49" fill="hold">
                            <p:stCondLst>
                              <p:cond delay="3550"/>
                            </p:stCondLst>
                            <p:childTnLst>
                              <p:par>
                                <p:cTn id="50" presetID="22" presetClass="entr" presetSubtype="8" fill="hold" grpId="0" nodeType="afterEffect">
                                  <p:stCondLst>
                                    <p:cond delay="0"/>
                                  </p:stCondLst>
                                  <p:iterate type="lt">
                                    <p:tmPct val="30000"/>
                                  </p:iterate>
                                  <p:childTnLst>
                                    <p:set>
                                      <p:cBhvr>
                                        <p:cTn id="51" dur="1" fill="hold">
                                          <p:stCondLst>
                                            <p:cond delay="0"/>
                                          </p:stCondLst>
                                        </p:cTn>
                                        <p:tgtEl>
                                          <p:spTgt spid="13"/>
                                        </p:tgtEl>
                                        <p:attrNameLst>
                                          <p:attrName>style.visibility</p:attrName>
                                        </p:attrNameLst>
                                      </p:cBhvr>
                                      <p:to>
                                        <p:strVal val="visible"/>
                                      </p:to>
                                    </p:set>
                                    <p:animEffect transition="in" filter="wipe(left)">
                                      <p:cBhvr>
                                        <p:cTn id="52" dur="100"/>
                                        <p:tgtEl>
                                          <p:spTgt spid="13"/>
                                        </p:tgtEl>
                                      </p:cBhvr>
                                    </p:animEffect>
                                  </p:childTnLst>
                                </p:cTn>
                              </p:par>
                              <p:par>
                                <p:cTn id="53" presetID="36" presetClass="emph" presetSubtype="0" fill="hold" grpId="1" nodeType="withEffect">
                                  <p:stCondLst>
                                    <p:cond delay="0"/>
                                  </p:stCondLst>
                                  <p:iterate type="lt">
                                    <p:tmPct val="30000"/>
                                  </p:iterate>
                                  <p:childTnLst>
                                    <p:animScale>
                                      <p:cBhvr>
                                        <p:cTn id="54" dur="50" autoRev="1" fill="hold">
                                          <p:stCondLst>
                                            <p:cond delay="0"/>
                                          </p:stCondLst>
                                        </p:cTn>
                                        <p:tgtEl>
                                          <p:spTgt spid="13"/>
                                        </p:tgtEl>
                                      </p:cBhvr>
                                      <p:to x="80000" y="100000"/>
                                    </p:animScale>
                                    <p:anim by="(#ppt_w*0.10)" calcmode="lin" valueType="num">
                                      <p:cBhvr>
                                        <p:cTn id="55" dur="50" autoRev="1" fill="hold">
                                          <p:stCondLst>
                                            <p:cond delay="0"/>
                                          </p:stCondLst>
                                        </p:cTn>
                                        <p:tgtEl>
                                          <p:spTgt spid="13"/>
                                        </p:tgtEl>
                                        <p:attrNameLst>
                                          <p:attrName>ppt_x</p:attrName>
                                        </p:attrNameLst>
                                      </p:cBhvr>
                                    </p:anim>
                                    <p:anim by="(-#ppt_w*0.10)" calcmode="lin" valueType="num">
                                      <p:cBhvr>
                                        <p:cTn id="56" dur="50" autoRev="1" fill="hold">
                                          <p:stCondLst>
                                            <p:cond delay="0"/>
                                          </p:stCondLst>
                                        </p:cTn>
                                        <p:tgtEl>
                                          <p:spTgt spid="13"/>
                                        </p:tgtEl>
                                        <p:attrNameLst>
                                          <p:attrName>ppt_y</p:attrName>
                                        </p:attrNameLst>
                                      </p:cBhvr>
                                    </p:anim>
                                    <p:animRot by="-480000">
                                      <p:cBhvr>
                                        <p:cTn id="57" dur="50" autoRev="1" fill="hold">
                                          <p:stCondLst>
                                            <p:cond delay="0"/>
                                          </p:stCondLst>
                                        </p:cTn>
                                        <p:tgtEl>
                                          <p:spTgt spid="13"/>
                                        </p:tgtEl>
                                        <p:attrNameLst>
                                          <p:attrName>r</p:attrName>
                                        </p:attrNameLst>
                                      </p:cBhvr>
                                    </p:animRot>
                                  </p:childTnLst>
                                </p:cTn>
                              </p:par>
                            </p:childTnLst>
                          </p:cTn>
                        </p:par>
                        <p:par>
                          <p:cTn id="58" fill="hold">
                            <p:stCondLst>
                              <p:cond delay="4100"/>
                            </p:stCondLst>
                            <p:childTnLst>
                              <p:par>
                                <p:cTn id="59" presetID="2" presetClass="entr" presetSubtype="1" fill="hold" nodeType="afterEffect">
                                  <p:stCondLst>
                                    <p:cond delay="0"/>
                                  </p:stCondLst>
                                  <p:childTnLst>
                                    <p:set>
                                      <p:cBhvr>
                                        <p:cTn id="60" dur="1" fill="hold">
                                          <p:stCondLst>
                                            <p:cond delay="0"/>
                                          </p:stCondLst>
                                        </p:cTn>
                                        <p:tgtEl>
                                          <p:spTgt spid="33"/>
                                        </p:tgtEl>
                                        <p:attrNameLst>
                                          <p:attrName>style.visibility</p:attrName>
                                        </p:attrNameLst>
                                      </p:cBhvr>
                                      <p:to>
                                        <p:strVal val="visible"/>
                                      </p:to>
                                    </p:set>
                                    <p:anim calcmode="lin" valueType="num">
                                      <p:cBhvr additive="base">
                                        <p:cTn id="61" dur="500" fill="hold"/>
                                        <p:tgtEl>
                                          <p:spTgt spid="33"/>
                                        </p:tgtEl>
                                        <p:attrNameLst>
                                          <p:attrName>ppt_x</p:attrName>
                                        </p:attrNameLst>
                                      </p:cBhvr>
                                      <p:tavLst>
                                        <p:tav tm="0">
                                          <p:val>
                                            <p:strVal val="#ppt_x"/>
                                          </p:val>
                                        </p:tav>
                                        <p:tav tm="100000">
                                          <p:val>
                                            <p:strVal val="#ppt_x"/>
                                          </p:val>
                                        </p:tav>
                                      </p:tavLst>
                                    </p:anim>
                                    <p:anim calcmode="lin" valueType="num">
                                      <p:cBhvr additive="base">
                                        <p:cTn id="62" dur="500" fill="hold"/>
                                        <p:tgtEl>
                                          <p:spTgt spid="33"/>
                                        </p:tgtEl>
                                        <p:attrNameLst>
                                          <p:attrName>ppt_y</p:attrName>
                                        </p:attrNameLst>
                                      </p:cBhvr>
                                      <p:tavLst>
                                        <p:tav tm="0">
                                          <p:val>
                                            <p:strVal val="0-#ppt_h/2"/>
                                          </p:val>
                                        </p:tav>
                                        <p:tav tm="100000">
                                          <p:val>
                                            <p:strVal val="#ppt_y"/>
                                          </p:val>
                                        </p:tav>
                                      </p:tavLst>
                                    </p:anim>
                                  </p:childTnLst>
                                </p:cTn>
                              </p:par>
                            </p:childTnLst>
                          </p:cTn>
                        </p:par>
                        <p:par>
                          <p:cTn id="63" fill="hold">
                            <p:stCondLst>
                              <p:cond delay="4600"/>
                            </p:stCondLst>
                            <p:childTnLst>
                              <p:par>
                                <p:cTn id="64" presetID="22" presetClass="entr" presetSubtype="1" fill="hold" grpId="0" nodeType="afterEffect">
                                  <p:stCondLst>
                                    <p:cond delay="0"/>
                                  </p:stCondLst>
                                  <p:childTnLst>
                                    <p:set>
                                      <p:cBhvr>
                                        <p:cTn id="65" dur="1" fill="hold">
                                          <p:stCondLst>
                                            <p:cond delay="0"/>
                                          </p:stCondLst>
                                        </p:cTn>
                                        <p:tgtEl>
                                          <p:spTgt spid="7"/>
                                        </p:tgtEl>
                                        <p:attrNameLst>
                                          <p:attrName>style.visibility</p:attrName>
                                        </p:attrNameLst>
                                      </p:cBhvr>
                                      <p:to>
                                        <p:strVal val="visible"/>
                                      </p:to>
                                    </p:set>
                                    <p:animEffect transition="in" filter="wipe(up)">
                                      <p:cBhvr>
                                        <p:cTn id="66" dur="500"/>
                                        <p:tgtEl>
                                          <p:spTgt spid="7"/>
                                        </p:tgtEl>
                                      </p:cBhvr>
                                    </p:animEffect>
                                  </p:childTnLst>
                                </p:cTn>
                              </p:par>
                              <p:par>
                                <p:cTn id="67" presetID="22" presetClass="entr" presetSubtype="1" fill="hold" grpId="0" nodeType="withEffect">
                                  <p:stCondLst>
                                    <p:cond delay="0"/>
                                  </p:stCondLst>
                                  <p:childTnLst>
                                    <p:set>
                                      <p:cBhvr>
                                        <p:cTn id="68" dur="1" fill="hold">
                                          <p:stCondLst>
                                            <p:cond delay="0"/>
                                          </p:stCondLst>
                                        </p:cTn>
                                        <p:tgtEl>
                                          <p:spTgt spid="6"/>
                                        </p:tgtEl>
                                        <p:attrNameLst>
                                          <p:attrName>style.visibility</p:attrName>
                                        </p:attrNameLst>
                                      </p:cBhvr>
                                      <p:to>
                                        <p:strVal val="visible"/>
                                      </p:to>
                                    </p:set>
                                    <p:animEffect transition="in" filter="wipe(up)">
                                      <p:cBhvr>
                                        <p:cTn id="69" dur="500"/>
                                        <p:tgtEl>
                                          <p:spTgt spid="6"/>
                                        </p:tgtEl>
                                      </p:cBhvr>
                                    </p:animEffect>
                                  </p:childTnLst>
                                </p:cTn>
                              </p:par>
                            </p:childTnLst>
                          </p:cTn>
                        </p:par>
                        <p:par>
                          <p:cTn id="70" fill="hold">
                            <p:stCondLst>
                              <p:cond delay="5100"/>
                            </p:stCondLst>
                            <p:childTnLst>
                              <p:par>
                                <p:cTn id="71" presetID="2" presetClass="entr" presetSubtype="1" fill="hold" nodeType="afterEffect">
                                  <p:stCondLst>
                                    <p:cond delay="0"/>
                                  </p:stCondLst>
                                  <p:childTnLst>
                                    <p:set>
                                      <p:cBhvr>
                                        <p:cTn id="72" dur="1" fill="hold">
                                          <p:stCondLst>
                                            <p:cond delay="0"/>
                                          </p:stCondLst>
                                        </p:cTn>
                                        <p:tgtEl>
                                          <p:spTgt spid="39"/>
                                        </p:tgtEl>
                                        <p:attrNameLst>
                                          <p:attrName>style.visibility</p:attrName>
                                        </p:attrNameLst>
                                      </p:cBhvr>
                                      <p:to>
                                        <p:strVal val="visible"/>
                                      </p:to>
                                    </p:set>
                                    <p:anim calcmode="lin" valueType="num">
                                      <p:cBhvr additive="base">
                                        <p:cTn id="73" dur="500" fill="hold"/>
                                        <p:tgtEl>
                                          <p:spTgt spid="39"/>
                                        </p:tgtEl>
                                        <p:attrNameLst>
                                          <p:attrName>ppt_x</p:attrName>
                                        </p:attrNameLst>
                                      </p:cBhvr>
                                      <p:tavLst>
                                        <p:tav tm="0">
                                          <p:val>
                                            <p:strVal val="#ppt_x"/>
                                          </p:val>
                                        </p:tav>
                                        <p:tav tm="100000">
                                          <p:val>
                                            <p:strVal val="#ppt_x"/>
                                          </p:val>
                                        </p:tav>
                                      </p:tavLst>
                                    </p:anim>
                                    <p:anim calcmode="lin" valueType="num">
                                      <p:cBhvr additive="base">
                                        <p:cTn id="74" dur="500" fill="hold"/>
                                        <p:tgtEl>
                                          <p:spTgt spid="39"/>
                                        </p:tgtEl>
                                        <p:attrNameLst>
                                          <p:attrName>ppt_y</p:attrName>
                                        </p:attrNameLst>
                                      </p:cBhvr>
                                      <p:tavLst>
                                        <p:tav tm="0">
                                          <p:val>
                                            <p:strVal val="0-#ppt_h/2"/>
                                          </p:val>
                                        </p:tav>
                                        <p:tav tm="100000">
                                          <p:val>
                                            <p:strVal val="#ppt_y"/>
                                          </p:val>
                                        </p:tav>
                                      </p:tavLst>
                                    </p:anim>
                                  </p:childTnLst>
                                </p:cTn>
                              </p:par>
                            </p:childTnLst>
                          </p:cTn>
                        </p:par>
                        <p:par>
                          <p:cTn id="75" fill="hold">
                            <p:stCondLst>
                              <p:cond delay="5600"/>
                            </p:stCondLst>
                            <p:childTnLst>
                              <p:par>
                                <p:cTn id="76" presetID="22" presetClass="entr" presetSubtype="2" fill="hold" grpId="0" nodeType="afterEffect">
                                  <p:stCondLst>
                                    <p:cond delay="0"/>
                                  </p:stCondLst>
                                  <p:childTnLst>
                                    <p:set>
                                      <p:cBhvr>
                                        <p:cTn id="77" dur="1" fill="hold">
                                          <p:stCondLst>
                                            <p:cond delay="0"/>
                                          </p:stCondLst>
                                        </p:cTn>
                                        <p:tgtEl>
                                          <p:spTgt spid="2"/>
                                        </p:tgtEl>
                                        <p:attrNameLst>
                                          <p:attrName>style.visibility</p:attrName>
                                        </p:attrNameLst>
                                      </p:cBhvr>
                                      <p:to>
                                        <p:strVal val="visible"/>
                                      </p:to>
                                    </p:set>
                                    <p:animEffect transition="in" filter="wipe(right)">
                                      <p:cBhvr>
                                        <p:cTn id="78" dur="500"/>
                                        <p:tgtEl>
                                          <p:spTgt spid="2"/>
                                        </p:tgtEl>
                                      </p:cBhvr>
                                    </p:animEffect>
                                  </p:childTnLst>
                                </p:cTn>
                              </p:par>
                              <p:par>
                                <p:cTn id="79" presetID="22" presetClass="entr" presetSubtype="2" fill="hold" grpId="0" nodeType="withEffect">
                                  <p:stCondLst>
                                    <p:cond delay="0"/>
                                  </p:stCondLst>
                                  <p:childTnLst>
                                    <p:set>
                                      <p:cBhvr>
                                        <p:cTn id="80" dur="1" fill="hold">
                                          <p:stCondLst>
                                            <p:cond delay="0"/>
                                          </p:stCondLst>
                                        </p:cTn>
                                        <p:tgtEl>
                                          <p:spTgt spid="3"/>
                                        </p:tgtEl>
                                        <p:attrNameLst>
                                          <p:attrName>style.visibility</p:attrName>
                                        </p:attrNameLst>
                                      </p:cBhvr>
                                      <p:to>
                                        <p:strVal val="visible"/>
                                      </p:to>
                                    </p:set>
                                    <p:animEffect transition="in" filter="wipe(right)">
                                      <p:cBhvr>
                                        <p:cTn id="81" dur="500"/>
                                        <p:tgtEl>
                                          <p:spTgt spid="3"/>
                                        </p:tgtEl>
                                      </p:cBhvr>
                                    </p:animEffect>
                                  </p:childTnLst>
                                </p:cTn>
                              </p:par>
                            </p:childTnLst>
                          </p:cTn>
                        </p:par>
                        <p:par>
                          <p:cTn id="82" fill="hold">
                            <p:stCondLst>
                              <p:cond delay="6100"/>
                            </p:stCondLst>
                            <p:childTnLst>
                              <p:par>
                                <p:cTn id="83" presetID="22" presetClass="entr" presetSubtype="8" fill="hold" grpId="0" nodeType="afterEffect">
                                  <p:stCondLst>
                                    <p:cond delay="0"/>
                                  </p:stCondLst>
                                  <p:iterate type="lt">
                                    <p:tmPct val="30000"/>
                                  </p:iterate>
                                  <p:childTnLst>
                                    <p:set>
                                      <p:cBhvr>
                                        <p:cTn id="84" dur="1" fill="hold">
                                          <p:stCondLst>
                                            <p:cond delay="0"/>
                                          </p:stCondLst>
                                        </p:cTn>
                                        <p:tgtEl>
                                          <p:spTgt spid="14"/>
                                        </p:tgtEl>
                                        <p:attrNameLst>
                                          <p:attrName>style.visibility</p:attrName>
                                        </p:attrNameLst>
                                      </p:cBhvr>
                                      <p:to>
                                        <p:strVal val="visible"/>
                                      </p:to>
                                    </p:set>
                                    <p:animEffect transition="in" filter="wipe(left)">
                                      <p:cBhvr>
                                        <p:cTn id="85" dur="100"/>
                                        <p:tgtEl>
                                          <p:spTgt spid="14"/>
                                        </p:tgtEl>
                                      </p:cBhvr>
                                    </p:animEffect>
                                  </p:childTnLst>
                                </p:cTn>
                              </p:par>
                              <p:par>
                                <p:cTn id="86" presetID="36" presetClass="emph" presetSubtype="0" fill="hold" grpId="1" nodeType="withEffect">
                                  <p:stCondLst>
                                    <p:cond delay="0"/>
                                  </p:stCondLst>
                                  <p:iterate type="lt">
                                    <p:tmPct val="30000"/>
                                  </p:iterate>
                                  <p:childTnLst>
                                    <p:animScale>
                                      <p:cBhvr>
                                        <p:cTn id="87" dur="50" autoRev="1" fill="hold">
                                          <p:stCondLst>
                                            <p:cond delay="0"/>
                                          </p:stCondLst>
                                        </p:cTn>
                                        <p:tgtEl>
                                          <p:spTgt spid="14"/>
                                        </p:tgtEl>
                                      </p:cBhvr>
                                      <p:to x="80000" y="100000"/>
                                    </p:animScale>
                                    <p:anim by="(#ppt_w*0.10)" calcmode="lin" valueType="num">
                                      <p:cBhvr>
                                        <p:cTn id="88" dur="50" autoRev="1" fill="hold">
                                          <p:stCondLst>
                                            <p:cond delay="0"/>
                                          </p:stCondLst>
                                        </p:cTn>
                                        <p:tgtEl>
                                          <p:spTgt spid="14"/>
                                        </p:tgtEl>
                                        <p:attrNameLst>
                                          <p:attrName>ppt_x</p:attrName>
                                        </p:attrNameLst>
                                      </p:cBhvr>
                                    </p:anim>
                                    <p:anim by="(-#ppt_w*0.10)" calcmode="lin" valueType="num">
                                      <p:cBhvr>
                                        <p:cTn id="89" dur="50" autoRev="1" fill="hold">
                                          <p:stCondLst>
                                            <p:cond delay="0"/>
                                          </p:stCondLst>
                                        </p:cTn>
                                        <p:tgtEl>
                                          <p:spTgt spid="14"/>
                                        </p:tgtEl>
                                        <p:attrNameLst>
                                          <p:attrName>ppt_y</p:attrName>
                                        </p:attrNameLst>
                                      </p:cBhvr>
                                    </p:anim>
                                    <p:animRot by="-480000">
                                      <p:cBhvr>
                                        <p:cTn id="90" dur="50" autoRev="1" fill="hold">
                                          <p:stCondLst>
                                            <p:cond delay="0"/>
                                          </p:stCondLst>
                                        </p:cTn>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p:bldP spid="12" grpId="1"/>
      <p:bldP spid="13" grpId="0"/>
      <p:bldP spid="13" grpId="1"/>
      <p:bldP spid="14" grpId="0"/>
      <p:bldP spid="14"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肘形连接符 151">
            <a:extLst>
              <a:ext uri="{FF2B5EF4-FFF2-40B4-BE49-F238E27FC236}">
                <a16:creationId xmlns:a16="http://schemas.microsoft.com/office/drawing/2014/main" id="{A00FC19E-4CF4-48E0-BD83-B43B8CA7B3DB}"/>
              </a:ext>
            </a:extLst>
          </p:cNvPr>
          <p:cNvCxnSpPr>
            <a:cxnSpLocks noChangeShapeType="1"/>
          </p:cNvCxnSpPr>
          <p:nvPr/>
        </p:nvCxnSpPr>
        <p:spPr bwMode="auto">
          <a:xfrm>
            <a:off x="4454317" y="2797664"/>
            <a:ext cx="4333687" cy="472586"/>
          </a:xfrm>
          <a:prstGeom prst="bentConnector3">
            <a:avLst>
              <a:gd name="adj1" fmla="val 46218"/>
            </a:avLst>
          </a:prstGeom>
          <a:noFill/>
          <a:ln w="12700">
            <a:solidFill>
              <a:srgbClr val="FF9298"/>
            </a:solidFill>
            <a:bevel/>
            <a:headEnd/>
            <a:tailEnd/>
          </a:ln>
          <a:extLst>
            <a:ext uri="{909E8E84-426E-40DD-AFC4-6F175D3DCCD1}">
              <a14:hiddenFill xmlns:a14="http://schemas.microsoft.com/office/drawing/2010/main">
                <a:noFill/>
              </a14:hiddenFill>
            </a:ext>
          </a:extLst>
        </p:spPr>
      </p:cxnSp>
      <p:cxnSp>
        <p:nvCxnSpPr>
          <p:cNvPr id="3" name="肘形连接符 160">
            <a:extLst>
              <a:ext uri="{FF2B5EF4-FFF2-40B4-BE49-F238E27FC236}">
                <a16:creationId xmlns:a16="http://schemas.microsoft.com/office/drawing/2014/main" id="{C9F935F7-2AF7-419D-B9C4-E28730A85EAE}"/>
              </a:ext>
            </a:extLst>
          </p:cNvPr>
          <p:cNvCxnSpPr>
            <a:cxnSpLocks noChangeShapeType="1"/>
          </p:cNvCxnSpPr>
          <p:nvPr/>
        </p:nvCxnSpPr>
        <p:spPr bwMode="auto">
          <a:xfrm>
            <a:off x="4454420" y="4204891"/>
            <a:ext cx="2483353" cy="281977"/>
          </a:xfrm>
          <a:prstGeom prst="bentConnector3">
            <a:avLst>
              <a:gd name="adj1" fmla="val 50000"/>
            </a:avLst>
          </a:prstGeom>
          <a:noFill/>
          <a:ln w="12700">
            <a:solidFill>
              <a:srgbClr val="4188CE"/>
            </a:solidFill>
            <a:bevel/>
            <a:headEnd/>
            <a:tailEnd/>
          </a:ln>
          <a:extLst>
            <a:ext uri="{909E8E84-426E-40DD-AFC4-6F175D3DCCD1}">
              <a14:hiddenFill xmlns:a14="http://schemas.microsoft.com/office/drawing/2010/main">
                <a:noFill/>
              </a14:hiddenFill>
            </a:ext>
          </a:extLst>
        </p:spPr>
      </p:cxnSp>
      <p:cxnSp>
        <p:nvCxnSpPr>
          <p:cNvPr id="4" name="肘形连接符 154">
            <a:extLst>
              <a:ext uri="{FF2B5EF4-FFF2-40B4-BE49-F238E27FC236}">
                <a16:creationId xmlns:a16="http://schemas.microsoft.com/office/drawing/2014/main" id="{4095AA3D-7F30-4F4E-8E80-28EDDD587102}"/>
              </a:ext>
            </a:extLst>
          </p:cNvPr>
          <p:cNvCxnSpPr>
            <a:cxnSpLocks noChangeShapeType="1"/>
          </p:cNvCxnSpPr>
          <p:nvPr/>
        </p:nvCxnSpPr>
        <p:spPr bwMode="auto">
          <a:xfrm>
            <a:off x="4454356" y="3501530"/>
            <a:ext cx="3408532" cy="505718"/>
          </a:xfrm>
          <a:prstGeom prst="bentConnector3">
            <a:avLst>
              <a:gd name="adj1" fmla="val 50000"/>
            </a:avLst>
          </a:prstGeom>
          <a:noFill/>
          <a:ln w="12700">
            <a:solidFill>
              <a:srgbClr val="FCEC2D"/>
            </a:solidFill>
            <a:bevel/>
            <a:headEnd/>
            <a:tailEnd/>
          </a:ln>
          <a:extLst>
            <a:ext uri="{909E8E84-426E-40DD-AFC4-6F175D3DCCD1}">
              <a14:hiddenFill xmlns:a14="http://schemas.microsoft.com/office/drawing/2010/main">
                <a:noFill/>
              </a14:hiddenFill>
            </a:ext>
          </a:extLst>
        </p:spPr>
      </p:cxnSp>
      <p:sp>
        <p:nvSpPr>
          <p:cNvPr id="5" name="直接连接符 68">
            <a:extLst>
              <a:ext uri="{FF2B5EF4-FFF2-40B4-BE49-F238E27FC236}">
                <a16:creationId xmlns:a16="http://schemas.microsoft.com/office/drawing/2014/main" id="{42CEA407-1B4D-474A-8724-CA9FBD784F98}"/>
              </a:ext>
            </a:extLst>
          </p:cNvPr>
          <p:cNvSpPr>
            <a:spLocks noChangeShapeType="1"/>
          </p:cNvSpPr>
          <p:nvPr/>
        </p:nvSpPr>
        <p:spPr bwMode="auto">
          <a:xfrm flipH="1">
            <a:off x="4197016" y="4908551"/>
            <a:ext cx="1531081" cy="1"/>
          </a:xfrm>
          <a:prstGeom prst="line">
            <a:avLst/>
          </a:prstGeom>
          <a:noFill/>
          <a:ln w="12700">
            <a:solidFill>
              <a:srgbClr val="9EDAE4"/>
            </a:solidFill>
            <a:bevel/>
            <a:headEnd/>
            <a:tailEnd/>
          </a:ln>
          <a:extLst>
            <a:ext uri="{909E8E84-426E-40DD-AFC4-6F175D3DCCD1}">
              <a14:hiddenFill xmlns:a14="http://schemas.microsoft.com/office/drawing/2010/main">
                <a:noFill/>
              </a14:hiddenFill>
            </a:ext>
          </a:extLst>
        </p:spPr>
        <p:txBody>
          <a:bodyPr/>
          <a:lstStyle/>
          <a:p>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6" name="组合 5">
            <a:extLst>
              <a:ext uri="{FF2B5EF4-FFF2-40B4-BE49-F238E27FC236}">
                <a16:creationId xmlns:a16="http://schemas.microsoft.com/office/drawing/2014/main" id="{A7BAF9FB-D34A-4BCF-8610-4DF20C6541B3}"/>
              </a:ext>
            </a:extLst>
          </p:cNvPr>
          <p:cNvGrpSpPr/>
          <p:nvPr/>
        </p:nvGrpSpPr>
        <p:grpSpPr>
          <a:xfrm>
            <a:off x="3903703" y="2539328"/>
            <a:ext cx="534177" cy="534177"/>
            <a:chOff x="2646403" y="1850353"/>
            <a:chExt cx="534177" cy="534177"/>
          </a:xfrm>
        </p:grpSpPr>
        <p:grpSp>
          <p:nvGrpSpPr>
            <p:cNvPr id="7" name="组合 6">
              <a:extLst>
                <a:ext uri="{FF2B5EF4-FFF2-40B4-BE49-F238E27FC236}">
                  <a16:creationId xmlns:a16="http://schemas.microsoft.com/office/drawing/2014/main" id="{07F3BFDA-5DB5-40AF-BADA-0551610619B1}"/>
                </a:ext>
              </a:extLst>
            </p:cNvPr>
            <p:cNvGrpSpPr/>
            <p:nvPr/>
          </p:nvGrpSpPr>
          <p:grpSpPr>
            <a:xfrm>
              <a:off x="2646403" y="1850353"/>
              <a:ext cx="534177" cy="534177"/>
              <a:chOff x="304800" y="673100"/>
              <a:chExt cx="4000500" cy="4000500"/>
            </a:xfrm>
            <a:effectLst>
              <a:outerShdw blurRad="317500" dist="190500" dir="8100000" algn="tr" rotWithShape="0">
                <a:prstClr val="black">
                  <a:alpha val="50000"/>
                </a:prstClr>
              </a:outerShdw>
            </a:effectLst>
          </p:grpSpPr>
          <p:sp>
            <p:nvSpPr>
              <p:cNvPr id="11" name="同心圆 45">
                <a:extLst>
                  <a:ext uri="{FF2B5EF4-FFF2-40B4-BE49-F238E27FC236}">
                    <a16:creationId xmlns:a16="http://schemas.microsoft.com/office/drawing/2014/main" id="{D9BF8F8B-3F90-42A2-8404-FAA7B4A2CEBC}"/>
                  </a:ext>
                </a:extLst>
              </p:cNvPr>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2" name="椭圆 11">
                <a:extLst>
                  <a:ext uri="{FF2B5EF4-FFF2-40B4-BE49-F238E27FC236}">
                    <a16:creationId xmlns:a16="http://schemas.microsoft.com/office/drawing/2014/main" id="{7BE573D2-864A-47AB-80CD-392327590DA5}"/>
                  </a:ext>
                </a:extLst>
              </p:cNvPr>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8" name="组合 125">
              <a:extLst>
                <a:ext uri="{FF2B5EF4-FFF2-40B4-BE49-F238E27FC236}">
                  <a16:creationId xmlns:a16="http://schemas.microsoft.com/office/drawing/2014/main" id="{3BFB6108-167C-4CDA-A7E8-6D70B803B573}"/>
                </a:ext>
              </a:extLst>
            </p:cNvPr>
            <p:cNvGrpSpPr>
              <a:grpSpLocks/>
            </p:cNvGrpSpPr>
            <p:nvPr/>
          </p:nvGrpSpPr>
          <p:grpSpPr bwMode="auto">
            <a:xfrm>
              <a:off x="2744763" y="1943249"/>
              <a:ext cx="337456" cy="325902"/>
              <a:chOff x="0" y="0"/>
              <a:chExt cx="583915" cy="496874"/>
            </a:xfrm>
            <a:solidFill>
              <a:srgbClr val="C00000"/>
            </a:solidFill>
          </p:grpSpPr>
          <p:sp>
            <p:nvSpPr>
              <p:cNvPr id="9" name="Freeform 159">
                <a:extLst>
                  <a:ext uri="{FF2B5EF4-FFF2-40B4-BE49-F238E27FC236}">
                    <a16:creationId xmlns:a16="http://schemas.microsoft.com/office/drawing/2014/main" id="{F459AE65-58BC-40FA-9791-59742B91FF43}"/>
                  </a:ext>
                </a:extLst>
              </p:cNvPr>
              <p:cNvSpPr>
                <a:spLocks noChangeArrowheads="1"/>
              </p:cNvSpPr>
              <p:nvPr/>
            </p:nvSpPr>
            <p:spPr bwMode="auto">
              <a:xfrm>
                <a:off x="61656" y="94297"/>
                <a:ext cx="460603" cy="402577"/>
              </a:xfrm>
              <a:custGeom>
                <a:avLst/>
                <a:gdLst>
                  <a:gd name="T0" fmla="*/ 2109911457 w 54"/>
                  <a:gd name="T1" fmla="*/ 73363234 h 47"/>
                  <a:gd name="T2" fmla="*/ 1746128914 w 54"/>
                  <a:gd name="T3" fmla="*/ 73363234 h 47"/>
                  <a:gd name="T4" fmla="*/ 145507900 w 54"/>
                  <a:gd name="T5" fmla="*/ 1100508471 h 47"/>
                  <a:gd name="T6" fmla="*/ 0 w 54"/>
                  <a:gd name="T7" fmla="*/ 1467341772 h 47"/>
                  <a:gd name="T8" fmla="*/ 0 w 54"/>
                  <a:gd name="T9" fmla="*/ 2147483647 h 47"/>
                  <a:gd name="T10" fmla="*/ 218266114 w 54"/>
                  <a:gd name="T11" fmla="*/ 2147483647 h 47"/>
                  <a:gd name="T12" fmla="*/ 945822671 w 54"/>
                  <a:gd name="T13" fmla="*/ 2147483647 h 47"/>
                  <a:gd name="T14" fmla="*/ 1164088786 w 54"/>
                  <a:gd name="T15" fmla="*/ 2147483647 h 47"/>
                  <a:gd name="T16" fmla="*/ 1164088786 w 54"/>
                  <a:gd name="T17" fmla="*/ 1980918673 h 47"/>
                  <a:gd name="T18" fmla="*/ 1382354900 w 54"/>
                  <a:gd name="T19" fmla="*/ 1760811840 h 47"/>
                  <a:gd name="T20" fmla="*/ 2147483647 w 54"/>
                  <a:gd name="T21" fmla="*/ 1760811840 h 47"/>
                  <a:gd name="T22" fmla="*/ 2147483647 w 54"/>
                  <a:gd name="T23" fmla="*/ 1980918673 h 47"/>
                  <a:gd name="T24" fmla="*/ 2147483647 w 54"/>
                  <a:gd name="T25" fmla="*/ 2147483647 h 47"/>
                  <a:gd name="T26" fmla="*/ 2147483647 w 54"/>
                  <a:gd name="T27" fmla="*/ 2147483647 h 47"/>
                  <a:gd name="T28" fmla="*/ 2147483647 w 54"/>
                  <a:gd name="T29" fmla="*/ 2147483647 h 47"/>
                  <a:gd name="T30" fmla="*/ 2147483647 w 54"/>
                  <a:gd name="T31" fmla="*/ 2147483647 h 47"/>
                  <a:gd name="T32" fmla="*/ 2147483647 w 54"/>
                  <a:gd name="T33" fmla="*/ 1467341772 h 47"/>
                  <a:gd name="T34" fmla="*/ 2147483647 w 54"/>
                  <a:gd name="T35" fmla="*/ 1173871705 h 47"/>
                  <a:gd name="T36" fmla="*/ 2109911457 w 54"/>
                  <a:gd name="T37" fmla="*/ 73363234 h 4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4"/>
                  <a:gd name="T58" fmla="*/ 0 h 47"/>
                  <a:gd name="T59" fmla="*/ 54 w 54"/>
                  <a:gd name="T60" fmla="*/ 47 h 4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4" h="47">
                    <a:moveTo>
                      <a:pt x="29" y="1"/>
                    </a:moveTo>
                    <a:cubicBezTo>
                      <a:pt x="28" y="0"/>
                      <a:pt x="25" y="0"/>
                      <a:pt x="24" y="1"/>
                    </a:cubicBezTo>
                    <a:cubicBezTo>
                      <a:pt x="2" y="15"/>
                      <a:pt x="2" y="15"/>
                      <a:pt x="2" y="15"/>
                    </a:cubicBezTo>
                    <a:cubicBezTo>
                      <a:pt x="1" y="16"/>
                      <a:pt x="0" y="18"/>
                      <a:pt x="0" y="20"/>
                    </a:cubicBezTo>
                    <a:cubicBezTo>
                      <a:pt x="0" y="44"/>
                      <a:pt x="0" y="44"/>
                      <a:pt x="0" y="44"/>
                    </a:cubicBezTo>
                    <a:cubicBezTo>
                      <a:pt x="0" y="46"/>
                      <a:pt x="1" y="47"/>
                      <a:pt x="3" y="47"/>
                    </a:cubicBezTo>
                    <a:cubicBezTo>
                      <a:pt x="13" y="47"/>
                      <a:pt x="13" y="47"/>
                      <a:pt x="13" y="47"/>
                    </a:cubicBezTo>
                    <a:cubicBezTo>
                      <a:pt x="14" y="47"/>
                      <a:pt x="16" y="46"/>
                      <a:pt x="16" y="44"/>
                    </a:cubicBezTo>
                    <a:cubicBezTo>
                      <a:pt x="16" y="27"/>
                      <a:pt x="16" y="27"/>
                      <a:pt x="16" y="27"/>
                    </a:cubicBezTo>
                    <a:cubicBezTo>
                      <a:pt x="16" y="26"/>
                      <a:pt x="17" y="24"/>
                      <a:pt x="19" y="24"/>
                    </a:cubicBezTo>
                    <a:cubicBezTo>
                      <a:pt x="35" y="24"/>
                      <a:pt x="35" y="24"/>
                      <a:pt x="35" y="24"/>
                    </a:cubicBezTo>
                    <a:cubicBezTo>
                      <a:pt x="37" y="24"/>
                      <a:pt x="38" y="26"/>
                      <a:pt x="38" y="27"/>
                    </a:cubicBezTo>
                    <a:cubicBezTo>
                      <a:pt x="38" y="44"/>
                      <a:pt x="38" y="44"/>
                      <a:pt x="38" y="44"/>
                    </a:cubicBezTo>
                    <a:cubicBezTo>
                      <a:pt x="38" y="46"/>
                      <a:pt x="39" y="47"/>
                      <a:pt x="41" y="47"/>
                    </a:cubicBezTo>
                    <a:cubicBezTo>
                      <a:pt x="51" y="47"/>
                      <a:pt x="51" y="47"/>
                      <a:pt x="51" y="47"/>
                    </a:cubicBezTo>
                    <a:cubicBezTo>
                      <a:pt x="53" y="47"/>
                      <a:pt x="54" y="46"/>
                      <a:pt x="54" y="44"/>
                    </a:cubicBezTo>
                    <a:cubicBezTo>
                      <a:pt x="54" y="20"/>
                      <a:pt x="54" y="20"/>
                      <a:pt x="54" y="20"/>
                    </a:cubicBezTo>
                    <a:cubicBezTo>
                      <a:pt x="54" y="19"/>
                      <a:pt x="53" y="17"/>
                      <a:pt x="52" y="16"/>
                    </a:cubicBezTo>
                    <a:lnTo>
                      <a:pt x="29" y="1"/>
                    </a:lnTo>
                    <a:close/>
                  </a:path>
                </a:pathLst>
              </a:custGeom>
              <a:solidFill>
                <a:srgbClr val="FF9298"/>
              </a:solidFill>
              <a:ln w="9525" cmpd="sng">
                <a:noFill/>
                <a:bevel/>
                <a:headEnd/>
                <a:tailEnd/>
              </a:ln>
              <a:extLst/>
            </p:spPr>
            <p:txBody>
              <a:bodyPr lIns="121920" tIns="60960" rIns="121920" bIns="60960"/>
              <a:lstStyle/>
              <a:p>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 name="Freeform 160">
                <a:extLst>
                  <a:ext uri="{FF2B5EF4-FFF2-40B4-BE49-F238E27FC236}">
                    <a16:creationId xmlns:a16="http://schemas.microsoft.com/office/drawing/2014/main" id="{B3820FBA-9616-4E89-B136-1E20AFF9D3E6}"/>
                  </a:ext>
                </a:extLst>
              </p:cNvPr>
              <p:cNvSpPr>
                <a:spLocks noChangeArrowheads="1"/>
              </p:cNvSpPr>
              <p:nvPr/>
            </p:nvSpPr>
            <p:spPr bwMode="auto">
              <a:xfrm>
                <a:off x="0" y="0"/>
                <a:ext cx="583915" cy="224863"/>
              </a:xfrm>
              <a:custGeom>
                <a:avLst/>
                <a:gdLst>
                  <a:gd name="T0" fmla="*/ 2147483647 w 68"/>
                  <a:gd name="T1" fmla="*/ 1495961648 h 26"/>
                  <a:gd name="T2" fmla="*/ 2147483647 w 68"/>
                  <a:gd name="T3" fmla="*/ 1121971236 h 26"/>
                  <a:gd name="T4" fmla="*/ 2147483647 w 68"/>
                  <a:gd name="T5" fmla="*/ 747980824 h 26"/>
                  <a:gd name="T6" fmla="*/ 2147483647 w 68"/>
                  <a:gd name="T7" fmla="*/ 523584847 h 26"/>
                  <a:gd name="T8" fmla="*/ 2147483647 w 68"/>
                  <a:gd name="T9" fmla="*/ 523584847 h 26"/>
                  <a:gd name="T10" fmla="*/ 2147483647 w 68"/>
                  <a:gd name="T11" fmla="*/ 747980824 h 26"/>
                  <a:gd name="T12" fmla="*/ 2147483647 w 68"/>
                  <a:gd name="T13" fmla="*/ 747980824 h 26"/>
                  <a:gd name="T14" fmla="*/ 2147483647 w 68"/>
                  <a:gd name="T15" fmla="*/ 897575259 h 26"/>
                  <a:gd name="T16" fmla="*/ 2147483647 w 68"/>
                  <a:gd name="T17" fmla="*/ 74801542 h 26"/>
                  <a:gd name="T18" fmla="*/ 2147483647 w 68"/>
                  <a:gd name="T19" fmla="*/ 0 h 26"/>
                  <a:gd name="T20" fmla="*/ 2147483647 w 68"/>
                  <a:gd name="T21" fmla="*/ 74801542 h 26"/>
                  <a:gd name="T22" fmla="*/ 147472885 w 68"/>
                  <a:gd name="T23" fmla="*/ 1495961648 h 26"/>
                  <a:gd name="T24" fmla="*/ 73736443 w 68"/>
                  <a:gd name="T25" fmla="*/ 1795150518 h 26"/>
                  <a:gd name="T26" fmla="*/ 368682214 w 68"/>
                  <a:gd name="T27" fmla="*/ 1795150518 h 26"/>
                  <a:gd name="T28" fmla="*/ 2147483647 w 68"/>
                  <a:gd name="T29" fmla="*/ 523584847 h 26"/>
                  <a:gd name="T30" fmla="*/ 2147483647 w 68"/>
                  <a:gd name="T31" fmla="*/ 523584847 h 26"/>
                  <a:gd name="T32" fmla="*/ 2147483647 w 68"/>
                  <a:gd name="T33" fmla="*/ 1869943411 h 26"/>
                  <a:gd name="T34" fmla="*/ 2147483647 w 68"/>
                  <a:gd name="T35" fmla="*/ 1869943411 h 26"/>
                  <a:gd name="T36" fmla="*/ 2147483647 w 68"/>
                  <a:gd name="T37" fmla="*/ 1570754541 h 26"/>
                  <a:gd name="T38" fmla="*/ 2147483647 w 68"/>
                  <a:gd name="T39" fmla="*/ 1495961648 h 2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68"/>
                  <a:gd name="T61" fmla="*/ 0 h 26"/>
                  <a:gd name="T62" fmla="*/ 68 w 68"/>
                  <a:gd name="T63" fmla="*/ 26 h 2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68" h="26">
                    <a:moveTo>
                      <a:pt x="64" y="20"/>
                    </a:moveTo>
                    <a:cubicBezTo>
                      <a:pt x="62" y="19"/>
                      <a:pt x="61" y="17"/>
                      <a:pt x="61" y="15"/>
                    </a:cubicBezTo>
                    <a:cubicBezTo>
                      <a:pt x="61" y="10"/>
                      <a:pt x="61" y="10"/>
                      <a:pt x="61" y="10"/>
                    </a:cubicBezTo>
                    <a:cubicBezTo>
                      <a:pt x="61" y="8"/>
                      <a:pt x="60" y="7"/>
                      <a:pt x="58" y="7"/>
                    </a:cubicBezTo>
                    <a:cubicBezTo>
                      <a:pt x="57" y="7"/>
                      <a:pt x="57" y="7"/>
                      <a:pt x="57" y="7"/>
                    </a:cubicBezTo>
                    <a:cubicBezTo>
                      <a:pt x="56" y="7"/>
                      <a:pt x="54" y="8"/>
                      <a:pt x="54" y="10"/>
                    </a:cubicBezTo>
                    <a:cubicBezTo>
                      <a:pt x="54" y="10"/>
                      <a:pt x="54" y="10"/>
                      <a:pt x="54" y="10"/>
                    </a:cubicBezTo>
                    <a:cubicBezTo>
                      <a:pt x="54" y="12"/>
                      <a:pt x="53" y="13"/>
                      <a:pt x="52" y="12"/>
                    </a:cubicBezTo>
                    <a:cubicBezTo>
                      <a:pt x="36" y="1"/>
                      <a:pt x="36" y="1"/>
                      <a:pt x="36" y="1"/>
                    </a:cubicBezTo>
                    <a:cubicBezTo>
                      <a:pt x="35" y="1"/>
                      <a:pt x="33" y="0"/>
                      <a:pt x="33" y="0"/>
                    </a:cubicBezTo>
                    <a:cubicBezTo>
                      <a:pt x="33" y="0"/>
                      <a:pt x="32" y="1"/>
                      <a:pt x="30" y="1"/>
                    </a:cubicBezTo>
                    <a:cubicBezTo>
                      <a:pt x="2" y="20"/>
                      <a:pt x="2" y="20"/>
                      <a:pt x="2" y="20"/>
                    </a:cubicBezTo>
                    <a:cubicBezTo>
                      <a:pt x="1" y="21"/>
                      <a:pt x="0" y="23"/>
                      <a:pt x="1" y="24"/>
                    </a:cubicBezTo>
                    <a:cubicBezTo>
                      <a:pt x="2" y="25"/>
                      <a:pt x="3" y="25"/>
                      <a:pt x="5" y="24"/>
                    </a:cubicBezTo>
                    <a:cubicBezTo>
                      <a:pt x="31" y="7"/>
                      <a:pt x="31" y="7"/>
                      <a:pt x="31" y="7"/>
                    </a:cubicBezTo>
                    <a:cubicBezTo>
                      <a:pt x="32" y="6"/>
                      <a:pt x="34" y="6"/>
                      <a:pt x="36" y="7"/>
                    </a:cubicBezTo>
                    <a:cubicBezTo>
                      <a:pt x="63" y="25"/>
                      <a:pt x="63" y="25"/>
                      <a:pt x="63" y="25"/>
                    </a:cubicBezTo>
                    <a:cubicBezTo>
                      <a:pt x="64" y="26"/>
                      <a:pt x="66" y="26"/>
                      <a:pt x="67" y="25"/>
                    </a:cubicBezTo>
                    <a:cubicBezTo>
                      <a:pt x="68" y="24"/>
                      <a:pt x="67" y="22"/>
                      <a:pt x="66" y="21"/>
                    </a:cubicBezTo>
                    <a:lnTo>
                      <a:pt x="64" y="20"/>
                    </a:lnTo>
                    <a:close/>
                  </a:path>
                </a:pathLst>
              </a:custGeom>
              <a:solidFill>
                <a:srgbClr val="D25B6E"/>
              </a:solidFill>
              <a:ln w="9525" cmpd="sng">
                <a:noFill/>
                <a:bevel/>
                <a:headEnd/>
                <a:tailEnd/>
              </a:ln>
              <a:extLst/>
            </p:spPr>
            <p:txBody>
              <a:bodyPr lIns="121920" tIns="60960" rIns="121920" bIns="60960"/>
              <a:lstStyle/>
              <a:p>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grpSp>
      </p:grpSp>
      <p:grpSp>
        <p:nvGrpSpPr>
          <p:cNvPr id="13" name="组合 12">
            <a:extLst>
              <a:ext uri="{FF2B5EF4-FFF2-40B4-BE49-F238E27FC236}">
                <a16:creationId xmlns:a16="http://schemas.microsoft.com/office/drawing/2014/main" id="{DFBB8AA5-9AE5-422C-AE9B-AAA2714EDC51}"/>
              </a:ext>
            </a:extLst>
          </p:cNvPr>
          <p:cNvGrpSpPr/>
          <p:nvPr/>
        </p:nvGrpSpPr>
        <p:grpSpPr>
          <a:xfrm>
            <a:off x="3913309" y="3952691"/>
            <a:ext cx="534177" cy="534177"/>
            <a:chOff x="2656009" y="3263716"/>
            <a:chExt cx="534177" cy="534177"/>
          </a:xfrm>
        </p:grpSpPr>
        <p:grpSp>
          <p:nvGrpSpPr>
            <p:cNvPr id="14" name="组合 13">
              <a:extLst>
                <a:ext uri="{FF2B5EF4-FFF2-40B4-BE49-F238E27FC236}">
                  <a16:creationId xmlns:a16="http://schemas.microsoft.com/office/drawing/2014/main" id="{BF511C96-BE8B-4A93-95F3-B77A9BA9C873}"/>
                </a:ext>
              </a:extLst>
            </p:cNvPr>
            <p:cNvGrpSpPr/>
            <p:nvPr/>
          </p:nvGrpSpPr>
          <p:grpSpPr>
            <a:xfrm>
              <a:off x="2656009" y="3263716"/>
              <a:ext cx="534177" cy="534177"/>
              <a:chOff x="304800" y="673100"/>
              <a:chExt cx="4000500" cy="4000500"/>
            </a:xfrm>
            <a:effectLst>
              <a:outerShdw blurRad="317500" dist="190500" dir="8100000" algn="tr" rotWithShape="0">
                <a:prstClr val="black">
                  <a:alpha val="50000"/>
                </a:prstClr>
              </a:outerShdw>
            </a:effectLst>
          </p:grpSpPr>
          <p:sp>
            <p:nvSpPr>
              <p:cNvPr id="16" name="同心圆 57">
                <a:extLst>
                  <a:ext uri="{FF2B5EF4-FFF2-40B4-BE49-F238E27FC236}">
                    <a16:creationId xmlns:a16="http://schemas.microsoft.com/office/drawing/2014/main" id="{C21EF693-D680-4368-8E02-6C67899884C0}"/>
                  </a:ext>
                </a:extLst>
              </p:cNvPr>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椭圆 16">
                <a:extLst>
                  <a:ext uri="{FF2B5EF4-FFF2-40B4-BE49-F238E27FC236}">
                    <a16:creationId xmlns:a16="http://schemas.microsoft.com/office/drawing/2014/main" id="{824500CE-62F0-4875-9294-50B361ED8BCC}"/>
                  </a:ext>
                </a:extLst>
              </p:cNvPr>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15" name="Freeform 277">
              <a:extLst>
                <a:ext uri="{FF2B5EF4-FFF2-40B4-BE49-F238E27FC236}">
                  <a16:creationId xmlns:a16="http://schemas.microsoft.com/office/drawing/2014/main" id="{791DAAA5-A334-4CA6-8AAD-D0C4F358ABFB}"/>
                </a:ext>
              </a:extLst>
            </p:cNvPr>
            <p:cNvSpPr>
              <a:spLocks noEditPoints="1" noChangeArrowheads="1"/>
            </p:cNvSpPr>
            <p:nvPr/>
          </p:nvSpPr>
          <p:spPr bwMode="auto">
            <a:xfrm>
              <a:off x="2772932" y="3323860"/>
              <a:ext cx="287993" cy="341712"/>
            </a:xfrm>
            <a:custGeom>
              <a:avLst/>
              <a:gdLst>
                <a:gd name="T0" fmla="*/ 1763300750 w 72"/>
                <a:gd name="T1" fmla="*/ 927075880 h 86"/>
                <a:gd name="T2" fmla="*/ 1621097786 w 72"/>
                <a:gd name="T3" fmla="*/ 927075880 h 86"/>
                <a:gd name="T4" fmla="*/ 1621097786 w 72"/>
                <a:gd name="T5" fmla="*/ 533772246 h 86"/>
                <a:gd name="T6" fmla="*/ 1080731858 w 72"/>
                <a:gd name="T7" fmla="*/ 0 h 86"/>
                <a:gd name="T8" fmla="*/ 966969487 w 72"/>
                <a:gd name="T9" fmla="*/ 0 h 86"/>
                <a:gd name="T10" fmla="*/ 426603558 w 72"/>
                <a:gd name="T11" fmla="*/ 533772246 h 86"/>
                <a:gd name="T12" fmla="*/ 426603558 w 72"/>
                <a:gd name="T13" fmla="*/ 927075880 h 86"/>
                <a:gd name="T14" fmla="*/ 284400594 w 72"/>
                <a:gd name="T15" fmla="*/ 927075880 h 86"/>
                <a:gd name="T16" fmla="*/ 0 w 72"/>
                <a:gd name="T17" fmla="*/ 1208007804 h 86"/>
                <a:gd name="T18" fmla="*/ 0 w 72"/>
                <a:gd name="T19" fmla="*/ 2135083684 h 86"/>
                <a:gd name="T20" fmla="*/ 284400594 w 72"/>
                <a:gd name="T21" fmla="*/ 2147483647 h 86"/>
                <a:gd name="T22" fmla="*/ 1763300750 w 72"/>
                <a:gd name="T23" fmla="*/ 2147483647 h 86"/>
                <a:gd name="T24" fmla="*/ 2047701344 w 72"/>
                <a:gd name="T25" fmla="*/ 2135083684 h 86"/>
                <a:gd name="T26" fmla="*/ 2047701344 w 72"/>
                <a:gd name="T27" fmla="*/ 1208007804 h 86"/>
                <a:gd name="T28" fmla="*/ 1763300750 w 72"/>
                <a:gd name="T29" fmla="*/ 927075880 h 86"/>
                <a:gd name="T30" fmla="*/ 1194494228 w 72"/>
                <a:gd name="T31" fmla="*/ 2147483647 h 86"/>
                <a:gd name="T32" fmla="*/ 881647709 w 72"/>
                <a:gd name="T33" fmla="*/ 2147483647 h 86"/>
                <a:gd name="T34" fmla="*/ 910088301 w 72"/>
                <a:gd name="T35" fmla="*/ 1797963255 h 86"/>
                <a:gd name="T36" fmla="*/ 824766523 w 72"/>
                <a:gd name="T37" fmla="*/ 1629408340 h 86"/>
                <a:gd name="T38" fmla="*/ 1023850672 w 72"/>
                <a:gd name="T39" fmla="*/ 1432751223 h 86"/>
                <a:gd name="T40" fmla="*/ 1222934821 w 72"/>
                <a:gd name="T41" fmla="*/ 1629408340 h 86"/>
                <a:gd name="T42" fmla="*/ 1137613043 w 72"/>
                <a:gd name="T43" fmla="*/ 1797963255 h 86"/>
                <a:gd name="T44" fmla="*/ 1194494228 w 72"/>
                <a:gd name="T45" fmla="*/ 2147483647 h 86"/>
                <a:gd name="T46" fmla="*/ 1422013637 w 72"/>
                <a:gd name="T47" fmla="*/ 927075880 h 86"/>
                <a:gd name="T48" fmla="*/ 625687707 w 72"/>
                <a:gd name="T49" fmla="*/ 927075880 h 86"/>
                <a:gd name="T50" fmla="*/ 625687707 w 72"/>
                <a:gd name="T51" fmla="*/ 533772246 h 86"/>
                <a:gd name="T52" fmla="*/ 966969487 w 72"/>
                <a:gd name="T53" fmla="*/ 196651817 h 86"/>
                <a:gd name="T54" fmla="*/ 1080731858 w 72"/>
                <a:gd name="T55" fmla="*/ 196651817 h 86"/>
                <a:gd name="T56" fmla="*/ 1422013637 w 72"/>
                <a:gd name="T57" fmla="*/ 533772246 h 86"/>
                <a:gd name="T58" fmla="*/ 1422013637 w 72"/>
                <a:gd name="T59" fmla="*/ 927075880 h 8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86"/>
                <a:gd name="T92" fmla="*/ 72 w 72"/>
                <a:gd name="T93" fmla="*/ 86 h 8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86">
                  <a:moveTo>
                    <a:pt x="62" y="33"/>
                  </a:moveTo>
                  <a:cubicBezTo>
                    <a:pt x="57" y="33"/>
                    <a:pt x="57" y="33"/>
                    <a:pt x="57" y="33"/>
                  </a:cubicBezTo>
                  <a:cubicBezTo>
                    <a:pt x="57" y="19"/>
                    <a:pt x="57" y="19"/>
                    <a:pt x="57" y="19"/>
                  </a:cubicBezTo>
                  <a:cubicBezTo>
                    <a:pt x="57" y="9"/>
                    <a:pt x="49" y="0"/>
                    <a:pt x="38" y="0"/>
                  </a:cubicBezTo>
                  <a:cubicBezTo>
                    <a:pt x="34" y="0"/>
                    <a:pt x="34" y="0"/>
                    <a:pt x="34" y="0"/>
                  </a:cubicBezTo>
                  <a:cubicBezTo>
                    <a:pt x="24" y="0"/>
                    <a:pt x="15" y="9"/>
                    <a:pt x="15" y="19"/>
                  </a:cubicBezTo>
                  <a:cubicBezTo>
                    <a:pt x="15" y="33"/>
                    <a:pt x="15" y="33"/>
                    <a:pt x="15" y="33"/>
                  </a:cubicBezTo>
                  <a:cubicBezTo>
                    <a:pt x="10" y="33"/>
                    <a:pt x="10" y="33"/>
                    <a:pt x="10" y="33"/>
                  </a:cubicBezTo>
                  <a:cubicBezTo>
                    <a:pt x="5" y="33"/>
                    <a:pt x="0" y="37"/>
                    <a:pt x="0" y="43"/>
                  </a:cubicBezTo>
                  <a:cubicBezTo>
                    <a:pt x="0" y="76"/>
                    <a:pt x="0" y="76"/>
                    <a:pt x="0" y="76"/>
                  </a:cubicBezTo>
                  <a:cubicBezTo>
                    <a:pt x="0" y="81"/>
                    <a:pt x="5" y="86"/>
                    <a:pt x="10" y="86"/>
                  </a:cubicBezTo>
                  <a:cubicBezTo>
                    <a:pt x="62" y="86"/>
                    <a:pt x="62" y="86"/>
                    <a:pt x="62" y="86"/>
                  </a:cubicBezTo>
                  <a:cubicBezTo>
                    <a:pt x="68" y="86"/>
                    <a:pt x="72" y="81"/>
                    <a:pt x="72" y="76"/>
                  </a:cubicBezTo>
                  <a:cubicBezTo>
                    <a:pt x="72" y="43"/>
                    <a:pt x="72" y="43"/>
                    <a:pt x="72" y="43"/>
                  </a:cubicBezTo>
                  <a:cubicBezTo>
                    <a:pt x="72" y="37"/>
                    <a:pt x="68" y="33"/>
                    <a:pt x="62" y="33"/>
                  </a:cubicBezTo>
                  <a:close/>
                  <a:moveTo>
                    <a:pt x="42" y="78"/>
                  </a:moveTo>
                  <a:cubicBezTo>
                    <a:pt x="31" y="78"/>
                    <a:pt x="31" y="78"/>
                    <a:pt x="31" y="78"/>
                  </a:cubicBezTo>
                  <a:cubicBezTo>
                    <a:pt x="32" y="64"/>
                    <a:pt x="32" y="64"/>
                    <a:pt x="32" y="64"/>
                  </a:cubicBezTo>
                  <a:cubicBezTo>
                    <a:pt x="30" y="63"/>
                    <a:pt x="29" y="60"/>
                    <a:pt x="29" y="58"/>
                  </a:cubicBezTo>
                  <a:cubicBezTo>
                    <a:pt x="29" y="54"/>
                    <a:pt x="32" y="51"/>
                    <a:pt x="36" y="51"/>
                  </a:cubicBezTo>
                  <a:cubicBezTo>
                    <a:pt x="40" y="51"/>
                    <a:pt x="43" y="54"/>
                    <a:pt x="43" y="58"/>
                  </a:cubicBezTo>
                  <a:cubicBezTo>
                    <a:pt x="43" y="60"/>
                    <a:pt x="42" y="63"/>
                    <a:pt x="40" y="64"/>
                  </a:cubicBezTo>
                  <a:lnTo>
                    <a:pt x="42" y="78"/>
                  </a:lnTo>
                  <a:close/>
                  <a:moveTo>
                    <a:pt x="50" y="33"/>
                  </a:moveTo>
                  <a:cubicBezTo>
                    <a:pt x="22" y="33"/>
                    <a:pt x="22" y="33"/>
                    <a:pt x="22" y="33"/>
                  </a:cubicBezTo>
                  <a:cubicBezTo>
                    <a:pt x="22" y="19"/>
                    <a:pt x="22" y="19"/>
                    <a:pt x="22" y="19"/>
                  </a:cubicBezTo>
                  <a:cubicBezTo>
                    <a:pt x="22" y="13"/>
                    <a:pt x="28" y="7"/>
                    <a:pt x="34" y="7"/>
                  </a:cubicBezTo>
                  <a:cubicBezTo>
                    <a:pt x="38" y="7"/>
                    <a:pt x="38" y="7"/>
                    <a:pt x="38" y="7"/>
                  </a:cubicBezTo>
                  <a:cubicBezTo>
                    <a:pt x="45" y="7"/>
                    <a:pt x="50" y="13"/>
                    <a:pt x="50" y="19"/>
                  </a:cubicBezTo>
                  <a:lnTo>
                    <a:pt x="50" y="33"/>
                  </a:lnTo>
                  <a:close/>
                </a:path>
              </a:pathLst>
            </a:custGeom>
            <a:solidFill>
              <a:srgbClr val="4188CE"/>
            </a:solidFill>
            <a:ln w="9525" cmpd="sng">
              <a:noFill/>
              <a:bevel/>
              <a:headEnd/>
              <a:tailEnd/>
            </a:ln>
            <a:extLst/>
          </p:spPr>
          <p:txBody>
            <a:bodyPr lIns="121920" tIns="60960" rIns="121920" bIns="60960"/>
            <a:lstStyle/>
            <a:p>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8" name="组合 17">
            <a:extLst>
              <a:ext uri="{FF2B5EF4-FFF2-40B4-BE49-F238E27FC236}">
                <a16:creationId xmlns:a16="http://schemas.microsoft.com/office/drawing/2014/main" id="{169EB1F8-BE81-4B45-B7E6-23EC3D3E7D55}"/>
              </a:ext>
            </a:extLst>
          </p:cNvPr>
          <p:cNvGrpSpPr/>
          <p:nvPr/>
        </p:nvGrpSpPr>
        <p:grpSpPr>
          <a:xfrm>
            <a:off x="3913309" y="3234246"/>
            <a:ext cx="534177" cy="534177"/>
            <a:chOff x="2656009" y="2545271"/>
            <a:chExt cx="534177" cy="534177"/>
          </a:xfrm>
        </p:grpSpPr>
        <p:grpSp>
          <p:nvGrpSpPr>
            <p:cNvPr id="19" name="组合 18">
              <a:extLst>
                <a:ext uri="{FF2B5EF4-FFF2-40B4-BE49-F238E27FC236}">
                  <a16:creationId xmlns:a16="http://schemas.microsoft.com/office/drawing/2014/main" id="{30F16EC1-E1CD-4266-8220-415083D68A2B}"/>
                </a:ext>
              </a:extLst>
            </p:cNvPr>
            <p:cNvGrpSpPr/>
            <p:nvPr/>
          </p:nvGrpSpPr>
          <p:grpSpPr>
            <a:xfrm>
              <a:off x="2656009" y="2545271"/>
              <a:ext cx="534177" cy="534177"/>
              <a:chOff x="304800" y="673100"/>
              <a:chExt cx="4000500" cy="4000500"/>
            </a:xfrm>
            <a:effectLst>
              <a:outerShdw blurRad="317500" dist="190500" dir="8100000" algn="tr" rotWithShape="0">
                <a:prstClr val="black">
                  <a:alpha val="50000"/>
                </a:prstClr>
              </a:outerShdw>
            </a:effectLst>
          </p:grpSpPr>
          <p:sp>
            <p:nvSpPr>
              <p:cNvPr id="24" name="同心圆 54">
                <a:extLst>
                  <a:ext uri="{FF2B5EF4-FFF2-40B4-BE49-F238E27FC236}">
                    <a16:creationId xmlns:a16="http://schemas.microsoft.com/office/drawing/2014/main" id="{B97F12C2-E406-4171-AE00-4D6BA57B5856}"/>
                  </a:ext>
                </a:extLst>
              </p:cNvPr>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5" name="椭圆 24">
                <a:extLst>
                  <a:ext uri="{FF2B5EF4-FFF2-40B4-BE49-F238E27FC236}">
                    <a16:creationId xmlns:a16="http://schemas.microsoft.com/office/drawing/2014/main" id="{7CD0A0D6-8672-4D33-81F8-039C48D036AB}"/>
                  </a:ext>
                </a:extLst>
              </p:cNvPr>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0" name="Group 92">
              <a:extLst>
                <a:ext uri="{FF2B5EF4-FFF2-40B4-BE49-F238E27FC236}">
                  <a16:creationId xmlns:a16="http://schemas.microsoft.com/office/drawing/2014/main" id="{5AEBE192-09B4-4043-B726-3C0A3D975684}"/>
                </a:ext>
              </a:extLst>
            </p:cNvPr>
            <p:cNvGrpSpPr>
              <a:grpSpLocks/>
            </p:cNvGrpSpPr>
            <p:nvPr/>
          </p:nvGrpSpPr>
          <p:grpSpPr bwMode="auto">
            <a:xfrm>
              <a:off x="2745161" y="2705683"/>
              <a:ext cx="355874" cy="221817"/>
              <a:chOff x="0" y="0"/>
              <a:chExt cx="471488" cy="293688"/>
            </a:xfrm>
            <a:solidFill>
              <a:schemeClr val="tx1"/>
            </a:solidFill>
          </p:grpSpPr>
          <p:sp>
            <p:nvSpPr>
              <p:cNvPr id="21" name="Freeform 8">
                <a:extLst>
                  <a:ext uri="{FF2B5EF4-FFF2-40B4-BE49-F238E27FC236}">
                    <a16:creationId xmlns:a16="http://schemas.microsoft.com/office/drawing/2014/main" id="{CA99B0DB-A9FE-4E7F-8769-BABAE36B30E3}"/>
                  </a:ext>
                </a:extLst>
              </p:cNvPr>
              <p:cNvSpPr>
                <a:spLocks noEditPoints="1" noChangeArrowheads="1"/>
              </p:cNvSpPr>
              <p:nvPr/>
            </p:nvSpPr>
            <p:spPr bwMode="auto">
              <a:xfrm>
                <a:off x="0" y="0"/>
                <a:ext cx="471488" cy="293688"/>
              </a:xfrm>
              <a:custGeom>
                <a:avLst/>
                <a:gdLst>
                  <a:gd name="T0" fmla="*/ 1607679782 w 125"/>
                  <a:gd name="T1" fmla="*/ 255184750 h 78"/>
                  <a:gd name="T2" fmla="*/ 1607679782 w 125"/>
                  <a:gd name="T3" fmla="*/ 0 h 78"/>
                  <a:gd name="T4" fmla="*/ 0 w 125"/>
                  <a:gd name="T5" fmla="*/ 0 h 78"/>
                  <a:gd name="T6" fmla="*/ 0 w 125"/>
                  <a:gd name="T7" fmla="*/ 1105803094 h 78"/>
                  <a:gd name="T8" fmla="*/ 1607679782 w 125"/>
                  <a:gd name="T9" fmla="*/ 1105803094 h 78"/>
                  <a:gd name="T10" fmla="*/ 1607679782 w 125"/>
                  <a:gd name="T11" fmla="*/ 850618344 h 78"/>
                  <a:gd name="T12" fmla="*/ 1778407473 w 125"/>
                  <a:gd name="T13" fmla="*/ 765554250 h 78"/>
                  <a:gd name="T14" fmla="*/ 1778407473 w 125"/>
                  <a:gd name="T15" fmla="*/ 368601031 h 78"/>
                  <a:gd name="T16" fmla="*/ 1607679782 w 125"/>
                  <a:gd name="T17" fmla="*/ 255184750 h 78"/>
                  <a:gd name="T18" fmla="*/ 1479634957 w 125"/>
                  <a:gd name="T19" fmla="*/ 978210719 h 78"/>
                  <a:gd name="T20" fmla="*/ 142272447 w 125"/>
                  <a:gd name="T21" fmla="*/ 978210719 h 78"/>
                  <a:gd name="T22" fmla="*/ 142272447 w 125"/>
                  <a:gd name="T23" fmla="*/ 141768469 h 78"/>
                  <a:gd name="T24" fmla="*/ 1479634957 w 125"/>
                  <a:gd name="T25" fmla="*/ 141768469 h 78"/>
                  <a:gd name="T26" fmla="*/ 1479634957 w 125"/>
                  <a:gd name="T27" fmla="*/ 978210719 h 7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25"/>
                  <a:gd name="T43" fmla="*/ 0 h 78"/>
                  <a:gd name="T44" fmla="*/ 125 w 125"/>
                  <a:gd name="T45" fmla="*/ 78 h 7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6"/>
                      <a:pt x="125" y="26"/>
                      <a:pt x="125" y="26"/>
                    </a:cubicBezTo>
                    <a:cubicBezTo>
                      <a:pt x="125" y="17"/>
                      <a:pt x="116" y="18"/>
                      <a:pt x="113" y="18"/>
                    </a:cubicBezTo>
                    <a:close/>
                    <a:moveTo>
                      <a:pt x="104" y="69"/>
                    </a:moveTo>
                    <a:cubicBezTo>
                      <a:pt x="10" y="69"/>
                      <a:pt x="10" y="69"/>
                      <a:pt x="10" y="69"/>
                    </a:cubicBezTo>
                    <a:cubicBezTo>
                      <a:pt x="10" y="10"/>
                      <a:pt x="10" y="10"/>
                      <a:pt x="10" y="10"/>
                    </a:cubicBezTo>
                    <a:cubicBezTo>
                      <a:pt x="104" y="10"/>
                      <a:pt x="104" y="10"/>
                      <a:pt x="104" y="10"/>
                    </a:cubicBezTo>
                    <a:lnTo>
                      <a:pt x="104" y="69"/>
                    </a:lnTo>
                    <a:close/>
                  </a:path>
                </a:pathLst>
              </a:custGeom>
              <a:solidFill>
                <a:srgbClr val="FCEC2D"/>
              </a:solidFill>
              <a:ln w="9525" cmpd="sng">
                <a:noFill/>
                <a:bevel/>
                <a:headEnd/>
                <a:tailEnd/>
              </a:ln>
              <a:extLst/>
            </p:spPr>
            <p:txBody>
              <a:bodyPr lIns="121920" tIns="60960" rIns="121920" bIns="60960"/>
              <a:lstStyle/>
              <a:p>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2" name="Rectangle 9">
                <a:extLst>
                  <a:ext uri="{FF2B5EF4-FFF2-40B4-BE49-F238E27FC236}">
                    <a16:creationId xmlns:a16="http://schemas.microsoft.com/office/drawing/2014/main" id="{A5EBF549-D1B0-4DE9-B297-762AAD7E8CC4}"/>
                  </a:ext>
                </a:extLst>
              </p:cNvPr>
              <p:cNvSpPr>
                <a:spLocks noChangeArrowheads="1"/>
              </p:cNvSpPr>
              <p:nvPr/>
            </p:nvSpPr>
            <p:spPr bwMode="auto">
              <a:xfrm>
                <a:off x="63500" y="63499"/>
                <a:ext cx="90488" cy="166688"/>
              </a:xfrm>
              <a:prstGeom prst="rect">
                <a:avLst/>
              </a:prstGeom>
              <a:solidFill>
                <a:srgbClr val="FCEC2D"/>
              </a:solidFill>
              <a:ln w="9525">
                <a:noFill/>
                <a:bevel/>
                <a:headEnd/>
                <a:tailEnd/>
              </a:ln>
              <a:extLst/>
            </p:spPr>
            <p:txBody>
              <a:bodyPr lIns="121920" tIns="60960" rIns="121920" bIns="60960"/>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9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3" name="Rectangle 10">
                <a:extLst>
                  <a:ext uri="{FF2B5EF4-FFF2-40B4-BE49-F238E27FC236}">
                    <a16:creationId xmlns:a16="http://schemas.microsoft.com/office/drawing/2014/main" id="{1C4B8E8A-0A84-437B-B546-39B090C07BC3}"/>
                  </a:ext>
                </a:extLst>
              </p:cNvPr>
              <p:cNvSpPr>
                <a:spLocks noChangeArrowheads="1"/>
              </p:cNvSpPr>
              <p:nvPr/>
            </p:nvSpPr>
            <p:spPr bwMode="auto">
              <a:xfrm>
                <a:off x="169862" y="63499"/>
                <a:ext cx="85725" cy="166688"/>
              </a:xfrm>
              <a:prstGeom prst="rect">
                <a:avLst/>
              </a:prstGeom>
              <a:solidFill>
                <a:srgbClr val="FCEC2D"/>
              </a:solidFill>
              <a:ln w="9525">
                <a:noFill/>
                <a:bevel/>
                <a:headEnd/>
                <a:tailEnd/>
              </a:ln>
              <a:extLst/>
            </p:spPr>
            <p:txBody>
              <a:bodyPr lIns="121920" tIns="60960" rIns="121920" bIns="60960"/>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900" dirty="0">
                  <a:solidFill>
                    <a:schemeClr val="bg1">
                      <a:lumMod val="50000"/>
                    </a:schemeClr>
                  </a:solidFill>
                  <a:latin typeface="微软雅黑" panose="020B0503020204020204" pitchFamily="34" charset="-122"/>
                  <a:ea typeface="微软雅黑" panose="020B0503020204020204" pitchFamily="34" charset="-122"/>
                </a:endParaRPr>
              </a:p>
            </p:txBody>
          </p:sp>
        </p:grpSp>
      </p:grpSp>
      <p:grpSp>
        <p:nvGrpSpPr>
          <p:cNvPr id="26" name="组合 25">
            <a:extLst>
              <a:ext uri="{FF2B5EF4-FFF2-40B4-BE49-F238E27FC236}">
                <a16:creationId xmlns:a16="http://schemas.microsoft.com/office/drawing/2014/main" id="{7546B196-6993-478B-82E3-62601D1AC0F2}"/>
              </a:ext>
            </a:extLst>
          </p:cNvPr>
          <p:cNvGrpSpPr/>
          <p:nvPr/>
        </p:nvGrpSpPr>
        <p:grpSpPr>
          <a:xfrm>
            <a:off x="3913309" y="4614972"/>
            <a:ext cx="534177" cy="534177"/>
            <a:chOff x="2656009" y="3925997"/>
            <a:chExt cx="534177" cy="534177"/>
          </a:xfrm>
        </p:grpSpPr>
        <p:grpSp>
          <p:nvGrpSpPr>
            <p:cNvPr id="27" name="组合 26">
              <a:extLst>
                <a:ext uri="{FF2B5EF4-FFF2-40B4-BE49-F238E27FC236}">
                  <a16:creationId xmlns:a16="http://schemas.microsoft.com/office/drawing/2014/main" id="{14D72747-67D8-4A7E-8735-AD0DDB3BB11C}"/>
                </a:ext>
              </a:extLst>
            </p:cNvPr>
            <p:cNvGrpSpPr/>
            <p:nvPr/>
          </p:nvGrpSpPr>
          <p:grpSpPr>
            <a:xfrm>
              <a:off x="2656009" y="3925997"/>
              <a:ext cx="534177" cy="534177"/>
              <a:chOff x="304800" y="673100"/>
              <a:chExt cx="4000500" cy="4000500"/>
            </a:xfrm>
            <a:effectLst>
              <a:outerShdw blurRad="317500" dist="190500" dir="8100000" algn="tr" rotWithShape="0">
                <a:prstClr val="black">
                  <a:alpha val="50000"/>
                </a:prstClr>
              </a:outerShdw>
            </a:effectLst>
          </p:grpSpPr>
          <p:sp>
            <p:nvSpPr>
              <p:cNvPr id="31" name="同心圆 60">
                <a:extLst>
                  <a:ext uri="{FF2B5EF4-FFF2-40B4-BE49-F238E27FC236}">
                    <a16:creationId xmlns:a16="http://schemas.microsoft.com/office/drawing/2014/main" id="{599A1D42-D6AB-4387-BDB3-C989A72DA0DA}"/>
                  </a:ext>
                </a:extLst>
              </p:cNvPr>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2" name="椭圆 31">
                <a:extLst>
                  <a:ext uri="{FF2B5EF4-FFF2-40B4-BE49-F238E27FC236}">
                    <a16:creationId xmlns:a16="http://schemas.microsoft.com/office/drawing/2014/main" id="{11BE69CD-F7DC-4814-A191-F7AF57C76C0B}"/>
                  </a:ext>
                </a:extLst>
              </p:cNvPr>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8" name="Group 9">
              <a:extLst>
                <a:ext uri="{FF2B5EF4-FFF2-40B4-BE49-F238E27FC236}">
                  <a16:creationId xmlns:a16="http://schemas.microsoft.com/office/drawing/2014/main" id="{1A3FC8D6-336E-4E30-9DAA-7AB2DF2E11D3}"/>
                </a:ext>
              </a:extLst>
            </p:cNvPr>
            <p:cNvGrpSpPr>
              <a:grpSpLocks/>
            </p:cNvGrpSpPr>
            <p:nvPr/>
          </p:nvGrpSpPr>
          <p:grpSpPr bwMode="auto">
            <a:xfrm>
              <a:off x="2723790" y="4084898"/>
              <a:ext cx="386899" cy="286862"/>
              <a:chOff x="0" y="0"/>
              <a:chExt cx="374651" cy="277813"/>
            </a:xfrm>
            <a:solidFill>
              <a:schemeClr val="tx1"/>
            </a:solidFill>
          </p:grpSpPr>
          <p:sp>
            <p:nvSpPr>
              <p:cNvPr id="29" name="Freeform 17">
                <a:extLst>
                  <a:ext uri="{FF2B5EF4-FFF2-40B4-BE49-F238E27FC236}">
                    <a16:creationId xmlns:a16="http://schemas.microsoft.com/office/drawing/2014/main" id="{E7A8A71D-EE6F-4E2C-8B47-8570B1961F2E}"/>
                  </a:ext>
                </a:extLst>
              </p:cNvPr>
              <p:cNvSpPr>
                <a:spLocks noChangeArrowheads="1"/>
              </p:cNvSpPr>
              <p:nvPr/>
            </p:nvSpPr>
            <p:spPr bwMode="auto">
              <a:xfrm>
                <a:off x="141288" y="66675"/>
                <a:ext cx="233363" cy="211138"/>
              </a:xfrm>
              <a:custGeom>
                <a:avLst/>
                <a:gdLst>
                  <a:gd name="T0" fmla="*/ 611890896 w 89"/>
                  <a:gd name="T1" fmla="*/ 224220736 h 81"/>
                  <a:gd name="T2" fmla="*/ 295631590 w 89"/>
                  <a:gd name="T3" fmla="*/ 0 h 81"/>
                  <a:gd name="T4" fmla="*/ 275006496 w 89"/>
                  <a:gd name="T5" fmla="*/ 6795516 h 81"/>
                  <a:gd name="T6" fmla="*/ 295631590 w 89"/>
                  <a:gd name="T7" fmla="*/ 74740245 h 81"/>
                  <a:gd name="T8" fmla="*/ 0 w 89"/>
                  <a:gd name="T9" fmla="*/ 298960981 h 81"/>
                  <a:gd name="T10" fmla="*/ 0 w 89"/>
                  <a:gd name="T11" fmla="*/ 298960981 h 81"/>
                  <a:gd name="T12" fmla="*/ 275006496 w 89"/>
                  <a:gd name="T13" fmla="*/ 441648563 h 81"/>
                  <a:gd name="T14" fmla="*/ 508762805 w 89"/>
                  <a:gd name="T15" fmla="*/ 550361173 h 81"/>
                  <a:gd name="T16" fmla="*/ 440012492 w 89"/>
                  <a:gd name="T17" fmla="*/ 421264623 h 81"/>
                  <a:gd name="T18" fmla="*/ 611890896 w 89"/>
                  <a:gd name="T19" fmla="*/ 224220736 h 8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9"/>
                  <a:gd name="T31" fmla="*/ 0 h 81"/>
                  <a:gd name="T32" fmla="*/ 89 w 89"/>
                  <a:gd name="T33" fmla="*/ 81 h 8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solidFill>
                <a:srgbClr val="9EDAE4"/>
              </a:solidFill>
              <a:ln w="9525" cmpd="sng">
                <a:noFill/>
                <a:bevel/>
                <a:headEnd/>
                <a:tailEnd/>
              </a:ln>
              <a:extLst/>
            </p:spPr>
            <p:txBody>
              <a:bodyPr/>
              <a:lstStyle/>
              <a:p>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0" name="Freeform 18">
                <a:extLst>
                  <a:ext uri="{FF2B5EF4-FFF2-40B4-BE49-F238E27FC236}">
                    <a16:creationId xmlns:a16="http://schemas.microsoft.com/office/drawing/2014/main" id="{74C7962D-BA77-4352-B876-3E4DA1609E2C}"/>
                  </a:ext>
                </a:extLst>
              </p:cNvPr>
              <p:cNvSpPr>
                <a:spLocks noChangeArrowheads="1"/>
              </p:cNvSpPr>
              <p:nvPr/>
            </p:nvSpPr>
            <p:spPr bwMode="auto">
              <a:xfrm>
                <a:off x="0" y="0"/>
                <a:ext cx="241300" cy="209550"/>
              </a:xfrm>
              <a:custGeom>
                <a:avLst/>
                <a:gdLst>
                  <a:gd name="T0" fmla="*/ 612251539 w 92"/>
                  <a:gd name="T1" fmla="*/ 144083961 h 80"/>
                  <a:gd name="T2" fmla="*/ 316443967 w 92"/>
                  <a:gd name="T3" fmla="*/ 0 h 80"/>
                  <a:gd name="T4" fmla="*/ 0 w 92"/>
                  <a:gd name="T5" fmla="*/ 219556013 h 80"/>
                  <a:gd name="T6" fmla="*/ 171981329 w 92"/>
                  <a:gd name="T7" fmla="*/ 418528976 h 80"/>
                  <a:gd name="T8" fmla="*/ 96310174 w 92"/>
                  <a:gd name="T9" fmla="*/ 548890031 h 80"/>
                  <a:gd name="T10" fmla="*/ 330203313 w 92"/>
                  <a:gd name="T11" fmla="*/ 445972168 h 80"/>
                  <a:gd name="T12" fmla="*/ 337080363 w 92"/>
                  <a:gd name="T13" fmla="*/ 439112025 h 80"/>
                  <a:gd name="T14" fmla="*/ 632887935 w 92"/>
                  <a:gd name="T15" fmla="*/ 219556013 h 80"/>
                  <a:gd name="T16" fmla="*/ 612251539 w 92"/>
                  <a:gd name="T17" fmla="*/ 144083961 h 8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2"/>
                  <a:gd name="T28" fmla="*/ 0 h 80"/>
                  <a:gd name="T29" fmla="*/ 92 w 92"/>
                  <a:gd name="T30" fmla="*/ 80 h 8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solidFill>
                <a:srgbClr val="9EDAE4"/>
              </a:solidFill>
              <a:ln w="9525" cmpd="sng">
                <a:noFill/>
                <a:bevel/>
                <a:headEnd/>
                <a:tailEnd/>
              </a:ln>
              <a:extLst/>
            </p:spPr>
            <p:txBody>
              <a:bodyPr/>
              <a:lstStyle/>
              <a:p>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grpSp>
      </p:grpSp>
      <p:sp>
        <p:nvSpPr>
          <p:cNvPr id="33" name="任意多边形 56">
            <a:extLst>
              <a:ext uri="{FF2B5EF4-FFF2-40B4-BE49-F238E27FC236}">
                <a16:creationId xmlns:a16="http://schemas.microsoft.com/office/drawing/2014/main" id="{E082785F-E53C-4F63-AC62-138872AD57A9}"/>
              </a:ext>
            </a:extLst>
          </p:cNvPr>
          <p:cNvSpPr>
            <a:spLocks noChangeArrowheads="1"/>
          </p:cNvSpPr>
          <p:nvPr/>
        </p:nvSpPr>
        <p:spPr bwMode="auto">
          <a:xfrm>
            <a:off x="8453438" y="2384426"/>
            <a:ext cx="885825" cy="2774156"/>
          </a:xfrm>
          <a:custGeom>
            <a:avLst/>
            <a:gdLst>
              <a:gd name="T0" fmla="*/ 1176576 w 1181100"/>
              <a:gd name="T1" fmla="*/ 0 h 3698875"/>
              <a:gd name="T2" fmla="*/ 1181100 w 1181100"/>
              <a:gd name="T3" fmla="*/ 0 h 3698875"/>
              <a:gd name="T4" fmla="*/ 1181100 w 1181100"/>
              <a:gd name="T5" fmla="*/ 3698875 h 3698875"/>
              <a:gd name="T6" fmla="*/ 0 w 1181100"/>
              <a:gd name="T7" fmla="*/ 3698875 h 3698875"/>
              <a:gd name="T8" fmla="*/ 0 w 1181100"/>
              <a:gd name="T9" fmla="*/ 1735795 h 3698875"/>
              <a:gd name="T10" fmla="*/ 48924 w 1181100"/>
              <a:gd name="T11" fmla="*/ 1697678 h 3698875"/>
              <a:gd name="T12" fmla="*/ 278759 w 1181100"/>
              <a:gd name="T13" fmla="*/ 1500788 h 3698875"/>
              <a:gd name="T14" fmla="*/ 453153 w 1181100"/>
              <a:gd name="T15" fmla="*/ 1330349 h 3698875"/>
              <a:gd name="T16" fmla="*/ 510936 w 1181100"/>
              <a:gd name="T17" fmla="*/ 1369307 h 3698875"/>
              <a:gd name="T18" fmla="*/ 590551 w 1181100"/>
              <a:gd name="T19" fmla="*/ 1385380 h 3698875"/>
              <a:gd name="T20" fmla="*/ 795088 w 1181100"/>
              <a:gd name="T21" fmla="*/ 1180843 h 3698875"/>
              <a:gd name="T22" fmla="*/ 735181 w 1181100"/>
              <a:gd name="T23" fmla="*/ 1036213 h 3698875"/>
              <a:gd name="T24" fmla="*/ 717723 w 1181100"/>
              <a:gd name="T25" fmla="*/ 1024442 h 3698875"/>
              <a:gd name="T26" fmla="*/ 820291 w 1181100"/>
              <a:gd name="T27" fmla="*/ 886780 h 3698875"/>
              <a:gd name="T28" fmla="*/ 1174186 w 1181100"/>
              <a:gd name="T29" fmla="*/ 21448 h 3698875"/>
              <a:gd name="T30" fmla="*/ 1176576 w 1181100"/>
              <a:gd name="T31" fmla="*/ 0 h 369887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181100"/>
              <a:gd name="T49" fmla="*/ 0 h 3698875"/>
              <a:gd name="T50" fmla="*/ 1181100 w 1181100"/>
              <a:gd name="T51" fmla="*/ 3698875 h 369887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181100" h="3698875">
                <a:moveTo>
                  <a:pt x="1176576" y="0"/>
                </a:moveTo>
                <a:lnTo>
                  <a:pt x="1181100" y="0"/>
                </a:lnTo>
                <a:lnTo>
                  <a:pt x="1181100" y="3698875"/>
                </a:lnTo>
                <a:lnTo>
                  <a:pt x="0" y="3698875"/>
                </a:lnTo>
                <a:lnTo>
                  <a:pt x="0" y="1735795"/>
                </a:lnTo>
                <a:lnTo>
                  <a:pt x="48924" y="1697678"/>
                </a:lnTo>
                <a:cubicBezTo>
                  <a:pt x="129510" y="1632743"/>
                  <a:pt x="206155" y="1567101"/>
                  <a:pt x="278759" y="1500788"/>
                </a:cubicBezTo>
                <a:lnTo>
                  <a:pt x="453153" y="1330349"/>
                </a:lnTo>
                <a:lnTo>
                  <a:pt x="510936" y="1369307"/>
                </a:lnTo>
                <a:cubicBezTo>
                  <a:pt x="535406" y="1379657"/>
                  <a:pt x="562310" y="1385380"/>
                  <a:pt x="590551" y="1385380"/>
                </a:cubicBezTo>
                <a:cubicBezTo>
                  <a:pt x="703514" y="1385380"/>
                  <a:pt x="795088" y="1293806"/>
                  <a:pt x="795088" y="1180843"/>
                </a:cubicBezTo>
                <a:cubicBezTo>
                  <a:pt x="795088" y="1124362"/>
                  <a:pt x="772195" y="1073227"/>
                  <a:pt x="735181" y="1036213"/>
                </a:cubicBezTo>
                <a:lnTo>
                  <a:pt x="717723" y="1024442"/>
                </a:lnTo>
                <a:lnTo>
                  <a:pt x="820291" y="886780"/>
                </a:lnTo>
                <a:cubicBezTo>
                  <a:pt x="1010014" y="606666"/>
                  <a:pt x="1130158" y="317479"/>
                  <a:pt x="1174186" y="21448"/>
                </a:cubicBezTo>
                <a:lnTo>
                  <a:pt x="1176576" y="0"/>
                </a:lnTo>
                <a:close/>
              </a:path>
            </a:pathLst>
          </a:custGeom>
          <a:solidFill>
            <a:srgbClr val="FF9298">
              <a:alpha val="70000"/>
            </a:srgbClr>
          </a:solidFill>
          <a:ln>
            <a:noFill/>
          </a:ln>
          <a:extLst/>
        </p:spPr>
        <p:txBody>
          <a:bodyPr lIns="68580" tIns="34290" rIns="68580" bIns="34290" anchor="ctr"/>
          <a:lstStyle/>
          <a:p>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4" name="任意多边形 59">
            <a:extLst>
              <a:ext uri="{FF2B5EF4-FFF2-40B4-BE49-F238E27FC236}">
                <a16:creationId xmlns:a16="http://schemas.microsoft.com/office/drawing/2014/main" id="{6066AB71-D8CC-4F69-9C10-9EFD253DBE4F}"/>
              </a:ext>
            </a:extLst>
          </p:cNvPr>
          <p:cNvSpPr>
            <a:spLocks noChangeArrowheads="1"/>
          </p:cNvSpPr>
          <p:nvPr/>
        </p:nvSpPr>
        <p:spPr bwMode="auto">
          <a:xfrm>
            <a:off x="7528322" y="3717926"/>
            <a:ext cx="885825" cy="1441847"/>
          </a:xfrm>
          <a:custGeom>
            <a:avLst/>
            <a:gdLst>
              <a:gd name="T0" fmla="*/ 1181100 w 1181100"/>
              <a:gd name="T1" fmla="*/ 0 h 1921854"/>
              <a:gd name="T2" fmla="*/ 1181100 w 1181100"/>
              <a:gd name="T3" fmla="*/ 1923072 h 1921854"/>
              <a:gd name="T4" fmla="*/ 0 w 1181100"/>
              <a:gd name="T5" fmla="*/ 1923072 h 1921854"/>
              <a:gd name="T6" fmla="*/ 0 w 1181100"/>
              <a:gd name="T7" fmla="*/ 732430 h 1921854"/>
              <a:gd name="T8" fmla="*/ 319230 w 1181100"/>
              <a:gd name="T9" fmla="*/ 562609 h 1921854"/>
              <a:gd name="T10" fmla="*/ 425975 w 1181100"/>
              <a:gd name="T11" fmla="*/ 500607 h 1921854"/>
              <a:gd name="T12" fmla="*/ 445921 w 1181100"/>
              <a:gd name="T13" fmla="*/ 530208 h 1921854"/>
              <a:gd name="T14" fmla="*/ 590551 w 1181100"/>
              <a:gd name="T15" fmla="*/ 590153 h 1921854"/>
              <a:gd name="T16" fmla="*/ 795088 w 1181100"/>
              <a:gd name="T17" fmla="*/ 385486 h 1921854"/>
              <a:gd name="T18" fmla="*/ 779015 w 1181100"/>
              <a:gd name="T19" fmla="*/ 305821 h 1921854"/>
              <a:gd name="T20" fmla="*/ 768996 w 1181100"/>
              <a:gd name="T21" fmla="*/ 290951 h 1921854"/>
              <a:gd name="T22" fmla="*/ 952789 w 1181100"/>
              <a:gd name="T23" fmla="*/ 167651 h 1921854"/>
              <a:gd name="T24" fmla="*/ 1140954 w 1181100"/>
              <a:gd name="T25" fmla="*/ 31296 h 1921854"/>
              <a:gd name="T26" fmla="*/ 1181100 w 1181100"/>
              <a:gd name="T27" fmla="*/ 0 h 192185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81100"/>
              <a:gd name="T43" fmla="*/ 0 h 1921854"/>
              <a:gd name="T44" fmla="*/ 1181100 w 1181100"/>
              <a:gd name="T45" fmla="*/ 1921854 h 192185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81100" h="1921854">
                <a:moveTo>
                  <a:pt x="1181100" y="0"/>
                </a:moveTo>
                <a:lnTo>
                  <a:pt x="1181100" y="1921854"/>
                </a:lnTo>
                <a:lnTo>
                  <a:pt x="0" y="1921854"/>
                </a:lnTo>
                <a:lnTo>
                  <a:pt x="0" y="731966"/>
                </a:lnTo>
                <a:lnTo>
                  <a:pt x="319230" y="562253"/>
                </a:lnTo>
                <a:lnTo>
                  <a:pt x="425975" y="500289"/>
                </a:lnTo>
                <a:lnTo>
                  <a:pt x="445921" y="529872"/>
                </a:lnTo>
                <a:cubicBezTo>
                  <a:pt x="482935" y="566886"/>
                  <a:pt x="534069" y="589779"/>
                  <a:pt x="590551" y="589779"/>
                </a:cubicBezTo>
                <a:cubicBezTo>
                  <a:pt x="703514" y="589779"/>
                  <a:pt x="795088" y="498205"/>
                  <a:pt x="795088" y="385242"/>
                </a:cubicBezTo>
                <a:cubicBezTo>
                  <a:pt x="795088" y="357001"/>
                  <a:pt x="789365" y="330097"/>
                  <a:pt x="779015" y="305627"/>
                </a:cubicBezTo>
                <a:lnTo>
                  <a:pt x="768996" y="290767"/>
                </a:lnTo>
                <a:lnTo>
                  <a:pt x="952789" y="167545"/>
                </a:lnTo>
                <a:cubicBezTo>
                  <a:pt x="1017466" y="122501"/>
                  <a:pt x="1080201" y="77074"/>
                  <a:pt x="1140954" y="31276"/>
                </a:cubicBezTo>
                <a:lnTo>
                  <a:pt x="1181100" y="0"/>
                </a:lnTo>
                <a:close/>
              </a:path>
            </a:pathLst>
          </a:custGeom>
          <a:solidFill>
            <a:srgbClr val="FCEC2D">
              <a:alpha val="70000"/>
            </a:srgbClr>
          </a:solidFill>
          <a:ln>
            <a:noFill/>
          </a:ln>
          <a:extLst/>
        </p:spPr>
        <p:txBody>
          <a:bodyPr lIns="68580" tIns="34290" rIns="68580" bIns="34290" anchor="ctr"/>
          <a:lstStyle/>
          <a:p>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5" name="任意多边形 63">
            <a:extLst>
              <a:ext uri="{FF2B5EF4-FFF2-40B4-BE49-F238E27FC236}">
                <a16:creationId xmlns:a16="http://schemas.microsoft.com/office/drawing/2014/main" id="{F8C6EEE6-F4C0-486E-997B-9509B58AB2F7}"/>
              </a:ext>
            </a:extLst>
          </p:cNvPr>
          <p:cNvSpPr>
            <a:spLocks noChangeArrowheads="1"/>
          </p:cNvSpPr>
          <p:nvPr/>
        </p:nvSpPr>
        <p:spPr bwMode="auto">
          <a:xfrm>
            <a:off x="6602016" y="4288235"/>
            <a:ext cx="885825" cy="871538"/>
          </a:xfrm>
          <a:custGeom>
            <a:avLst/>
            <a:gdLst>
              <a:gd name="T0" fmla="*/ 1181100 w 1181100"/>
              <a:gd name="T1" fmla="*/ 0 h 1161755"/>
              <a:gd name="T2" fmla="*/ 1181100 w 1181100"/>
              <a:gd name="T3" fmla="*/ 1162345 h 1161755"/>
              <a:gd name="T4" fmla="*/ 0 w 1181100"/>
              <a:gd name="T5" fmla="*/ 1162345 h 1161755"/>
              <a:gd name="T6" fmla="*/ 0 w 1181100"/>
              <a:gd name="T7" fmla="*/ 518117 h 1161755"/>
              <a:gd name="T8" fmla="*/ 336342 w 1181100"/>
              <a:gd name="T9" fmla="*/ 385714 h 1161755"/>
              <a:gd name="T10" fmla="*/ 408490 w 1181100"/>
              <a:gd name="T11" fmla="*/ 354408 h 1161755"/>
              <a:gd name="T12" fmla="*/ 445921 w 1181100"/>
              <a:gd name="T13" fmla="*/ 409954 h 1161755"/>
              <a:gd name="T14" fmla="*/ 590551 w 1181100"/>
              <a:gd name="T15" fmla="*/ 469891 h 1161755"/>
              <a:gd name="T16" fmla="*/ 795088 w 1181100"/>
              <a:gd name="T17" fmla="*/ 265250 h 1161755"/>
              <a:gd name="T18" fmla="*/ 790933 w 1181100"/>
              <a:gd name="T19" fmla="*/ 224009 h 1161755"/>
              <a:gd name="T20" fmla="*/ 781056 w 1181100"/>
              <a:gd name="T21" fmla="*/ 192174 h 1161755"/>
              <a:gd name="T22" fmla="*/ 1174526 w 1181100"/>
              <a:gd name="T23" fmla="*/ 3497 h 1161755"/>
              <a:gd name="T24" fmla="*/ 1181100 w 1181100"/>
              <a:gd name="T25" fmla="*/ 0 h 116175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181100"/>
              <a:gd name="T40" fmla="*/ 0 h 1161755"/>
              <a:gd name="T41" fmla="*/ 1181100 w 1181100"/>
              <a:gd name="T42" fmla="*/ 1161755 h 116175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181100" h="1161755">
                <a:moveTo>
                  <a:pt x="1181100" y="0"/>
                </a:moveTo>
                <a:lnTo>
                  <a:pt x="1181100" y="1161755"/>
                </a:lnTo>
                <a:lnTo>
                  <a:pt x="0" y="1161755"/>
                </a:lnTo>
                <a:lnTo>
                  <a:pt x="0" y="517854"/>
                </a:lnTo>
                <a:lnTo>
                  <a:pt x="336342" y="385518"/>
                </a:lnTo>
                <a:lnTo>
                  <a:pt x="408490" y="354228"/>
                </a:lnTo>
                <a:lnTo>
                  <a:pt x="445921" y="409746"/>
                </a:lnTo>
                <a:cubicBezTo>
                  <a:pt x="482935" y="446760"/>
                  <a:pt x="534070" y="469653"/>
                  <a:pt x="590551" y="469653"/>
                </a:cubicBezTo>
                <a:cubicBezTo>
                  <a:pt x="703514" y="469653"/>
                  <a:pt x="795088" y="378079"/>
                  <a:pt x="795088" y="265116"/>
                </a:cubicBezTo>
                <a:cubicBezTo>
                  <a:pt x="795088" y="250996"/>
                  <a:pt x="793657" y="237210"/>
                  <a:pt x="790933" y="223895"/>
                </a:cubicBezTo>
                <a:lnTo>
                  <a:pt x="781056" y="192076"/>
                </a:lnTo>
                <a:lnTo>
                  <a:pt x="1174526" y="3495"/>
                </a:lnTo>
                <a:lnTo>
                  <a:pt x="1181100" y="0"/>
                </a:lnTo>
                <a:close/>
              </a:path>
            </a:pathLst>
          </a:custGeom>
          <a:solidFill>
            <a:srgbClr val="4188CE">
              <a:alpha val="70000"/>
            </a:srgbClr>
          </a:solidFill>
          <a:ln>
            <a:noFill/>
          </a:ln>
          <a:extLst/>
        </p:spPr>
        <p:txBody>
          <a:bodyPr lIns="68580" tIns="34290" rIns="68580" bIns="34290" anchor="ctr"/>
          <a:lstStyle/>
          <a:p>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6" name="任意多边形 66">
            <a:extLst>
              <a:ext uri="{FF2B5EF4-FFF2-40B4-BE49-F238E27FC236}">
                <a16:creationId xmlns:a16="http://schemas.microsoft.com/office/drawing/2014/main" id="{E0A02F22-662F-459D-8827-5BE0C3FF95B5}"/>
              </a:ext>
            </a:extLst>
          </p:cNvPr>
          <p:cNvSpPr>
            <a:spLocks noChangeArrowheads="1"/>
          </p:cNvSpPr>
          <p:nvPr/>
        </p:nvSpPr>
        <p:spPr bwMode="auto">
          <a:xfrm>
            <a:off x="5110162" y="4691856"/>
            <a:ext cx="1452563" cy="466725"/>
          </a:xfrm>
          <a:custGeom>
            <a:avLst/>
            <a:gdLst>
              <a:gd name="T0" fmla="*/ 1936752 w 1936748"/>
              <a:gd name="T1" fmla="*/ 0 h 623080"/>
              <a:gd name="T2" fmla="*/ 1936752 w 1936748"/>
              <a:gd name="T3" fmla="*/ 621521 h 623080"/>
              <a:gd name="T4" fmla="*/ 0 w 1936748"/>
              <a:gd name="T5" fmla="*/ 621521 h 623080"/>
              <a:gd name="T6" fmla="*/ 0 w 1936748"/>
              <a:gd name="T7" fmla="*/ 612348 h 623080"/>
              <a:gd name="T8" fmla="*/ 352298 w 1936748"/>
              <a:gd name="T9" fmla="*/ 518226 h 623080"/>
              <a:gd name="T10" fmla="*/ 750619 w 1936748"/>
              <a:gd name="T11" fmla="*/ 402333 h 623080"/>
              <a:gd name="T12" fmla="*/ 791648 w 1936748"/>
              <a:gd name="T13" fmla="*/ 389503 h 623080"/>
              <a:gd name="T14" fmla="*/ 823747 w 1936748"/>
              <a:gd name="T15" fmla="*/ 436994 h 623080"/>
              <a:gd name="T16" fmla="*/ 968377 w 1936748"/>
              <a:gd name="T17" fmla="*/ 496751 h 623080"/>
              <a:gd name="T18" fmla="*/ 1172914 w 1936748"/>
              <a:gd name="T19" fmla="*/ 292726 h 623080"/>
              <a:gd name="T20" fmla="*/ 1170637 w 1936748"/>
              <a:gd name="T21" fmla="*/ 270191 h 623080"/>
              <a:gd name="T22" fmla="*/ 1509045 w 1936748"/>
              <a:gd name="T23" fmla="*/ 156507 h 623080"/>
              <a:gd name="T24" fmla="*/ 1868380 w 1936748"/>
              <a:gd name="T25" fmla="*/ 26834 h 623080"/>
              <a:gd name="T26" fmla="*/ 1936752 w 1936748"/>
              <a:gd name="T27" fmla="*/ 0 h 62308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936748"/>
              <a:gd name="T43" fmla="*/ 0 h 623080"/>
              <a:gd name="T44" fmla="*/ 1936748 w 1936748"/>
              <a:gd name="T45" fmla="*/ 623080 h 62308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936748" h="623080">
                <a:moveTo>
                  <a:pt x="1936748" y="0"/>
                </a:moveTo>
                <a:lnTo>
                  <a:pt x="1936748" y="623080"/>
                </a:lnTo>
                <a:lnTo>
                  <a:pt x="0" y="623080"/>
                </a:lnTo>
                <a:lnTo>
                  <a:pt x="0" y="613884"/>
                </a:lnTo>
                <a:lnTo>
                  <a:pt x="352298" y="519526"/>
                </a:lnTo>
                <a:cubicBezTo>
                  <a:pt x="487129" y="481602"/>
                  <a:pt x="619924" y="442867"/>
                  <a:pt x="750617" y="403342"/>
                </a:cubicBezTo>
                <a:lnTo>
                  <a:pt x="791646" y="390480"/>
                </a:lnTo>
                <a:lnTo>
                  <a:pt x="823745" y="438090"/>
                </a:lnTo>
                <a:cubicBezTo>
                  <a:pt x="860759" y="475104"/>
                  <a:pt x="911894" y="497997"/>
                  <a:pt x="968375" y="497997"/>
                </a:cubicBezTo>
                <a:cubicBezTo>
                  <a:pt x="1081338" y="497997"/>
                  <a:pt x="1172912" y="406423"/>
                  <a:pt x="1172912" y="293460"/>
                </a:cubicBezTo>
                <a:lnTo>
                  <a:pt x="1170635" y="270869"/>
                </a:lnTo>
                <a:lnTo>
                  <a:pt x="1509041" y="156899"/>
                </a:lnTo>
                <a:cubicBezTo>
                  <a:pt x="1631071" y="114305"/>
                  <a:pt x="1750871" y="70965"/>
                  <a:pt x="1868376" y="26902"/>
                </a:cubicBezTo>
                <a:lnTo>
                  <a:pt x="1936748" y="0"/>
                </a:lnTo>
                <a:close/>
              </a:path>
            </a:pathLst>
          </a:custGeom>
          <a:solidFill>
            <a:srgbClr val="9EDAE4">
              <a:alpha val="70000"/>
            </a:srgbClr>
          </a:solidFill>
          <a:ln>
            <a:noFill/>
          </a:ln>
          <a:extLst/>
        </p:spPr>
        <p:txBody>
          <a:bodyPr lIns="68580" tIns="34290" rIns="68580" bIns="34290" anchor="ctr"/>
          <a:lstStyle/>
          <a:p>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7" name="矩形 47">
            <a:extLst>
              <a:ext uri="{FF2B5EF4-FFF2-40B4-BE49-F238E27FC236}">
                <a16:creationId xmlns:a16="http://schemas.microsoft.com/office/drawing/2014/main" id="{F32C274B-9580-48EE-A8E9-D8F8EAA9E996}"/>
              </a:ext>
            </a:extLst>
          </p:cNvPr>
          <p:cNvSpPr>
            <a:spLocks noChangeArrowheads="1"/>
          </p:cNvSpPr>
          <p:nvPr/>
        </p:nvSpPr>
        <p:spPr bwMode="auto">
          <a:xfrm>
            <a:off x="2234803" y="1795067"/>
            <a:ext cx="7204472" cy="4879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30000"/>
              </a:lnSpc>
              <a:spcBef>
                <a:spcPct val="0"/>
              </a:spcBef>
              <a:buFont typeface="Arial" pitchFamily="34" charset="0"/>
              <a:buNone/>
            </a:pPr>
            <a:r>
              <a:rPr lang="zh-CN" altLang="en-US" sz="1100" dirty="0">
                <a:solidFill>
                  <a:schemeClr val="bg1">
                    <a:lumMod val="50000"/>
                  </a:schemeClr>
                </a:solidFill>
                <a:latin typeface="微软雅黑" panose="020B0503020204020204" pitchFamily="34" charset="-122"/>
                <a:ea typeface="微软雅黑" panose="020B0503020204020204" pitchFamily="34" charset="-122"/>
                <a:sym typeface="方正兰亭黑_GBK" pitchFamily="2" charset="-122"/>
              </a:rPr>
              <a:t>在此录入图表的综合描述说明。在此录入上述图表的综合描述说明，在此录入上述图表的综合描述说明，在此录入上述图表的综合描述说明，在此录入上述图表的综合描述说明，在此录入上述图表的综合描述说明。</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8" name="矩形 93">
            <a:extLst>
              <a:ext uri="{FF2B5EF4-FFF2-40B4-BE49-F238E27FC236}">
                <a16:creationId xmlns:a16="http://schemas.microsoft.com/office/drawing/2014/main" id="{12EBB82D-B29C-4623-84FE-16A48D83224C}"/>
              </a:ext>
            </a:extLst>
          </p:cNvPr>
          <p:cNvSpPr>
            <a:spLocks noChangeArrowheads="1"/>
          </p:cNvSpPr>
          <p:nvPr/>
        </p:nvSpPr>
        <p:spPr bwMode="auto">
          <a:xfrm>
            <a:off x="2886076" y="2555875"/>
            <a:ext cx="907256"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r" eaLnBrk="1" hangingPunct="1">
              <a:lnSpc>
                <a:spcPct val="100000"/>
              </a:lnSpc>
              <a:spcBef>
                <a:spcPct val="0"/>
              </a:spcBef>
              <a:buFont typeface="Arial" pitchFamily="34" charset="0"/>
              <a:buNone/>
            </a:pPr>
            <a:r>
              <a:rPr lang="zh-CN" altLang="en-US" sz="1500" dirty="0">
                <a:solidFill>
                  <a:schemeClr val="bg1">
                    <a:lumMod val="50000"/>
                  </a:schemeClr>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sz="1500" dirty="0">
              <a:solidFill>
                <a:schemeClr val="bg1">
                  <a:lumMod val="50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39" name="矩形 165">
            <a:extLst>
              <a:ext uri="{FF2B5EF4-FFF2-40B4-BE49-F238E27FC236}">
                <a16:creationId xmlns:a16="http://schemas.microsoft.com/office/drawing/2014/main" id="{A71286AF-6262-4F46-ABF0-BD307C6ADE55}"/>
              </a:ext>
            </a:extLst>
          </p:cNvPr>
          <p:cNvSpPr>
            <a:spLocks noChangeArrowheads="1"/>
          </p:cNvSpPr>
          <p:nvPr/>
        </p:nvSpPr>
        <p:spPr bwMode="auto">
          <a:xfrm>
            <a:off x="2244189" y="2848769"/>
            <a:ext cx="1549142" cy="223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r" eaLnBrk="1" hangingPunct="1">
              <a:lnSpc>
                <a:spcPct val="100000"/>
              </a:lnSpc>
              <a:spcBef>
                <a:spcPct val="0"/>
              </a:spcBef>
              <a:buFont typeface="Arial" pitchFamily="34" charset="0"/>
              <a:buNone/>
            </a:pPr>
            <a:r>
              <a:rPr lang="zh-CN" altLang="en-US" sz="1000" dirty="0">
                <a:solidFill>
                  <a:schemeClr val="bg1">
                    <a:lumMod val="50000"/>
                  </a:schemeClr>
                </a:solidFill>
                <a:latin typeface="微软雅黑" panose="020B0503020204020204" pitchFamily="34" charset="-122"/>
                <a:ea typeface="微软雅黑" panose="020B0503020204020204" pitchFamily="34" charset="-122"/>
                <a:sym typeface="方正兰亭黑_GBK" pitchFamily="2" charset="-122"/>
              </a:rPr>
              <a:t>点击输入图表的描述说明</a:t>
            </a:r>
          </a:p>
        </p:txBody>
      </p:sp>
      <p:sp>
        <p:nvSpPr>
          <p:cNvPr id="40" name="矩形 41">
            <a:extLst>
              <a:ext uri="{FF2B5EF4-FFF2-40B4-BE49-F238E27FC236}">
                <a16:creationId xmlns:a16="http://schemas.microsoft.com/office/drawing/2014/main" id="{FEAE00F1-939D-4C6D-8456-5E220979E8BE}"/>
              </a:ext>
            </a:extLst>
          </p:cNvPr>
          <p:cNvSpPr>
            <a:spLocks noChangeArrowheads="1"/>
          </p:cNvSpPr>
          <p:nvPr/>
        </p:nvSpPr>
        <p:spPr bwMode="auto">
          <a:xfrm>
            <a:off x="2886076" y="3252391"/>
            <a:ext cx="907256"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r" eaLnBrk="1" hangingPunct="1">
              <a:lnSpc>
                <a:spcPct val="100000"/>
              </a:lnSpc>
              <a:spcBef>
                <a:spcPct val="0"/>
              </a:spcBef>
              <a:buFont typeface="Arial" pitchFamily="34" charset="0"/>
              <a:buNone/>
            </a:pPr>
            <a:r>
              <a:rPr lang="zh-CN" altLang="en-US" sz="1500" dirty="0">
                <a:solidFill>
                  <a:schemeClr val="bg1">
                    <a:lumMod val="50000"/>
                  </a:schemeClr>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sz="1500" dirty="0">
              <a:solidFill>
                <a:schemeClr val="bg1">
                  <a:lumMod val="50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41" name="矩形 42">
            <a:extLst>
              <a:ext uri="{FF2B5EF4-FFF2-40B4-BE49-F238E27FC236}">
                <a16:creationId xmlns:a16="http://schemas.microsoft.com/office/drawing/2014/main" id="{DF71BF05-C4F3-4CBA-BC97-01339A48DB1A}"/>
              </a:ext>
            </a:extLst>
          </p:cNvPr>
          <p:cNvSpPr>
            <a:spLocks noChangeArrowheads="1"/>
          </p:cNvSpPr>
          <p:nvPr/>
        </p:nvSpPr>
        <p:spPr bwMode="auto">
          <a:xfrm>
            <a:off x="2244189" y="3545285"/>
            <a:ext cx="1549142" cy="223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r" eaLnBrk="1" hangingPunct="1">
              <a:lnSpc>
                <a:spcPct val="100000"/>
              </a:lnSpc>
              <a:spcBef>
                <a:spcPct val="0"/>
              </a:spcBef>
              <a:buFont typeface="Arial" pitchFamily="34" charset="0"/>
              <a:buNone/>
            </a:pPr>
            <a:r>
              <a:rPr lang="zh-CN" altLang="en-US" sz="1000">
                <a:solidFill>
                  <a:schemeClr val="bg1">
                    <a:lumMod val="50000"/>
                  </a:schemeClr>
                </a:solidFill>
                <a:latin typeface="微软雅黑" panose="020B0503020204020204" pitchFamily="34" charset="-122"/>
                <a:ea typeface="微软雅黑" panose="020B0503020204020204" pitchFamily="34" charset="-122"/>
                <a:sym typeface="方正兰亭黑_GBK" pitchFamily="2" charset="-122"/>
              </a:rPr>
              <a:t>点击输入图表的描述说明</a:t>
            </a:r>
          </a:p>
        </p:txBody>
      </p:sp>
      <p:sp>
        <p:nvSpPr>
          <p:cNvPr id="42" name="矩形 44">
            <a:extLst>
              <a:ext uri="{FF2B5EF4-FFF2-40B4-BE49-F238E27FC236}">
                <a16:creationId xmlns:a16="http://schemas.microsoft.com/office/drawing/2014/main" id="{0D5C2B38-6A3E-44F0-AA5C-9B41617AD8AE}"/>
              </a:ext>
            </a:extLst>
          </p:cNvPr>
          <p:cNvSpPr>
            <a:spLocks noChangeArrowheads="1"/>
          </p:cNvSpPr>
          <p:nvPr/>
        </p:nvSpPr>
        <p:spPr bwMode="auto">
          <a:xfrm>
            <a:off x="2886076" y="3960812"/>
            <a:ext cx="907256"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r" eaLnBrk="1" hangingPunct="1">
              <a:lnSpc>
                <a:spcPct val="100000"/>
              </a:lnSpc>
              <a:spcBef>
                <a:spcPct val="0"/>
              </a:spcBef>
              <a:buFont typeface="Arial" pitchFamily="34" charset="0"/>
              <a:buNone/>
            </a:pPr>
            <a:r>
              <a:rPr lang="zh-CN" altLang="en-US" sz="1500" dirty="0">
                <a:solidFill>
                  <a:schemeClr val="bg1">
                    <a:lumMod val="50000"/>
                  </a:schemeClr>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sz="1500" dirty="0">
              <a:solidFill>
                <a:schemeClr val="bg1">
                  <a:lumMod val="50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43" name="矩形 45">
            <a:extLst>
              <a:ext uri="{FF2B5EF4-FFF2-40B4-BE49-F238E27FC236}">
                <a16:creationId xmlns:a16="http://schemas.microsoft.com/office/drawing/2014/main" id="{8AD5AAFD-22D3-4B4E-A086-33E85B709575}"/>
              </a:ext>
            </a:extLst>
          </p:cNvPr>
          <p:cNvSpPr>
            <a:spLocks noChangeArrowheads="1"/>
          </p:cNvSpPr>
          <p:nvPr/>
        </p:nvSpPr>
        <p:spPr bwMode="auto">
          <a:xfrm>
            <a:off x="2244189" y="4254897"/>
            <a:ext cx="1549142" cy="223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r" eaLnBrk="1" hangingPunct="1">
              <a:lnSpc>
                <a:spcPct val="100000"/>
              </a:lnSpc>
              <a:spcBef>
                <a:spcPct val="0"/>
              </a:spcBef>
              <a:buFont typeface="Arial" pitchFamily="34" charset="0"/>
              <a:buNone/>
            </a:pPr>
            <a:r>
              <a:rPr lang="zh-CN" altLang="en-US" sz="1000">
                <a:solidFill>
                  <a:schemeClr val="bg1">
                    <a:lumMod val="50000"/>
                  </a:schemeClr>
                </a:solidFill>
                <a:latin typeface="微软雅黑" panose="020B0503020204020204" pitchFamily="34" charset="-122"/>
                <a:ea typeface="微软雅黑" panose="020B0503020204020204" pitchFamily="34" charset="-122"/>
                <a:sym typeface="方正兰亭黑_GBK" pitchFamily="2" charset="-122"/>
              </a:rPr>
              <a:t>点击输入图表的描述说明</a:t>
            </a:r>
          </a:p>
        </p:txBody>
      </p:sp>
      <p:sp>
        <p:nvSpPr>
          <p:cNvPr id="44" name="矩形 43">
            <a:extLst>
              <a:ext uri="{FF2B5EF4-FFF2-40B4-BE49-F238E27FC236}">
                <a16:creationId xmlns:a16="http://schemas.microsoft.com/office/drawing/2014/main" id="{60BD2E38-AD28-4BF7-8E18-AAEF91591C64}"/>
              </a:ext>
            </a:extLst>
          </p:cNvPr>
          <p:cNvSpPr>
            <a:spLocks noChangeArrowheads="1"/>
          </p:cNvSpPr>
          <p:nvPr/>
        </p:nvSpPr>
        <p:spPr bwMode="auto">
          <a:xfrm>
            <a:off x="2886076" y="4654947"/>
            <a:ext cx="907256"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r" eaLnBrk="1" hangingPunct="1">
              <a:lnSpc>
                <a:spcPct val="100000"/>
              </a:lnSpc>
              <a:spcBef>
                <a:spcPct val="0"/>
              </a:spcBef>
              <a:buFont typeface="Arial" pitchFamily="34" charset="0"/>
              <a:buNone/>
            </a:pPr>
            <a:r>
              <a:rPr lang="zh-CN" altLang="en-US" sz="1500" dirty="0">
                <a:solidFill>
                  <a:schemeClr val="bg1">
                    <a:lumMod val="50000"/>
                  </a:schemeClr>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sz="1500" dirty="0">
              <a:solidFill>
                <a:schemeClr val="bg1">
                  <a:lumMod val="50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45" name="矩形 44">
            <a:extLst>
              <a:ext uri="{FF2B5EF4-FFF2-40B4-BE49-F238E27FC236}">
                <a16:creationId xmlns:a16="http://schemas.microsoft.com/office/drawing/2014/main" id="{773E8A94-53F1-4C38-AC9C-2A1009DCDACA}"/>
              </a:ext>
            </a:extLst>
          </p:cNvPr>
          <p:cNvSpPr>
            <a:spLocks noChangeArrowheads="1"/>
          </p:cNvSpPr>
          <p:nvPr/>
        </p:nvSpPr>
        <p:spPr bwMode="auto">
          <a:xfrm>
            <a:off x="2244189" y="4949031"/>
            <a:ext cx="1549142" cy="223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r" eaLnBrk="1" hangingPunct="1">
              <a:lnSpc>
                <a:spcPct val="100000"/>
              </a:lnSpc>
              <a:spcBef>
                <a:spcPct val="0"/>
              </a:spcBef>
              <a:buFont typeface="Arial" pitchFamily="34" charset="0"/>
              <a:buNone/>
            </a:pPr>
            <a:r>
              <a:rPr lang="zh-CN" altLang="en-US" sz="1000">
                <a:solidFill>
                  <a:schemeClr val="bg1">
                    <a:lumMod val="50000"/>
                  </a:schemeClr>
                </a:solidFill>
                <a:latin typeface="微软雅黑" panose="020B0503020204020204" pitchFamily="34" charset="-122"/>
                <a:ea typeface="微软雅黑" panose="020B0503020204020204" pitchFamily="34" charset="-122"/>
                <a:sym typeface="方正兰亭黑_GBK" pitchFamily="2" charset="-122"/>
              </a:rPr>
              <a:t>点击输入图表的描述说明</a:t>
            </a:r>
          </a:p>
        </p:txBody>
      </p:sp>
      <p:sp>
        <p:nvSpPr>
          <p:cNvPr id="46" name="椭圆 45">
            <a:extLst>
              <a:ext uri="{FF2B5EF4-FFF2-40B4-BE49-F238E27FC236}">
                <a16:creationId xmlns:a16="http://schemas.microsoft.com/office/drawing/2014/main" id="{D72553BF-C720-4B49-90ED-C0FA7AD9AA16}"/>
              </a:ext>
            </a:extLst>
          </p:cNvPr>
          <p:cNvSpPr/>
          <p:nvPr/>
        </p:nvSpPr>
        <p:spPr>
          <a:xfrm>
            <a:off x="5740255" y="4808384"/>
            <a:ext cx="224047" cy="224047"/>
          </a:xfrm>
          <a:prstGeom prst="ellipse">
            <a:avLst/>
          </a:prstGeom>
          <a:solidFill>
            <a:srgbClr val="9EDAE4">
              <a:alpha val="70000"/>
            </a:srgbClr>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7" name="椭圆 46">
            <a:extLst>
              <a:ext uri="{FF2B5EF4-FFF2-40B4-BE49-F238E27FC236}">
                <a16:creationId xmlns:a16="http://schemas.microsoft.com/office/drawing/2014/main" id="{5959124D-9080-473B-AA18-411F35D53752}"/>
              </a:ext>
            </a:extLst>
          </p:cNvPr>
          <p:cNvSpPr/>
          <p:nvPr/>
        </p:nvSpPr>
        <p:spPr>
          <a:xfrm>
            <a:off x="6937773" y="4374844"/>
            <a:ext cx="224047" cy="224047"/>
          </a:xfrm>
          <a:prstGeom prst="ellipse">
            <a:avLst/>
          </a:prstGeom>
          <a:solidFill>
            <a:srgbClr val="4188CE">
              <a:alpha val="70000"/>
            </a:srgbClr>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8" name="椭圆 47">
            <a:extLst>
              <a:ext uri="{FF2B5EF4-FFF2-40B4-BE49-F238E27FC236}">
                <a16:creationId xmlns:a16="http://schemas.microsoft.com/office/drawing/2014/main" id="{36A1AAD1-5844-475C-8C94-7F7105249A25}"/>
              </a:ext>
            </a:extLst>
          </p:cNvPr>
          <p:cNvSpPr/>
          <p:nvPr/>
        </p:nvSpPr>
        <p:spPr>
          <a:xfrm>
            <a:off x="7859210" y="3900811"/>
            <a:ext cx="224047" cy="224047"/>
          </a:xfrm>
          <a:prstGeom prst="ellipse">
            <a:avLst/>
          </a:prstGeom>
          <a:solidFill>
            <a:srgbClr val="FCEC2D">
              <a:alpha val="70000"/>
            </a:srgbClr>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9" name="椭圆 48">
            <a:extLst>
              <a:ext uri="{FF2B5EF4-FFF2-40B4-BE49-F238E27FC236}">
                <a16:creationId xmlns:a16="http://schemas.microsoft.com/office/drawing/2014/main" id="{5B4A2FEB-BB3E-4AC9-A583-EA7A51C00690}"/>
              </a:ext>
            </a:extLst>
          </p:cNvPr>
          <p:cNvSpPr/>
          <p:nvPr/>
        </p:nvSpPr>
        <p:spPr>
          <a:xfrm>
            <a:off x="8788004" y="3178363"/>
            <a:ext cx="224047" cy="224047"/>
          </a:xfrm>
          <a:prstGeom prst="ellipse">
            <a:avLst/>
          </a:prstGeom>
          <a:solidFill>
            <a:srgbClr val="FF9298">
              <a:alpha val="70000"/>
            </a:srgbClr>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4475636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left)">
                                      <p:cBhvr>
                                        <p:cTn id="7" dur="500"/>
                                        <p:tgtEl>
                                          <p:spTgt spid="3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fade">
                                      <p:cBhvr>
                                        <p:cTn id="12" dur="500"/>
                                        <p:tgtEl>
                                          <p:spTgt spid="36"/>
                                        </p:tgtEl>
                                      </p:cBhvr>
                                    </p:animEffect>
                                  </p:childTnLst>
                                </p:cTn>
                              </p:par>
                              <p:par>
                                <p:cTn id="13" presetID="10" presetClass="entr" presetSubtype="0" fill="hold" grpId="0" nodeType="withEffect">
                                  <p:stCondLst>
                                    <p:cond delay="300"/>
                                  </p:stCondLst>
                                  <p:childTnLst>
                                    <p:set>
                                      <p:cBhvr>
                                        <p:cTn id="14" dur="1" fill="hold">
                                          <p:stCondLst>
                                            <p:cond delay="0"/>
                                          </p:stCondLst>
                                        </p:cTn>
                                        <p:tgtEl>
                                          <p:spTgt spid="35"/>
                                        </p:tgtEl>
                                        <p:attrNameLst>
                                          <p:attrName>style.visibility</p:attrName>
                                        </p:attrNameLst>
                                      </p:cBhvr>
                                      <p:to>
                                        <p:strVal val="visible"/>
                                      </p:to>
                                    </p:set>
                                    <p:animEffect transition="in" filter="fade">
                                      <p:cBhvr>
                                        <p:cTn id="15" dur="500"/>
                                        <p:tgtEl>
                                          <p:spTgt spid="35"/>
                                        </p:tgtEl>
                                      </p:cBhvr>
                                    </p:animEffect>
                                  </p:childTnLst>
                                </p:cTn>
                              </p:par>
                              <p:par>
                                <p:cTn id="16" presetID="10" presetClass="entr" presetSubtype="0" fill="hold" grpId="0" nodeType="withEffect">
                                  <p:stCondLst>
                                    <p:cond delay="600"/>
                                  </p:stCondLst>
                                  <p:childTnLst>
                                    <p:set>
                                      <p:cBhvr>
                                        <p:cTn id="17" dur="1" fill="hold">
                                          <p:stCondLst>
                                            <p:cond delay="0"/>
                                          </p:stCondLst>
                                        </p:cTn>
                                        <p:tgtEl>
                                          <p:spTgt spid="34"/>
                                        </p:tgtEl>
                                        <p:attrNameLst>
                                          <p:attrName>style.visibility</p:attrName>
                                        </p:attrNameLst>
                                      </p:cBhvr>
                                      <p:to>
                                        <p:strVal val="visible"/>
                                      </p:to>
                                    </p:set>
                                    <p:animEffect transition="in" filter="fade">
                                      <p:cBhvr>
                                        <p:cTn id="18" dur="500"/>
                                        <p:tgtEl>
                                          <p:spTgt spid="34"/>
                                        </p:tgtEl>
                                      </p:cBhvr>
                                    </p:animEffect>
                                  </p:childTnLst>
                                </p:cTn>
                              </p:par>
                              <p:par>
                                <p:cTn id="19" presetID="10" presetClass="entr" presetSubtype="0" fill="hold" grpId="0" nodeType="withEffect">
                                  <p:stCondLst>
                                    <p:cond delay="900"/>
                                  </p:stCondLst>
                                  <p:childTnLst>
                                    <p:set>
                                      <p:cBhvr>
                                        <p:cTn id="20" dur="1" fill="hold">
                                          <p:stCondLst>
                                            <p:cond delay="0"/>
                                          </p:stCondLst>
                                        </p:cTn>
                                        <p:tgtEl>
                                          <p:spTgt spid="33"/>
                                        </p:tgtEl>
                                        <p:attrNameLst>
                                          <p:attrName>style.visibility</p:attrName>
                                        </p:attrNameLst>
                                      </p:cBhvr>
                                      <p:to>
                                        <p:strVal val="visible"/>
                                      </p:to>
                                    </p:set>
                                    <p:animEffect transition="in" filter="fade">
                                      <p:cBhvr>
                                        <p:cTn id="21" dur="500"/>
                                        <p:tgtEl>
                                          <p:spTgt spid="33"/>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46"/>
                                        </p:tgtEl>
                                        <p:attrNameLst>
                                          <p:attrName>style.visibility</p:attrName>
                                        </p:attrNameLst>
                                      </p:cBhvr>
                                      <p:to>
                                        <p:strVal val="visible"/>
                                      </p:to>
                                    </p:set>
                                    <p:animEffect transition="in" filter="fade">
                                      <p:cBhvr>
                                        <p:cTn id="26" dur="500"/>
                                        <p:tgtEl>
                                          <p:spTgt spid="46"/>
                                        </p:tgtEl>
                                      </p:cBhvr>
                                    </p:animEffect>
                                  </p:childTnLst>
                                </p:cTn>
                              </p:par>
                              <p:par>
                                <p:cTn id="27" presetID="10" presetClass="entr" presetSubtype="0" fill="hold" grpId="0" nodeType="withEffect">
                                  <p:stCondLst>
                                    <p:cond delay="300"/>
                                  </p:stCondLst>
                                  <p:childTnLst>
                                    <p:set>
                                      <p:cBhvr>
                                        <p:cTn id="28" dur="1" fill="hold">
                                          <p:stCondLst>
                                            <p:cond delay="0"/>
                                          </p:stCondLst>
                                        </p:cTn>
                                        <p:tgtEl>
                                          <p:spTgt spid="47"/>
                                        </p:tgtEl>
                                        <p:attrNameLst>
                                          <p:attrName>style.visibility</p:attrName>
                                        </p:attrNameLst>
                                      </p:cBhvr>
                                      <p:to>
                                        <p:strVal val="visible"/>
                                      </p:to>
                                    </p:set>
                                    <p:animEffect transition="in" filter="fade">
                                      <p:cBhvr>
                                        <p:cTn id="29" dur="500"/>
                                        <p:tgtEl>
                                          <p:spTgt spid="47"/>
                                        </p:tgtEl>
                                      </p:cBhvr>
                                    </p:animEffect>
                                  </p:childTnLst>
                                </p:cTn>
                              </p:par>
                              <p:par>
                                <p:cTn id="30" presetID="10" presetClass="entr" presetSubtype="0" fill="hold" grpId="0" nodeType="withEffect">
                                  <p:stCondLst>
                                    <p:cond delay="600"/>
                                  </p:stCondLst>
                                  <p:childTnLst>
                                    <p:set>
                                      <p:cBhvr>
                                        <p:cTn id="31" dur="1" fill="hold">
                                          <p:stCondLst>
                                            <p:cond delay="0"/>
                                          </p:stCondLst>
                                        </p:cTn>
                                        <p:tgtEl>
                                          <p:spTgt spid="48"/>
                                        </p:tgtEl>
                                        <p:attrNameLst>
                                          <p:attrName>style.visibility</p:attrName>
                                        </p:attrNameLst>
                                      </p:cBhvr>
                                      <p:to>
                                        <p:strVal val="visible"/>
                                      </p:to>
                                    </p:set>
                                    <p:animEffect transition="in" filter="fade">
                                      <p:cBhvr>
                                        <p:cTn id="32" dur="500"/>
                                        <p:tgtEl>
                                          <p:spTgt spid="48"/>
                                        </p:tgtEl>
                                      </p:cBhvr>
                                    </p:animEffect>
                                  </p:childTnLst>
                                </p:cTn>
                              </p:par>
                              <p:par>
                                <p:cTn id="33" presetID="10" presetClass="entr" presetSubtype="0" fill="hold" grpId="0" nodeType="withEffect">
                                  <p:stCondLst>
                                    <p:cond delay="900"/>
                                  </p:stCondLst>
                                  <p:childTnLst>
                                    <p:set>
                                      <p:cBhvr>
                                        <p:cTn id="34" dur="1" fill="hold">
                                          <p:stCondLst>
                                            <p:cond delay="0"/>
                                          </p:stCondLst>
                                        </p:cTn>
                                        <p:tgtEl>
                                          <p:spTgt spid="49"/>
                                        </p:tgtEl>
                                        <p:attrNameLst>
                                          <p:attrName>style.visibility</p:attrName>
                                        </p:attrNameLst>
                                      </p:cBhvr>
                                      <p:to>
                                        <p:strVal val="visible"/>
                                      </p:to>
                                    </p:set>
                                    <p:animEffect transition="in" filter="fade">
                                      <p:cBhvr>
                                        <p:cTn id="35" dur="500"/>
                                        <p:tgtEl>
                                          <p:spTgt spid="49"/>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2" fill="hold" grpId="0" nodeType="clickEffect">
                                  <p:stCondLst>
                                    <p:cond delay="0"/>
                                  </p:stCondLst>
                                  <p:childTnLst>
                                    <p:set>
                                      <p:cBhvr>
                                        <p:cTn id="39" dur="1" fill="hold">
                                          <p:stCondLst>
                                            <p:cond delay="0"/>
                                          </p:stCondLst>
                                        </p:cTn>
                                        <p:tgtEl>
                                          <p:spTgt spid="5"/>
                                        </p:tgtEl>
                                        <p:attrNameLst>
                                          <p:attrName>style.visibility</p:attrName>
                                        </p:attrNameLst>
                                      </p:cBhvr>
                                      <p:to>
                                        <p:strVal val="visible"/>
                                      </p:to>
                                    </p:set>
                                    <p:animEffect transition="in" filter="wipe(right)">
                                      <p:cBhvr>
                                        <p:cTn id="40" dur="500"/>
                                        <p:tgtEl>
                                          <p:spTgt spid="5"/>
                                        </p:tgtEl>
                                      </p:cBhvr>
                                    </p:animEffect>
                                  </p:childTnLst>
                                </p:cTn>
                              </p:par>
                              <p:par>
                                <p:cTn id="41" presetID="22" presetClass="entr" presetSubtype="2" fill="hold" nodeType="withEffect">
                                  <p:stCondLst>
                                    <p:cond delay="0"/>
                                  </p:stCondLst>
                                  <p:childTnLst>
                                    <p:set>
                                      <p:cBhvr>
                                        <p:cTn id="42" dur="1" fill="hold">
                                          <p:stCondLst>
                                            <p:cond delay="0"/>
                                          </p:stCondLst>
                                        </p:cTn>
                                        <p:tgtEl>
                                          <p:spTgt spid="3"/>
                                        </p:tgtEl>
                                        <p:attrNameLst>
                                          <p:attrName>style.visibility</p:attrName>
                                        </p:attrNameLst>
                                      </p:cBhvr>
                                      <p:to>
                                        <p:strVal val="visible"/>
                                      </p:to>
                                    </p:set>
                                    <p:animEffect transition="in" filter="wipe(right)">
                                      <p:cBhvr>
                                        <p:cTn id="43" dur="500"/>
                                        <p:tgtEl>
                                          <p:spTgt spid="3"/>
                                        </p:tgtEl>
                                      </p:cBhvr>
                                    </p:animEffect>
                                  </p:childTnLst>
                                </p:cTn>
                              </p:par>
                              <p:par>
                                <p:cTn id="44" presetID="22" presetClass="entr" presetSubtype="2" fill="hold" nodeType="withEffect">
                                  <p:stCondLst>
                                    <p:cond delay="0"/>
                                  </p:stCondLst>
                                  <p:childTnLst>
                                    <p:set>
                                      <p:cBhvr>
                                        <p:cTn id="45" dur="1" fill="hold">
                                          <p:stCondLst>
                                            <p:cond delay="0"/>
                                          </p:stCondLst>
                                        </p:cTn>
                                        <p:tgtEl>
                                          <p:spTgt spid="4"/>
                                        </p:tgtEl>
                                        <p:attrNameLst>
                                          <p:attrName>style.visibility</p:attrName>
                                        </p:attrNameLst>
                                      </p:cBhvr>
                                      <p:to>
                                        <p:strVal val="visible"/>
                                      </p:to>
                                    </p:set>
                                    <p:animEffect transition="in" filter="wipe(right)">
                                      <p:cBhvr>
                                        <p:cTn id="46" dur="500"/>
                                        <p:tgtEl>
                                          <p:spTgt spid="4"/>
                                        </p:tgtEl>
                                      </p:cBhvr>
                                    </p:animEffect>
                                  </p:childTnLst>
                                </p:cTn>
                              </p:par>
                              <p:par>
                                <p:cTn id="47" presetID="22" presetClass="entr" presetSubtype="2" fill="hold" nodeType="withEffect">
                                  <p:stCondLst>
                                    <p:cond delay="0"/>
                                  </p:stCondLst>
                                  <p:childTnLst>
                                    <p:set>
                                      <p:cBhvr>
                                        <p:cTn id="48" dur="1" fill="hold">
                                          <p:stCondLst>
                                            <p:cond delay="0"/>
                                          </p:stCondLst>
                                        </p:cTn>
                                        <p:tgtEl>
                                          <p:spTgt spid="2"/>
                                        </p:tgtEl>
                                        <p:attrNameLst>
                                          <p:attrName>style.visibility</p:attrName>
                                        </p:attrNameLst>
                                      </p:cBhvr>
                                      <p:to>
                                        <p:strVal val="visible"/>
                                      </p:to>
                                    </p:set>
                                    <p:animEffect transition="in" filter="wipe(right)">
                                      <p:cBhvr>
                                        <p:cTn id="49" dur="500"/>
                                        <p:tgtEl>
                                          <p:spTgt spid="2"/>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nodeType="clickEffect">
                                  <p:stCondLst>
                                    <p:cond delay="900"/>
                                  </p:stCondLst>
                                  <p:childTnLst>
                                    <p:set>
                                      <p:cBhvr>
                                        <p:cTn id="53" dur="1" fill="hold">
                                          <p:stCondLst>
                                            <p:cond delay="0"/>
                                          </p:stCondLst>
                                        </p:cTn>
                                        <p:tgtEl>
                                          <p:spTgt spid="6"/>
                                        </p:tgtEl>
                                        <p:attrNameLst>
                                          <p:attrName>style.visibility</p:attrName>
                                        </p:attrNameLst>
                                      </p:cBhvr>
                                      <p:to>
                                        <p:strVal val="visible"/>
                                      </p:to>
                                    </p:set>
                                    <p:animEffect transition="in" filter="fade">
                                      <p:cBhvr>
                                        <p:cTn id="54" dur="500"/>
                                        <p:tgtEl>
                                          <p:spTgt spid="6"/>
                                        </p:tgtEl>
                                      </p:cBhvr>
                                    </p:animEffect>
                                  </p:childTnLst>
                                </p:cTn>
                              </p:par>
                              <p:par>
                                <p:cTn id="55" presetID="10" presetClass="entr" presetSubtype="0" fill="hold" nodeType="withEffect">
                                  <p:stCondLst>
                                    <p:cond delay="300"/>
                                  </p:stCondLst>
                                  <p:childTnLst>
                                    <p:set>
                                      <p:cBhvr>
                                        <p:cTn id="56" dur="1" fill="hold">
                                          <p:stCondLst>
                                            <p:cond delay="0"/>
                                          </p:stCondLst>
                                        </p:cTn>
                                        <p:tgtEl>
                                          <p:spTgt spid="13"/>
                                        </p:tgtEl>
                                        <p:attrNameLst>
                                          <p:attrName>style.visibility</p:attrName>
                                        </p:attrNameLst>
                                      </p:cBhvr>
                                      <p:to>
                                        <p:strVal val="visible"/>
                                      </p:to>
                                    </p:set>
                                    <p:animEffect transition="in" filter="fade">
                                      <p:cBhvr>
                                        <p:cTn id="57" dur="500"/>
                                        <p:tgtEl>
                                          <p:spTgt spid="13"/>
                                        </p:tgtEl>
                                      </p:cBhvr>
                                    </p:animEffect>
                                  </p:childTnLst>
                                </p:cTn>
                              </p:par>
                              <p:par>
                                <p:cTn id="58" presetID="10" presetClass="entr" presetSubtype="0" fill="hold" nodeType="withEffect">
                                  <p:stCondLst>
                                    <p:cond delay="600"/>
                                  </p:stCondLst>
                                  <p:childTnLst>
                                    <p:set>
                                      <p:cBhvr>
                                        <p:cTn id="59" dur="1" fill="hold">
                                          <p:stCondLst>
                                            <p:cond delay="0"/>
                                          </p:stCondLst>
                                        </p:cTn>
                                        <p:tgtEl>
                                          <p:spTgt spid="18"/>
                                        </p:tgtEl>
                                        <p:attrNameLst>
                                          <p:attrName>style.visibility</p:attrName>
                                        </p:attrNameLst>
                                      </p:cBhvr>
                                      <p:to>
                                        <p:strVal val="visible"/>
                                      </p:to>
                                    </p:set>
                                    <p:animEffect transition="in" filter="fade">
                                      <p:cBhvr>
                                        <p:cTn id="60" dur="500"/>
                                        <p:tgtEl>
                                          <p:spTgt spid="18"/>
                                        </p:tgtEl>
                                      </p:cBhvr>
                                    </p:animEffect>
                                  </p:childTnLst>
                                </p:cTn>
                              </p:par>
                              <p:par>
                                <p:cTn id="61" presetID="10" presetClass="entr" presetSubtype="0" fill="hold" nodeType="withEffect">
                                  <p:stCondLst>
                                    <p:cond delay="0"/>
                                  </p:stCondLst>
                                  <p:childTnLst>
                                    <p:set>
                                      <p:cBhvr>
                                        <p:cTn id="62" dur="1" fill="hold">
                                          <p:stCondLst>
                                            <p:cond delay="0"/>
                                          </p:stCondLst>
                                        </p:cTn>
                                        <p:tgtEl>
                                          <p:spTgt spid="26"/>
                                        </p:tgtEl>
                                        <p:attrNameLst>
                                          <p:attrName>style.visibility</p:attrName>
                                        </p:attrNameLst>
                                      </p:cBhvr>
                                      <p:to>
                                        <p:strVal val="visible"/>
                                      </p:to>
                                    </p:set>
                                    <p:animEffect transition="in" filter="fade">
                                      <p:cBhvr>
                                        <p:cTn id="63" dur="500"/>
                                        <p:tgtEl>
                                          <p:spTgt spid="26"/>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2" fill="hold" grpId="0" nodeType="clickEffect">
                                  <p:stCondLst>
                                    <p:cond delay="0"/>
                                  </p:stCondLst>
                                  <p:childTnLst>
                                    <p:set>
                                      <p:cBhvr>
                                        <p:cTn id="67" dur="1" fill="hold">
                                          <p:stCondLst>
                                            <p:cond delay="0"/>
                                          </p:stCondLst>
                                        </p:cTn>
                                        <p:tgtEl>
                                          <p:spTgt spid="38"/>
                                        </p:tgtEl>
                                        <p:attrNameLst>
                                          <p:attrName>style.visibility</p:attrName>
                                        </p:attrNameLst>
                                      </p:cBhvr>
                                      <p:to>
                                        <p:strVal val="visible"/>
                                      </p:to>
                                    </p:set>
                                    <p:animEffect transition="in" filter="wipe(right)">
                                      <p:cBhvr>
                                        <p:cTn id="68" dur="500"/>
                                        <p:tgtEl>
                                          <p:spTgt spid="38"/>
                                        </p:tgtEl>
                                      </p:cBhvr>
                                    </p:animEffect>
                                  </p:childTnLst>
                                </p:cTn>
                              </p:par>
                              <p:par>
                                <p:cTn id="69" presetID="22" presetClass="entr" presetSubtype="2" fill="hold" grpId="0" nodeType="withEffect">
                                  <p:stCondLst>
                                    <p:cond delay="0"/>
                                  </p:stCondLst>
                                  <p:childTnLst>
                                    <p:set>
                                      <p:cBhvr>
                                        <p:cTn id="70" dur="1" fill="hold">
                                          <p:stCondLst>
                                            <p:cond delay="0"/>
                                          </p:stCondLst>
                                        </p:cTn>
                                        <p:tgtEl>
                                          <p:spTgt spid="39"/>
                                        </p:tgtEl>
                                        <p:attrNameLst>
                                          <p:attrName>style.visibility</p:attrName>
                                        </p:attrNameLst>
                                      </p:cBhvr>
                                      <p:to>
                                        <p:strVal val="visible"/>
                                      </p:to>
                                    </p:set>
                                    <p:animEffect transition="in" filter="wipe(right)">
                                      <p:cBhvr>
                                        <p:cTn id="71" dur="500"/>
                                        <p:tgtEl>
                                          <p:spTgt spid="39"/>
                                        </p:tgtEl>
                                      </p:cBhvr>
                                    </p:animEffect>
                                  </p:childTnLst>
                                </p:cTn>
                              </p:par>
                              <p:par>
                                <p:cTn id="72" presetID="22" presetClass="entr" presetSubtype="2" fill="hold" grpId="0" nodeType="withEffect">
                                  <p:stCondLst>
                                    <p:cond delay="300"/>
                                  </p:stCondLst>
                                  <p:childTnLst>
                                    <p:set>
                                      <p:cBhvr>
                                        <p:cTn id="73" dur="1" fill="hold">
                                          <p:stCondLst>
                                            <p:cond delay="0"/>
                                          </p:stCondLst>
                                        </p:cTn>
                                        <p:tgtEl>
                                          <p:spTgt spid="41"/>
                                        </p:tgtEl>
                                        <p:attrNameLst>
                                          <p:attrName>style.visibility</p:attrName>
                                        </p:attrNameLst>
                                      </p:cBhvr>
                                      <p:to>
                                        <p:strVal val="visible"/>
                                      </p:to>
                                    </p:set>
                                    <p:animEffect transition="in" filter="wipe(right)">
                                      <p:cBhvr>
                                        <p:cTn id="74" dur="500"/>
                                        <p:tgtEl>
                                          <p:spTgt spid="41"/>
                                        </p:tgtEl>
                                      </p:cBhvr>
                                    </p:animEffect>
                                  </p:childTnLst>
                                </p:cTn>
                              </p:par>
                              <p:par>
                                <p:cTn id="75" presetID="22" presetClass="entr" presetSubtype="2" fill="hold" grpId="0" nodeType="withEffect">
                                  <p:stCondLst>
                                    <p:cond delay="300"/>
                                  </p:stCondLst>
                                  <p:childTnLst>
                                    <p:set>
                                      <p:cBhvr>
                                        <p:cTn id="76" dur="1" fill="hold">
                                          <p:stCondLst>
                                            <p:cond delay="0"/>
                                          </p:stCondLst>
                                        </p:cTn>
                                        <p:tgtEl>
                                          <p:spTgt spid="40"/>
                                        </p:tgtEl>
                                        <p:attrNameLst>
                                          <p:attrName>style.visibility</p:attrName>
                                        </p:attrNameLst>
                                      </p:cBhvr>
                                      <p:to>
                                        <p:strVal val="visible"/>
                                      </p:to>
                                    </p:set>
                                    <p:animEffect transition="in" filter="wipe(right)">
                                      <p:cBhvr>
                                        <p:cTn id="77" dur="500"/>
                                        <p:tgtEl>
                                          <p:spTgt spid="40"/>
                                        </p:tgtEl>
                                      </p:cBhvr>
                                    </p:animEffect>
                                  </p:childTnLst>
                                </p:cTn>
                              </p:par>
                              <p:par>
                                <p:cTn id="78" presetID="22" presetClass="entr" presetSubtype="2" fill="hold" grpId="0" nodeType="withEffect">
                                  <p:stCondLst>
                                    <p:cond delay="600"/>
                                  </p:stCondLst>
                                  <p:childTnLst>
                                    <p:set>
                                      <p:cBhvr>
                                        <p:cTn id="79" dur="1" fill="hold">
                                          <p:stCondLst>
                                            <p:cond delay="0"/>
                                          </p:stCondLst>
                                        </p:cTn>
                                        <p:tgtEl>
                                          <p:spTgt spid="42"/>
                                        </p:tgtEl>
                                        <p:attrNameLst>
                                          <p:attrName>style.visibility</p:attrName>
                                        </p:attrNameLst>
                                      </p:cBhvr>
                                      <p:to>
                                        <p:strVal val="visible"/>
                                      </p:to>
                                    </p:set>
                                    <p:animEffect transition="in" filter="wipe(right)">
                                      <p:cBhvr>
                                        <p:cTn id="80" dur="500"/>
                                        <p:tgtEl>
                                          <p:spTgt spid="42"/>
                                        </p:tgtEl>
                                      </p:cBhvr>
                                    </p:animEffect>
                                  </p:childTnLst>
                                </p:cTn>
                              </p:par>
                              <p:par>
                                <p:cTn id="81" presetID="22" presetClass="entr" presetSubtype="2" fill="hold" grpId="0" nodeType="withEffect">
                                  <p:stCondLst>
                                    <p:cond delay="600"/>
                                  </p:stCondLst>
                                  <p:childTnLst>
                                    <p:set>
                                      <p:cBhvr>
                                        <p:cTn id="82" dur="1" fill="hold">
                                          <p:stCondLst>
                                            <p:cond delay="0"/>
                                          </p:stCondLst>
                                        </p:cTn>
                                        <p:tgtEl>
                                          <p:spTgt spid="43"/>
                                        </p:tgtEl>
                                        <p:attrNameLst>
                                          <p:attrName>style.visibility</p:attrName>
                                        </p:attrNameLst>
                                      </p:cBhvr>
                                      <p:to>
                                        <p:strVal val="visible"/>
                                      </p:to>
                                    </p:set>
                                    <p:animEffect transition="in" filter="wipe(right)">
                                      <p:cBhvr>
                                        <p:cTn id="83" dur="500"/>
                                        <p:tgtEl>
                                          <p:spTgt spid="43"/>
                                        </p:tgtEl>
                                      </p:cBhvr>
                                    </p:animEffect>
                                  </p:childTnLst>
                                </p:cTn>
                              </p:par>
                              <p:par>
                                <p:cTn id="84" presetID="22" presetClass="entr" presetSubtype="2" fill="hold" grpId="0" nodeType="withEffect">
                                  <p:stCondLst>
                                    <p:cond delay="900"/>
                                  </p:stCondLst>
                                  <p:childTnLst>
                                    <p:set>
                                      <p:cBhvr>
                                        <p:cTn id="85" dur="1" fill="hold">
                                          <p:stCondLst>
                                            <p:cond delay="0"/>
                                          </p:stCondLst>
                                        </p:cTn>
                                        <p:tgtEl>
                                          <p:spTgt spid="44"/>
                                        </p:tgtEl>
                                        <p:attrNameLst>
                                          <p:attrName>style.visibility</p:attrName>
                                        </p:attrNameLst>
                                      </p:cBhvr>
                                      <p:to>
                                        <p:strVal val="visible"/>
                                      </p:to>
                                    </p:set>
                                    <p:animEffect transition="in" filter="wipe(right)">
                                      <p:cBhvr>
                                        <p:cTn id="86" dur="500"/>
                                        <p:tgtEl>
                                          <p:spTgt spid="44"/>
                                        </p:tgtEl>
                                      </p:cBhvr>
                                    </p:animEffect>
                                  </p:childTnLst>
                                </p:cTn>
                              </p:par>
                              <p:par>
                                <p:cTn id="87" presetID="22" presetClass="entr" presetSubtype="2" fill="hold" grpId="0" nodeType="withEffect">
                                  <p:stCondLst>
                                    <p:cond delay="900"/>
                                  </p:stCondLst>
                                  <p:childTnLst>
                                    <p:set>
                                      <p:cBhvr>
                                        <p:cTn id="88" dur="1" fill="hold">
                                          <p:stCondLst>
                                            <p:cond delay="0"/>
                                          </p:stCondLst>
                                        </p:cTn>
                                        <p:tgtEl>
                                          <p:spTgt spid="45"/>
                                        </p:tgtEl>
                                        <p:attrNameLst>
                                          <p:attrName>style.visibility</p:attrName>
                                        </p:attrNameLst>
                                      </p:cBhvr>
                                      <p:to>
                                        <p:strVal val="visible"/>
                                      </p:to>
                                    </p:set>
                                    <p:animEffect transition="in" filter="wipe(right)">
                                      <p:cBhvr>
                                        <p:cTn id="89"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33" grpId="0" animBg="1"/>
      <p:bldP spid="34" grpId="0" animBg="1"/>
      <p:bldP spid="35" grpId="0" animBg="1"/>
      <p:bldP spid="36" grpId="0" animBg="1"/>
      <p:bldP spid="37" grpId="0"/>
      <p:bldP spid="38" grpId="0"/>
      <p:bldP spid="39" grpId="0"/>
      <p:bldP spid="40" grpId="0"/>
      <p:bldP spid="41" grpId="0"/>
      <p:bldP spid="42" grpId="0"/>
      <p:bldP spid="43" grpId="0"/>
      <p:bldP spid="44" grpId="0"/>
      <p:bldP spid="45" grpId="0"/>
      <p:bldP spid="46" grpId="0" animBg="1"/>
      <p:bldP spid="47" grpId="0" animBg="1"/>
      <p:bldP spid="48" grpId="0" animBg="1"/>
      <p:bldP spid="4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a:extLst>
              <a:ext uri="{FF2B5EF4-FFF2-40B4-BE49-F238E27FC236}">
                <a16:creationId xmlns:a16="http://schemas.microsoft.com/office/drawing/2014/main" id="{6D4EF0D3-55D2-44A0-A0C3-56371B1A00A8}"/>
              </a:ext>
            </a:extLst>
          </p:cNvPr>
          <p:cNvPicPr>
            <a:picLocks noChangeAspect="1"/>
          </p:cNvPicPr>
          <p:nvPr/>
        </p:nvPicPr>
        <p:blipFill>
          <a:blip r:embed="rId2"/>
          <a:stretch>
            <a:fillRect/>
          </a:stretch>
        </p:blipFill>
        <p:spPr>
          <a:xfrm>
            <a:off x="8976953" y="-589381"/>
            <a:ext cx="3399799" cy="2740601"/>
          </a:xfrm>
          <a:prstGeom prst="rect">
            <a:avLst/>
          </a:prstGeom>
        </p:spPr>
      </p:pic>
      <p:pic>
        <p:nvPicPr>
          <p:cNvPr id="21" name="图片 20">
            <a:extLst>
              <a:ext uri="{FF2B5EF4-FFF2-40B4-BE49-F238E27FC236}">
                <a16:creationId xmlns:a16="http://schemas.microsoft.com/office/drawing/2014/main" id="{2CFA0998-6264-48BF-94DD-1F2598BCA4D0}"/>
              </a:ext>
            </a:extLst>
          </p:cNvPr>
          <p:cNvPicPr>
            <a:picLocks noChangeAspect="1"/>
          </p:cNvPicPr>
          <p:nvPr/>
        </p:nvPicPr>
        <p:blipFill>
          <a:blip r:embed="rId3"/>
          <a:stretch>
            <a:fillRect/>
          </a:stretch>
        </p:blipFill>
        <p:spPr>
          <a:xfrm>
            <a:off x="9586047" y="-778443"/>
            <a:ext cx="4044228" cy="4148277"/>
          </a:xfrm>
          <a:prstGeom prst="rect">
            <a:avLst/>
          </a:prstGeom>
        </p:spPr>
      </p:pic>
      <p:pic>
        <p:nvPicPr>
          <p:cNvPr id="22" name="图片 21">
            <a:extLst>
              <a:ext uri="{FF2B5EF4-FFF2-40B4-BE49-F238E27FC236}">
                <a16:creationId xmlns:a16="http://schemas.microsoft.com/office/drawing/2014/main" id="{B73388F8-DCB8-4A45-BAF8-A1AD47D9F796}"/>
              </a:ext>
            </a:extLst>
          </p:cNvPr>
          <p:cNvPicPr>
            <a:picLocks noChangeAspect="1"/>
          </p:cNvPicPr>
          <p:nvPr/>
        </p:nvPicPr>
        <p:blipFill>
          <a:blip r:embed="rId4"/>
          <a:stretch>
            <a:fillRect/>
          </a:stretch>
        </p:blipFill>
        <p:spPr>
          <a:xfrm>
            <a:off x="-1277508" y="3850883"/>
            <a:ext cx="3408247" cy="3494976"/>
          </a:xfrm>
          <a:prstGeom prst="rect">
            <a:avLst/>
          </a:prstGeom>
        </p:spPr>
      </p:pic>
      <p:pic>
        <p:nvPicPr>
          <p:cNvPr id="23" name="图片 22">
            <a:extLst>
              <a:ext uri="{FF2B5EF4-FFF2-40B4-BE49-F238E27FC236}">
                <a16:creationId xmlns:a16="http://schemas.microsoft.com/office/drawing/2014/main" id="{289C12ED-6AD0-4DF4-B724-3EB62D86F92E}"/>
              </a:ext>
            </a:extLst>
          </p:cNvPr>
          <p:cNvPicPr>
            <a:picLocks noChangeAspect="1"/>
          </p:cNvPicPr>
          <p:nvPr/>
        </p:nvPicPr>
        <p:blipFill>
          <a:blip r:embed="rId5"/>
          <a:stretch>
            <a:fillRect/>
          </a:stretch>
        </p:blipFill>
        <p:spPr>
          <a:xfrm>
            <a:off x="39099" y="5209921"/>
            <a:ext cx="2653564" cy="2143261"/>
          </a:xfrm>
          <a:prstGeom prst="rect">
            <a:avLst/>
          </a:prstGeom>
        </p:spPr>
      </p:pic>
      <p:pic>
        <p:nvPicPr>
          <p:cNvPr id="2" name="图片 1">
            <a:extLst>
              <a:ext uri="{FF2B5EF4-FFF2-40B4-BE49-F238E27FC236}">
                <a16:creationId xmlns:a16="http://schemas.microsoft.com/office/drawing/2014/main" id="{C9FC3855-490A-490B-8770-48EAA280A21B}"/>
              </a:ext>
            </a:extLst>
          </p:cNvPr>
          <p:cNvPicPr>
            <a:picLocks noChangeAspect="1"/>
          </p:cNvPicPr>
          <p:nvPr/>
        </p:nvPicPr>
        <p:blipFill>
          <a:blip r:embed="rId6"/>
          <a:stretch>
            <a:fillRect/>
          </a:stretch>
        </p:blipFill>
        <p:spPr>
          <a:xfrm>
            <a:off x="1260986" y="227810"/>
            <a:ext cx="2390095" cy="1067886"/>
          </a:xfrm>
          <a:prstGeom prst="rect">
            <a:avLst/>
          </a:prstGeom>
        </p:spPr>
      </p:pic>
      <p:sp>
        <p:nvSpPr>
          <p:cNvPr id="3" name="矩形 2">
            <a:extLst>
              <a:ext uri="{FF2B5EF4-FFF2-40B4-BE49-F238E27FC236}">
                <a16:creationId xmlns:a16="http://schemas.microsoft.com/office/drawing/2014/main" id="{D6A7DA2E-9457-4C2A-AA22-CAD88EFEC58D}"/>
              </a:ext>
            </a:extLst>
          </p:cNvPr>
          <p:cNvSpPr/>
          <p:nvPr/>
        </p:nvSpPr>
        <p:spPr>
          <a:xfrm>
            <a:off x="3801110" y="227810"/>
            <a:ext cx="4924810" cy="1107996"/>
          </a:xfrm>
          <a:prstGeom prst="rect">
            <a:avLst/>
          </a:prstGeom>
        </p:spPr>
        <p:txBody>
          <a:bodyPr wrap="none">
            <a:spAutoFit/>
          </a:bodyPr>
          <a:lstStyle/>
          <a:p>
            <a:r>
              <a:rPr lang="zh-CN" altLang="en-US" sz="6600" b="1" dirty="0">
                <a:solidFill>
                  <a:srgbClr val="9EDAE4"/>
                </a:solidFill>
                <a:latin typeface="微软雅黑" panose="020B0503020204020204" pitchFamily="34" charset="-122"/>
                <a:ea typeface="微软雅黑" panose="020B0503020204020204" pitchFamily="34" charset="-122"/>
              </a:rPr>
              <a:t>CONTENTS</a:t>
            </a:r>
          </a:p>
        </p:txBody>
      </p:sp>
      <p:grpSp>
        <p:nvGrpSpPr>
          <p:cNvPr id="4" name="组合 3">
            <a:extLst>
              <a:ext uri="{FF2B5EF4-FFF2-40B4-BE49-F238E27FC236}">
                <a16:creationId xmlns:a16="http://schemas.microsoft.com/office/drawing/2014/main" id="{8E350444-1235-45F9-9E37-D824680539D0}"/>
              </a:ext>
            </a:extLst>
          </p:cNvPr>
          <p:cNvGrpSpPr/>
          <p:nvPr/>
        </p:nvGrpSpPr>
        <p:grpSpPr>
          <a:xfrm>
            <a:off x="2130739" y="2004679"/>
            <a:ext cx="1734715" cy="1735471"/>
            <a:chOff x="3617392" y="513777"/>
            <a:chExt cx="1734715" cy="1735471"/>
          </a:xfrm>
        </p:grpSpPr>
        <p:pic>
          <p:nvPicPr>
            <p:cNvPr id="5" name="图片 4">
              <a:extLst>
                <a:ext uri="{FF2B5EF4-FFF2-40B4-BE49-F238E27FC236}">
                  <a16:creationId xmlns:a16="http://schemas.microsoft.com/office/drawing/2014/main" id="{19CEB8FA-D689-4F98-BFA4-F77DD7A38C88}"/>
                </a:ext>
              </a:extLst>
            </p:cNvPr>
            <p:cNvPicPr>
              <a:picLocks noChangeAspect="1"/>
            </p:cNvPicPr>
            <p:nvPr/>
          </p:nvPicPr>
          <p:blipFill>
            <a:blip r:embed="rId7"/>
            <a:stretch>
              <a:fillRect/>
            </a:stretch>
          </p:blipFill>
          <p:spPr>
            <a:xfrm>
              <a:off x="3617392" y="513777"/>
              <a:ext cx="1734715" cy="1735471"/>
            </a:xfrm>
            <a:prstGeom prst="rect">
              <a:avLst/>
            </a:prstGeom>
            <a:effectLst>
              <a:outerShdw blurRad="127000" dist="63500" dir="2700000" algn="tl" rotWithShape="0">
                <a:prstClr val="black">
                  <a:alpha val="20000"/>
                </a:prstClr>
              </a:outerShdw>
            </a:effectLst>
          </p:spPr>
        </p:pic>
        <p:sp>
          <p:nvSpPr>
            <p:cNvPr id="6" name="文本框 5">
              <a:extLst>
                <a:ext uri="{FF2B5EF4-FFF2-40B4-BE49-F238E27FC236}">
                  <a16:creationId xmlns:a16="http://schemas.microsoft.com/office/drawing/2014/main" id="{3D1C1208-B843-40CF-96E7-4364DEAE3FE2}"/>
                </a:ext>
              </a:extLst>
            </p:cNvPr>
            <p:cNvSpPr txBox="1"/>
            <p:nvPr/>
          </p:nvSpPr>
          <p:spPr>
            <a:xfrm>
              <a:off x="3743618" y="1121895"/>
              <a:ext cx="1480324" cy="830997"/>
            </a:xfrm>
            <a:prstGeom prst="rect">
              <a:avLst/>
            </a:prstGeom>
            <a:noFill/>
          </p:spPr>
          <p:txBody>
            <a:bodyPr wrap="square" rtlCol="0">
              <a:spAutoFit/>
            </a:bodyPr>
            <a:lstStyle/>
            <a:p>
              <a:pPr algn="ctr"/>
              <a:r>
                <a:rPr lang="zh-CN" altLang="en-US" sz="2400" b="1" dirty="0">
                  <a:solidFill>
                    <a:srgbClr val="FF9298"/>
                  </a:solidFill>
                  <a:latin typeface="微软雅黑" panose="020B0503020204020204" pitchFamily="34" charset="-122"/>
                  <a:ea typeface="微软雅黑" panose="020B0503020204020204" pitchFamily="34" charset="-122"/>
                </a:rPr>
                <a:t>请输入你的题目</a:t>
              </a:r>
            </a:p>
          </p:txBody>
        </p:sp>
        <p:sp>
          <p:nvSpPr>
            <p:cNvPr id="7" name="文本框 6">
              <a:extLst>
                <a:ext uri="{FF2B5EF4-FFF2-40B4-BE49-F238E27FC236}">
                  <a16:creationId xmlns:a16="http://schemas.microsoft.com/office/drawing/2014/main" id="{191AF23C-FE0E-4FBE-A835-4657CEC9E05C}"/>
                </a:ext>
              </a:extLst>
            </p:cNvPr>
            <p:cNvSpPr txBox="1"/>
            <p:nvPr/>
          </p:nvSpPr>
          <p:spPr>
            <a:xfrm>
              <a:off x="4094133" y="599138"/>
              <a:ext cx="795928" cy="584775"/>
            </a:xfrm>
            <a:prstGeom prst="rect">
              <a:avLst/>
            </a:prstGeom>
            <a:noFill/>
          </p:spPr>
          <p:txBody>
            <a:bodyPr wrap="square" rtlCol="0">
              <a:spAutoFit/>
            </a:bodyPr>
            <a:lstStyle>
              <a:defPPr>
                <a:defRPr lang="zh-CN"/>
              </a:defPPr>
              <a:lvl1pPr algn="ctr">
                <a:defRPr sz="2400" b="1">
                  <a:solidFill>
                    <a:srgbClr val="D25B6E"/>
                  </a:solidFill>
                  <a:latin typeface="微软雅黑" panose="020B0503020204020204" pitchFamily="34" charset="-122"/>
                  <a:ea typeface="微软雅黑" panose="020B0503020204020204" pitchFamily="34" charset="-122"/>
                </a:defRPr>
              </a:lvl1pPr>
            </a:lstStyle>
            <a:p>
              <a:r>
                <a:rPr lang="en-US" altLang="zh-CN" sz="3200" dirty="0">
                  <a:solidFill>
                    <a:srgbClr val="FF9298"/>
                  </a:solidFill>
                </a:rPr>
                <a:t>01</a:t>
              </a:r>
              <a:endParaRPr lang="zh-CN" altLang="en-US" sz="3200" dirty="0">
                <a:solidFill>
                  <a:srgbClr val="FF9298"/>
                </a:solidFill>
              </a:endParaRPr>
            </a:p>
          </p:txBody>
        </p:sp>
      </p:grpSp>
      <p:grpSp>
        <p:nvGrpSpPr>
          <p:cNvPr id="8" name="组合 7">
            <a:extLst>
              <a:ext uri="{FF2B5EF4-FFF2-40B4-BE49-F238E27FC236}">
                <a16:creationId xmlns:a16="http://schemas.microsoft.com/office/drawing/2014/main" id="{4F4D19A8-1F36-414E-9400-F5D68A6ED03B}"/>
              </a:ext>
            </a:extLst>
          </p:cNvPr>
          <p:cNvGrpSpPr/>
          <p:nvPr/>
        </p:nvGrpSpPr>
        <p:grpSpPr>
          <a:xfrm>
            <a:off x="4686935" y="4342185"/>
            <a:ext cx="1734715" cy="1735471"/>
            <a:chOff x="6072812" y="2048409"/>
            <a:chExt cx="1734715" cy="1735471"/>
          </a:xfrm>
        </p:grpSpPr>
        <p:pic>
          <p:nvPicPr>
            <p:cNvPr id="9" name="图片 8">
              <a:extLst>
                <a:ext uri="{FF2B5EF4-FFF2-40B4-BE49-F238E27FC236}">
                  <a16:creationId xmlns:a16="http://schemas.microsoft.com/office/drawing/2014/main" id="{9AD053E8-72DA-40D3-BF0E-9CAC5E5095FE}"/>
                </a:ext>
              </a:extLst>
            </p:cNvPr>
            <p:cNvPicPr>
              <a:picLocks noChangeAspect="1"/>
            </p:cNvPicPr>
            <p:nvPr/>
          </p:nvPicPr>
          <p:blipFill>
            <a:blip r:embed="rId7"/>
            <a:stretch>
              <a:fillRect/>
            </a:stretch>
          </p:blipFill>
          <p:spPr>
            <a:xfrm>
              <a:off x="6072812" y="2048409"/>
              <a:ext cx="1734715" cy="1735471"/>
            </a:xfrm>
            <a:prstGeom prst="rect">
              <a:avLst/>
            </a:prstGeom>
            <a:effectLst>
              <a:outerShdw blurRad="127000" dist="63500" dir="2700000" algn="tl" rotWithShape="0">
                <a:prstClr val="black">
                  <a:alpha val="20000"/>
                </a:prstClr>
              </a:outerShdw>
            </a:effectLst>
          </p:spPr>
        </p:pic>
        <p:sp>
          <p:nvSpPr>
            <p:cNvPr id="10" name="文本框 9">
              <a:extLst>
                <a:ext uri="{FF2B5EF4-FFF2-40B4-BE49-F238E27FC236}">
                  <a16:creationId xmlns:a16="http://schemas.microsoft.com/office/drawing/2014/main" id="{B940F935-2058-438F-8280-3551C157EB6E}"/>
                </a:ext>
              </a:extLst>
            </p:cNvPr>
            <p:cNvSpPr txBox="1"/>
            <p:nvPr/>
          </p:nvSpPr>
          <p:spPr>
            <a:xfrm>
              <a:off x="6244578" y="2664921"/>
              <a:ext cx="1480324" cy="830997"/>
            </a:xfrm>
            <a:prstGeom prst="rect">
              <a:avLst/>
            </a:prstGeom>
            <a:noFill/>
          </p:spPr>
          <p:txBody>
            <a:bodyPr wrap="square" rtlCol="0">
              <a:spAutoFit/>
            </a:bodyPr>
            <a:lstStyle/>
            <a:p>
              <a:pPr algn="ctr"/>
              <a:r>
                <a:rPr lang="zh-CN" altLang="en-US" sz="2400" b="1" dirty="0">
                  <a:solidFill>
                    <a:srgbClr val="4188CE"/>
                  </a:solidFill>
                  <a:latin typeface="微软雅黑" panose="020B0503020204020204" pitchFamily="34" charset="-122"/>
                  <a:ea typeface="微软雅黑" panose="020B0503020204020204" pitchFamily="34" charset="-122"/>
                </a:rPr>
                <a:t>请输入你的题目</a:t>
              </a:r>
            </a:p>
          </p:txBody>
        </p:sp>
        <p:sp>
          <p:nvSpPr>
            <p:cNvPr id="11" name="文本框 10">
              <a:extLst>
                <a:ext uri="{FF2B5EF4-FFF2-40B4-BE49-F238E27FC236}">
                  <a16:creationId xmlns:a16="http://schemas.microsoft.com/office/drawing/2014/main" id="{B42CC347-23AA-4DF1-B059-6B95798ACA6C}"/>
                </a:ext>
              </a:extLst>
            </p:cNvPr>
            <p:cNvSpPr txBox="1"/>
            <p:nvPr/>
          </p:nvSpPr>
          <p:spPr>
            <a:xfrm>
              <a:off x="6595093" y="2142164"/>
              <a:ext cx="795928" cy="584775"/>
            </a:xfrm>
            <a:prstGeom prst="rect">
              <a:avLst/>
            </a:prstGeom>
            <a:noFill/>
          </p:spPr>
          <p:txBody>
            <a:bodyPr wrap="square" rtlCol="0">
              <a:spAutoFit/>
            </a:bodyPr>
            <a:lstStyle>
              <a:defPPr>
                <a:defRPr lang="zh-CN"/>
              </a:defPPr>
              <a:lvl1pPr algn="ctr">
                <a:defRPr sz="2400" b="1">
                  <a:solidFill>
                    <a:srgbClr val="D25B6E"/>
                  </a:solidFill>
                  <a:latin typeface="微软雅黑" panose="020B0503020204020204" pitchFamily="34" charset="-122"/>
                  <a:ea typeface="微软雅黑" panose="020B0503020204020204" pitchFamily="34" charset="-122"/>
                </a:defRPr>
              </a:lvl1pPr>
            </a:lstStyle>
            <a:p>
              <a:r>
                <a:rPr lang="en-US" altLang="zh-CN" sz="3200" dirty="0">
                  <a:solidFill>
                    <a:srgbClr val="4188CE"/>
                  </a:solidFill>
                </a:rPr>
                <a:t>02</a:t>
              </a:r>
              <a:endParaRPr lang="zh-CN" altLang="en-US" sz="3200" dirty="0">
                <a:solidFill>
                  <a:srgbClr val="4188CE"/>
                </a:solidFill>
              </a:endParaRPr>
            </a:p>
          </p:txBody>
        </p:sp>
      </p:grpSp>
      <p:grpSp>
        <p:nvGrpSpPr>
          <p:cNvPr id="12" name="组合 11">
            <a:extLst>
              <a:ext uri="{FF2B5EF4-FFF2-40B4-BE49-F238E27FC236}">
                <a16:creationId xmlns:a16="http://schemas.microsoft.com/office/drawing/2014/main" id="{C0E04361-EAFD-4135-84F1-A39DB6DCA048}"/>
              </a:ext>
            </a:extLst>
          </p:cNvPr>
          <p:cNvGrpSpPr/>
          <p:nvPr/>
        </p:nvGrpSpPr>
        <p:grpSpPr>
          <a:xfrm>
            <a:off x="6640949" y="1993340"/>
            <a:ext cx="1734715" cy="1735471"/>
            <a:chOff x="5007843" y="4857564"/>
            <a:chExt cx="1734715" cy="1735471"/>
          </a:xfrm>
        </p:grpSpPr>
        <p:pic>
          <p:nvPicPr>
            <p:cNvPr id="13" name="图片 12">
              <a:extLst>
                <a:ext uri="{FF2B5EF4-FFF2-40B4-BE49-F238E27FC236}">
                  <a16:creationId xmlns:a16="http://schemas.microsoft.com/office/drawing/2014/main" id="{BA699C38-A111-4C4F-B94E-7F66CEAD146D}"/>
                </a:ext>
              </a:extLst>
            </p:cNvPr>
            <p:cNvPicPr>
              <a:picLocks noChangeAspect="1"/>
            </p:cNvPicPr>
            <p:nvPr/>
          </p:nvPicPr>
          <p:blipFill>
            <a:blip r:embed="rId7"/>
            <a:stretch>
              <a:fillRect/>
            </a:stretch>
          </p:blipFill>
          <p:spPr>
            <a:xfrm>
              <a:off x="5007843" y="4857564"/>
              <a:ext cx="1734715" cy="1735471"/>
            </a:xfrm>
            <a:prstGeom prst="rect">
              <a:avLst/>
            </a:prstGeom>
            <a:effectLst>
              <a:outerShdw blurRad="127000" dist="63500" dir="2700000" algn="tl" rotWithShape="0">
                <a:prstClr val="black">
                  <a:alpha val="20000"/>
                </a:prstClr>
              </a:outerShdw>
            </a:effectLst>
          </p:spPr>
        </p:pic>
        <p:sp>
          <p:nvSpPr>
            <p:cNvPr id="14" name="文本框 13">
              <a:extLst>
                <a:ext uri="{FF2B5EF4-FFF2-40B4-BE49-F238E27FC236}">
                  <a16:creationId xmlns:a16="http://schemas.microsoft.com/office/drawing/2014/main" id="{D055D124-9A3E-41E8-B21E-760C44C5ED62}"/>
                </a:ext>
              </a:extLst>
            </p:cNvPr>
            <p:cNvSpPr txBox="1"/>
            <p:nvPr/>
          </p:nvSpPr>
          <p:spPr>
            <a:xfrm>
              <a:off x="5123423" y="5505957"/>
              <a:ext cx="1480324" cy="830997"/>
            </a:xfrm>
            <a:prstGeom prst="rect">
              <a:avLst/>
            </a:prstGeom>
            <a:noFill/>
          </p:spPr>
          <p:txBody>
            <a:bodyPr wrap="square" rtlCol="0">
              <a:spAutoFit/>
            </a:bodyPr>
            <a:lstStyle/>
            <a:p>
              <a:pPr algn="ctr"/>
              <a:r>
                <a:rPr lang="zh-CN" altLang="en-US" sz="2400" b="1" dirty="0">
                  <a:solidFill>
                    <a:srgbClr val="FCEC2D"/>
                  </a:solidFill>
                  <a:latin typeface="微软雅黑" panose="020B0503020204020204" pitchFamily="34" charset="-122"/>
                  <a:ea typeface="微软雅黑" panose="020B0503020204020204" pitchFamily="34" charset="-122"/>
                </a:rPr>
                <a:t>请输入你的题目</a:t>
              </a:r>
            </a:p>
          </p:txBody>
        </p:sp>
        <p:sp>
          <p:nvSpPr>
            <p:cNvPr id="15" name="文本框 14">
              <a:extLst>
                <a:ext uri="{FF2B5EF4-FFF2-40B4-BE49-F238E27FC236}">
                  <a16:creationId xmlns:a16="http://schemas.microsoft.com/office/drawing/2014/main" id="{EE53C412-D98F-472E-85BC-069192F38610}"/>
                </a:ext>
              </a:extLst>
            </p:cNvPr>
            <p:cNvSpPr txBox="1"/>
            <p:nvPr/>
          </p:nvSpPr>
          <p:spPr>
            <a:xfrm>
              <a:off x="5473938" y="4983200"/>
              <a:ext cx="795928" cy="584775"/>
            </a:xfrm>
            <a:prstGeom prst="rect">
              <a:avLst/>
            </a:prstGeom>
            <a:noFill/>
          </p:spPr>
          <p:txBody>
            <a:bodyPr wrap="square" rtlCol="0">
              <a:spAutoFit/>
            </a:bodyPr>
            <a:lstStyle>
              <a:defPPr>
                <a:defRPr lang="zh-CN"/>
              </a:defPPr>
              <a:lvl1pPr algn="ctr">
                <a:defRPr sz="2400" b="1">
                  <a:solidFill>
                    <a:srgbClr val="D25B6E"/>
                  </a:solidFill>
                  <a:latin typeface="微软雅黑" panose="020B0503020204020204" pitchFamily="34" charset="-122"/>
                  <a:ea typeface="微软雅黑" panose="020B0503020204020204" pitchFamily="34" charset="-122"/>
                </a:defRPr>
              </a:lvl1pPr>
            </a:lstStyle>
            <a:p>
              <a:r>
                <a:rPr lang="en-US" altLang="zh-CN" sz="3200" dirty="0">
                  <a:solidFill>
                    <a:srgbClr val="FCEC2D"/>
                  </a:solidFill>
                </a:rPr>
                <a:t>03</a:t>
              </a:r>
              <a:endParaRPr lang="zh-CN" altLang="en-US" sz="3200" dirty="0">
                <a:solidFill>
                  <a:srgbClr val="FCEC2D"/>
                </a:solidFill>
              </a:endParaRPr>
            </a:p>
          </p:txBody>
        </p:sp>
      </p:grpSp>
      <p:grpSp>
        <p:nvGrpSpPr>
          <p:cNvPr id="16" name="组合 15">
            <a:extLst>
              <a:ext uri="{FF2B5EF4-FFF2-40B4-BE49-F238E27FC236}">
                <a16:creationId xmlns:a16="http://schemas.microsoft.com/office/drawing/2014/main" id="{CF62F8CC-5AA1-425B-B013-66E664F0600D}"/>
              </a:ext>
            </a:extLst>
          </p:cNvPr>
          <p:cNvGrpSpPr/>
          <p:nvPr/>
        </p:nvGrpSpPr>
        <p:grpSpPr>
          <a:xfrm>
            <a:off x="9586047" y="4152979"/>
            <a:ext cx="1734715" cy="1735471"/>
            <a:chOff x="9189556" y="406693"/>
            <a:chExt cx="1734715" cy="1735471"/>
          </a:xfrm>
        </p:grpSpPr>
        <p:pic>
          <p:nvPicPr>
            <p:cNvPr id="17" name="图片 16">
              <a:extLst>
                <a:ext uri="{FF2B5EF4-FFF2-40B4-BE49-F238E27FC236}">
                  <a16:creationId xmlns:a16="http://schemas.microsoft.com/office/drawing/2014/main" id="{D53CFB9A-FAAE-4BDC-BF91-93E04F3E215B}"/>
                </a:ext>
              </a:extLst>
            </p:cNvPr>
            <p:cNvPicPr>
              <a:picLocks noChangeAspect="1"/>
            </p:cNvPicPr>
            <p:nvPr/>
          </p:nvPicPr>
          <p:blipFill>
            <a:blip r:embed="rId7"/>
            <a:stretch>
              <a:fillRect/>
            </a:stretch>
          </p:blipFill>
          <p:spPr>
            <a:xfrm>
              <a:off x="9189556" y="406693"/>
              <a:ext cx="1734715" cy="1735471"/>
            </a:xfrm>
            <a:prstGeom prst="rect">
              <a:avLst/>
            </a:prstGeom>
            <a:effectLst>
              <a:outerShdw blurRad="127000" dist="63500" dir="2700000" algn="tl" rotWithShape="0">
                <a:prstClr val="black">
                  <a:alpha val="20000"/>
                </a:prstClr>
              </a:outerShdw>
            </a:effectLst>
          </p:spPr>
        </p:pic>
        <p:sp>
          <p:nvSpPr>
            <p:cNvPr id="18" name="文本框 17">
              <a:extLst>
                <a:ext uri="{FF2B5EF4-FFF2-40B4-BE49-F238E27FC236}">
                  <a16:creationId xmlns:a16="http://schemas.microsoft.com/office/drawing/2014/main" id="{F59931E6-8730-4149-A604-14C85166BDB3}"/>
                </a:ext>
              </a:extLst>
            </p:cNvPr>
            <p:cNvSpPr txBox="1"/>
            <p:nvPr/>
          </p:nvSpPr>
          <p:spPr>
            <a:xfrm>
              <a:off x="9330921" y="1056806"/>
              <a:ext cx="1480324" cy="830997"/>
            </a:xfrm>
            <a:prstGeom prst="rect">
              <a:avLst/>
            </a:prstGeom>
            <a:noFill/>
          </p:spPr>
          <p:txBody>
            <a:bodyPr wrap="square" rtlCol="0">
              <a:spAutoFit/>
            </a:bodyPr>
            <a:lstStyle/>
            <a:p>
              <a:pPr algn="ctr"/>
              <a:r>
                <a:rPr lang="zh-CN" altLang="en-US" sz="2400" b="1" dirty="0">
                  <a:solidFill>
                    <a:srgbClr val="9EDAE4"/>
                  </a:solidFill>
                  <a:latin typeface="微软雅黑" panose="020B0503020204020204" pitchFamily="34" charset="-122"/>
                  <a:ea typeface="微软雅黑" panose="020B0503020204020204" pitchFamily="34" charset="-122"/>
                </a:rPr>
                <a:t>请输入你的题目</a:t>
              </a:r>
            </a:p>
          </p:txBody>
        </p:sp>
        <p:sp>
          <p:nvSpPr>
            <p:cNvPr id="19" name="文本框 18">
              <a:extLst>
                <a:ext uri="{FF2B5EF4-FFF2-40B4-BE49-F238E27FC236}">
                  <a16:creationId xmlns:a16="http://schemas.microsoft.com/office/drawing/2014/main" id="{0CFDA993-305B-4C62-B5F6-C710FEA650AA}"/>
                </a:ext>
              </a:extLst>
            </p:cNvPr>
            <p:cNvSpPr txBox="1"/>
            <p:nvPr/>
          </p:nvSpPr>
          <p:spPr>
            <a:xfrm>
              <a:off x="9681436" y="534049"/>
              <a:ext cx="795928" cy="584775"/>
            </a:xfrm>
            <a:prstGeom prst="rect">
              <a:avLst/>
            </a:prstGeom>
            <a:noFill/>
          </p:spPr>
          <p:txBody>
            <a:bodyPr wrap="square" rtlCol="0">
              <a:spAutoFit/>
            </a:bodyPr>
            <a:lstStyle>
              <a:defPPr>
                <a:defRPr lang="zh-CN"/>
              </a:defPPr>
              <a:lvl1pPr algn="ctr">
                <a:defRPr sz="2400" b="1">
                  <a:solidFill>
                    <a:srgbClr val="D25B6E"/>
                  </a:solidFill>
                  <a:latin typeface="微软雅黑" panose="020B0503020204020204" pitchFamily="34" charset="-122"/>
                  <a:ea typeface="微软雅黑" panose="020B0503020204020204" pitchFamily="34" charset="-122"/>
                </a:defRPr>
              </a:lvl1pPr>
            </a:lstStyle>
            <a:p>
              <a:r>
                <a:rPr lang="en-US" altLang="zh-CN" sz="3200" dirty="0">
                  <a:solidFill>
                    <a:srgbClr val="9EDAE4"/>
                  </a:solidFill>
                </a:rPr>
                <a:t>04</a:t>
              </a:r>
              <a:endParaRPr lang="zh-CN" altLang="en-US" sz="3200" dirty="0">
                <a:solidFill>
                  <a:srgbClr val="9EDAE4"/>
                </a:solidFill>
              </a:endParaRPr>
            </a:p>
          </p:txBody>
        </p:sp>
      </p:grpSp>
    </p:spTree>
    <p:extLst>
      <p:ext uri="{BB962C8B-B14F-4D97-AF65-F5344CB8AC3E}">
        <p14:creationId xmlns:p14="http://schemas.microsoft.com/office/powerpoint/2010/main" val="28928344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arn(inVertical)">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12" fill="hold" nodeType="clickEffect">
                                      <p:stCondLst>
                                        <p:cond delay="0"/>
                                      </p:stCondLst>
                                      <p:childTnLst>
                                        <p:set>
                                          <p:cBhvr>
                                            <p:cTn id="17" dur="1" fill="hold">
                                              <p:stCondLst>
                                                <p:cond delay="0"/>
                                              </p:stCondLst>
                                            </p:cTn>
                                            <p:tgtEl>
                                              <p:spTgt spid="23"/>
                                            </p:tgtEl>
                                            <p:attrNameLst>
                                              <p:attrName>style.visibility</p:attrName>
                                            </p:attrNameLst>
                                          </p:cBhvr>
                                          <p:to>
                                            <p:strVal val="visible"/>
                                          </p:to>
                                        </p:set>
                                        <p:anim calcmode="lin" valueType="num">
                                          <p:cBhvr additive="base">
                                            <p:cTn id="18" dur="500" fill="hold"/>
                                            <p:tgtEl>
                                              <p:spTgt spid="23"/>
                                            </p:tgtEl>
                                            <p:attrNameLst>
                                              <p:attrName>ppt_x</p:attrName>
                                            </p:attrNameLst>
                                          </p:cBhvr>
                                          <p:tavLst>
                                            <p:tav tm="0">
                                              <p:val>
                                                <p:strVal val="0-#ppt_w/2"/>
                                              </p:val>
                                            </p:tav>
                                            <p:tav tm="100000">
                                              <p:val>
                                                <p:strVal val="#ppt_x"/>
                                              </p:val>
                                            </p:tav>
                                          </p:tavLst>
                                        </p:anim>
                                        <p:anim calcmode="lin" valueType="num">
                                          <p:cBhvr additive="base">
                                            <p:cTn id="19" dur="500" fill="hold"/>
                                            <p:tgtEl>
                                              <p:spTgt spid="23"/>
                                            </p:tgtEl>
                                            <p:attrNameLst>
                                              <p:attrName>ppt_y</p:attrName>
                                            </p:attrNameLst>
                                          </p:cBhvr>
                                          <p:tavLst>
                                            <p:tav tm="0">
                                              <p:val>
                                                <p:strVal val="1+#ppt_h/2"/>
                                              </p:val>
                                            </p:tav>
                                            <p:tav tm="100000">
                                              <p:val>
                                                <p:strVal val="#ppt_y"/>
                                              </p:val>
                                            </p:tav>
                                          </p:tavLst>
                                        </p:anim>
                                      </p:childTnLst>
                                    </p:cTn>
                                  </p:par>
                                  <p:par>
                                    <p:cTn id="20" presetID="2" presetClass="entr" presetSubtype="12" fill="hold" nodeType="with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additive="base">
                                            <p:cTn id="22" dur="500" fill="hold"/>
                                            <p:tgtEl>
                                              <p:spTgt spid="22"/>
                                            </p:tgtEl>
                                            <p:attrNameLst>
                                              <p:attrName>ppt_x</p:attrName>
                                            </p:attrNameLst>
                                          </p:cBhvr>
                                          <p:tavLst>
                                            <p:tav tm="0">
                                              <p:val>
                                                <p:strVal val="0-#ppt_w/2"/>
                                              </p:val>
                                            </p:tav>
                                            <p:tav tm="100000">
                                              <p:val>
                                                <p:strVal val="#ppt_x"/>
                                              </p:val>
                                            </p:tav>
                                          </p:tavLst>
                                        </p:anim>
                                        <p:anim calcmode="lin" valueType="num">
                                          <p:cBhvr additive="base">
                                            <p:cTn id="23" dur="500" fill="hold"/>
                                            <p:tgtEl>
                                              <p:spTgt spid="22"/>
                                            </p:tgtEl>
                                            <p:attrNameLst>
                                              <p:attrName>ppt_y</p:attrName>
                                            </p:attrNameLst>
                                          </p:cBhvr>
                                          <p:tavLst>
                                            <p:tav tm="0">
                                              <p:val>
                                                <p:strVal val="1+#ppt_h/2"/>
                                              </p:val>
                                            </p:tav>
                                            <p:tav tm="100000">
                                              <p:val>
                                                <p:strVal val="#ppt_y"/>
                                              </p:val>
                                            </p:tav>
                                          </p:tavLst>
                                        </p:anim>
                                      </p:childTnLst>
                                    </p:cTn>
                                  </p:par>
                                  <p:par>
                                    <p:cTn id="24" presetID="2" presetClass="entr" presetSubtype="3" fill="hold" nodeType="withEffect">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cBhvr additive="base">
                                            <p:cTn id="26" dur="500" fill="hold"/>
                                            <p:tgtEl>
                                              <p:spTgt spid="21"/>
                                            </p:tgtEl>
                                            <p:attrNameLst>
                                              <p:attrName>ppt_x</p:attrName>
                                            </p:attrNameLst>
                                          </p:cBhvr>
                                          <p:tavLst>
                                            <p:tav tm="0">
                                              <p:val>
                                                <p:strVal val="1+#ppt_w/2"/>
                                              </p:val>
                                            </p:tav>
                                            <p:tav tm="100000">
                                              <p:val>
                                                <p:strVal val="#ppt_x"/>
                                              </p:val>
                                            </p:tav>
                                          </p:tavLst>
                                        </p:anim>
                                        <p:anim calcmode="lin" valueType="num">
                                          <p:cBhvr additive="base">
                                            <p:cTn id="27" dur="500" fill="hold"/>
                                            <p:tgtEl>
                                              <p:spTgt spid="21"/>
                                            </p:tgtEl>
                                            <p:attrNameLst>
                                              <p:attrName>ppt_y</p:attrName>
                                            </p:attrNameLst>
                                          </p:cBhvr>
                                          <p:tavLst>
                                            <p:tav tm="0">
                                              <p:val>
                                                <p:strVal val="0-#ppt_h/2"/>
                                              </p:val>
                                            </p:tav>
                                            <p:tav tm="100000">
                                              <p:val>
                                                <p:strVal val="#ppt_y"/>
                                              </p:val>
                                            </p:tav>
                                          </p:tavLst>
                                        </p:anim>
                                      </p:childTnLst>
                                    </p:cTn>
                                  </p:par>
                                  <p:par>
                                    <p:cTn id="28" presetID="2" presetClass="entr" presetSubtype="3" fill="hold" nodeType="withEffect">
                                      <p:stCondLst>
                                        <p:cond delay="0"/>
                                      </p:stCondLst>
                                      <p:childTnLst>
                                        <p:set>
                                          <p:cBhvr>
                                            <p:cTn id="29" dur="1" fill="hold">
                                              <p:stCondLst>
                                                <p:cond delay="0"/>
                                              </p:stCondLst>
                                            </p:cTn>
                                            <p:tgtEl>
                                              <p:spTgt spid="20"/>
                                            </p:tgtEl>
                                            <p:attrNameLst>
                                              <p:attrName>style.visibility</p:attrName>
                                            </p:attrNameLst>
                                          </p:cBhvr>
                                          <p:to>
                                            <p:strVal val="visible"/>
                                          </p:to>
                                        </p:set>
                                        <p:anim calcmode="lin" valueType="num">
                                          <p:cBhvr additive="base">
                                            <p:cTn id="30" dur="500" fill="hold"/>
                                            <p:tgtEl>
                                              <p:spTgt spid="20"/>
                                            </p:tgtEl>
                                            <p:attrNameLst>
                                              <p:attrName>ppt_x</p:attrName>
                                            </p:attrNameLst>
                                          </p:cBhvr>
                                          <p:tavLst>
                                            <p:tav tm="0">
                                              <p:val>
                                                <p:strVal val="1+#ppt_w/2"/>
                                              </p:val>
                                            </p:tav>
                                            <p:tav tm="100000">
                                              <p:val>
                                                <p:strVal val="#ppt_x"/>
                                              </p:val>
                                            </p:tav>
                                          </p:tavLst>
                                        </p:anim>
                                        <p:anim calcmode="lin" valueType="num">
                                          <p:cBhvr additive="base">
                                            <p:cTn id="31" dur="500" fill="hold"/>
                                            <p:tgtEl>
                                              <p:spTgt spid="20"/>
                                            </p:tgtEl>
                                            <p:attrNameLst>
                                              <p:attrName>ppt_y</p:attrName>
                                            </p:attrNameLst>
                                          </p:cBhvr>
                                          <p:tavLst>
                                            <p:tav tm="0">
                                              <p:val>
                                                <p:strVal val="0-#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9" fill="hold" nodeType="clickEffect" p14:presetBounceEnd="79000">
                                      <p:stCondLst>
                                        <p:cond delay="0"/>
                                      </p:stCondLst>
                                      <p:childTnLst>
                                        <p:set>
                                          <p:cBhvr>
                                            <p:cTn id="35" dur="1" fill="hold">
                                              <p:stCondLst>
                                                <p:cond delay="0"/>
                                              </p:stCondLst>
                                            </p:cTn>
                                            <p:tgtEl>
                                              <p:spTgt spid="4"/>
                                            </p:tgtEl>
                                            <p:attrNameLst>
                                              <p:attrName>style.visibility</p:attrName>
                                            </p:attrNameLst>
                                          </p:cBhvr>
                                          <p:to>
                                            <p:strVal val="visible"/>
                                          </p:to>
                                        </p:set>
                                        <p:anim calcmode="lin" valueType="num" p14:bounceEnd="79000">
                                          <p:cBhvr additive="base">
                                            <p:cTn id="36" dur="1000" fill="hold"/>
                                            <p:tgtEl>
                                              <p:spTgt spid="4"/>
                                            </p:tgtEl>
                                            <p:attrNameLst>
                                              <p:attrName>ppt_x</p:attrName>
                                            </p:attrNameLst>
                                          </p:cBhvr>
                                          <p:tavLst>
                                            <p:tav tm="0">
                                              <p:val>
                                                <p:strVal val="0-#ppt_w/2"/>
                                              </p:val>
                                            </p:tav>
                                            <p:tav tm="100000">
                                              <p:val>
                                                <p:strVal val="#ppt_x"/>
                                              </p:val>
                                            </p:tav>
                                          </p:tavLst>
                                        </p:anim>
                                        <p:anim calcmode="lin" valueType="num" p14:bounceEnd="79000">
                                          <p:cBhvr additive="base">
                                            <p:cTn id="37" dur="1000" fill="hold"/>
                                            <p:tgtEl>
                                              <p:spTgt spid="4"/>
                                            </p:tgtEl>
                                            <p:attrNameLst>
                                              <p:attrName>ppt_y</p:attrName>
                                            </p:attrNameLst>
                                          </p:cBhvr>
                                          <p:tavLst>
                                            <p:tav tm="0">
                                              <p:val>
                                                <p:strVal val="0-#ppt_h/2"/>
                                              </p:val>
                                            </p:tav>
                                            <p:tav tm="100000">
                                              <p:val>
                                                <p:strVal val="#ppt_y"/>
                                              </p:val>
                                            </p:tav>
                                          </p:tavLst>
                                        </p:anim>
                                      </p:childTnLst>
                                    </p:cTn>
                                  </p:par>
                                  <p:par>
                                    <p:cTn id="38" presetID="2" presetClass="entr" presetSubtype="1" fill="hold" nodeType="withEffect" p14:presetBounceEnd="79000">
                                      <p:stCondLst>
                                        <p:cond delay="200"/>
                                      </p:stCondLst>
                                      <p:childTnLst>
                                        <p:set>
                                          <p:cBhvr>
                                            <p:cTn id="39" dur="1" fill="hold">
                                              <p:stCondLst>
                                                <p:cond delay="0"/>
                                              </p:stCondLst>
                                            </p:cTn>
                                            <p:tgtEl>
                                              <p:spTgt spid="8"/>
                                            </p:tgtEl>
                                            <p:attrNameLst>
                                              <p:attrName>style.visibility</p:attrName>
                                            </p:attrNameLst>
                                          </p:cBhvr>
                                          <p:to>
                                            <p:strVal val="visible"/>
                                          </p:to>
                                        </p:set>
                                        <p:anim calcmode="lin" valueType="num" p14:bounceEnd="79000">
                                          <p:cBhvr additive="base">
                                            <p:cTn id="40" dur="1000" fill="hold"/>
                                            <p:tgtEl>
                                              <p:spTgt spid="8"/>
                                            </p:tgtEl>
                                            <p:attrNameLst>
                                              <p:attrName>ppt_x</p:attrName>
                                            </p:attrNameLst>
                                          </p:cBhvr>
                                          <p:tavLst>
                                            <p:tav tm="0">
                                              <p:val>
                                                <p:strVal val="#ppt_x"/>
                                              </p:val>
                                            </p:tav>
                                            <p:tav tm="100000">
                                              <p:val>
                                                <p:strVal val="#ppt_x"/>
                                              </p:val>
                                            </p:tav>
                                          </p:tavLst>
                                        </p:anim>
                                        <p:anim calcmode="lin" valueType="num" p14:bounceEnd="79000">
                                          <p:cBhvr additive="base">
                                            <p:cTn id="41" dur="1000" fill="hold"/>
                                            <p:tgtEl>
                                              <p:spTgt spid="8"/>
                                            </p:tgtEl>
                                            <p:attrNameLst>
                                              <p:attrName>ppt_y</p:attrName>
                                            </p:attrNameLst>
                                          </p:cBhvr>
                                          <p:tavLst>
                                            <p:tav tm="0">
                                              <p:val>
                                                <p:strVal val="0-#ppt_h/2"/>
                                              </p:val>
                                            </p:tav>
                                            <p:tav tm="100000">
                                              <p:val>
                                                <p:strVal val="#ppt_y"/>
                                              </p:val>
                                            </p:tav>
                                          </p:tavLst>
                                        </p:anim>
                                      </p:childTnLst>
                                    </p:cTn>
                                  </p:par>
                                  <p:par>
                                    <p:cTn id="42" presetID="2" presetClass="entr" presetSubtype="4" fill="hold" nodeType="withEffect" p14:presetBounceEnd="79000">
                                      <p:stCondLst>
                                        <p:cond delay="400"/>
                                      </p:stCondLst>
                                      <p:childTnLst>
                                        <p:set>
                                          <p:cBhvr>
                                            <p:cTn id="43" dur="1" fill="hold">
                                              <p:stCondLst>
                                                <p:cond delay="0"/>
                                              </p:stCondLst>
                                            </p:cTn>
                                            <p:tgtEl>
                                              <p:spTgt spid="12"/>
                                            </p:tgtEl>
                                            <p:attrNameLst>
                                              <p:attrName>style.visibility</p:attrName>
                                            </p:attrNameLst>
                                          </p:cBhvr>
                                          <p:to>
                                            <p:strVal val="visible"/>
                                          </p:to>
                                        </p:set>
                                        <p:anim calcmode="lin" valueType="num" p14:bounceEnd="79000">
                                          <p:cBhvr additive="base">
                                            <p:cTn id="44" dur="1000" fill="hold"/>
                                            <p:tgtEl>
                                              <p:spTgt spid="12"/>
                                            </p:tgtEl>
                                            <p:attrNameLst>
                                              <p:attrName>ppt_x</p:attrName>
                                            </p:attrNameLst>
                                          </p:cBhvr>
                                          <p:tavLst>
                                            <p:tav tm="0">
                                              <p:val>
                                                <p:strVal val="#ppt_x"/>
                                              </p:val>
                                            </p:tav>
                                            <p:tav tm="100000">
                                              <p:val>
                                                <p:strVal val="#ppt_x"/>
                                              </p:val>
                                            </p:tav>
                                          </p:tavLst>
                                        </p:anim>
                                        <p:anim calcmode="lin" valueType="num" p14:bounceEnd="79000">
                                          <p:cBhvr additive="base">
                                            <p:cTn id="45" dur="1000" fill="hold"/>
                                            <p:tgtEl>
                                              <p:spTgt spid="12"/>
                                            </p:tgtEl>
                                            <p:attrNameLst>
                                              <p:attrName>ppt_y</p:attrName>
                                            </p:attrNameLst>
                                          </p:cBhvr>
                                          <p:tavLst>
                                            <p:tav tm="0">
                                              <p:val>
                                                <p:strVal val="1+#ppt_h/2"/>
                                              </p:val>
                                            </p:tav>
                                            <p:tav tm="100000">
                                              <p:val>
                                                <p:strVal val="#ppt_y"/>
                                              </p:val>
                                            </p:tav>
                                          </p:tavLst>
                                        </p:anim>
                                      </p:childTnLst>
                                    </p:cTn>
                                  </p:par>
                                  <p:par>
                                    <p:cTn id="46" presetID="2" presetClass="entr" presetSubtype="3" fill="hold" nodeType="withEffect" p14:presetBounceEnd="79000">
                                      <p:stCondLst>
                                        <p:cond delay="0"/>
                                      </p:stCondLst>
                                      <p:childTnLst>
                                        <p:set>
                                          <p:cBhvr>
                                            <p:cTn id="47" dur="1" fill="hold">
                                              <p:stCondLst>
                                                <p:cond delay="0"/>
                                              </p:stCondLst>
                                            </p:cTn>
                                            <p:tgtEl>
                                              <p:spTgt spid="16"/>
                                            </p:tgtEl>
                                            <p:attrNameLst>
                                              <p:attrName>style.visibility</p:attrName>
                                            </p:attrNameLst>
                                          </p:cBhvr>
                                          <p:to>
                                            <p:strVal val="visible"/>
                                          </p:to>
                                        </p:set>
                                        <p:anim calcmode="lin" valueType="num" p14:bounceEnd="79000">
                                          <p:cBhvr additive="base">
                                            <p:cTn id="48" dur="1000" fill="hold"/>
                                            <p:tgtEl>
                                              <p:spTgt spid="16"/>
                                            </p:tgtEl>
                                            <p:attrNameLst>
                                              <p:attrName>ppt_x</p:attrName>
                                            </p:attrNameLst>
                                          </p:cBhvr>
                                          <p:tavLst>
                                            <p:tav tm="0">
                                              <p:val>
                                                <p:strVal val="1+#ppt_w/2"/>
                                              </p:val>
                                            </p:tav>
                                            <p:tav tm="100000">
                                              <p:val>
                                                <p:strVal val="#ppt_x"/>
                                              </p:val>
                                            </p:tav>
                                          </p:tavLst>
                                        </p:anim>
                                        <p:anim calcmode="lin" valueType="num" p14:bounceEnd="79000">
                                          <p:cBhvr additive="base">
                                            <p:cTn id="49" dur="1000" fill="hold"/>
                                            <p:tgtEl>
                                              <p:spTgt spid="1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arn(inVertical)">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12" fill="hold" nodeType="clickEffect">
                                      <p:stCondLst>
                                        <p:cond delay="0"/>
                                      </p:stCondLst>
                                      <p:childTnLst>
                                        <p:set>
                                          <p:cBhvr>
                                            <p:cTn id="17" dur="1" fill="hold">
                                              <p:stCondLst>
                                                <p:cond delay="0"/>
                                              </p:stCondLst>
                                            </p:cTn>
                                            <p:tgtEl>
                                              <p:spTgt spid="23"/>
                                            </p:tgtEl>
                                            <p:attrNameLst>
                                              <p:attrName>style.visibility</p:attrName>
                                            </p:attrNameLst>
                                          </p:cBhvr>
                                          <p:to>
                                            <p:strVal val="visible"/>
                                          </p:to>
                                        </p:set>
                                        <p:anim calcmode="lin" valueType="num">
                                          <p:cBhvr additive="base">
                                            <p:cTn id="18" dur="500" fill="hold"/>
                                            <p:tgtEl>
                                              <p:spTgt spid="23"/>
                                            </p:tgtEl>
                                            <p:attrNameLst>
                                              <p:attrName>ppt_x</p:attrName>
                                            </p:attrNameLst>
                                          </p:cBhvr>
                                          <p:tavLst>
                                            <p:tav tm="0">
                                              <p:val>
                                                <p:strVal val="0-#ppt_w/2"/>
                                              </p:val>
                                            </p:tav>
                                            <p:tav tm="100000">
                                              <p:val>
                                                <p:strVal val="#ppt_x"/>
                                              </p:val>
                                            </p:tav>
                                          </p:tavLst>
                                        </p:anim>
                                        <p:anim calcmode="lin" valueType="num">
                                          <p:cBhvr additive="base">
                                            <p:cTn id="19" dur="500" fill="hold"/>
                                            <p:tgtEl>
                                              <p:spTgt spid="23"/>
                                            </p:tgtEl>
                                            <p:attrNameLst>
                                              <p:attrName>ppt_y</p:attrName>
                                            </p:attrNameLst>
                                          </p:cBhvr>
                                          <p:tavLst>
                                            <p:tav tm="0">
                                              <p:val>
                                                <p:strVal val="1+#ppt_h/2"/>
                                              </p:val>
                                            </p:tav>
                                            <p:tav tm="100000">
                                              <p:val>
                                                <p:strVal val="#ppt_y"/>
                                              </p:val>
                                            </p:tav>
                                          </p:tavLst>
                                        </p:anim>
                                      </p:childTnLst>
                                    </p:cTn>
                                  </p:par>
                                  <p:par>
                                    <p:cTn id="20" presetID="2" presetClass="entr" presetSubtype="12" fill="hold" nodeType="with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additive="base">
                                            <p:cTn id="22" dur="500" fill="hold"/>
                                            <p:tgtEl>
                                              <p:spTgt spid="22"/>
                                            </p:tgtEl>
                                            <p:attrNameLst>
                                              <p:attrName>ppt_x</p:attrName>
                                            </p:attrNameLst>
                                          </p:cBhvr>
                                          <p:tavLst>
                                            <p:tav tm="0">
                                              <p:val>
                                                <p:strVal val="0-#ppt_w/2"/>
                                              </p:val>
                                            </p:tav>
                                            <p:tav tm="100000">
                                              <p:val>
                                                <p:strVal val="#ppt_x"/>
                                              </p:val>
                                            </p:tav>
                                          </p:tavLst>
                                        </p:anim>
                                        <p:anim calcmode="lin" valueType="num">
                                          <p:cBhvr additive="base">
                                            <p:cTn id="23" dur="500" fill="hold"/>
                                            <p:tgtEl>
                                              <p:spTgt spid="22"/>
                                            </p:tgtEl>
                                            <p:attrNameLst>
                                              <p:attrName>ppt_y</p:attrName>
                                            </p:attrNameLst>
                                          </p:cBhvr>
                                          <p:tavLst>
                                            <p:tav tm="0">
                                              <p:val>
                                                <p:strVal val="1+#ppt_h/2"/>
                                              </p:val>
                                            </p:tav>
                                            <p:tav tm="100000">
                                              <p:val>
                                                <p:strVal val="#ppt_y"/>
                                              </p:val>
                                            </p:tav>
                                          </p:tavLst>
                                        </p:anim>
                                      </p:childTnLst>
                                    </p:cTn>
                                  </p:par>
                                  <p:par>
                                    <p:cTn id="24" presetID="2" presetClass="entr" presetSubtype="3" fill="hold" nodeType="withEffect">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cBhvr additive="base">
                                            <p:cTn id="26" dur="500" fill="hold"/>
                                            <p:tgtEl>
                                              <p:spTgt spid="21"/>
                                            </p:tgtEl>
                                            <p:attrNameLst>
                                              <p:attrName>ppt_x</p:attrName>
                                            </p:attrNameLst>
                                          </p:cBhvr>
                                          <p:tavLst>
                                            <p:tav tm="0">
                                              <p:val>
                                                <p:strVal val="1+#ppt_w/2"/>
                                              </p:val>
                                            </p:tav>
                                            <p:tav tm="100000">
                                              <p:val>
                                                <p:strVal val="#ppt_x"/>
                                              </p:val>
                                            </p:tav>
                                          </p:tavLst>
                                        </p:anim>
                                        <p:anim calcmode="lin" valueType="num">
                                          <p:cBhvr additive="base">
                                            <p:cTn id="27" dur="500" fill="hold"/>
                                            <p:tgtEl>
                                              <p:spTgt spid="21"/>
                                            </p:tgtEl>
                                            <p:attrNameLst>
                                              <p:attrName>ppt_y</p:attrName>
                                            </p:attrNameLst>
                                          </p:cBhvr>
                                          <p:tavLst>
                                            <p:tav tm="0">
                                              <p:val>
                                                <p:strVal val="0-#ppt_h/2"/>
                                              </p:val>
                                            </p:tav>
                                            <p:tav tm="100000">
                                              <p:val>
                                                <p:strVal val="#ppt_y"/>
                                              </p:val>
                                            </p:tav>
                                          </p:tavLst>
                                        </p:anim>
                                      </p:childTnLst>
                                    </p:cTn>
                                  </p:par>
                                  <p:par>
                                    <p:cTn id="28" presetID="2" presetClass="entr" presetSubtype="3" fill="hold" nodeType="withEffect">
                                      <p:stCondLst>
                                        <p:cond delay="0"/>
                                      </p:stCondLst>
                                      <p:childTnLst>
                                        <p:set>
                                          <p:cBhvr>
                                            <p:cTn id="29" dur="1" fill="hold">
                                              <p:stCondLst>
                                                <p:cond delay="0"/>
                                              </p:stCondLst>
                                            </p:cTn>
                                            <p:tgtEl>
                                              <p:spTgt spid="20"/>
                                            </p:tgtEl>
                                            <p:attrNameLst>
                                              <p:attrName>style.visibility</p:attrName>
                                            </p:attrNameLst>
                                          </p:cBhvr>
                                          <p:to>
                                            <p:strVal val="visible"/>
                                          </p:to>
                                        </p:set>
                                        <p:anim calcmode="lin" valueType="num">
                                          <p:cBhvr additive="base">
                                            <p:cTn id="30" dur="500" fill="hold"/>
                                            <p:tgtEl>
                                              <p:spTgt spid="20"/>
                                            </p:tgtEl>
                                            <p:attrNameLst>
                                              <p:attrName>ppt_x</p:attrName>
                                            </p:attrNameLst>
                                          </p:cBhvr>
                                          <p:tavLst>
                                            <p:tav tm="0">
                                              <p:val>
                                                <p:strVal val="1+#ppt_w/2"/>
                                              </p:val>
                                            </p:tav>
                                            <p:tav tm="100000">
                                              <p:val>
                                                <p:strVal val="#ppt_x"/>
                                              </p:val>
                                            </p:tav>
                                          </p:tavLst>
                                        </p:anim>
                                        <p:anim calcmode="lin" valueType="num">
                                          <p:cBhvr additive="base">
                                            <p:cTn id="31" dur="500" fill="hold"/>
                                            <p:tgtEl>
                                              <p:spTgt spid="20"/>
                                            </p:tgtEl>
                                            <p:attrNameLst>
                                              <p:attrName>ppt_y</p:attrName>
                                            </p:attrNameLst>
                                          </p:cBhvr>
                                          <p:tavLst>
                                            <p:tav tm="0">
                                              <p:val>
                                                <p:strVal val="0-#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9" fill="hold" nodeType="clickEffect">
                                      <p:stCondLst>
                                        <p:cond delay="0"/>
                                      </p:stCondLst>
                                      <p:childTnLst>
                                        <p:set>
                                          <p:cBhvr>
                                            <p:cTn id="35" dur="1" fill="hold">
                                              <p:stCondLst>
                                                <p:cond delay="0"/>
                                              </p:stCondLst>
                                            </p:cTn>
                                            <p:tgtEl>
                                              <p:spTgt spid="4"/>
                                            </p:tgtEl>
                                            <p:attrNameLst>
                                              <p:attrName>style.visibility</p:attrName>
                                            </p:attrNameLst>
                                          </p:cBhvr>
                                          <p:to>
                                            <p:strVal val="visible"/>
                                          </p:to>
                                        </p:set>
                                        <p:anim calcmode="lin" valueType="num">
                                          <p:cBhvr additive="base">
                                            <p:cTn id="36" dur="1000" fill="hold"/>
                                            <p:tgtEl>
                                              <p:spTgt spid="4"/>
                                            </p:tgtEl>
                                            <p:attrNameLst>
                                              <p:attrName>ppt_x</p:attrName>
                                            </p:attrNameLst>
                                          </p:cBhvr>
                                          <p:tavLst>
                                            <p:tav tm="0">
                                              <p:val>
                                                <p:strVal val="0-#ppt_w/2"/>
                                              </p:val>
                                            </p:tav>
                                            <p:tav tm="100000">
                                              <p:val>
                                                <p:strVal val="#ppt_x"/>
                                              </p:val>
                                            </p:tav>
                                          </p:tavLst>
                                        </p:anim>
                                        <p:anim calcmode="lin" valueType="num">
                                          <p:cBhvr additive="base">
                                            <p:cTn id="37" dur="1000" fill="hold"/>
                                            <p:tgtEl>
                                              <p:spTgt spid="4"/>
                                            </p:tgtEl>
                                            <p:attrNameLst>
                                              <p:attrName>ppt_y</p:attrName>
                                            </p:attrNameLst>
                                          </p:cBhvr>
                                          <p:tavLst>
                                            <p:tav tm="0">
                                              <p:val>
                                                <p:strVal val="0-#ppt_h/2"/>
                                              </p:val>
                                            </p:tav>
                                            <p:tav tm="100000">
                                              <p:val>
                                                <p:strVal val="#ppt_y"/>
                                              </p:val>
                                            </p:tav>
                                          </p:tavLst>
                                        </p:anim>
                                      </p:childTnLst>
                                    </p:cTn>
                                  </p:par>
                                  <p:par>
                                    <p:cTn id="38" presetID="2" presetClass="entr" presetSubtype="1" fill="hold" nodeType="withEffect">
                                      <p:stCondLst>
                                        <p:cond delay="200"/>
                                      </p:stCondLst>
                                      <p:childTnLst>
                                        <p:set>
                                          <p:cBhvr>
                                            <p:cTn id="39" dur="1" fill="hold">
                                              <p:stCondLst>
                                                <p:cond delay="0"/>
                                              </p:stCondLst>
                                            </p:cTn>
                                            <p:tgtEl>
                                              <p:spTgt spid="8"/>
                                            </p:tgtEl>
                                            <p:attrNameLst>
                                              <p:attrName>style.visibility</p:attrName>
                                            </p:attrNameLst>
                                          </p:cBhvr>
                                          <p:to>
                                            <p:strVal val="visible"/>
                                          </p:to>
                                        </p:set>
                                        <p:anim calcmode="lin" valueType="num">
                                          <p:cBhvr additive="base">
                                            <p:cTn id="40" dur="1000" fill="hold"/>
                                            <p:tgtEl>
                                              <p:spTgt spid="8"/>
                                            </p:tgtEl>
                                            <p:attrNameLst>
                                              <p:attrName>ppt_x</p:attrName>
                                            </p:attrNameLst>
                                          </p:cBhvr>
                                          <p:tavLst>
                                            <p:tav tm="0">
                                              <p:val>
                                                <p:strVal val="#ppt_x"/>
                                              </p:val>
                                            </p:tav>
                                            <p:tav tm="100000">
                                              <p:val>
                                                <p:strVal val="#ppt_x"/>
                                              </p:val>
                                            </p:tav>
                                          </p:tavLst>
                                        </p:anim>
                                        <p:anim calcmode="lin" valueType="num">
                                          <p:cBhvr additive="base">
                                            <p:cTn id="41" dur="1000" fill="hold"/>
                                            <p:tgtEl>
                                              <p:spTgt spid="8"/>
                                            </p:tgtEl>
                                            <p:attrNameLst>
                                              <p:attrName>ppt_y</p:attrName>
                                            </p:attrNameLst>
                                          </p:cBhvr>
                                          <p:tavLst>
                                            <p:tav tm="0">
                                              <p:val>
                                                <p:strVal val="0-#ppt_h/2"/>
                                              </p:val>
                                            </p:tav>
                                            <p:tav tm="100000">
                                              <p:val>
                                                <p:strVal val="#ppt_y"/>
                                              </p:val>
                                            </p:tav>
                                          </p:tavLst>
                                        </p:anim>
                                      </p:childTnLst>
                                    </p:cTn>
                                  </p:par>
                                  <p:par>
                                    <p:cTn id="42" presetID="2" presetClass="entr" presetSubtype="4" fill="hold" nodeType="withEffect">
                                      <p:stCondLst>
                                        <p:cond delay="400"/>
                                      </p:stCondLst>
                                      <p:childTnLst>
                                        <p:set>
                                          <p:cBhvr>
                                            <p:cTn id="43" dur="1" fill="hold">
                                              <p:stCondLst>
                                                <p:cond delay="0"/>
                                              </p:stCondLst>
                                            </p:cTn>
                                            <p:tgtEl>
                                              <p:spTgt spid="12"/>
                                            </p:tgtEl>
                                            <p:attrNameLst>
                                              <p:attrName>style.visibility</p:attrName>
                                            </p:attrNameLst>
                                          </p:cBhvr>
                                          <p:to>
                                            <p:strVal val="visible"/>
                                          </p:to>
                                        </p:set>
                                        <p:anim calcmode="lin" valueType="num">
                                          <p:cBhvr additive="base">
                                            <p:cTn id="44" dur="1000" fill="hold"/>
                                            <p:tgtEl>
                                              <p:spTgt spid="12"/>
                                            </p:tgtEl>
                                            <p:attrNameLst>
                                              <p:attrName>ppt_x</p:attrName>
                                            </p:attrNameLst>
                                          </p:cBhvr>
                                          <p:tavLst>
                                            <p:tav tm="0">
                                              <p:val>
                                                <p:strVal val="#ppt_x"/>
                                              </p:val>
                                            </p:tav>
                                            <p:tav tm="100000">
                                              <p:val>
                                                <p:strVal val="#ppt_x"/>
                                              </p:val>
                                            </p:tav>
                                          </p:tavLst>
                                        </p:anim>
                                        <p:anim calcmode="lin" valueType="num">
                                          <p:cBhvr additive="base">
                                            <p:cTn id="45" dur="1000" fill="hold"/>
                                            <p:tgtEl>
                                              <p:spTgt spid="12"/>
                                            </p:tgtEl>
                                            <p:attrNameLst>
                                              <p:attrName>ppt_y</p:attrName>
                                            </p:attrNameLst>
                                          </p:cBhvr>
                                          <p:tavLst>
                                            <p:tav tm="0">
                                              <p:val>
                                                <p:strVal val="1+#ppt_h/2"/>
                                              </p:val>
                                            </p:tav>
                                            <p:tav tm="100000">
                                              <p:val>
                                                <p:strVal val="#ppt_y"/>
                                              </p:val>
                                            </p:tav>
                                          </p:tavLst>
                                        </p:anim>
                                      </p:childTnLst>
                                    </p:cTn>
                                  </p:par>
                                  <p:par>
                                    <p:cTn id="46" presetID="2" presetClass="entr" presetSubtype="3" fill="hold" nodeType="withEffect">
                                      <p:stCondLst>
                                        <p:cond delay="0"/>
                                      </p:stCondLst>
                                      <p:childTnLst>
                                        <p:set>
                                          <p:cBhvr>
                                            <p:cTn id="47" dur="1" fill="hold">
                                              <p:stCondLst>
                                                <p:cond delay="0"/>
                                              </p:stCondLst>
                                            </p:cTn>
                                            <p:tgtEl>
                                              <p:spTgt spid="16"/>
                                            </p:tgtEl>
                                            <p:attrNameLst>
                                              <p:attrName>style.visibility</p:attrName>
                                            </p:attrNameLst>
                                          </p:cBhvr>
                                          <p:to>
                                            <p:strVal val="visible"/>
                                          </p:to>
                                        </p:set>
                                        <p:anim calcmode="lin" valueType="num">
                                          <p:cBhvr additive="base">
                                            <p:cTn id="48" dur="1000" fill="hold"/>
                                            <p:tgtEl>
                                              <p:spTgt spid="16"/>
                                            </p:tgtEl>
                                            <p:attrNameLst>
                                              <p:attrName>ppt_x</p:attrName>
                                            </p:attrNameLst>
                                          </p:cBhvr>
                                          <p:tavLst>
                                            <p:tav tm="0">
                                              <p:val>
                                                <p:strVal val="1+#ppt_w/2"/>
                                              </p:val>
                                            </p:tav>
                                            <p:tav tm="100000">
                                              <p:val>
                                                <p:strVal val="#ppt_x"/>
                                              </p:val>
                                            </p:tav>
                                          </p:tavLst>
                                        </p:anim>
                                        <p:anim calcmode="lin" valueType="num">
                                          <p:cBhvr additive="base">
                                            <p:cTn id="49" dur="1000" fill="hold"/>
                                            <p:tgtEl>
                                              <p:spTgt spid="1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id="{672EA72F-9857-4494-966A-4C872BACC183}"/>
              </a:ext>
            </a:extLst>
          </p:cNvPr>
          <p:cNvPicPr>
            <a:picLocks noChangeAspect="1"/>
          </p:cNvPicPr>
          <p:nvPr/>
        </p:nvPicPr>
        <p:blipFill>
          <a:blip r:embed="rId2"/>
          <a:stretch>
            <a:fillRect/>
          </a:stretch>
        </p:blipFill>
        <p:spPr>
          <a:xfrm>
            <a:off x="1743366" y="3355701"/>
            <a:ext cx="3408247" cy="3494976"/>
          </a:xfrm>
          <a:prstGeom prst="rect">
            <a:avLst/>
          </a:prstGeom>
        </p:spPr>
      </p:pic>
      <p:pic>
        <p:nvPicPr>
          <p:cNvPr id="11" name="图片 10">
            <a:extLst>
              <a:ext uri="{FF2B5EF4-FFF2-40B4-BE49-F238E27FC236}">
                <a16:creationId xmlns:a16="http://schemas.microsoft.com/office/drawing/2014/main" id="{EA9EBC8A-6859-4696-BF74-ECF8AC69A21D}"/>
              </a:ext>
            </a:extLst>
          </p:cNvPr>
          <p:cNvPicPr>
            <a:picLocks noChangeAspect="1"/>
          </p:cNvPicPr>
          <p:nvPr/>
        </p:nvPicPr>
        <p:blipFill>
          <a:blip r:embed="rId3"/>
          <a:stretch>
            <a:fillRect/>
          </a:stretch>
        </p:blipFill>
        <p:spPr>
          <a:xfrm>
            <a:off x="3059973" y="4714739"/>
            <a:ext cx="2653564" cy="2143261"/>
          </a:xfrm>
          <a:prstGeom prst="rect">
            <a:avLst/>
          </a:prstGeom>
        </p:spPr>
      </p:pic>
      <p:pic>
        <p:nvPicPr>
          <p:cNvPr id="12" name="图片 11">
            <a:extLst>
              <a:ext uri="{FF2B5EF4-FFF2-40B4-BE49-F238E27FC236}">
                <a16:creationId xmlns:a16="http://schemas.microsoft.com/office/drawing/2014/main" id="{1523FE08-3703-477B-A9FC-A0B8167BE51B}"/>
              </a:ext>
            </a:extLst>
          </p:cNvPr>
          <p:cNvPicPr>
            <a:picLocks noChangeAspect="1"/>
          </p:cNvPicPr>
          <p:nvPr/>
        </p:nvPicPr>
        <p:blipFill>
          <a:blip r:embed="rId4"/>
          <a:stretch>
            <a:fillRect/>
          </a:stretch>
        </p:blipFill>
        <p:spPr>
          <a:xfrm>
            <a:off x="5104443" y="-709451"/>
            <a:ext cx="3399799" cy="2740601"/>
          </a:xfrm>
          <a:prstGeom prst="rect">
            <a:avLst/>
          </a:prstGeom>
        </p:spPr>
      </p:pic>
      <p:pic>
        <p:nvPicPr>
          <p:cNvPr id="13" name="图片 12">
            <a:extLst>
              <a:ext uri="{FF2B5EF4-FFF2-40B4-BE49-F238E27FC236}">
                <a16:creationId xmlns:a16="http://schemas.microsoft.com/office/drawing/2014/main" id="{D38E5EDD-75DA-4E30-820A-6777DBBFD1D7}"/>
              </a:ext>
            </a:extLst>
          </p:cNvPr>
          <p:cNvPicPr>
            <a:picLocks noChangeAspect="1"/>
          </p:cNvPicPr>
          <p:nvPr/>
        </p:nvPicPr>
        <p:blipFill>
          <a:blip r:embed="rId5"/>
          <a:stretch>
            <a:fillRect/>
          </a:stretch>
        </p:blipFill>
        <p:spPr>
          <a:xfrm>
            <a:off x="5713537" y="-898513"/>
            <a:ext cx="4044228" cy="4148277"/>
          </a:xfrm>
          <a:prstGeom prst="rect">
            <a:avLst/>
          </a:prstGeom>
        </p:spPr>
      </p:pic>
      <p:grpSp>
        <p:nvGrpSpPr>
          <p:cNvPr id="2" name="组合 1">
            <a:extLst>
              <a:ext uri="{FF2B5EF4-FFF2-40B4-BE49-F238E27FC236}">
                <a16:creationId xmlns:a16="http://schemas.microsoft.com/office/drawing/2014/main" id="{29220D66-A949-4B39-A4DB-16BD9D0E7922}"/>
              </a:ext>
            </a:extLst>
          </p:cNvPr>
          <p:cNvGrpSpPr/>
          <p:nvPr/>
        </p:nvGrpSpPr>
        <p:grpSpPr>
          <a:xfrm>
            <a:off x="4101275" y="1522858"/>
            <a:ext cx="3698561" cy="3700173"/>
            <a:chOff x="3617392" y="513777"/>
            <a:chExt cx="1734715" cy="1735471"/>
          </a:xfrm>
        </p:grpSpPr>
        <p:pic>
          <p:nvPicPr>
            <p:cNvPr id="3" name="图片 2">
              <a:extLst>
                <a:ext uri="{FF2B5EF4-FFF2-40B4-BE49-F238E27FC236}">
                  <a16:creationId xmlns:a16="http://schemas.microsoft.com/office/drawing/2014/main" id="{FE88A904-F2FC-41E2-8ADF-760F82E4AF04}"/>
                </a:ext>
              </a:extLst>
            </p:cNvPr>
            <p:cNvPicPr>
              <a:picLocks noChangeAspect="1"/>
            </p:cNvPicPr>
            <p:nvPr/>
          </p:nvPicPr>
          <p:blipFill>
            <a:blip r:embed="rId6"/>
            <a:stretch>
              <a:fillRect/>
            </a:stretch>
          </p:blipFill>
          <p:spPr>
            <a:xfrm>
              <a:off x="3617392" y="513777"/>
              <a:ext cx="1734715" cy="1735471"/>
            </a:xfrm>
            <a:prstGeom prst="rect">
              <a:avLst/>
            </a:prstGeom>
            <a:effectLst>
              <a:outerShdw blurRad="127000" dist="63500" dir="2700000" algn="tl" rotWithShape="0">
                <a:prstClr val="black">
                  <a:alpha val="20000"/>
                </a:prstClr>
              </a:outerShdw>
            </a:effectLst>
          </p:spPr>
        </p:pic>
        <p:sp>
          <p:nvSpPr>
            <p:cNvPr id="4" name="文本框 3">
              <a:extLst>
                <a:ext uri="{FF2B5EF4-FFF2-40B4-BE49-F238E27FC236}">
                  <a16:creationId xmlns:a16="http://schemas.microsoft.com/office/drawing/2014/main" id="{DF430040-B90F-423D-9FC0-961F61EE7581}"/>
                </a:ext>
              </a:extLst>
            </p:cNvPr>
            <p:cNvSpPr txBox="1"/>
            <p:nvPr/>
          </p:nvSpPr>
          <p:spPr>
            <a:xfrm>
              <a:off x="3730795" y="909957"/>
              <a:ext cx="1480324" cy="216532"/>
            </a:xfrm>
            <a:prstGeom prst="rect">
              <a:avLst/>
            </a:prstGeom>
            <a:noFill/>
          </p:spPr>
          <p:txBody>
            <a:bodyPr wrap="square" rtlCol="0">
              <a:spAutoFit/>
            </a:bodyPr>
            <a:lstStyle/>
            <a:p>
              <a:pPr algn="ctr"/>
              <a:r>
                <a:rPr lang="zh-CN" altLang="en-US" sz="2400" b="1" dirty="0">
                  <a:solidFill>
                    <a:schemeClr val="bg1">
                      <a:lumMod val="65000"/>
                    </a:schemeClr>
                  </a:solidFill>
                  <a:latin typeface="微软雅黑" panose="020B0503020204020204" pitchFamily="34" charset="-122"/>
                  <a:ea typeface="微软雅黑" panose="020B0503020204020204" pitchFamily="34" charset="-122"/>
                </a:rPr>
                <a:t>请输入你的题目</a:t>
              </a:r>
            </a:p>
          </p:txBody>
        </p:sp>
        <p:sp>
          <p:nvSpPr>
            <p:cNvPr id="5" name="文本框 4">
              <a:extLst>
                <a:ext uri="{FF2B5EF4-FFF2-40B4-BE49-F238E27FC236}">
                  <a16:creationId xmlns:a16="http://schemas.microsoft.com/office/drawing/2014/main" id="{DF60E8DA-DA2C-446A-AC2D-C16BC09AA00B}"/>
                </a:ext>
              </a:extLst>
            </p:cNvPr>
            <p:cNvSpPr txBox="1"/>
            <p:nvPr/>
          </p:nvSpPr>
          <p:spPr>
            <a:xfrm>
              <a:off x="4094132" y="612743"/>
              <a:ext cx="795928" cy="274274"/>
            </a:xfrm>
            <a:prstGeom prst="rect">
              <a:avLst/>
            </a:prstGeom>
            <a:noFill/>
          </p:spPr>
          <p:txBody>
            <a:bodyPr wrap="square" rtlCol="0">
              <a:spAutoFit/>
            </a:bodyPr>
            <a:lstStyle>
              <a:defPPr>
                <a:defRPr lang="zh-CN"/>
              </a:defPPr>
              <a:lvl1pPr algn="ctr">
                <a:defRPr sz="2400" b="1">
                  <a:solidFill>
                    <a:srgbClr val="D25B6E"/>
                  </a:solidFill>
                  <a:latin typeface="微软雅黑" panose="020B0503020204020204" pitchFamily="34" charset="-122"/>
                  <a:ea typeface="微软雅黑" panose="020B0503020204020204" pitchFamily="34" charset="-122"/>
                </a:defRPr>
              </a:lvl1pPr>
            </a:lstStyle>
            <a:p>
              <a:r>
                <a:rPr lang="en-US" altLang="zh-CN" sz="3200" dirty="0">
                  <a:solidFill>
                    <a:schemeClr val="bg1">
                      <a:lumMod val="65000"/>
                    </a:schemeClr>
                  </a:solidFill>
                </a:rPr>
                <a:t>04</a:t>
              </a:r>
              <a:endParaRPr lang="zh-CN" altLang="en-US" sz="3200" dirty="0">
                <a:solidFill>
                  <a:schemeClr val="bg1">
                    <a:lumMod val="65000"/>
                  </a:schemeClr>
                </a:solidFill>
              </a:endParaRPr>
            </a:p>
          </p:txBody>
        </p:sp>
      </p:grpSp>
      <p:pic>
        <p:nvPicPr>
          <p:cNvPr id="14" name="图片 13">
            <a:extLst>
              <a:ext uri="{FF2B5EF4-FFF2-40B4-BE49-F238E27FC236}">
                <a16:creationId xmlns:a16="http://schemas.microsoft.com/office/drawing/2014/main" id="{5A3D07CB-5280-42C3-A97B-24B4066F1E95}"/>
              </a:ext>
            </a:extLst>
          </p:cNvPr>
          <p:cNvPicPr>
            <a:picLocks noChangeAspect="1"/>
          </p:cNvPicPr>
          <p:nvPr/>
        </p:nvPicPr>
        <p:blipFill>
          <a:blip r:embed="rId7"/>
          <a:stretch>
            <a:fillRect/>
          </a:stretch>
        </p:blipFill>
        <p:spPr>
          <a:xfrm>
            <a:off x="7027867" y="4182229"/>
            <a:ext cx="879750" cy="880133"/>
          </a:xfrm>
          <a:prstGeom prst="rect">
            <a:avLst/>
          </a:prstGeom>
        </p:spPr>
      </p:pic>
      <p:pic>
        <p:nvPicPr>
          <p:cNvPr id="15" name="图片 14">
            <a:extLst>
              <a:ext uri="{FF2B5EF4-FFF2-40B4-BE49-F238E27FC236}">
                <a16:creationId xmlns:a16="http://schemas.microsoft.com/office/drawing/2014/main" id="{DDA3A329-8D45-43AF-AACC-607A71F07505}"/>
              </a:ext>
            </a:extLst>
          </p:cNvPr>
          <p:cNvPicPr>
            <a:picLocks noChangeAspect="1"/>
          </p:cNvPicPr>
          <p:nvPr/>
        </p:nvPicPr>
        <p:blipFill>
          <a:blip r:embed="rId8"/>
          <a:stretch>
            <a:fillRect/>
          </a:stretch>
        </p:blipFill>
        <p:spPr>
          <a:xfrm rot="2920028">
            <a:off x="5861811" y="5241026"/>
            <a:ext cx="884623" cy="745270"/>
          </a:xfrm>
          <a:prstGeom prst="rect">
            <a:avLst/>
          </a:prstGeom>
        </p:spPr>
      </p:pic>
      <p:pic>
        <p:nvPicPr>
          <p:cNvPr id="16" name="图片 15">
            <a:extLst>
              <a:ext uri="{FF2B5EF4-FFF2-40B4-BE49-F238E27FC236}">
                <a16:creationId xmlns:a16="http://schemas.microsoft.com/office/drawing/2014/main" id="{C1D4651B-BF1A-4711-B3E0-E9496A03A443}"/>
              </a:ext>
            </a:extLst>
          </p:cNvPr>
          <p:cNvPicPr>
            <a:picLocks noChangeAspect="1"/>
          </p:cNvPicPr>
          <p:nvPr/>
        </p:nvPicPr>
        <p:blipFill>
          <a:blip r:embed="rId9"/>
          <a:stretch>
            <a:fillRect/>
          </a:stretch>
        </p:blipFill>
        <p:spPr>
          <a:xfrm>
            <a:off x="3492106" y="649219"/>
            <a:ext cx="913658" cy="751557"/>
          </a:xfrm>
          <a:prstGeom prst="rect">
            <a:avLst/>
          </a:prstGeom>
        </p:spPr>
      </p:pic>
      <p:pic>
        <p:nvPicPr>
          <p:cNvPr id="17" name="图片 16">
            <a:extLst>
              <a:ext uri="{FF2B5EF4-FFF2-40B4-BE49-F238E27FC236}">
                <a16:creationId xmlns:a16="http://schemas.microsoft.com/office/drawing/2014/main" id="{54D0F49A-B250-4D64-8D64-A2622215D000}"/>
              </a:ext>
            </a:extLst>
          </p:cNvPr>
          <p:cNvPicPr>
            <a:picLocks noChangeAspect="1"/>
          </p:cNvPicPr>
          <p:nvPr/>
        </p:nvPicPr>
        <p:blipFill>
          <a:blip r:embed="rId10"/>
          <a:stretch>
            <a:fillRect/>
          </a:stretch>
        </p:blipFill>
        <p:spPr>
          <a:xfrm>
            <a:off x="2857845" y="2129280"/>
            <a:ext cx="1013625" cy="1014067"/>
          </a:xfrm>
          <a:prstGeom prst="rect">
            <a:avLst/>
          </a:prstGeom>
        </p:spPr>
      </p:pic>
      <p:sp>
        <p:nvSpPr>
          <p:cNvPr id="18" name="矩形 17">
            <a:extLst>
              <a:ext uri="{FF2B5EF4-FFF2-40B4-BE49-F238E27FC236}">
                <a16:creationId xmlns:a16="http://schemas.microsoft.com/office/drawing/2014/main" id="{1DD6E87A-C070-41C6-A362-6EE740A9E115}"/>
              </a:ext>
            </a:extLst>
          </p:cNvPr>
          <p:cNvSpPr/>
          <p:nvPr/>
        </p:nvSpPr>
        <p:spPr>
          <a:xfrm>
            <a:off x="4633452" y="2930994"/>
            <a:ext cx="2665537" cy="1015663"/>
          </a:xfrm>
          <a:prstGeom prst="rect">
            <a:avLst/>
          </a:prstGeom>
        </p:spPr>
        <p:txBody>
          <a:bodyPr wrap="square">
            <a:spAutoFit/>
          </a:bodyPr>
          <a:lstStyle/>
          <a:p>
            <a:r>
              <a:rPr lang="zh-CN" altLang="en-US" sz="1200" dirty="0">
                <a:solidFill>
                  <a:schemeClr val="bg1">
                    <a:lumMod val="65000"/>
                  </a:schemeClr>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请在此处添加详细描述文本，尽量与标题文本语言风格相符合，语言描述尽量简洁生动。请在此处添加详细描述文本，尽量与标题文本语言风格相符合，语言描述尽量简洁生动。</a:t>
            </a:r>
          </a:p>
        </p:txBody>
      </p:sp>
    </p:spTree>
    <p:extLst>
      <p:ext uri="{BB962C8B-B14F-4D97-AF65-F5344CB8AC3E}">
        <p14:creationId xmlns:p14="http://schemas.microsoft.com/office/powerpoint/2010/main" val="92335956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1+#ppt_w/2"/>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par>
                                    <p:cTn id="13" presetID="2" presetClass="entr" presetSubtype="12"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1+#ppt_h/2"/>
                                              </p:val>
                                            </p:tav>
                                            <p:tav tm="100000">
                                              <p:val>
                                                <p:strVal val="#ppt_y"/>
                                              </p:val>
                                            </p:tav>
                                          </p:tavLst>
                                        </p:anim>
                                      </p:childTnLst>
                                    </p:cTn>
                                  </p:par>
                                  <p:par>
                                    <p:cTn id="17" presetID="2" presetClass="entr" presetSubtype="12"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9" fill="hold" nodeType="clickEffect" p14:presetBounceEnd="79000">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14:bounceEnd="79000">
                                          <p:cBhvr additive="base">
                                            <p:cTn id="25" dur="1000" fill="hold"/>
                                            <p:tgtEl>
                                              <p:spTgt spid="2"/>
                                            </p:tgtEl>
                                            <p:attrNameLst>
                                              <p:attrName>ppt_x</p:attrName>
                                            </p:attrNameLst>
                                          </p:cBhvr>
                                          <p:tavLst>
                                            <p:tav tm="0">
                                              <p:val>
                                                <p:strVal val="0-#ppt_w/2"/>
                                              </p:val>
                                            </p:tav>
                                            <p:tav tm="100000">
                                              <p:val>
                                                <p:strVal val="#ppt_x"/>
                                              </p:val>
                                            </p:tav>
                                          </p:tavLst>
                                        </p:anim>
                                        <p:anim calcmode="lin" valueType="num" p14:bounceEnd="79000">
                                          <p:cBhvr additive="base">
                                            <p:cTn id="26" dur="1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p:cTn id="31" dur="500" fill="hold"/>
                                            <p:tgtEl>
                                              <p:spTgt spid="18"/>
                                            </p:tgtEl>
                                            <p:attrNameLst>
                                              <p:attrName>ppt_w</p:attrName>
                                            </p:attrNameLst>
                                          </p:cBhvr>
                                          <p:tavLst>
                                            <p:tav tm="0">
                                              <p:val>
                                                <p:fltVal val="0"/>
                                              </p:val>
                                            </p:tav>
                                            <p:tav tm="100000">
                                              <p:val>
                                                <p:strVal val="#ppt_w"/>
                                              </p:val>
                                            </p:tav>
                                          </p:tavLst>
                                        </p:anim>
                                        <p:anim calcmode="lin" valueType="num">
                                          <p:cBhvr>
                                            <p:cTn id="32" dur="500" fill="hold"/>
                                            <p:tgtEl>
                                              <p:spTgt spid="18"/>
                                            </p:tgtEl>
                                            <p:attrNameLst>
                                              <p:attrName>ppt_h</p:attrName>
                                            </p:attrNameLst>
                                          </p:cBhvr>
                                          <p:tavLst>
                                            <p:tav tm="0">
                                              <p:val>
                                                <p:fltVal val="0"/>
                                              </p:val>
                                            </p:tav>
                                            <p:tav tm="100000">
                                              <p:val>
                                                <p:strVal val="#ppt_h"/>
                                              </p:val>
                                            </p:tav>
                                          </p:tavLst>
                                        </p:anim>
                                        <p:animEffect transition="in" filter="fade">
                                          <p:cBhvr>
                                            <p:cTn id="33" dur="500"/>
                                            <p:tgtEl>
                                              <p:spTgt spid="18"/>
                                            </p:tgtEl>
                                          </p:cBhvr>
                                        </p:animEffect>
                                      </p:childTnLst>
                                    </p:cTn>
                                  </p:par>
                                </p:childTnLst>
                              </p:cTn>
                            </p:par>
                          </p:childTnLst>
                        </p:cTn>
                      </p:par>
                      <p:par>
                        <p:cTn id="34" fill="hold">
                          <p:stCondLst>
                            <p:cond delay="indefinite"/>
                          </p:stCondLst>
                          <p:childTnLst>
                            <p:par>
                              <p:cTn id="35" fill="hold">
                                <p:stCondLst>
                                  <p:cond delay="0"/>
                                </p:stCondLst>
                                <p:childTnLst>
                                  <p:par>
                                    <p:cTn id="36" presetID="31" presetClass="entr" presetSubtype="0" fill="hold" nodeType="click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p:cTn id="38" dur="1000" fill="hold"/>
                                            <p:tgtEl>
                                              <p:spTgt spid="16"/>
                                            </p:tgtEl>
                                            <p:attrNameLst>
                                              <p:attrName>ppt_w</p:attrName>
                                            </p:attrNameLst>
                                          </p:cBhvr>
                                          <p:tavLst>
                                            <p:tav tm="0">
                                              <p:val>
                                                <p:fltVal val="0"/>
                                              </p:val>
                                            </p:tav>
                                            <p:tav tm="100000">
                                              <p:val>
                                                <p:strVal val="#ppt_w"/>
                                              </p:val>
                                            </p:tav>
                                          </p:tavLst>
                                        </p:anim>
                                        <p:anim calcmode="lin" valueType="num">
                                          <p:cBhvr>
                                            <p:cTn id="39" dur="1000" fill="hold"/>
                                            <p:tgtEl>
                                              <p:spTgt spid="16"/>
                                            </p:tgtEl>
                                            <p:attrNameLst>
                                              <p:attrName>ppt_h</p:attrName>
                                            </p:attrNameLst>
                                          </p:cBhvr>
                                          <p:tavLst>
                                            <p:tav tm="0">
                                              <p:val>
                                                <p:fltVal val="0"/>
                                              </p:val>
                                            </p:tav>
                                            <p:tav tm="100000">
                                              <p:val>
                                                <p:strVal val="#ppt_h"/>
                                              </p:val>
                                            </p:tav>
                                          </p:tavLst>
                                        </p:anim>
                                        <p:anim calcmode="lin" valueType="num">
                                          <p:cBhvr>
                                            <p:cTn id="40" dur="1000" fill="hold"/>
                                            <p:tgtEl>
                                              <p:spTgt spid="16"/>
                                            </p:tgtEl>
                                            <p:attrNameLst>
                                              <p:attrName>style.rotation</p:attrName>
                                            </p:attrNameLst>
                                          </p:cBhvr>
                                          <p:tavLst>
                                            <p:tav tm="0">
                                              <p:val>
                                                <p:fltVal val="90"/>
                                              </p:val>
                                            </p:tav>
                                            <p:tav tm="100000">
                                              <p:val>
                                                <p:fltVal val="0"/>
                                              </p:val>
                                            </p:tav>
                                          </p:tavLst>
                                        </p:anim>
                                        <p:animEffect transition="in" filter="fade">
                                          <p:cBhvr>
                                            <p:cTn id="41" dur="1000"/>
                                            <p:tgtEl>
                                              <p:spTgt spid="16"/>
                                            </p:tgtEl>
                                          </p:cBhvr>
                                        </p:animEffect>
                                      </p:childTnLst>
                                    </p:cTn>
                                  </p:par>
                                  <p:par>
                                    <p:cTn id="42" presetID="31" presetClass="entr" presetSubtype="0" fill="hold" nodeType="withEffect">
                                      <p:stCondLst>
                                        <p:cond delay="0"/>
                                      </p:stCondLst>
                                      <p:childTnLst>
                                        <p:set>
                                          <p:cBhvr>
                                            <p:cTn id="43" dur="1" fill="hold">
                                              <p:stCondLst>
                                                <p:cond delay="0"/>
                                              </p:stCondLst>
                                            </p:cTn>
                                            <p:tgtEl>
                                              <p:spTgt spid="15"/>
                                            </p:tgtEl>
                                            <p:attrNameLst>
                                              <p:attrName>style.visibility</p:attrName>
                                            </p:attrNameLst>
                                          </p:cBhvr>
                                          <p:to>
                                            <p:strVal val="visible"/>
                                          </p:to>
                                        </p:set>
                                        <p:anim calcmode="lin" valueType="num">
                                          <p:cBhvr>
                                            <p:cTn id="44" dur="1000" fill="hold"/>
                                            <p:tgtEl>
                                              <p:spTgt spid="15"/>
                                            </p:tgtEl>
                                            <p:attrNameLst>
                                              <p:attrName>ppt_w</p:attrName>
                                            </p:attrNameLst>
                                          </p:cBhvr>
                                          <p:tavLst>
                                            <p:tav tm="0">
                                              <p:val>
                                                <p:fltVal val="0"/>
                                              </p:val>
                                            </p:tav>
                                            <p:tav tm="100000">
                                              <p:val>
                                                <p:strVal val="#ppt_w"/>
                                              </p:val>
                                            </p:tav>
                                          </p:tavLst>
                                        </p:anim>
                                        <p:anim calcmode="lin" valueType="num">
                                          <p:cBhvr>
                                            <p:cTn id="45" dur="1000" fill="hold"/>
                                            <p:tgtEl>
                                              <p:spTgt spid="15"/>
                                            </p:tgtEl>
                                            <p:attrNameLst>
                                              <p:attrName>ppt_h</p:attrName>
                                            </p:attrNameLst>
                                          </p:cBhvr>
                                          <p:tavLst>
                                            <p:tav tm="0">
                                              <p:val>
                                                <p:fltVal val="0"/>
                                              </p:val>
                                            </p:tav>
                                            <p:tav tm="100000">
                                              <p:val>
                                                <p:strVal val="#ppt_h"/>
                                              </p:val>
                                            </p:tav>
                                          </p:tavLst>
                                        </p:anim>
                                        <p:anim calcmode="lin" valueType="num">
                                          <p:cBhvr>
                                            <p:cTn id="46" dur="1000" fill="hold"/>
                                            <p:tgtEl>
                                              <p:spTgt spid="15"/>
                                            </p:tgtEl>
                                            <p:attrNameLst>
                                              <p:attrName>style.rotation</p:attrName>
                                            </p:attrNameLst>
                                          </p:cBhvr>
                                          <p:tavLst>
                                            <p:tav tm="0">
                                              <p:val>
                                                <p:fltVal val="90"/>
                                              </p:val>
                                            </p:tav>
                                            <p:tav tm="100000">
                                              <p:val>
                                                <p:fltVal val="0"/>
                                              </p:val>
                                            </p:tav>
                                          </p:tavLst>
                                        </p:anim>
                                        <p:animEffect transition="in" filter="fade">
                                          <p:cBhvr>
                                            <p:cTn id="47" dur="1000"/>
                                            <p:tgtEl>
                                              <p:spTgt spid="15"/>
                                            </p:tgtEl>
                                          </p:cBhvr>
                                        </p:animEffect>
                                      </p:childTnLst>
                                    </p:cTn>
                                  </p:par>
                                </p:childTnLst>
                              </p:cTn>
                            </p:par>
                          </p:childTnLst>
                        </p:cTn>
                      </p:par>
                      <p:par>
                        <p:cTn id="48" fill="hold">
                          <p:stCondLst>
                            <p:cond delay="indefinite"/>
                          </p:stCondLst>
                          <p:childTnLst>
                            <p:par>
                              <p:cTn id="49" fill="hold">
                                <p:stCondLst>
                                  <p:cond delay="0"/>
                                </p:stCondLst>
                                <p:childTnLst>
                                  <p:par>
                                    <p:cTn id="50" presetID="53" presetClass="entr" presetSubtype="16" fill="hold" nodeType="clickEffect">
                                      <p:stCondLst>
                                        <p:cond delay="0"/>
                                      </p:stCondLst>
                                      <p:childTnLst>
                                        <p:set>
                                          <p:cBhvr>
                                            <p:cTn id="51" dur="1" fill="hold">
                                              <p:stCondLst>
                                                <p:cond delay="0"/>
                                              </p:stCondLst>
                                            </p:cTn>
                                            <p:tgtEl>
                                              <p:spTgt spid="14"/>
                                            </p:tgtEl>
                                            <p:attrNameLst>
                                              <p:attrName>style.visibility</p:attrName>
                                            </p:attrNameLst>
                                          </p:cBhvr>
                                          <p:to>
                                            <p:strVal val="visible"/>
                                          </p:to>
                                        </p:set>
                                        <p:anim calcmode="lin" valueType="num">
                                          <p:cBhvr>
                                            <p:cTn id="52" dur="500" fill="hold"/>
                                            <p:tgtEl>
                                              <p:spTgt spid="14"/>
                                            </p:tgtEl>
                                            <p:attrNameLst>
                                              <p:attrName>ppt_w</p:attrName>
                                            </p:attrNameLst>
                                          </p:cBhvr>
                                          <p:tavLst>
                                            <p:tav tm="0">
                                              <p:val>
                                                <p:fltVal val="0"/>
                                              </p:val>
                                            </p:tav>
                                            <p:tav tm="100000">
                                              <p:val>
                                                <p:strVal val="#ppt_w"/>
                                              </p:val>
                                            </p:tav>
                                          </p:tavLst>
                                        </p:anim>
                                        <p:anim calcmode="lin" valueType="num">
                                          <p:cBhvr>
                                            <p:cTn id="53" dur="500" fill="hold"/>
                                            <p:tgtEl>
                                              <p:spTgt spid="14"/>
                                            </p:tgtEl>
                                            <p:attrNameLst>
                                              <p:attrName>ppt_h</p:attrName>
                                            </p:attrNameLst>
                                          </p:cBhvr>
                                          <p:tavLst>
                                            <p:tav tm="0">
                                              <p:val>
                                                <p:fltVal val="0"/>
                                              </p:val>
                                            </p:tav>
                                            <p:tav tm="100000">
                                              <p:val>
                                                <p:strVal val="#ppt_h"/>
                                              </p:val>
                                            </p:tav>
                                          </p:tavLst>
                                        </p:anim>
                                        <p:animEffect transition="in" filter="fade">
                                          <p:cBhvr>
                                            <p:cTn id="54" dur="500"/>
                                            <p:tgtEl>
                                              <p:spTgt spid="14"/>
                                            </p:tgtEl>
                                          </p:cBhvr>
                                        </p:animEffect>
                                      </p:childTnLst>
                                    </p:cTn>
                                  </p:par>
                                  <p:par>
                                    <p:cTn id="55" presetID="53" presetClass="entr" presetSubtype="16" fill="hold" nodeType="with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p:cTn id="57" dur="500" fill="hold"/>
                                            <p:tgtEl>
                                              <p:spTgt spid="17"/>
                                            </p:tgtEl>
                                            <p:attrNameLst>
                                              <p:attrName>ppt_w</p:attrName>
                                            </p:attrNameLst>
                                          </p:cBhvr>
                                          <p:tavLst>
                                            <p:tav tm="0">
                                              <p:val>
                                                <p:fltVal val="0"/>
                                              </p:val>
                                            </p:tav>
                                            <p:tav tm="100000">
                                              <p:val>
                                                <p:strVal val="#ppt_w"/>
                                              </p:val>
                                            </p:tav>
                                          </p:tavLst>
                                        </p:anim>
                                        <p:anim calcmode="lin" valueType="num">
                                          <p:cBhvr>
                                            <p:cTn id="58" dur="500" fill="hold"/>
                                            <p:tgtEl>
                                              <p:spTgt spid="17"/>
                                            </p:tgtEl>
                                            <p:attrNameLst>
                                              <p:attrName>ppt_h</p:attrName>
                                            </p:attrNameLst>
                                          </p:cBhvr>
                                          <p:tavLst>
                                            <p:tav tm="0">
                                              <p:val>
                                                <p:fltVal val="0"/>
                                              </p:val>
                                            </p:tav>
                                            <p:tav tm="100000">
                                              <p:val>
                                                <p:strVal val="#ppt_h"/>
                                              </p:val>
                                            </p:tav>
                                          </p:tavLst>
                                        </p:anim>
                                        <p:animEffect transition="in" filter="fade">
                                          <p:cBhvr>
                                            <p:cTn id="5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1+#ppt_w/2"/>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par>
                                    <p:cTn id="13" presetID="2" presetClass="entr" presetSubtype="12"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1+#ppt_h/2"/>
                                              </p:val>
                                            </p:tav>
                                            <p:tav tm="100000">
                                              <p:val>
                                                <p:strVal val="#ppt_y"/>
                                              </p:val>
                                            </p:tav>
                                          </p:tavLst>
                                        </p:anim>
                                      </p:childTnLst>
                                    </p:cTn>
                                  </p:par>
                                  <p:par>
                                    <p:cTn id="17" presetID="2" presetClass="entr" presetSubtype="12"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9"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1000" fill="hold"/>
                                            <p:tgtEl>
                                              <p:spTgt spid="2"/>
                                            </p:tgtEl>
                                            <p:attrNameLst>
                                              <p:attrName>ppt_x</p:attrName>
                                            </p:attrNameLst>
                                          </p:cBhvr>
                                          <p:tavLst>
                                            <p:tav tm="0">
                                              <p:val>
                                                <p:strVal val="0-#ppt_w/2"/>
                                              </p:val>
                                            </p:tav>
                                            <p:tav tm="100000">
                                              <p:val>
                                                <p:strVal val="#ppt_x"/>
                                              </p:val>
                                            </p:tav>
                                          </p:tavLst>
                                        </p:anim>
                                        <p:anim calcmode="lin" valueType="num">
                                          <p:cBhvr additive="base">
                                            <p:cTn id="26" dur="1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p:cTn id="31" dur="500" fill="hold"/>
                                            <p:tgtEl>
                                              <p:spTgt spid="18"/>
                                            </p:tgtEl>
                                            <p:attrNameLst>
                                              <p:attrName>ppt_w</p:attrName>
                                            </p:attrNameLst>
                                          </p:cBhvr>
                                          <p:tavLst>
                                            <p:tav tm="0">
                                              <p:val>
                                                <p:fltVal val="0"/>
                                              </p:val>
                                            </p:tav>
                                            <p:tav tm="100000">
                                              <p:val>
                                                <p:strVal val="#ppt_w"/>
                                              </p:val>
                                            </p:tav>
                                          </p:tavLst>
                                        </p:anim>
                                        <p:anim calcmode="lin" valueType="num">
                                          <p:cBhvr>
                                            <p:cTn id="32" dur="500" fill="hold"/>
                                            <p:tgtEl>
                                              <p:spTgt spid="18"/>
                                            </p:tgtEl>
                                            <p:attrNameLst>
                                              <p:attrName>ppt_h</p:attrName>
                                            </p:attrNameLst>
                                          </p:cBhvr>
                                          <p:tavLst>
                                            <p:tav tm="0">
                                              <p:val>
                                                <p:fltVal val="0"/>
                                              </p:val>
                                            </p:tav>
                                            <p:tav tm="100000">
                                              <p:val>
                                                <p:strVal val="#ppt_h"/>
                                              </p:val>
                                            </p:tav>
                                          </p:tavLst>
                                        </p:anim>
                                        <p:animEffect transition="in" filter="fade">
                                          <p:cBhvr>
                                            <p:cTn id="33" dur="500"/>
                                            <p:tgtEl>
                                              <p:spTgt spid="18"/>
                                            </p:tgtEl>
                                          </p:cBhvr>
                                        </p:animEffect>
                                      </p:childTnLst>
                                    </p:cTn>
                                  </p:par>
                                </p:childTnLst>
                              </p:cTn>
                            </p:par>
                          </p:childTnLst>
                        </p:cTn>
                      </p:par>
                      <p:par>
                        <p:cTn id="34" fill="hold">
                          <p:stCondLst>
                            <p:cond delay="indefinite"/>
                          </p:stCondLst>
                          <p:childTnLst>
                            <p:par>
                              <p:cTn id="35" fill="hold">
                                <p:stCondLst>
                                  <p:cond delay="0"/>
                                </p:stCondLst>
                                <p:childTnLst>
                                  <p:par>
                                    <p:cTn id="36" presetID="31" presetClass="entr" presetSubtype="0" fill="hold" nodeType="click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p:cTn id="38" dur="1000" fill="hold"/>
                                            <p:tgtEl>
                                              <p:spTgt spid="16"/>
                                            </p:tgtEl>
                                            <p:attrNameLst>
                                              <p:attrName>ppt_w</p:attrName>
                                            </p:attrNameLst>
                                          </p:cBhvr>
                                          <p:tavLst>
                                            <p:tav tm="0">
                                              <p:val>
                                                <p:fltVal val="0"/>
                                              </p:val>
                                            </p:tav>
                                            <p:tav tm="100000">
                                              <p:val>
                                                <p:strVal val="#ppt_w"/>
                                              </p:val>
                                            </p:tav>
                                          </p:tavLst>
                                        </p:anim>
                                        <p:anim calcmode="lin" valueType="num">
                                          <p:cBhvr>
                                            <p:cTn id="39" dur="1000" fill="hold"/>
                                            <p:tgtEl>
                                              <p:spTgt spid="16"/>
                                            </p:tgtEl>
                                            <p:attrNameLst>
                                              <p:attrName>ppt_h</p:attrName>
                                            </p:attrNameLst>
                                          </p:cBhvr>
                                          <p:tavLst>
                                            <p:tav tm="0">
                                              <p:val>
                                                <p:fltVal val="0"/>
                                              </p:val>
                                            </p:tav>
                                            <p:tav tm="100000">
                                              <p:val>
                                                <p:strVal val="#ppt_h"/>
                                              </p:val>
                                            </p:tav>
                                          </p:tavLst>
                                        </p:anim>
                                        <p:anim calcmode="lin" valueType="num">
                                          <p:cBhvr>
                                            <p:cTn id="40" dur="1000" fill="hold"/>
                                            <p:tgtEl>
                                              <p:spTgt spid="16"/>
                                            </p:tgtEl>
                                            <p:attrNameLst>
                                              <p:attrName>style.rotation</p:attrName>
                                            </p:attrNameLst>
                                          </p:cBhvr>
                                          <p:tavLst>
                                            <p:tav tm="0">
                                              <p:val>
                                                <p:fltVal val="90"/>
                                              </p:val>
                                            </p:tav>
                                            <p:tav tm="100000">
                                              <p:val>
                                                <p:fltVal val="0"/>
                                              </p:val>
                                            </p:tav>
                                          </p:tavLst>
                                        </p:anim>
                                        <p:animEffect transition="in" filter="fade">
                                          <p:cBhvr>
                                            <p:cTn id="41" dur="1000"/>
                                            <p:tgtEl>
                                              <p:spTgt spid="16"/>
                                            </p:tgtEl>
                                          </p:cBhvr>
                                        </p:animEffect>
                                      </p:childTnLst>
                                    </p:cTn>
                                  </p:par>
                                  <p:par>
                                    <p:cTn id="42" presetID="31" presetClass="entr" presetSubtype="0" fill="hold" nodeType="withEffect">
                                      <p:stCondLst>
                                        <p:cond delay="0"/>
                                      </p:stCondLst>
                                      <p:childTnLst>
                                        <p:set>
                                          <p:cBhvr>
                                            <p:cTn id="43" dur="1" fill="hold">
                                              <p:stCondLst>
                                                <p:cond delay="0"/>
                                              </p:stCondLst>
                                            </p:cTn>
                                            <p:tgtEl>
                                              <p:spTgt spid="15"/>
                                            </p:tgtEl>
                                            <p:attrNameLst>
                                              <p:attrName>style.visibility</p:attrName>
                                            </p:attrNameLst>
                                          </p:cBhvr>
                                          <p:to>
                                            <p:strVal val="visible"/>
                                          </p:to>
                                        </p:set>
                                        <p:anim calcmode="lin" valueType="num">
                                          <p:cBhvr>
                                            <p:cTn id="44" dur="1000" fill="hold"/>
                                            <p:tgtEl>
                                              <p:spTgt spid="15"/>
                                            </p:tgtEl>
                                            <p:attrNameLst>
                                              <p:attrName>ppt_w</p:attrName>
                                            </p:attrNameLst>
                                          </p:cBhvr>
                                          <p:tavLst>
                                            <p:tav tm="0">
                                              <p:val>
                                                <p:fltVal val="0"/>
                                              </p:val>
                                            </p:tav>
                                            <p:tav tm="100000">
                                              <p:val>
                                                <p:strVal val="#ppt_w"/>
                                              </p:val>
                                            </p:tav>
                                          </p:tavLst>
                                        </p:anim>
                                        <p:anim calcmode="lin" valueType="num">
                                          <p:cBhvr>
                                            <p:cTn id="45" dur="1000" fill="hold"/>
                                            <p:tgtEl>
                                              <p:spTgt spid="15"/>
                                            </p:tgtEl>
                                            <p:attrNameLst>
                                              <p:attrName>ppt_h</p:attrName>
                                            </p:attrNameLst>
                                          </p:cBhvr>
                                          <p:tavLst>
                                            <p:tav tm="0">
                                              <p:val>
                                                <p:fltVal val="0"/>
                                              </p:val>
                                            </p:tav>
                                            <p:tav tm="100000">
                                              <p:val>
                                                <p:strVal val="#ppt_h"/>
                                              </p:val>
                                            </p:tav>
                                          </p:tavLst>
                                        </p:anim>
                                        <p:anim calcmode="lin" valueType="num">
                                          <p:cBhvr>
                                            <p:cTn id="46" dur="1000" fill="hold"/>
                                            <p:tgtEl>
                                              <p:spTgt spid="15"/>
                                            </p:tgtEl>
                                            <p:attrNameLst>
                                              <p:attrName>style.rotation</p:attrName>
                                            </p:attrNameLst>
                                          </p:cBhvr>
                                          <p:tavLst>
                                            <p:tav tm="0">
                                              <p:val>
                                                <p:fltVal val="90"/>
                                              </p:val>
                                            </p:tav>
                                            <p:tav tm="100000">
                                              <p:val>
                                                <p:fltVal val="0"/>
                                              </p:val>
                                            </p:tav>
                                          </p:tavLst>
                                        </p:anim>
                                        <p:animEffect transition="in" filter="fade">
                                          <p:cBhvr>
                                            <p:cTn id="47" dur="1000"/>
                                            <p:tgtEl>
                                              <p:spTgt spid="15"/>
                                            </p:tgtEl>
                                          </p:cBhvr>
                                        </p:animEffect>
                                      </p:childTnLst>
                                    </p:cTn>
                                  </p:par>
                                </p:childTnLst>
                              </p:cTn>
                            </p:par>
                          </p:childTnLst>
                        </p:cTn>
                      </p:par>
                      <p:par>
                        <p:cTn id="48" fill="hold">
                          <p:stCondLst>
                            <p:cond delay="indefinite"/>
                          </p:stCondLst>
                          <p:childTnLst>
                            <p:par>
                              <p:cTn id="49" fill="hold">
                                <p:stCondLst>
                                  <p:cond delay="0"/>
                                </p:stCondLst>
                                <p:childTnLst>
                                  <p:par>
                                    <p:cTn id="50" presetID="53" presetClass="entr" presetSubtype="16" fill="hold" nodeType="clickEffect">
                                      <p:stCondLst>
                                        <p:cond delay="0"/>
                                      </p:stCondLst>
                                      <p:childTnLst>
                                        <p:set>
                                          <p:cBhvr>
                                            <p:cTn id="51" dur="1" fill="hold">
                                              <p:stCondLst>
                                                <p:cond delay="0"/>
                                              </p:stCondLst>
                                            </p:cTn>
                                            <p:tgtEl>
                                              <p:spTgt spid="14"/>
                                            </p:tgtEl>
                                            <p:attrNameLst>
                                              <p:attrName>style.visibility</p:attrName>
                                            </p:attrNameLst>
                                          </p:cBhvr>
                                          <p:to>
                                            <p:strVal val="visible"/>
                                          </p:to>
                                        </p:set>
                                        <p:anim calcmode="lin" valueType="num">
                                          <p:cBhvr>
                                            <p:cTn id="52" dur="500" fill="hold"/>
                                            <p:tgtEl>
                                              <p:spTgt spid="14"/>
                                            </p:tgtEl>
                                            <p:attrNameLst>
                                              <p:attrName>ppt_w</p:attrName>
                                            </p:attrNameLst>
                                          </p:cBhvr>
                                          <p:tavLst>
                                            <p:tav tm="0">
                                              <p:val>
                                                <p:fltVal val="0"/>
                                              </p:val>
                                            </p:tav>
                                            <p:tav tm="100000">
                                              <p:val>
                                                <p:strVal val="#ppt_w"/>
                                              </p:val>
                                            </p:tav>
                                          </p:tavLst>
                                        </p:anim>
                                        <p:anim calcmode="lin" valueType="num">
                                          <p:cBhvr>
                                            <p:cTn id="53" dur="500" fill="hold"/>
                                            <p:tgtEl>
                                              <p:spTgt spid="14"/>
                                            </p:tgtEl>
                                            <p:attrNameLst>
                                              <p:attrName>ppt_h</p:attrName>
                                            </p:attrNameLst>
                                          </p:cBhvr>
                                          <p:tavLst>
                                            <p:tav tm="0">
                                              <p:val>
                                                <p:fltVal val="0"/>
                                              </p:val>
                                            </p:tav>
                                            <p:tav tm="100000">
                                              <p:val>
                                                <p:strVal val="#ppt_h"/>
                                              </p:val>
                                            </p:tav>
                                          </p:tavLst>
                                        </p:anim>
                                        <p:animEffect transition="in" filter="fade">
                                          <p:cBhvr>
                                            <p:cTn id="54" dur="500"/>
                                            <p:tgtEl>
                                              <p:spTgt spid="14"/>
                                            </p:tgtEl>
                                          </p:cBhvr>
                                        </p:animEffect>
                                      </p:childTnLst>
                                    </p:cTn>
                                  </p:par>
                                  <p:par>
                                    <p:cTn id="55" presetID="53" presetClass="entr" presetSubtype="16" fill="hold" nodeType="with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p:cTn id="57" dur="500" fill="hold"/>
                                            <p:tgtEl>
                                              <p:spTgt spid="17"/>
                                            </p:tgtEl>
                                            <p:attrNameLst>
                                              <p:attrName>ppt_w</p:attrName>
                                            </p:attrNameLst>
                                          </p:cBhvr>
                                          <p:tavLst>
                                            <p:tav tm="0">
                                              <p:val>
                                                <p:fltVal val="0"/>
                                              </p:val>
                                            </p:tav>
                                            <p:tav tm="100000">
                                              <p:val>
                                                <p:strVal val="#ppt_w"/>
                                              </p:val>
                                            </p:tav>
                                          </p:tavLst>
                                        </p:anim>
                                        <p:anim calcmode="lin" valueType="num">
                                          <p:cBhvr>
                                            <p:cTn id="58" dur="500" fill="hold"/>
                                            <p:tgtEl>
                                              <p:spTgt spid="17"/>
                                            </p:tgtEl>
                                            <p:attrNameLst>
                                              <p:attrName>ppt_h</p:attrName>
                                            </p:attrNameLst>
                                          </p:cBhvr>
                                          <p:tavLst>
                                            <p:tav tm="0">
                                              <p:val>
                                                <p:fltVal val="0"/>
                                              </p:val>
                                            </p:tav>
                                            <p:tav tm="100000">
                                              <p:val>
                                                <p:strVal val="#ppt_h"/>
                                              </p:val>
                                            </p:tav>
                                          </p:tavLst>
                                        </p:anim>
                                        <p:animEffect transition="in" filter="fade">
                                          <p:cBhvr>
                                            <p:cTn id="5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a:extLst>
              <a:ext uri="{FF2B5EF4-FFF2-40B4-BE49-F238E27FC236}">
                <a16:creationId xmlns:a16="http://schemas.microsoft.com/office/drawing/2014/main" id="{A7D1C68E-6117-4C7C-8159-9EEEC3D9E768}"/>
              </a:ext>
            </a:extLst>
          </p:cNvPr>
          <p:cNvSpPr/>
          <p:nvPr/>
        </p:nvSpPr>
        <p:spPr>
          <a:xfrm>
            <a:off x="4404123" y="1727598"/>
            <a:ext cx="3440906" cy="3440906"/>
          </a:xfrm>
          <a:prstGeom prst="ellipse">
            <a:avLst/>
          </a:prstGeom>
          <a:noFill/>
          <a:ln>
            <a:solidFill>
              <a:srgbClr val="3D3565">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schemeClr val="bg1">
                  <a:lumMod val="65000"/>
                </a:schemeClr>
              </a:solidFill>
            </a:endParaRPr>
          </a:p>
        </p:txBody>
      </p:sp>
      <p:grpSp>
        <p:nvGrpSpPr>
          <p:cNvPr id="3" name="组合 2">
            <a:extLst>
              <a:ext uri="{FF2B5EF4-FFF2-40B4-BE49-F238E27FC236}">
                <a16:creationId xmlns:a16="http://schemas.microsoft.com/office/drawing/2014/main" id="{C282CD29-8A47-4EB1-AB88-6740A0BFC2C3}"/>
              </a:ext>
            </a:extLst>
          </p:cNvPr>
          <p:cNvGrpSpPr/>
          <p:nvPr/>
        </p:nvGrpSpPr>
        <p:grpSpPr>
          <a:xfrm>
            <a:off x="4227910" y="1584723"/>
            <a:ext cx="3819525" cy="3749278"/>
            <a:chOff x="3562350" y="582613"/>
            <a:chExt cx="5092700" cy="4999037"/>
          </a:xfrm>
        </p:grpSpPr>
        <p:cxnSp>
          <p:nvCxnSpPr>
            <p:cNvPr id="4" name="直接连接符 3"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a:extLst>
                <a:ext uri="{FF2B5EF4-FFF2-40B4-BE49-F238E27FC236}">
                  <a16:creationId xmlns:a16="http://schemas.microsoft.com/office/drawing/2014/main" id="{AB9E7780-1FBC-4995-B273-B3F3E61337C2}"/>
                </a:ext>
              </a:extLst>
            </p:cNvPr>
            <p:cNvCxnSpPr/>
            <p:nvPr/>
          </p:nvCxnSpPr>
          <p:spPr>
            <a:xfrm>
              <a:off x="3562350" y="3067050"/>
              <a:ext cx="5092700" cy="0"/>
            </a:xfrm>
            <a:prstGeom prst="line">
              <a:avLst/>
            </a:prstGeom>
            <a:ln>
              <a:solidFill>
                <a:schemeClr val="tx1">
                  <a:alpha val="47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a:extLst>
                <a:ext uri="{FF2B5EF4-FFF2-40B4-BE49-F238E27FC236}">
                  <a16:creationId xmlns:a16="http://schemas.microsoft.com/office/drawing/2014/main" id="{F8125163-B6A7-453E-A648-5E4AFC5060B2}"/>
                </a:ext>
              </a:extLst>
            </p:cNvPr>
            <p:cNvCxnSpPr/>
            <p:nvPr/>
          </p:nvCxnSpPr>
          <p:spPr>
            <a:xfrm>
              <a:off x="6091238" y="582613"/>
              <a:ext cx="0" cy="4999037"/>
            </a:xfrm>
            <a:prstGeom prst="line">
              <a:avLst/>
            </a:prstGeom>
            <a:ln>
              <a:solidFill>
                <a:srgbClr val="F9F0E3">
                  <a:alpha val="54000"/>
                </a:srgbClr>
              </a:solidFill>
            </a:ln>
          </p:spPr>
          <p:style>
            <a:lnRef idx="1">
              <a:schemeClr val="accent1"/>
            </a:lnRef>
            <a:fillRef idx="0">
              <a:schemeClr val="accent1"/>
            </a:fillRef>
            <a:effectRef idx="0">
              <a:schemeClr val="accent1"/>
            </a:effectRef>
            <a:fontRef idx="minor">
              <a:schemeClr val="tx1"/>
            </a:fontRef>
          </p:style>
        </p:cxnSp>
        <p:cxnSp>
          <p:nvCxnSpPr>
            <p:cNvPr id="6" name="直接连接符 5"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a:extLst>
                <a:ext uri="{FF2B5EF4-FFF2-40B4-BE49-F238E27FC236}">
                  <a16:creationId xmlns:a16="http://schemas.microsoft.com/office/drawing/2014/main" id="{6D5FEA3C-8AC3-464D-8BF5-EA059D562EAA}"/>
                </a:ext>
              </a:extLst>
            </p:cNvPr>
            <p:cNvCxnSpPr/>
            <p:nvPr/>
          </p:nvCxnSpPr>
          <p:spPr>
            <a:xfrm>
              <a:off x="4303713" y="1276350"/>
              <a:ext cx="3641725" cy="3627438"/>
            </a:xfrm>
            <a:prstGeom prst="line">
              <a:avLst/>
            </a:prstGeom>
            <a:ln>
              <a:solidFill>
                <a:srgbClr val="F9F0E3">
                  <a:alpha val="60000"/>
                </a:srgbClr>
              </a:solidFill>
            </a:ln>
          </p:spPr>
          <p:style>
            <a:lnRef idx="1">
              <a:schemeClr val="accent1"/>
            </a:lnRef>
            <a:fillRef idx="0">
              <a:schemeClr val="accent1"/>
            </a:fillRef>
            <a:effectRef idx="0">
              <a:schemeClr val="accent1"/>
            </a:effectRef>
            <a:fontRef idx="minor">
              <a:schemeClr val="tx1"/>
            </a:fontRef>
          </p:style>
        </p:cxnSp>
        <p:cxnSp>
          <p:nvCxnSpPr>
            <p:cNvPr id="7" name="直接连接符 6"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a:extLst>
                <a:ext uri="{FF2B5EF4-FFF2-40B4-BE49-F238E27FC236}">
                  <a16:creationId xmlns:a16="http://schemas.microsoft.com/office/drawing/2014/main" id="{C1DD50A9-2FCF-406A-A402-713A57EBCC33}"/>
                </a:ext>
              </a:extLst>
            </p:cNvPr>
            <p:cNvCxnSpPr/>
            <p:nvPr/>
          </p:nvCxnSpPr>
          <p:spPr>
            <a:xfrm flipH="1">
              <a:off x="4287838" y="1192213"/>
              <a:ext cx="3641725" cy="3668712"/>
            </a:xfrm>
            <a:prstGeom prst="line">
              <a:avLst/>
            </a:prstGeom>
            <a:ln>
              <a:solidFill>
                <a:srgbClr val="F9F0E3">
                  <a:alpha val="60000"/>
                </a:srgbClr>
              </a:solidFill>
            </a:ln>
          </p:spPr>
          <p:style>
            <a:lnRef idx="1">
              <a:schemeClr val="accent1"/>
            </a:lnRef>
            <a:fillRef idx="0">
              <a:schemeClr val="accent1"/>
            </a:fillRef>
            <a:effectRef idx="0">
              <a:schemeClr val="accent1"/>
            </a:effectRef>
            <a:fontRef idx="minor">
              <a:schemeClr val="tx1"/>
            </a:fontRef>
          </p:style>
        </p:cxnSp>
      </p:grpSp>
      <p:sp>
        <p:nvSpPr>
          <p:cNvPr id="8" name="椭圆 7"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a:extLst>
              <a:ext uri="{FF2B5EF4-FFF2-40B4-BE49-F238E27FC236}">
                <a16:creationId xmlns:a16="http://schemas.microsoft.com/office/drawing/2014/main" id="{EE49E925-B935-44FF-9533-3B605992747C}"/>
              </a:ext>
            </a:extLst>
          </p:cNvPr>
          <p:cNvSpPr/>
          <p:nvPr/>
        </p:nvSpPr>
        <p:spPr>
          <a:xfrm>
            <a:off x="7253289" y="2151460"/>
            <a:ext cx="154781" cy="153590"/>
          </a:xfrm>
          <a:prstGeom prst="ellipse">
            <a:avLst/>
          </a:prstGeom>
          <a:solidFill>
            <a:schemeClr val="bg2">
              <a:lumMod val="5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schemeClr val="bg1">
                  <a:lumMod val="65000"/>
                </a:schemeClr>
              </a:solidFill>
            </a:endParaRPr>
          </a:p>
        </p:txBody>
      </p:sp>
      <p:sp>
        <p:nvSpPr>
          <p:cNvPr id="9" name="椭圆 8"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a:extLst>
              <a:ext uri="{FF2B5EF4-FFF2-40B4-BE49-F238E27FC236}">
                <a16:creationId xmlns:a16="http://schemas.microsoft.com/office/drawing/2014/main" id="{4BD9ECBD-459A-4118-BF80-3C1163F0CB35}"/>
              </a:ext>
            </a:extLst>
          </p:cNvPr>
          <p:cNvSpPr/>
          <p:nvPr/>
        </p:nvSpPr>
        <p:spPr>
          <a:xfrm>
            <a:off x="4843464" y="2151460"/>
            <a:ext cx="154781" cy="153590"/>
          </a:xfrm>
          <a:prstGeom prst="ellipse">
            <a:avLst/>
          </a:prstGeom>
          <a:solidFill>
            <a:schemeClr val="bg2">
              <a:lumMod val="5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schemeClr val="bg1">
                  <a:lumMod val="65000"/>
                </a:schemeClr>
              </a:solidFill>
            </a:endParaRPr>
          </a:p>
        </p:txBody>
      </p:sp>
      <p:sp>
        <p:nvSpPr>
          <p:cNvPr id="10" name="椭圆 9"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a:extLst>
              <a:ext uri="{FF2B5EF4-FFF2-40B4-BE49-F238E27FC236}">
                <a16:creationId xmlns:a16="http://schemas.microsoft.com/office/drawing/2014/main" id="{E98EF3ED-6AA0-4CFA-B2D0-E9A7B589D223}"/>
              </a:ext>
            </a:extLst>
          </p:cNvPr>
          <p:cNvSpPr/>
          <p:nvPr/>
        </p:nvSpPr>
        <p:spPr>
          <a:xfrm>
            <a:off x="4823223" y="4580335"/>
            <a:ext cx="154781" cy="153590"/>
          </a:xfrm>
          <a:prstGeom prst="ellipse">
            <a:avLst/>
          </a:prstGeom>
          <a:solidFill>
            <a:schemeClr val="bg2">
              <a:lumMod val="5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schemeClr val="bg1">
                  <a:lumMod val="65000"/>
                </a:schemeClr>
              </a:solidFill>
            </a:endParaRPr>
          </a:p>
        </p:txBody>
      </p:sp>
      <p:sp>
        <p:nvSpPr>
          <p:cNvPr id="11" name="椭圆 10"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a:extLst>
              <a:ext uri="{FF2B5EF4-FFF2-40B4-BE49-F238E27FC236}">
                <a16:creationId xmlns:a16="http://schemas.microsoft.com/office/drawing/2014/main" id="{24A1F70D-BBD1-42C2-99B7-CAB12E6611FE}"/>
              </a:ext>
            </a:extLst>
          </p:cNvPr>
          <p:cNvSpPr/>
          <p:nvPr/>
        </p:nvSpPr>
        <p:spPr>
          <a:xfrm>
            <a:off x="7272339" y="4580335"/>
            <a:ext cx="153590" cy="153590"/>
          </a:xfrm>
          <a:prstGeom prst="ellipse">
            <a:avLst/>
          </a:prstGeom>
          <a:solidFill>
            <a:schemeClr val="bg2">
              <a:lumMod val="5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schemeClr val="bg1">
                  <a:lumMod val="65000"/>
                </a:schemeClr>
              </a:solidFill>
            </a:endParaRPr>
          </a:p>
        </p:txBody>
      </p:sp>
      <p:grpSp>
        <p:nvGrpSpPr>
          <p:cNvPr id="12" name="组合 11">
            <a:extLst>
              <a:ext uri="{FF2B5EF4-FFF2-40B4-BE49-F238E27FC236}">
                <a16:creationId xmlns:a16="http://schemas.microsoft.com/office/drawing/2014/main" id="{0E948A7F-1498-4334-A41D-72CEB8603226}"/>
              </a:ext>
            </a:extLst>
          </p:cNvPr>
          <p:cNvGrpSpPr/>
          <p:nvPr/>
        </p:nvGrpSpPr>
        <p:grpSpPr>
          <a:xfrm>
            <a:off x="2009776" y="1404938"/>
            <a:ext cx="2653903" cy="797056"/>
            <a:chOff x="604838" y="342900"/>
            <a:chExt cx="3538537" cy="1062741"/>
          </a:xfrm>
        </p:grpSpPr>
        <p:sp>
          <p:nvSpPr>
            <p:cNvPr id="13" name="椭圆 12"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a:extLst>
                <a:ext uri="{FF2B5EF4-FFF2-40B4-BE49-F238E27FC236}">
                  <a16:creationId xmlns:a16="http://schemas.microsoft.com/office/drawing/2014/main" id="{5ED2BD0D-BB52-4257-96D7-BDA71AF158D0}"/>
                </a:ext>
              </a:extLst>
            </p:cNvPr>
            <p:cNvSpPr/>
            <p:nvPr/>
          </p:nvSpPr>
          <p:spPr>
            <a:xfrm>
              <a:off x="3451225" y="515938"/>
              <a:ext cx="692150" cy="692150"/>
            </a:xfrm>
            <a:prstGeom prst="ellipse">
              <a:avLst/>
            </a:prstGeom>
            <a:solidFill>
              <a:srgbClr val="FCEC2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dirty="0">
                <a:solidFill>
                  <a:schemeClr val="bg1">
                    <a:lumMod val="65000"/>
                  </a:schemeClr>
                </a:solidFill>
              </a:endParaRPr>
            </a:p>
          </p:txBody>
        </p:sp>
        <p:sp>
          <p:nvSpPr>
            <p:cNvPr id="14" name="KSO_Shape"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a:extLst>
                <a:ext uri="{FF2B5EF4-FFF2-40B4-BE49-F238E27FC236}">
                  <a16:creationId xmlns:a16="http://schemas.microsoft.com/office/drawing/2014/main" id="{75CCB919-EFE5-44A5-AC65-4E18A26AAB30}"/>
                </a:ext>
              </a:extLst>
            </p:cNvPr>
            <p:cNvSpPr>
              <a:spLocks/>
            </p:cNvSpPr>
            <p:nvPr/>
          </p:nvSpPr>
          <p:spPr bwMode="auto">
            <a:xfrm>
              <a:off x="3589338" y="661988"/>
              <a:ext cx="417512" cy="425450"/>
            </a:xfrm>
            <a:custGeom>
              <a:avLst/>
              <a:gdLst>
                <a:gd name="T0" fmla="*/ 1978422 w 3030537"/>
                <a:gd name="T1" fmla="*/ 2389219 h 3079750"/>
                <a:gd name="T2" fmla="*/ 987425 w 3030537"/>
                <a:gd name="T3" fmla="*/ 2089236 h 3079750"/>
                <a:gd name="T4" fmla="*/ 1229122 w 3030537"/>
                <a:gd name="T5" fmla="*/ 2425328 h 3079750"/>
                <a:gd name="T6" fmla="*/ 1683147 w 3030537"/>
                <a:gd name="T7" fmla="*/ 2472151 h 3079750"/>
                <a:gd name="T8" fmla="*/ 1918097 w 3030537"/>
                <a:gd name="T9" fmla="*/ 2019002 h 3079750"/>
                <a:gd name="T10" fmla="*/ 1243410 w 3030537"/>
                <a:gd name="T11" fmla="*/ 2007891 h 3079750"/>
                <a:gd name="T12" fmla="*/ 1399381 w 3030537"/>
                <a:gd name="T13" fmla="*/ 2467390 h 3079750"/>
                <a:gd name="T14" fmla="*/ 2903140 w 3030537"/>
                <a:gd name="T15" fmla="*/ 2164036 h 3079750"/>
                <a:gd name="T16" fmla="*/ 2486421 w 3030537"/>
                <a:gd name="T17" fmla="*/ 2677439 h 3079750"/>
                <a:gd name="T18" fmla="*/ 1944687 w 3030537"/>
                <a:gd name="T19" fmla="*/ 3075783 h 3079750"/>
                <a:gd name="T20" fmla="*/ 1049337 w 3030537"/>
                <a:gd name="T21" fmla="*/ 2865899 h 3079750"/>
                <a:gd name="T22" fmla="*/ 1437084 w 3030537"/>
                <a:gd name="T23" fmla="*/ 2786547 h 3079750"/>
                <a:gd name="T24" fmla="*/ 2096293 w 3030537"/>
                <a:gd name="T25" fmla="*/ 2709180 h 3079750"/>
                <a:gd name="T26" fmla="*/ 2564209 w 3030537"/>
                <a:gd name="T27" fmla="*/ 2360034 h 3079750"/>
                <a:gd name="T28" fmla="*/ 2836862 w 3030537"/>
                <a:gd name="T29" fmla="*/ 1844251 h 3079750"/>
                <a:gd name="T30" fmla="*/ 2169319 w 3030537"/>
                <a:gd name="T31" fmla="*/ 2021383 h 3079750"/>
                <a:gd name="T32" fmla="*/ 2529682 w 3030537"/>
                <a:gd name="T33" fmla="*/ 1769412 h 3079750"/>
                <a:gd name="T34" fmla="*/ 1842691 w 3030537"/>
                <a:gd name="T35" fmla="*/ 1921388 h 3079750"/>
                <a:gd name="T36" fmla="*/ 1023541 w 3030537"/>
                <a:gd name="T37" fmla="*/ 1500380 h 3079750"/>
                <a:gd name="T38" fmla="*/ 1325960 w 3030537"/>
                <a:gd name="T39" fmla="*/ 1912262 h 3079750"/>
                <a:gd name="T40" fmla="*/ 600075 w 3030537"/>
                <a:gd name="T41" fmla="*/ 1808299 h 3079750"/>
                <a:gd name="T42" fmla="*/ 988219 w 3030537"/>
                <a:gd name="T43" fmla="*/ 2004717 h 3079750"/>
                <a:gd name="T44" fmla="*/ 1892300 w 3030537"/>
                <a:gd name="T45" fmla="*/ 990487 h 3079750"/>
                <a:gd name="T46" fmla="*/ 2041525 w 3030537"/>
                <a:gd name="T47" fmla="*/ 1062706 h 3079750"/>
                <a:gd name="T48" fmla="*/ 1462485 w 3030537"/>
                <a:gd name="T49" fmla="*/ 1026200 h 3079750"/>
                <a:gd name="T50" fmla="*/ 2084785 w 3030537"/>
                <a:gd name="T51" fmla="*/ 934141 h 3079750"/>
                <a:gd name="T52" fmla="*/ 2555875 w 3030537"/>
                <a:gd name="T53" fmla="*/ 1253568 h 3079750"/>
                <a:gd name="T54" fmla="*/ 770334 w 3030537"/>
                <a:gd name="T55" fmla="*/ 815100 h 3079750"/>
                <a:gd name="T56" fmla="*/ 556419 w 3030537"/>
                <a:gd name="T57" fmla="*/ 1274202 h 3079750"/>
                <a:gd name="T58" fmla="*/ 1009650 w 3030537"/>
                <a:gd name="T59" fmla="*/ 925809 h 3079750"/>
                <a:gd name="T60" fmla="*/ 2045494 w 3030537"/>
                <a:gd name="T61" fmla="*/ 829385 h 3079750"/>
                <a:gd name="T62" fmla="*/ 1933575 w 3030537"/>
                <a:gd name="T63" fmla="*/ 513530 h 3079750"/>
                <a:gd name="T64" fmla="*/ 846138 w 3030537"/>
                <a:gd name="T65" fmla="*/ 732962 h 3079750"/>
                <a:gd name="T66" fmla="*/ 1225947 w 3030537"/>
                <a:gd name="T67" fmla="*/ 536941 h 3079750"/>
                <a:gd name="T68" fmla="*/ 1930400 w 3030537"/>
                <a:gd name="T69" fmla="*/ 764310 h 3079750"/>
                <a:gd name="T70" fmla="*/ 1501775 w 3030537"/>
                <a:gd name="T71" fmla="*/ 443692 h 3079750"/>
                <a:gd name="T72" fmla="*/ 1142603 w 3030537"/>
                <a:gd name="T73" fmla="*/ 861923 h 3079750"/>
                <a:gd name="T74" fmla="*/ 1725613 w 3030537"/>
                <a:gd name="T75" fmla="*/ 376236 h 3079750"/>
                <a:gd name="T76" fmla="*/ 2315766 w 3030537"/>
                <a:gd name="T77" fmla="*/ 666299 h 3079750"/>
                <a:gd name="T78" fmla="*/ 2633663 w 3030537"/>
                <a:gd name="T79" fmla="*/ 1240077 h 3079750"/>
                <a:gd name="T80" fmla="*/ 2559051 w 3030537"/>
                <a:gd name="T81" fmla="*/ 1913055 h 3079750"/>
                <a:gd name="T82" fmla="*/ 2127647 w 3030537"/>
                <a:gd name="T83" fmla="*/ 2399536 h 3079750"/>
                <a:gd name="T84" fmla="*/ 1473597 w 3030537"/>
                <a:gd name="T85" fmla="*/ 2555480 h 3079750"/>
                <a:gd name="T86" fmla="*/ 859631 w 3030537"/>
                <a:gd name="T87" fmla="*/ 2307875 h 3079750"/>
                <a:gd name="T88" fmla="*/ 501650 w 3030537"/>
                <a:gd name="T89" fmla="*/ 1761476 h 3079750"/>
                <a:gd name="T90" fmla="*/ 527050 w 3030537"/>
                <a:gd name="T91" fmla="*/ 1083736 h 3079750"/>
                <a:gd name="T92" fmla="*/ 922734 w 3030537"/>
                <a:gd name="T93" fmla="*/ 565908 h 3079750"/>
                <a:gd name="T94" fmla="*/ 1558528 w 3030537"/>
                <a:gd name="T95" fmla="*/ 363538 h 3079750"/>
                <a:gd name="T96" fmla="*/ 443103 w 3030537"/>
                <a:gd name="T97" fmla="*/ 928291 h 3079750"/>
                <a:gd name="T98" fmla="*/ 234841 w 3030537"/>
                <a:gd name="T99" fmla="*/ 1502570 h 3079750"/>
                <a:gd name="T100" fmla="*/ 363765 w 3030537"/>
                <a:gd name="T101" fmla="*/ 2071688 h 3079750"/>
                <a:gd name="T102" fmla="*/ 554177 w 3030537"/>
                <a:gd name="T103" fmla="*/ 2614217 h 3079750"/>
                <a:gd name="T104" fmla="*/ 172560 w 3030537"/>
                <a:gd name="T105" fmla="*/ 2074467 h 3079750"/>
                <a:gd name="T106" fmla="*/ 60694 w 3030537"/>
                <a:gd name="T107" fmla="*/ 1422401 h 3079750"/>
                <a:gd name="T108" fmla="*/ 233254 w 3030537"/>
                <a:gd name="T109" fmla="*/ 695723 h 3079750"/>
                <a:gd name="T110" fmla="*/ 1621178 w 3030537"/>
                <a:gd name="T111" fmla="*/ 794 h 3079750"/>
                <a:gd name="T112" fmla="*/ 2259747 w 3030537"/>
                <a:gd name="T113" fmla="*/ 173923 h 3079750"/>
                <a:gd name="T114" fmla="*/ 2847089 w 3030537"/>
                <a:gd name="T115" fmla="*/ 578950 h 3079750"/>
                <a:gd name="T116" fmla="*/ 2977344 w 3030537"/>
                <a:gd name="T117" fmla="*/ 1466436 h 3079750"/>
                <a:gd name="T118" fmla="*/ 2611993 w 3030537"/>
                <a:gd name="T119" fmla="*/ 820378 h 3079750"/>
                <a:gd name="T120" fmla="*/ 2218844 w 3030537"/>
                <a:gd name="T121" fmla="*/ 352215 h 3079750"/>
                <a:gd name="T122" fmla="*/ 1660890 w 3030537"/>
                <a:gd name="T123" fmla="*/ 179483 h 3079750"/>
                <a:gd name="T124" fmla="*/ 1094994 w 3030537"/>
                <a:gd name="T125" fmla="*/ 72667 h 3079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030537" h="3079750">
                  <a:moveTo>
                    <a:pt x="2058194" y="2062253"/>
                  </a:moveTo>
                  <a:lnTo>
                    <a:pt x="2045494" y="2092807"/>
                  </a:lnTo>
                  <a:lnTo>
                    <a:pt x="2033191" y="2122567"/>
                  </a:lnTo>
                  <a:lnTo>
                    <a:pt x="2020094" y="2151137"/>
                  </a:lnTo>
                  <a:lnTo>
                    <a:pt x="2006997" y="2179310"/>
                  </a:lnTo>
                  <a:lnTo>
                    <a:pt x="1993900" y="2206293"/>
                  </a:lnTo>
                  <a:lnTo>
                    <a:pt x="1980803" y="2232085"/>
                  </a:lnTo>
                  <a:lnTo>
                    <a:pt x="1967707" y="2257084"/>
                  </a:lnTo>
                  <a:lnTo>
                    <a:pt x="1954213" y="2280892"/>
                  </a:lnTo>
                  <a:lnTo>
                    <a:pt x="1941116" y="2303907"/>
                  </a:lnTo>
                  <a:lnTo>
                    <a:pt x="1928019" y="2325731"/>
                  </a:lnTo>
                  <a:lnTo>
                    <a:pt x="1915319" y="2346761"/>
                  </a:lnTo>
                  <a:lnTo>
                    <a:pt x="1903016" y="2366998"/>
                  </a:lnTo>
                  <a:lnTo>
                    <a:pt x="1890713" y="2385648"/>
                  </a:lnTo>
                  <a:lnTo>
                    <a:pt x="1878410" y="2403107"/>
                  </a:lnTo>
                  <a:lnTo>
                    <a:pt x="1866900" y="2420170"/>
                  </a:lnTo>
                  <a:lnTo>
                    <a:pt x="1855788" y="2435249"/>
                  </a:lnTo>
                  <a:lnTo>
                    <a:pt x="1871663" y="2430487"/>
                  </a:lnTo>
                  <a:lnTo>
                    <a:pt x="1887141" y="2425328"/>
                  </a:lnTo>
                  <a:lnTo>
                    <a:pt x="1903016" y="2420170"/>
                  </a:lnTo>
                  <a:lnTo>
                    <a:pt x="1918097" y="2414615"/>
                  </a:lnTo>
                  <a:lnTo>
                    <a:pt x="1933575" y="2408266"/>
                  </a:lnTo>
                  <a:lnTo>
                    <a:pt x="1948657" y="2402314"/>
                  </a:lnTo>
                  <a:lnTo>
                    <a:pt x="1963341" y="2395965"/>
                  </a:lnTo>
                  <a:lnTo>
                    <a:pt x="1978422" y="2389219"/>
                  </a:lnTo>
                  <a:lnTo>
                    <a:pt x="2008188" y="2375331"/>
                  </a:lnTo>
                  <a:lnTo>
                    <a:pt x="2036763" y="2360253"/>
                  </a:lnTo>
                  <a:lnTo>
                    <a:pt x="2065338" y="2344777"/>
                  </a:lnTo>
                  <a:lnTo>
                    <a:pt x="2092722" y="2328508"/>
                  </a:lnTo>
                  <a:lnTo>
                    <a:pt x="2120107" y="2311049"/>
                  </a:lnTo>
                  <a:lnTo>
                    <a:pt x="2146300" y="2292796"/>
                  </a:lnTo>
                  <a:lnTo>
                    <a:pt x="2172494" y="2273353"/>
                  </a:lnTo>
                  <a:lnTo>
                    <a:pt x="2197894" y="2253909"/>
                  </a:lnTo>
                  <a:lnTo>
                    <a:pt x="2222897" y="2232879"/>
                  </a:lnTo>
                  <a:lnTo>
                    <a:pt x="2246710" y="2211451"/>
                  </a:lnTo>
                  <a:lnTo>
                    <a:pt x="2270125" y="2189627"/>
                  </a:lnTo>
                  <a:lnTo>
                    <a:pt x="2292747" y="2166613"/>
                  </a:lnTo>
                  <a:lnTo>
                    <a:pt x="2288382" y="2164232"/>
                  </a:lnTo>
                  <a:lnTo>
                    <a:pt x="2255441" y="2146772"/>
                  </a:lnTo>
                  <a:lnTo>
                    <a:pt x="2236788" y="2137646"/>
                  </a:lnTo>
                  <a:lnTo>
                    <a:pt x="2216150" y="2127726"/>
                  </a:lnTo>
                  <a:lnTo>
                    <a:pt x="2193925" y="2117409"/>
                  </a:lnTo>
                  <a:lnTo>
                    <a:pt x="2170907" y="2106695"/>
                  </a:lnTo>
                  <a:lnTo>
                    <a:pt x="2145903" y="2096378"/>
                  </a:lnTo>
                  <a:lnTo>
                    <a:pt x="2119710" y="2085268"/>
                  </a:lnTo>
                  <a:lnTo>
                    <a:pt x="2089547" y="2073761"/>
                  </a:lnTo>
                  <a:lnTo>
                    <a:pt x="2058194" y="2062253"/>
                  </a:lnTo>
                  <a:close/>
                  <a:moveTo>
                    <a:pt x="1058466" y="2062253"/>
                  </a:moveTo>
                  <a:lnTo>
                    <a:pt x="1021953" y="2075745"/>
                  </a:lnTo>
                  <a:lnTo>
                    <a:pt x="987425" y="2089236"/>
                  </a:lnTo>
                  <a:lnTo>
                    <a:pt x="954485" y="2103124"/>
                  </a:lnTo>
                  <a:lnTo>
                    <a:pt x="924322" y="2116219"/>
                  </a:lnTo>
                  <a:lnTo>
                    <a:pt x="896541" y="2129313"/>
                  </a:lnTo>
                  <a:lnTo>
                    <a:pt x="871141" y="2142011"/>
                  </a:lnTo>
                  <a:lnTo>
                    <a:pt x="848122" y="2153518"/>
                  </a:lnTo>
                  <a:lnTo>
                    <a:pt x="827881" y="2164232"/>
                  </a:lnTo>
                  <a:lnTo>
                    <a:pt x="823516" y="2166613"/>
                  </a:lnTo>
                  <a:lnTo>
                    <a:pt x="846138" y="2189627"/>
                  </a:lnTo>
                  <a:lnTo>
                    <a:pt x="869950" y="2211451"/>
                  </a:lnTo>
                  <a:lnTo>
                    <a:pt x="893763" y="2232879"/>
                  </a:lnTo>
                  <a:lnTo>
                    <a:pt x="918369" y="2253909"/>
                  </a:lnTo>
                  <a:lnTo>
                    <a:pt x="943769" y="2273353"/>
                  </a:lnTo>
                  <a:lnTo>
                    <a:pt x="969963" y="2292796"/>
                  </a:lnTo>
                  <a:lnTo>
                    <a:pt x="996553" y="2311049"/>
                  </a:lnTo>
                  <a:lnTo>
                    <a:pt x="1023541" y="2328508"/>
                  </a:lnTo>
                  <a:lnTo>
                    <a:pt x="1051322" y="2344777"/>
                  </a:lnTo>
                  <a:lnTo>
                    <a:pt x="1079897" y="2360253"/>
                  </a:lnTo>
                  <a:lnTo>
                    <a:pt x="1108472" y="2375331"/>
                  </a:lnTo>
                  <a:lnTo>
                    <a:pt x="1137841" y="2389219"/>
                  </a:lnTo>
                  <a:lnTo>
                    <a:pt x="1152922" y="2395965"/>
                  </a:lnTo>
                  <a:lnTo>
                    <a:pt x="1168003" y="2402314"/>
                  </a:lnTo>
                  <a:lnTo>
                    <a:pt x="1182688" y="2408266"/>
                  </a:lnTo>
                  <a:lnTo>
                    <a:pt x="1198166" y="2414615"/>
                  </a:lnTo>
                  <a:lnTo>
                    <a:pt x="1214041" y="2420170"/>
                  </a:lnTo>
                  <a:lnTo>
                    <a:pt x="1229122" y="2425328"/>
                  </a:lnTo>
                  <a:lnTo>
                    <a:pt x="1244997" y="2430487"/>
                  </a:lnTo>
                  <a:lnTo>
                    <a:pt x="1260475" y="2435249"/>
                  </a:lnTo>
                  <a:lnTo>
                    <a:pt x="1249760" y="2420170"/>
                  </a:lnTo>
                  <a:lnTo>
                    <a:pt x="1237853" y="2403107"/>
                  </a:lnTo>
                  <a:lnTo>
                    <a:pt x="1225947" y="2385648"/>
                  </a:lnTo>
                  <a:lnTo>
                    <a:pt x="1213247" y="2366998"/>
                  </a:lnTo>
                  <a:lnTo>
                    <a:pt x="1201341" y="2346761"/>
                  </a:lnTo>
                  <a:lnTo>
                    <a:pt x="1188244" y="2325731"/>
                  </a:lnTo>
                  <a:lnTo>
                    <a:pt x="1175147" y="2303907"/>
                  </a:lnTo>
                  <a:lnTo>
                    <a:pt x="1162050" y="2280892"/>
                  </a:lnTo>
                  <a:lnTo>
                    <a:pt x="1148953" y="2257084"/>
                  </a:lnTo>
                  <a:lnTo>
                    <a:pt x="1135459" y="2232085"/>
                  </a:lnTo>
                  <a:lnTo>
                    <a:pt x="1122363" y="2206293"/>
                  </a:lnTo>
                  <a:lnTo>
                    <a:pt x="1109266" y="2179310"/>
                  </a:lnTo>
                  <a:lnTo>
                    <a:pt x="1096169" y="2151137"/>
                  </a:lnTo>
                  <a:lnTo>
                    <a:pt x="1083469" y="2122567"/>
                  </a:lnTo>
                  <a:lnTo>
                    <a:pt x="1070769" y="2092807"/>
                  </a:lnTo>
                  <a:lnTo>
                    <a:pt x="1058466" y="2062253"/>
                  </a:lnTo>
                  <a:close/>
                  <a:moveTo>
                    <a:pt x="1597819" y="1971782"/>
                  </a:moveTo>
                  <a:lnTo>
                    <a:pt x="1597819" y="2478897"/>
                  </a:lnTo>
                  <a:lnTo>
                    <a:pt x="1614488" y="2478103"/>
                  </a:lnTo>
                  <a:lnTo>
                    <a:pt x="1631950" y="2477310"/>
                  </a:lnTo>
                  <a:lnTo>
                    <a:pt x="1649016" y="2476119"/>
                  </a:lnTo>
                  <a:lnTo>
                    <a:pt x="1666081" y="2474135"/>
                  </a:lnTo>
                  <a:lnTo>
                    <a:pt x="1683147" y="2472151"/>
                  </a:lnTo>
                  <a:lnTo>
                    <a:pt x="1700213" y="2469770"/>
                  </a:lnTo>
                  <a:lnTo>
                    <a:pt x="1716881" y="2467390"/>
                  </a:lnTo>
                  <a:lnTo>
                    <a:pt x="1733947" y="2464612"/>
                  </a:lnTo>
                  <a:lnTo>
                    <a:pt x="1752203" y="2442391"/>
                  </a:lnTo>
                  <a:lnTo>
                    <a:pt x="1763713" y="2428106"/>
                  </a:lnTo>
                  <a:lnTo>
                    <a:pt x="1776810" y="2411044"/>
                  </a:lnTo>
                  <a:lnTo>
                    <a:pt x="1790303" y="2392791"/>
                  </a:lnTo>
                  <a:lnTo>
                    <a:pt x="1804988" y="2371760"/>
                  </a:lnTo>
                  <a:lnTo>
                    <a:pt x="1820466" y="2349142"/>
                  </a:lnTo>
                  <a:lnTo>
                    <a:pt x="1836738" y="2324540"/>
                  </a:lnTo>
                  <a:lnTo>
                    <a:pt x="1853407" y="2297955"/>
                  </a:lnTo>
                  <a:lnTo>
                    <a:pt x="1870472" y="2268988"/>
                  </a:lnTo>
                  <a:lnTo>
                    <a:pt x="1888332" y="2238434"/>
                  </a:lnTo>
                  <a:lnTo>
                    <a:pt x="1905794" y="2206293"/>
                  </a:lnTo>
                  <a:lnTo>
                    <a:pt x="1916113" y="2187643"/>
                  </a:lnTo>
                  <a:lnTo>
                    <a:pt x="1925638" y="2167406"/>
                  </a:lnTo>
                  <a:lnTo>
                    <a:pt x="1935560" y="2147169"/>
                  </a:lnTo>
                  <a:lnTo>
                    <a:pt x="1945085" y="2126536"/>
                  </a:lnTo>
                  <a:lnTo>
                    <a:pt x="1954610" y="2105108"/>
                  </a:lnTo>
                  <a:lnTo>
                    <a:pt x="1964532" y="2082887"/>
                  </a:lnTo>
                  <a:lnTo>
                    <a:pt x="1974057" y="2060666"/>
                  </a:lnTo>
                  <a:lnTo>
                    <a:pt x="1983185" y="2037255"/>
                  </a:lnTo>
                  <a:lnTo>
                    <a:pt x="1961753" y="2030906"/>
                  </a:lnTo>
                  <a:lnTo>
                    <a:pt x="1939925" y="2024557"/>
                  </a:lnTo>
                  <a:lnTo>
                    <a:pt x="1918097" y="2019002"/>
                  </a:lnTo>
                  <a:lnTo>
                    <a:pt x="1895475" y="2013446"/>
                  </a:lnTo>
                  <a:lnTo>
                    <a:pt x="1872853" y="2007891"/>
                  </a:lnTo>
                  <a:lnTo>
                    <a:pt x="1849041" y="2002733"/>
                  </a:lnTo>
                  <a:lnTo>
                    <a:pt x="1825625" y="1997971"/>
                  </a:lnTo>
                  <a:lnTo>
                    <a:pt x="1801416" y="1993209"/>
                  </a:lnTo>
                  <a:lnTo>
                    <a:pt x="1777207" y="1989241"/>
                  </a:lnTo>
                  <a:lnTo>
                    <a:pt x="1752203" y="1985273"/>
                  </a:lnTo>
                  <a:lnTo>
                    <a:pt x="1727200" y="1982099"/>
                  </a:lnTo>
                  <a:lnTo>
                    <a:pt x="1701403" y="1979321"/>
                  </a:lnTo>
                  <a:lnTo>
                    <a:pt x="1676400" y="1976544"/>
                  </a:lnTo>
                  <a:lnTo>
                    <a:pt x="1650207" y="1974560"/>
                  </a:lnTo>
                  <a:lnTo>
                    <a:pt x="1624013" y="1973369"/>
                  </a:lnTo>
                  <a:lnTo>
                    <a:pt x="1597819" y="1971782"/>
                  </a:lnTo>
                  <a:close/>
                  <a:moveTo>
                    <a:pt x="1519238" y="1971385"/>
                  </a:moveTo>
                  <a:lnTo>
                    <a:pt x="1492250" y="1972972"/>
                  </a:lnTo>
                  <a:lnTo>
                    <a:pt x="1466057" y="1974163"/>
                  </a:lnTo>
                  <a:lnTo>
                    <a:pt x="1440657" y="1976147"/>
                  </a:lnTo>
                  <a:lnTo>
                    <a:pt x="1414860" y="1978925"/>
                  </a:lnTo>
                  <a:lnTo>
                    <a:pt x="1389460" y="1982099"/>
                  </a:lnTo>
                  <a:lnTo>
                    <a:pt x="1364060" y="1985273"/>
                  </a:lnTo>
                  <a:lnTo>
                    <a:pt x="1339453" y="1988845"/>
                  </a:lnTo>
                  <a:lnTo>
                    <a:pt x="1315244" y="1993209"/>
                  </a:lnTo>
                  <a:lnTo>
                    <a:pt x="1290638" y="1997574"/>
                  </a:lnTo>
                  <a:lnTo>
                    <a:pt x="1267222" y="2002336"/>
                  </a:lnTo>
                  <a:lnTo>
                    <a:pt x="1243410" y="2007891"/>
                  </a:lnTo>
                  <a:lnTo>
                    <a:pt x="1220788" y="2013446"/>
                  </a:lnTo>
                  <a:lnTo>
                    <a:pt x="1198166" y="2019002"/>
                  </a:lnTo>
                  <a:lnTo>
                    <a:pt x="1175941" y="2024557"/>
                  </a:lnTo>
                  <a:lnTo>
                    <a:pt x="1154510" y="2030906"/>
                  </a:lnTo>
                  <a:lnTo>
                    <a:pt x="1133078" y="2037255"/>
                  </a:lnTo>
                  <a:lnTo>
                    <a:pt x="1145778" y="2069396"/>
                  </a:lnTo>
                  <a:lnTo>
                    <a:pt x="1159272" y="2099950"/>
                  </a:lnTo>
                  <a:lnTo>
                    <a:pt x="1172369" y="2129313"/>
                  </a:lnTo>
                  <a:lnTo>
                    <a:pt x="1186260" y="2158280"/>
                  </a:lnTo>
                  <a:lnTo>
                    <a:pt x="1199753" y="2185659"/>
                  </a:lnTo>
                  <a:lnTo>
                    <a:pt x="1214041" y="2211848"/>
                  </a:lnTo>
                  <a:lnTo>
                    <a:pt x="1227535" y="2237244"/>
                  </a:lnTo>
                  <a:lnTo>
                    <a:pt x="1241425" y="2261449"/>
                  </a:lnTo>
                  <a:lnTo>
                    <a:pt x="1254919" y="2284463"/>
                  </a:lnTo>
                  <a:lnTo>
                    <a:pt x="1268016" y="2306287"/>
                  </a:lnTo>
                  <a:lnTo>
                    <a:pt x="1281113" y="2326921"/>
                  </a:lnTo>
                  <a:lnTo>
                    <a:pt x="1293813" y="2345968"/>
                  </a:lnTo>
                  <a:lnTo>
                    <a:pt x="1306116" y="2364221"/>
                  </a:lnTo>
                  <a:lnTo>
                    <a:pt x="1317625" y="2380886"/>
                  </a:lnTo>
                  <a:lnTo>
                    <a:pt x="1329135" y="2396759"/>
                  </a:lnTo>
                  <a:lnTo>
                    <a:pt x="1339453" y="2411044"/>
                  </a:lnTo>
                  <a:lnTo>
                    <a:pt x="1352550" y="2428106"/>
                  </a:lnTo>
                  <a:lnTo>
                    <a:pt x="1364456" y="2442391"/>
                  </a:lnTo>
                  <a:lnTo>
                    <a:pt x="1382316" y="2464612"/>
                  </a:lnTo>
                  <a:lnTo>
                    <a:pt x="1399381" y="2467390"/>
                  </a:lnTo>
                  <a:lnTo>
                    <a:pt x="1416050" y="2469770"/>
                  </a:lnTo>
                  <a:lnTo>
                    <a:pt x="1433116" y="2472151"/>
                  </a:lnTo>
                  <a:lnTo>
                    <a:pt x="1450181" y="2474135"/>
                  </a:lnTo>
                  <a:lnTo>
                    <a:pt x="1467247" y="2476119"/>
                  </a:lnTo>
                  <a:lnTo>
                    <a:pt x="1484710" y="2477310"/>
                  </a:lnTo>
                  <a:lnTo>
                    <a:pt x="1501775" y="2478103"/>
                  </a:lnTo>
                  <a:lnTo>
                    <a:pt x="1519238" y="2478897"/>
                  </a:lnTo>
                  <a:lnTo>
                    <a:pt x="1519238" y="1971385"/>
                  </a:lnTo>
                  <a:close/>
                  <a:moveTo>
                    <a:pt x="2857896" y="1752600"/>
                  </a:moveTo>
                  <a:lnTo>
                    <a:pt x="3030537" y="1786324"/>
                  </a:lnTo>
                  <a:lnTo>
                    <a:pt x="3025377" y="1812510"/>
                  </a:lnTo>
                  <a:lnTo>
                    <a:pt x="3019425" y="1838299"/>
                  </a:lnTo>
                  <a:lnTo>
                    <a:pt x="3013471" y="1864485"/>
                  </a:lnTo>
                  <a:lnTo>
                    <a:pt x="3006327" y="1890275"/>
                  </a:lnTo>
                  <a:lnTo>
                    <a:pt x="2999581" y="1916064"/>
                  </a:lnTo>
                  <a:lnTo>
                    <a:pt x="2991643" y="1941059"/>
                  </a:lnTo>
                  <a:lnTo>
                    <a:pt x="2983706" y="1966849"/>
                  </a:lnTo>
                  <a:lnTo>
                    <a:pt x="2974975" y="1992241"/>
                  </a:lnTo>
                  <a:lnTo>
                    <a:pt x="2966243" y="2017237"/>
                  </a:lnTo>
                  <a:lnTo>
                    <a:pt x="2956718" y="2042232"/>
                  </a:lnTo>
                  <a:lnTo>
                    <a:pt x="2946796" y="2066831"/>
                  </a:lnTo>
                  <a:lnTo>
                    <a:pt x="2936478" y="2091430"/>
                  </a:lnTo>
                  <a:lnTo>
                    <a:pt x="2925762" y="2115632"/>
                  </a:lnTo>
                  <a:lnTo>
                    <a:pt x="2914253" y="2140231"/>
                  </a:lnTo>
                  <a:lnTo>
                    <a:pt x="2903140" y="2164036"/>
                  </a:lnTo>
                  <a:lnTo>
                    <a:pt x="2890837" y="2187842"/>
                  </a:lnTo>
                  <a:lnTo>
                    <a:pt x="2878534" y="2211250"/>
                  </a:lnTo>
                  <a:lnTo>
                    <a:pt x="2865437" y="2235056"/>
                  </a:lnTo>
                  <a:lnTo>
                    <a:pt x="2852340" y="2258068"/>
                  </a:lnTo>
                  <a:lnTo>
                    <a:pt x="2838449" y="2280683"/>
                  </a:lnTo>
                  <a:lnTo>
                    <a:pt x="2824559" y="2303298"/>
                  </a:lnTo>
                  <a:lnTo>
                    <a:pt x="2809875" y="2325516"/>
                  </a:lnTo>
                  <a:lnTo>
                    <a:pt x="2795190" y="2348131"/>
                  </a:lnTo>
                  <a:lnTo>
                    <a:pt x="2780109" y="2369953"/>
                  </a:lnTo>
                  <a:lnTo>
                    <a:pt x="2764234" y="2390981"/>
                  </a:lnTo>
                  <a:lnTo>
                    <a:pt x="2747962" y="2412406"/>
                  </a:lnTo>
                  <a:lnTo>
                    <a:pt x="2731293" y="2433434"/>
                  </a:lnTo>
                  <a:lnTo>
                    <a:pt x="2715021" y="2454462"/>
                  </a:lnTo>
                  <a:lnTo>
                    <a:pt x="2697956" y="2474697"/>
                  </a:lnTo>
                  <a:lnTo>
                    <a:pt x="2680096" y="2494535"/>
                  </a:lnTo>
                  <a:lnTo>
                    <a:pt x="2662237" y="2514769"/>
                  </a:lnTo>
                  <a:lnTo>
                    <a:pt x="2643981" y="2533813"/>
                  </a:lnTo>
                  <a:lnTo>
                    <a:pt x="2625328" y="2553254"/>
                  </a:lnTo>
                  <a:lnTo>
                    <a:pt x="2606675" y="2571902"/>
                  </a:lnTo>
                  <a:lnTo>
                    <a:pt x="2587228" y="2590550"/>
                  </a:lnTo>
                  <a:lnTo>
                    <a:pt x="2567781" y="2608404"/>
                  </a:lnTo>
                  <a:lnTo>
                    <a:pt x="2547937" y="2626258"/>
                  </a:lnTo>
                  <a:lnTo>
                    <a:pt x="2527696" y="2643715"/>
                  </a:lnTo>
                  <a:lnTo>
                    <a:pt x="2507059" y="2660775"/>
                  </a:lnTo>
                  <a:lnTo>
                    <a:pt x="2486421" y="2677439"/>
                  </a:lnTo>
                  <a:lnTo>
                    <a:pt x="2464990" y="2693706"/>
                  </a:lnTo>
                  <a:lnTo>
                    <a:pt x="2443956" y="2709576"/>
                  </a:lnTo>
                  <a:lnTo>
                    <a:pt x="2422525" y="2725447"/>
                  </a:lnTo>
                  <a:lnTo>
                    <a:pt x="2400696" y="2740127"/>
                  </a:lnTo>
                  <a:lnTo>
                    <a:pt x="2378075" y="2755203"/>
                  </a:lnTo>
                  <a:lnTo>
                    <a:pt x="2355453" y="2769487"/>
                  </a:lnTo>
                  <a:lnTo>
                    <a:pt x="2332831" y="2783373"/>
                  </a:lnTo>
                  <a:lnTo>
                    <a:pt x="2310209" y="2796863"/>
                  </a:lnTo>
                  <a:lnTo>
                    <a:pt x="2287190" y="2810353"/>
                  </a:lnTo>
                  <a:lnTo>
                    <a:pt x="2263378" y="2823049"/>
                  </a:lnTo>
                  <a:lnTo>
                    <a:pt x="2239962" y="2835348"/>
                  </a:lnTo>
                  <a:lnTo>
                    <a:pt x="2215753" y="2847251"/>
                  </a:lnTo>
                  <a:lnTo>
                    <a:pt x="2191940" y="2859154"/>
                  </a:lnTo>
                  <a:lnTo>
                    <a:pt x="2167731" y="2869866"/>
                  </a:lnTo>
                  <a:lnTo>
                    <a:pt x="2143521" y="2880975"/>
                  </a:lnTo>
                  <a:lnTo>
                    <a:pt x="2118518" y="2890894"/>
                  </a:lnTo>
                  <a:lnTo>
                    <a:pt x="2093515" y="2900416"/>
                  </a:lnTo>
                  <a:lnTo>
                    <a:pt x="2068909" y="2909938"/>
                  </a:lnTo>
                  <a:lnTo>
                    <a:pt x="2043509" y="2918667"/>
                  </a:lnTo>
                  <a:lnTo>
                    <a:pt x="2018109" y="2926999"/>
                  </a:lnTo>
                  <a:lnTo>
                    <a:pt x="1992709" y="2934934"/>
                  </a:lnTo>
                  <a:lnTo>
                    <a:pt x="1966912" y="2942869"/>
                  </a:lnTo>
                  <a:lnTo>
                    <a:pt x="1941115" y="2949614"/>
                  </a:lnTo>
                  <a:lnTo>
                    <a:pt x="1915318" y="2956359"/>
                  </a:lnTo>
                  <a:lnTo>
                    <a:pt x="1944687" y="3075783"/>
                  </a:lnTo>
                  <a:lnTo>
                    <a:pt x="1905396" y="3078163"/>
                  </a:lnTo>
                  <a:lnTo>
                    <a:pt x="1866503" y="3079353"/>
                  </a:lnTo>
                  <a:lnTo>
                    <a:pt x="1827212" y="3079750"/>
                  </a:lnTo>
                  <a:lnTo>
                    <a:pt x="1788715" y="3079353"/>
                  </a:lnTo>
                  <a:lnTo>
                    <a:pt x="1749821" y="3077766"/>
                  </a:lnTo>
                  <a:lnTo>
                    <a:pt x="1711721" y="3074989"/>
                  </a:lnTo>
                  <a:lnTo>
                    <a:pt x="1673621" y="3071815"/>
                  </a:lnTo>
                  <a:lnTo>
                    <a:pt x="1635521" y="3067451"/>
                  </a:lnTo>
                  <a:lnTo>
                    <a:pt x="1598215" y="3062293"/>
                  </a:lnTo>
                  <a:lnTo>
                    <a:pt x="1560909" y="3056342"/>
                  </a:lnTo>
                  <a:lnTo>
                    <a:pt x="1523999" y="3049200"/>
                  </a:lnTo>
                  <a:lnTo>
                    <a:pt x="1487090" y="3041265"/>
                  </a:lnTo>
                  <a:lnTo>
                    <a:pt x="1450975" y="3032536"/>
                  </a:lnTo>
                  <a:lnTo>
                    <a:pt x="1415256" y="3023014"/>
                  </a:lnTo>
                  <a:lnTo>
                    <a:pt x="1379537" y="3012698"/>
                  </a:lnTo>
                  <a:lnTo>
                    <a:pt x="1344612" y="3001589"/>
                  </a:lnTo>
                  <a:lnTo>
                    <a:pt x="1309687" y="2989290"/>
                  </a:lnTo>
                  <a:lnTo>
                    <a:pt x="1275159" y="2976990"/>
                  </a:lnTo>
                  <a:lnTo>
                    <a:pt x="1241425" y="2963104"/>
                  </a:lnTo>
                  <a:lnTo>
                    <a:pt x="1208087" y="2948821"/>
                  </a:lnTo>
                  <a:lnTo>
                    <a:pt x="1175146" y="2933744"/>
                  </a:lnTo>
                  <a:lnTo>
                    <a:pt x="1142603" y="2917874"/>
                  </a:lnTo>
                  <a:lnTo>
                    <a:pt x="1111249" y="2901210"/>
                  </a:lnTo>
                  <a:lnTo>
                    <a:pt x="1079896" y="2883753"/>
                  </a:lnTo>
                  <a:lnTo>
                    <a:pt x="1049337" y="2865899"/>
                  </a:lnTo>
                  <a:lnTo>
                    <a:pt x="1019175" y="2847251"/>
                  </a:lnTo>
                  <a:lnTo>
                    <a:pt x="989806" y="2827810"/>
                  </a:lnTo>
                  <a:lnTo>
                    <a:pt x="961231" y="2807972"/>
                  </a:lnTo>
                  <a:lnTo>
                    <a:pt x="932656" y="2787341"/>
                  </a:lnTo>
                  <a:lnTo>
                    <a:pt x="905271" y="2765916"/>
                  </a:lnTo>
                  <a:lnTo>
                    <a:pt x="878681" y="2744491"/>
                  </a:lnTo>
                  <a:lnTo>
                    <a:pt x="852487" y="2721876"/>
                  </a:lnTo>
                  <a:lnTo>
                    <a:pt x="884634" y="2732985"/>
                  </a:lnTo>
                  <a:lnTo>
                    <a:pt x="917575" y="2742904"/>
                  </a:lnTo>
                  <a:lnTo>
                    <a:pt x="950118" y="2751633"/>
                  </a:lnTo>
                  <a:lnTo>
                    <a:pt x="983059" y="2759965"/>
                  </a:lnTo>
                  <a:lnTo>
                    <a:pt x="1015603" y="2767503"/>
                  </a:lnTo>
                  <a:lnTo>
                    <a:pt x="1048940" y="2773851"/>
                  </a:lnTo>
                  <a:lnTo>
                    <a:pt x="1081484" y="2779406"/>
                  </a:lnTo>
                  <a:lnTo>
                    <a:pt x="1114425" y="2784167"/>
                  </a:lnTo>
                  <a:lnTo>
                    <a:pt x="1146968" y="2788134"/>
                  </a:lnTo>
                  <a:lnTo>
                    <a:pt x="1179909" y="2791308"/>
                  </a:lnTo>
                  <a:lnTo>
                    <a:pt x="1212453" y="2793689"/>
                  </a:lnTo>
                  <a:lnTo>
                    <a:pt x="1245393" y="2794879"/>
                  </a:lnTo>
                  <a:lnTo>
                    <a:pt x="1277540" y="2795673"/>
                  </a:lnTo>
                  <a:lnTo>
                    <a:pt x="1310084" y="2795276"/>
                  </a:lnTo>
                  <a:lnTo>
                    <a:pt x="1341834" y="2794482"/>
                  </a:lnTo>
                  <a:lnTo>
                    <a:pt x="1373584" y="2792499"/>
                  </a:lnTo>
                  <a:lnTo>
                    <a:pt x="1405731" y="2790118"/>
                  </a:lnTo>
                  <a:lnTo>
                    <a:pt x="1437084" y="2786547"/>
                  </a:lnTo>
                  <a:lnTo>
                    <a:pt x="1468437" y="2782580"/>
                  </a:lnTo>
                  <a:lnTo>
                    <a:pt x="1499393" y="2777819"/>
                  </a:lnTo>
                  <a:lnTo>
                    <a:pt x="1529953" y="2772264"/>
                  </a:lnTo>
                  <a:lnTo>
                    <a:pt x="1560512" y="2765916"/>
                  </a:lnTo>
                  <a:lnTo>
                    <a:pt x="1590675" y="2759171"/>
                  </a:lnTo>
                  <a:lnTo>
                    <a:pt x="1620440" y="2751236"/>
                  </a:lnTo>
                  <a:lnTo>
                    <a:pt x="1649412" y="2742904"/>
                  </a:lnTo>
                  <a:lnTo>
                    <a:pt x="1678781" y="2733779"/>
                  </a:lnTo>
                  <a:lnTo>
                    <a:pt x="1707753" y="2724256"/>
                  </a:lnTo>
                  <a:lnTo>
                    <a:pt x="1735534" y="2713544"/>
                  </a:lnTo>
                  <a:lnTo>
                    <a:pt x="1763712" y="2702832"/>
                  </a:lnTo>
                  <a:lnTo>
                    <a:pt x="1791096" y="2690929"/>
                  </a:lnTo>
                  <a:lnTo>
                    <a:pt x="1818084" y="2678629"/>
                  </a:lnTo>
                  <a:lnTo>
                    <a:pt x="1844278" y="2665537"/>
                  </a:lnTo>
                  <a:lnTo>
                    <a:pt x="1873646" y="2785357"/>
                  </a:lnTo>
                  <a:lnTo>
                    <a:pt x="1896665" y="2779406"/>
                  </a:lnTo>
                  <a:lnTo>
                    <a:pt x="1919287" y="2773454"/>
                  </a:lnTo>
                  <a:lnTo>
                    <a:pt x="1941512" y="2766709"/>
                  </a:lnTo>
                  <a:lnTo>
                    <a:pt x="1964531" y="2759965"/>
                  </a:lnTo>
                  <a:lnTo>
                    <a:pt x="1986756" y="2752426"/>
                  </a:lnTo>
                  <a:lnTo>
                    <a:pt x="2008981" y="2744491"/>
                  </a:lnTo>
                  <a:lnTo>
                    <a:pt x="2030809" y="2736556"/>
                  </a:lnTo>
                  <a:lnTo>
                    <a:pt x="2052637" y="2727827"/>
                  </a:lnTo>
                  <a:lnTo>
                    <a:pt x="2074465" y="2719099"/>
                  </a:lnTo>
                  <a:lnTo>
                    <a:pt x="2096293" y="2709180"/>
                  </a:lnTo>
                  <a:lnTo>
                    <a:pt x="2117725" y="2699658"/>
                  </a:lnTo>
                  <a:lnTo>
                    <a:pt x="2138759" y="2689342"/>
                  </a:lnTo>
                  <a:lnTo>
                    <a:pt x="2159793" y="2678629"/>
                  </a:lnTo>
                  <a:lnTo>
                    <a:pt x="2180431" y="2667917"/>
                  </a:lnTo>
                  <a:lnTo>
                    <a:pt x="2201465" y="2656411"/>
                  </a:lnTo>
                  <a:lnTo>
                    <a:pt x="2221706" y="2645302"/>
                  </a:lnTo>
                  <a:lnTo>
                    <a:pt x="2241946" y="2633003"/>
                  </a:lnTo>
                  <a:lnTo>
                    <a:pt x="2262187" y="2620703"/>
                  </a:lnTo>
                  <a:lnTo>
                    <a:pt x="2281634" y="2608007"/>
                  </a:lnTo>
                  <a:lnTo>
                    <a:pt x="2301478" y="2594914"/>
                  </a:lnTo>
                  <a:lnTo>
                    <a:pt x="2320528" y="2581424"/>
                  </a:lnTo>
                  <a:lnTo>
                    <a:pt x="2339975" y="2567934"/>
                  </a:lnTo>
                  <a:lnTo>
                    <a:pt x="2358628" y="2554048"/>
                  </a:lnTo>
                  <a:lnTo>
                    <a:pt x="2377281" y="2539368"/>
                  </a:lnTo>
                  <a:lnTo>
                    <a:pt x="2395537" y="2524688"/>
                  </a:lnTo>
                  <a:lnTo>
                    <a:pt x="2414190" y="2509611"/>
                  </a:lnTo>
                  <a:lnTo>
                    <a:pt x="2431653" y="2494138"/>
                  </a:lnTo>
                  <a:lnTo>
                    <a:pt x="2449512" y="2478268"/>
                  </a:lnTo>
                  <a:lnTo>
                    <a:pt x="2466578" y="2462397"/>
                  </a:lnTo>
                  <a:lnTo>
                    <a:pt x="2483643" y="2446130"/>
                  </a:lnTo>
                  <a:lnTo>
                    <a:pt x="2499915" y="2429466"/>
                  </a:lnTo>
                  <a:lnTo>
                    <a:pt x="2516584" y="2412406"/>
                  </a:lnTo>
                  <a:lnTo>
                    <a:pt x="2532856" y="2395345"/>
                  </a:lnTo>
                  <a:lnTo>
                    <a:pt x="2548731" y="2377888"/>
                  </a:lnTo>
                  <a:lnTo>
                    <a:pt x="2564209" y="2360034"/>
                  </a:lnTo>
                  <a:lnTo>
                    <a:pt x="2579290" y="2342180"/>
                  </a:lnTo>
                  <a:lnTo>
                    <a:pt x="2593975" y="2323929"/>
                  </a:lnTo>
                  <a:lnTo>
                    <a:pt x="2608659" y="2305679"/>
                  </a:lnTo>
                  <a:lnTo>
                    <a:pt x="2622946" y="2286237"/>
                  </a:lnTo>
                  <a:lnTo>
                    <a:pt x="2636837" y="2267590"/>
                  </a:lnTo>
                  <a:lnTo>
                    <a:pt x="2650331" y="2248546"/>
                  </a:lnTo>
                  <a:lnTo>
                    <a:pt x="2663428" y="2228708"/>
                  </a:lnTo>
                  <a:lnTo>
                    <a:pt x="2676128" y="2209267"/>
                  </a:lnTo>
                  <a:lnTo>
                    <a:pt x="2688828" y="2189032"/>
                  </a:lnTo>
                  <a:lnTo>
                    <a:pt x="2700337" y="2169194"/>
                  </a:lnTo>
                  <a:lnTo>
                    <a:pt x="2712243" y="2148563"/>
                  </a:lnTo>
                  <a:lnTo>
                    <a:pt x="2723753" y="2127932"/>
                  </a:lnTo>
                  <a:lnTo>
                    <a:pt x="2734468" y="2106904"/>
                  </a:lnTo>
                  <a:lnTo>
                    <a:pt x="2745581" y="2086272"/>
                  </a:lnTo>
                  <a:lnTo>
                    <a:pt x="2755503" y="2064847"/>
                  </a:lnTo>
                  <a:lnTo>
                    <a:pt x="2765425" y="2043422"/>
                  </a:lnTo>
                  <a:lnTo>
                    <a:pt x="2774949" y="2021998"/>
                  </a:lnTo>
                  <a:lnTo>
                    <a:pt x="2783681" y="2000176"/>
                  </a:lnTo>
                  <a:lnTo>
                    <a:pt x="2792412" y="1978354"/>
                  </a:lnTo>
                  <a:lnTo>
                    <a:pt x="2801143" y="1956533"/>
                  </a:lnTo>
                  <a:lnTo>
                    <a:pt x="2809081" y="1934314"/>
                  </a:lnTo>
                  <a:lnTo>
                    <a:pt x="2816621" y="1912096"/>
                  </a:lnTo>
                  <a:lnTo>
                    <a:pt x="2823765" y="1889878"/>
                  </a:lnTo>
                  <a:lnTo>
                    <a:pt x="2830512" y="1866866"/>
                  </a:lnTo>
                  <a:lnTo>
                    <a:pt x="2836862" y="1844251"/>
                  </a:lnTo>
                  <a:lnTo>
                    <a:pt x="2842815" y="1821636"/>
                  </a:lnTo>
                  <a:lnTo>
                    <a:pt x="2847975" y="1799021"/>
                  </a:lnTo>
                  <a:lnTo>
                    <a:pt x="2853134" y="1776009"/>
                  </a:lnTo>
                  <a:lnTo>
                    <a:pt x="2857896" y="1752600"/>
                  </a:lnTo>
                  <a:close/>
                  <a:moveTo>
                    <a:pt x="2171700" y="1500380"/>
                  </a:moveTo>
                  <a:lnTo>
                    <a:pt x="2170510" y="1534505"/>
                  </a:lnTo>
                  <a:lnTo>
                    <a:pt x="2168525" y="1568233"/>
                  </a:lnTo>
                  <a:lnTo>
                    <a:pt x="2166144" y="1601961"/>
                  </a:lnTo>
                  <a:lnTo>
                    <a:pt x="2162969" y="1634499"/>
                  </a:lnTo>
                  <a:lnTo>
                    <a:pt x="2159000" y="1666640"/>
                  </a:lnTo>
                  <a:lnTo>
                    <a:pt x="2154635" y="1698781"/>
                  </a:lnTo>
                  <a:lnTo>
                    <a:pt x="2149872" y="1730129"/>
                  </a:lnTo>
                  <a:lnTo>
                    <a:pt x="2144316" y="1760683"/>
                  </a:lnTo>
                  <a:lnTo>
                    <a:pt x="2138760" y="1791237"/>
                  </a:lnTo>
                  <a:lnTo>
                    <a:pt x="2132013" y="1820997"/>
                  </a:lnTo>
                  <a:lnTo>
                    <a:pt x="2124869" y="1849963"/>
                  </a:lnTo>
                  <a:lnTo>
                    <a:pt x="2118122" y="1878930"/>
                  </a:lnTo>
                  <a:lnTo>
                    <a:pt x="2110185" y="1907500"/>
                  </a:lnTo>
                  <a:lnTo>
                    <a:pt x="2101850" y="1934879"/>
                  </a:lnTo>
                  <a:lnTo>
                    <a:pt x="2093516" y="1961862"/>
                  </a:lnTo>
                  <a:lnTo>
                    <a:pt x="2084785" y="1988448"/>
                  </a:lnTo>
                  <a:lnTo>
                    <a:pt x="2107010" y="1996384"/>
                  </a:lnTo>
                  <a:lnTo>
                    <a:pt x="2128441" y="2004717"/>
                  </a:lnTo>
                  <a:lnTo>
                    <a:pt x="2149079" y="2013050"/>
                  </a:lnTo>
                  <a:lnTo>
                    <a:pt x="2169319" y="2021383"/>
                  </a:lnTo>
                  <a:lnTo>
                    <a:pt x="2206625" y="2037255"/>
                  </a:lnTo>
                  <a:lnTo>
                    <a:pt x="2241550" y="2053127"/>
                  </a:lnTo>
                  <a:lnTo>
                    <a:pt x="2272507" y="2067809"/>
                  </a:lnTo>
                  <a:lnTo>
                    <a:pt x="2301082" y="2082490"/>
                  </a:lnTo>
                  <a:lnTo>
                    <a:pt x="2325291" y="2095585"/>
                  </a:lnTo>
                  <a:lnTo>
                    <a:pt x="2346325" y="2106695"/>
                  </a:lnTo>
                  <a:lnTo>
                    <a:pt x="2359025" y="2091220"/>
                  </a:lnTo>
                  <a:lnTo>
                    <a:pt x="2371329" y="2075348"/>
                  </a:lnTo>
                  <a:lnTo>
                    <a:pt x="2383235" y="2059079"/>
                  </a:lnTo>
                  <a:lnTo>
                    <a:pt x="2394744" y="2042810"/>
                  </a:lnTo>
                  <a:lnTo>
                    <a:pt x="2406254" y="2026144"/>
                  </a:lnTo>
                  <a:lnTo>
                    <a:pt x="2417366" y="2009082"/>
                  </a:lnTo>
                  <a:lnTo>
                    <a:pt x="2428082" y="1991622"/>
                  </a:lnTo>
                  <a:lnTo>
                    <a:pt x="2438401" y="1974560"/>
                  </a:lnTo>
                  <a:lnTo>
                    <a:pt x="2448719" y="1956704"/>
                  </a:lnTo>
                  <a:lnTo>
                    <a:pt x="2458244" y="1938847"/>
                  </a:lnTo>
                  <a:lnTo>
                    <a:pt x="2467769" y="1920991"/>
                  </a:lnTo>
                  <a:lnTo>
                    <a:pt x="2476897" y="1902341"/>
                  </a:lnTo>
                  <a:lnTo>
                    <a:pt x="2485232" y="1884089"/>
                  </a:lnTo>
                  <a:lnTo>
                    <a:pt x="2493566" y="1865439"/>
                  </a:lnTo>
                  <a:lnTo>
                    <a:pt x="2501901" y="1846789"/>
                  </a:lnTo>
                  <a:lnTo>
                    <a:pt x="2509441" y="1827346"/>
                  </a:lnTo>
                  <a:lnTo>
                    <a:pt x="2516585" y="1808299"/>
                  </a:lnTo>
                  <a:lnTo>
                    <a:pt x="2523332" y="1788856"/>
                  </a:lnTo>
                  <a:lnTo>
                    <a:pt x="2529682" y="1769412"/>
                  </a:lnTo>
                  <a:lnTo>
                    <a:pt x="2536032" y="1749175"/>
                  </a:lnTo>
                  <a:lnTo>
                    <a:pt x="2541588" y="1729732"/>
                  </a:lnTo>
                  <a:lnTo>
                    <a:pt x="2546747" y="1709495"/>
                  </a:lnTo>
                  <a:lnTo>
                    <a:pt x="2551510" y="1689258"/>
                  </a:lnTo>
                  <a:lnTo>
                    <a:pt x="2555875" y="1668624"/>
                  </a:lnTo>
                  <a:lnTo>
                    <a:pt x="2559844" y="1647991"/>
                  </a:lnTo>
                  <a:lnTo>
                    <a:pt x="2563813" y="1627357"/>
                  </a:lnTo>
                  <a:lnTo>
                    <a:pt x="2566988" y="1606723"/>
                  </a:lnTo>
                  <a:lnTo>
                    <a:pt x="2569766" y="1585692"/>
                  </a:lnTo>
                  <a:lnTo>
                    <a:pt x="2572147" y="1564662"/>
                  </a:lnTo>
                  <a:lnTo>
                    <a:pt x="2573735" y="1543234"/>
                  </a:lnTo>
                  <a:lnTo>
                    <a:pt x="2575719" y="1521807"/>
                  </a:lnTo>
                  <a:lnTo>
                    <a:pt x="2576513" y="1500380"/>
                  </a:lnTo>
                  <a:lnTo>
                    <a:pt x="2171700" y="1500380"/>
                  </a:lnTo>
                  <a:close/>
                  <a:moveTo>
                    <a:pt x="1597819" y="1500380"/>
                  </a:moveTo>
                  <a:lnTo>
                    <a:pt x="1597819" y="1893215"/>
                  </a:lnTo>
                  <a:lnTo>
                    <a:pt x="1625997" y="1894802"/>
                  </a:lnTo>
                  <a:lnTo>
                    <a:pt x="1654572" y="1896389"/>
                  </a:lnTo>
                  <a:lnTo>
                    <a:pt x="1682353" y="1898770"/>
                  </a:lnTo>
                  <a:lnTo>
                    <a:pt x="1709738" y="1901151"/>
                  </a:lnTo>
                  <a:lnTo>
                    <a:pt x="1736725" y="1904326"/>
                  </a:lnTo>
                  <a:lnTo>
                    <a:pt x="1764110" y="1908294"/>
                  </a:lnTo>
                  <a:lnTo>
                    <a:pt x="1790700" y="1912262"/>
                  </a:lnTo>
                  <a:lnTo>
                    <a:pt x="1816894" y="1916626"/>
                  </a:lnTo>
                  <a:lnTo>
                    <a:pt x="1842691" y="1921388"/>
                  </a:lnTo>
                  <a:lnTo>
                    <a:pt x="1868091" y="1926547"/>
                  </a:lnTo>
                  <a:lnTo>
                    <a:pt x="1892697" y="1932102"/>
                  </a:lnTo>
                  <a:lnTo>
                    <a:pt x="1917303" y="1938054"/>
                  </a:lnTo>
                  <a:lnTo>
                    <a:pt x="1941116" y="1944006"/>
                  </a:lnTo>
                  <a:lnTo>
                    <a:pt x="1964929" y="1950355"/>
                  </a:lnTo>
                  <a:lnTo>
                    <a:pt x="1987550" y="1957100"/>
                  </a:lnTo>
                  <a:lnTo>
                    <a:pt x="2010172" y="1963449"/>
                  </a:lnTo>
                  <a:lnTo>
                    <a:pt x="2018507" y="1938451"/>
                  </a:lnTo>
                  <a:lnTo>
                    <a:pt x="2026841" y="1912658"/>
                  </a:lnTo>
                  <a:lnTo>
                    <a:pt x="2034382" y="1886469"/>
                  </a:lnTo>
                  <a:lnTo>
                    <a:pt x="2041525" y="1859884"/>
                  </a:lnTo>
                  <a:lnTo>
                    <a:pt x="2048669" y="1832107"/>
                  </a:lnTo>
                  <a:lnTo>
                    <a:pt x="2055019" y="1804331"/>
                  </a:lnTo>
                  <a:lnTo>
                    <a:pt x="2061369" y="1776555"/>
                  </a:lnTo>
                  <a:lnTo>
                    <a:pt x="2066529" y="1747588"/>
                  </a:lnTo>
                  <a:lnTo>
                    <a:pt x="2071688" y="1718225"/>
                  </a:lnTo>
                  <a:lnTo>
                    <a:pt x="2076450" y="1688068"/>
                  </a:lnTo>
                  <a:lnTo>
                    <a:pt x="2080419" y="1657911"/>
                  </a:lnTo>
                  <a:lnTo>
                    <a:pt x="2083991" y="1627357"/>
                  </a:lnTo>
                  <a:lnTo>
                    <a:pt x="2087166" y="1596406"/>
                  </a:lnTo>
                  <a:lnTo>
                    <a:pt x="2089547" y="1564662"/>
                  </a:lnTo>
                  <a:lnTo>
                    <a:pt x="2091532" y="1532918"/>
                  </a:lnTo>
                  <a:lnTo>
                    <a:pt x="2092722" y="1500380"/>
                  </a:lnTo>
                  <a:lnTo>
                    <a:pt x="1597819" y="1500380"/>
                  </a:lnTo>
                  <a:close/>
                  <a:moveTo>
                    <a:pt x="1023541" y="1500380"/>
                  </a:moveTo>
                  <a:lnTo>
                    <a:pt x="1024731" y="1532918"/>
                  </a:lnTo>
                  <a:lnTo>
                    <a:pt x="1026716" y="1564662"/>
                  </a:lnTo>
                  <a:lnTo>
                    <a:pt x="1028700" y="1596406"/>
                  </a:lnTo>
                  <a:lnTo>
                    <a:pt x="1031875" y="1627357"/>
                  </a:lnTo>
                  <a:lnTo>
                    <a:pt x="1035447" y="1657911"/>
                  </a:lnTo>
                  <a:lnTo>
                    <a:pt x="1039813" y="1688068"/>
                  </a:lnTo>
                  <a:lnTo>
                    <a:pt x="1044575" y="1717828"/>
                  </a:lnTo>
                  <a:lnTo>
                    <a:pt x="1049338" y="1747191"/>
                  </a:lnTo>
                  <a:lnTo>
                    <a:pt x="1054894" y="1775761"/>
                  </a:lnTo>
                  <a:lnTo>
                    <a:pt x="1061244" y="1804331"/>
                  </a:lnTo>
                  <a:lnTo>
                    <a:pt x="1067594" y="1832107"/>
                  </a:lnTo>
                  <a:lnTo>
                    <a:pt x="1074738" y="1859884"/>
                  </a:lnTo>
                  <a:lnTo>
                    <a:pt x="1081881" y="1886469"/>
                  </a:lnTo>
                  <a:lnTo>
                    <a:pt x="1089819" y="1912658"/>
                  </a:lnTo>
                  <a:lnTo>
                    <a:pt x="1097756" y="1938451"/>
                  </a:lnTo>
                  <a:lnTo>
                    <a:pt x="1106091" y="1963449"/>
                  </a:lnTo>
                  <a:lnTo>
                    <a:pt x="1128713" y="1957100"/>
                  </a:lnTo>
                  <a:lnTo>
                    <a:pt x="1151731" y="1950355"/>
                  </a:lnTo>
                  <a:lnTo>
                    <a:pt x="1175544" y="1944006"/>
                  </a:lnTo>
                  <a:lnTo>
                    <a:pt x="1199356" y="1938054"/>
                  </a:lnTo>
                  <a:lnTo>
                    <a:pt x="1223963" y="1932102"/>
                  </a:lnTo>
                  <a:lnTo>
                    <a:pt x="1248966" y="1926547"/>
                  </a:lnTo>
                  <a:lnTo>
                    <a:pt x="1273969" y="1921388"/>
                  </a:lnTo>
                  <a:lnTo>
                    <a:pt x="1299766" y="1916626"/>
                  </a:lnTo>
                  <a:lnTo>
                    <a:pt x="1325960" y="1912262"/>
                  </a:lnTo>
                  <a:lnTo>
                    <a:pt x="1352550" y="1908294"/>
                  </a:lnTo>
                  <a:lnTo>
                    <a:pt x="1379538" y="1904326"/>
                  </a:lnTo>
                  <a:lnTo>
                    <a:pt x="1406922" y="1901151"/>
                  </a:lnTo>
                  <a:lnTo>
                    <a:pt x="1434307" y="1898770"/>
                  </a:lnTo>
                  <a:lnTo>
                    <a:pt x="1462485" y="1896389"/>
                  </a:lnTo>
                  <a:lnTo>
                    <a:pt x="1490663" y="1894802"/>
                  </a:lnTo>
                  <a:lnTo>
                    <a:pt x="1519238" y="1893215"/>
                  </a:lnTo>
                  <a:lnTo>
                    <a:pt x="1519238" y="1500380"/>
                  </a:lnTo>
                  <a:lnTo>
                    <a:pt x="1023541" y="1500380"/>
                  </a:lnTo>
                  <a:close/>
                  <a:moveTo>
                    <a:pt x="539750" y="1500380"/>
                  </a:moveTo>
                  <a:lnTo>
                    <a:pt x="540544" y="1521807"/>
                  </a:lnTo>
                  <a:lnTo>
                    <a:pt x="542528" y="1543234"/>
                  </a:lnTo>
                  <a:lnTo>
                    <a:pt x="544116" y="1564662"/>
                  </a:lnTo>
                  <a:lnTo>
                    <a:pt x="546894" y="1585692"/>
                  </a:lnTo>
                  <a:lnTo>
                    <a:pt x="549275" y="1606723"/>
                  </a:lnTo>
                  <a:lnTo>
                    <a:pt x="552847" y="1627357"/>
                  </a:lnTo>
                  <a:lnTo>
                    <a:pt x="556419" y="1647991"/>
                  </a:lnTo>
                  <a:lnTo>
                    <a:pt x="560388" y="1668624"/>
                  </a:lnTo>
                  <a:lnTo>
                    <a:pt x="564753" y="1689258"/>
                  </a:lnTo>
                  <a:lnTo>
                    <a:pt x="569913" y="1709495"/>
                  </a:lnTo>
                  <a:lnTo>
                    <a:pt x="575072" y="1729732"/>
                  </a:lnTo>
                  <a:lnTo>
                    <a:pt x="580628" y="1749175"/>
                  </a:lnTo>
                  <a:lnTo>
                    <a:pt x="586581" y="1769412"/>
                  </a:lnTo>
                  <a:lnTo>
                    <a:pt x="592931" y="1788856"/>
                  </a:lnTo>
                  <a:lnTo>
                    <a:pt x="600075" y="1808299"/>
                  </a:lnTo>
                  <a:lnTo>
                    <a:pt x="606822" y="1827346"/>
                  </a:lnTo>
                  <a:lnTo>
                    <a:pt x="614759" y="1846789"/>
                  </a:lnTo>
                  <a:lnTo>
                    <a:pt x="622697" y="1865439"/>
                  </a:lnTo>
                  <a:lnTo>
                    <a:pt x="631031" y="1884089"/>
                  </a:lnTo>
                  <a:lnTo>
                    <a:pt x="639763" y="1902341"/>
                  </a:lnTo>
                  <a:lnTo>
                    <a:pt x="648494" y="1920991"/>
                  </a:lnTo>
                  <a:lnTo>
                    <a:pt x="658019" y="1938847"/>
                  </a:lnTo>
                  <a:lnTo>
                    <a:pt x="667544" y="1956704"/>
                  </a:lnTo>
                  <a:lnTo>
                    <a:pt x="677863" y="1974560"/>
                  </a:lnTo>
                  <a:lnTo>
                    <a:pt x="688181" y="1991622"/>
                  </a:lnTo>
                  <a:lnTo>
                    <a:pt x="699294" y="2009082"/>
                  </a:lnTo>
                  <a:lnTo>
                    <a:pt x="710009" y="2026144"/>
                  </a:lnTo>
                  <a:lnTo>
                    <a:pt x="721519" y="2042810"/>
                  </a:lnTo>
                  <a:lnTo>
                    <a:pt x="733028" y="2059079"/>
                  </a:lnTo>
                  <a:lnTo>
                    <a:pt x="745331" y="2075348"/>
                  </a:lnTo>
                  <a:lnTo>
                    <a:pt x="757634" y="2091220"/>
                  </a:lnTo>
                  <a:lnTo>
                    <a:pt x="770334" y="2106695"/>
                  </a:lnTo>
                  <a:lnTo>
                    <a:pt x="791369" y="2095585"/>
                  </a:lnTo>
                  <a:lnTo>
                    <a:pt x="815578" y="2082490"/>
                  </a:lnTo>
                  <a:lnTo>
                    <a:pt x="843756" y="2067809"/>
                  </a:lnTo>
                  <a:lnTo>
                    <a:pt x="875109" y="2053127"/>
                  </a:lnTo>
                  <a:lnTo>
                    <a:pt x="909638" y="2037255"/>
                  </a:lnTo>
                  <a:lnTo>
                    <a:pt x="946944" y="2020986"/>
                  </a:lnTo>
                  <a:lnTo>
                    <a:pt x="967185" y="2013050"/>
                  </a:lnTo>
                  <a:lnTo>
                    <a:pt x="988219" y="2004717"/>
                  </a:lnTo>
                  <a:lnTo>
                    <a:pt x="1009650" y="1996384"/>
                  </a:lnTo>
                  <a:lnTo>
                    <a:pt x="1031478" y="1988448"/>
                  </a:lnTo>
                  <a:lnTo>
                    <a:pt x="1022747" y="1961862"/>
                  </a:lnTo>
                  <a:lnTo>
                    <a:pt x="1014413" y="1934879"/>
                  </a:lnTo>
                  <a:lnTo>
                    <a:pt x="1006078" y="1906706"/>
                  </a:lnTo>
                  <a:lnTo>
                    <a:pt x="998538" y="1878930"/>
                  </a:lnTo>
                  <a:lnTo>
                    <a:pt x="991394" y="1849963"/>
                  </a:lnTo>
                  <a:lnTo>
                    <a:pt x="984250" y="1820997"/>
                  </a:lnTo>
                  <a:lnTo>
                    <a:pt x="978297" y="1791237"/>
                  </a:lnTo>
                  <a:lnTo>
                    <a:pt x="971947" y="1760683"/>
                  </a:lnTo>
                  <a:lnTo>
                    <a:pt x="966391" y="1730129"/>
                  </a:lnTo>
                  <a:lnTo>
                    <a:pt x="961628" y="1698781"/>
                  </a:lnTo>
                  <a:lnTo>
                    <a:pt x="957263" y="1666640"/>
                  </a:lnTo>
                  <a:lnTo>
                    <a:pt x="953691" y="1634499"/>
                  </a:lnTo>
                  <a:lnTo>
                    <a:pt x="950119" y="1601961"/>
                  </a:lnTo>
                  <a:lnTo>
                    <a:pt x="947738" y="1568233"/>
                  </a:lnTo>
                  <a:lnTo>
                    <a:pt x="945753" y="1534505"/>
                  </a:lnTo>
                  <a:lnTo>
                    <a:pt x="944563" y="1500380"/>
                  </a:lnTo>
                  <a:lnTo>
                    <a:pt x="539750" y="1500380"/>
                  </a:lnTo>
                  <a:close/>
                  <a:moveTo>
                    <a:pt x="2010172" y="958346"/>
                  </a:moveTo>
                  <a:lnTo>
                    <a:pt x="1987550" y="965489"/>
                  </a:lnTo>
                  <a:lnTo>
                    <a:pt x="1964532" y="971838"/>
                  </a:lnTo>
                  <a:lnTo>
                    <a:pt x="1941116" y="978187"/>
                  </a:lnTo>
                  <a:lnTo>
                    <a:pt x="1916907" y="984139"/>
                  </a:lnTo>
                  <a:lnTo>
                    <a:pt x="1892300" y="990487"/>
                  </a:lnTo>
                  <a:lnTo>
                    <a:pt x="1867297" y="995646"/>
                  </a:lnTo>
                  <a:lnTo>
                    <a:pt x="1842294" y="1000804"/>
                  </a:lnTo>
                  <a:lnTo>
                    <a:pt x="1816497" y="1005566"/>
                  </a:lnTo>
                  <a:lnTo>
                    <a:pt x="1790700" y="1009931"/>
                  </a:lnTo>
                  <a:lnTo>
                    <a:pt x="1764110" y="1014296"/>
                  </a:lnTo>
                  <a:lnTo>
                    <a:pt x="1736725" y="1017867"/>
                  </a:lnTo>
                  <a:lnTo>
                    <a:pt x="1709738" y="1021041"/>
                  </a:lnTo>
                  <a:lnTo>
                    <a:pt x="1682353" y="1023819"/>
                  </a:lnTo>
                  <a:lnTo>
                    <a:pt x="1654572" y="1026200"/>
                  </a:lnTo>
                  <a:lnTo>
                    <a:pt x="1625997" y="1027390"/>
                  </a:lnTo>
                  <a:lnTo>
                    <a:pt x="1597819" y="1028581"/>
                  </a:lnTo>
                  <a:lnTo>
                    <a:pt x="1597819" y="1421813"/>
                  </a:lnTo>
                  <a:lnTo>
                    <a:pt x="2092722" y="1421813"/>
                  </a:lnTo>
                  <a:lnTo>
                    <a:pt x="2091929" y="1389672"/>
                  </a:lnTo>
                  <a:lnTo>
                    <a:pt x="2089944" y="1357531"/>
                  </a:lnTo>
                  <a:lnTo>
                    <a:pt x="2087563" y="1325786"/>
                  </a:lnTo>
                  <a:lnTo>
                    <a:pt x="2084388" y="1294836"/>
                  </a:lnTo>
                  <a:lnTo>
                    <a:pt x="2080816" y="1263885"/>
                  </a:lnTo>
                  <a:lnTo>
                    <a:pt x="2076450" y="1233728"/>
                  </a:lnTo>
                  <a:lnTo>
                    <a:pt x="2072085" y="1204364"/>
                  </a:lnTo>
                  <a:lnTo>
                    <a:pt x="2066925" y="1175001"/>
                  </a:lnTo>
                  <a:lnTo>
                    <a:pt x="2061369" y="1146034"/>
                  </a:lnTo>
                  <a:lnTo>
                    <a:pt x="2055019" y="1117861"/>
                  </a:lnTo>
                  <a:lnTo>
                    <a:pt x="2048669" y="1090085"/>
                  </a:lnTo>
                  <a:lnTo>
                    <a:pt x="2041525" y="1062706"/>
                  </a:lnTo>
                  <a:lnTo>
                    <a:pt x="2034382" y="1036120"/>
                  </a:lnTo>
                  <a:lnTo>
                    <a:pt x="2026841" y="1009534"/>
                  </a:lnTo>
                  <a:lnTo>
                    <a:pt x="2018507" y="983742"/>
                  </a:lnTo>
                  <a:lnTo>
                    <a:pt x="2010172" y="958346"/>
                  </a:lnTo>
                  <a:close/>
                  <a:moveTo>
                    <a:pt x="1106091" y="958346"/>
                  </a:moveTo>
                  <a:lnTo>
                    <a:pt x="1097756" y="983742"/>
                  </a:lnTo>
                  <a:lnTo>
                    <a:pt x="1089819" y="1009534"/>
                  </a:lnTo>
                  <a:lnTo>
                    <a:pt x="1081881" y="1035723"/>
                  </a:lnTo>
                  <a:lnTo>
                    <a:pt x="1074738" y="1062706"/>
                  </a:lnTo>
                  <a:lnTo>
                    <a:pt x="1067991" y="1089688"/>
                  </a:lnTo>
                  <a:lnTo>
                    <a:pt x="1061641" y="1117861"/>
                  </a:lnTo>
                  <a:lnTo>
                    <a:pt x="1055291" y="1146034"/>
                  </a:lnTo>
                  <a:lnTo>
                    <a:pt x="1049735" y="1175001"/>
                  </a:lnTo>
                  <a:lnTo>
                    <a:pt x="1044575" y="1204364"/>
                  </a:lnTo>
                  <a:lnTo>
                    <a:pt x="1039813" y="1233728"/>
                  </a:lnTo>
                  <a:lnTo>
                    <a:pt x="1035844" y="1263885"/>
                  </a:lnTo>
                  <a:lnTo>
                    <a:pt x="1032272" y="1294836"/>
                  </a:lnTo>
                  <a:lnTo>
                    <a:pt x="1029097" y="1325786"/>
                  </a:lnTo>
                  <a:lnTo>
                    <a:pt x="1026716" y="1357531"/>
                  </a:lnTo>
                  <a:lnTo>
                    <a:pt x="1024731" y="1389672"/>
                  </a:lnTo>
                  <a:lnTo>
                    <a:pt x="1023938" y="1421813"/>
                  </a:lnTo>
                  <a:lnTo>
                    <a:pt x="1519238" y="1421813"/>
                  </a:lnTo>
                  <a:lnTo>
                    <a:pt x="1519238" y="1028581"/>
                  </a:lnTo>
                  <a:lnTo>
                    <a:pt x="1490663" y="1027390"/>
                  </a:lnTo>
                  <a:lnTo>
                    <a:pt x="1462485" y="1026200"/>
                  </a:lnTo>
                  <a:lnTo>
                    <a:pt x="1434307" y="1023819"/>
                  </a:lnTo>
                  <a:lnTo>
                    <a:pt x="1406922" y="1021041"/>
                  </a:lnTo>
                  <a:lnTo>
                    <a:pt x="1379538" y="1017867"/>
                  </a:lnTo>
                  <a:lnTo>
                    <a:pt x="1352550" y="1014296"/>
                  </a:lnTo>
                  <a:lnTo>
                    <a:pt x="1325960" y="1009931"/>
                  </a:lnTo>
                  <a:lnTo>
                    <a:pt x="1299766" y="1005566"/>
                  </a:lnTo>
                  <a:lnTo>
                    <a:pt x="1273969" y="1000804"/>
                  </a:lnTo>
                  <a:lnTo>
                    <a:pt x="1248966" y="995646"/>
                  </a:lnTo>
                  <a:lnTo>
                    <a:pt x="1223963" y="990487"/>
                  </a:lnTo>
                  <a:lnTo>
                    <a:pt x="1199356" y="984139"/>
                  </a:lnTo>
                  <a:lnTo>
                    <a:pt x="1175544" y="978187"/>
                  </a:lnTo>
                  <a:lnTo>
                    <a:pt x="1151731" y="971838"/>
                  </a:lnTo>
                  <a:lnTo>
                    <a:pt x="1128713" y="965489"/>
                  </a:lnTo>
                  <a:lnTo>
                    <a:pt x="1106091" y="958346"/>
                  </a:lnTo>
                  <a:close/>
                  <a:moveTo>
                    <a:pt x="2346325" y="815100"/>
                  </a:moveTo>
                  <a:lnTo>
                    <a:pt x="2325291" y="827004"/>
                  </a:lnTo>
                  <a:lnTo>
                    <a:pt x="2301082" y="840099"/>
                  </a:lnTo>
                  <a:lnTo>
                    <a:pt x="2272903" y="853987"/>
                  </a:lnTo>
                  <a:lnTo>
                    <a:pt x="2241550" y="869462"/>
                  </a:lnTo>
                  <a:lnTo>
                    <a:pt x="2206625" y="884938"/>
                  </a:lnTo>
                  <a:lnTo>
                    <a:pt x="2169319" y="901207"/>
                  </a:lnTo>
                  <a:lnTo>
                    <a:pt x="2149079" y="909540"/>
                  </a:lnTo>
                  <a:lnTo>
                    <a:pt x="2128441" y="917476"/>
                  </a:lnTo>
                  <a:lnTo>
                    <a:pt x="2107010" y="925809"/>
                  </a:lnTo>
                  <a:lnTo>
                    <a:pt x="2084785" y="934141"/>
                  </a:lnTo>
                  <a:lnTo>
                    <a:pt x="2093516" y="960727"/>
                  </a:lnTo>
                  <a:lnTo>
                    <a:pt x="2101850" y="987710"/>
                  </a:lnTo>
                  <a:lnTo>
                    <a:pt x="2110185" y="1015089"/>
                  </a:lnTo>
                  <a:lnTo>
                    <a:pt x="2118122" y="1043659"/>
                  </a:lnTo>
                  <a:lnTo>
                    <a:pt x="2124869" y="1072229"/>
                  </a:lnTo>
                  <a:lnTo>
                    <a:pt x="2132013" y="1101592"/>
                  </a:lnTo>
                  <a:lnTo>
                    <a:pt x="2138760" y="1131353"/>
                  </a:lnTo>
                  <a:lnTo>
                    <a:pt x="2144316" y="1161510"/>
                  </a:lnTo>
                  <a:lnTo>
                    <a:pt x="2149872" y="1192460"/>
                  </a:lnTo>
                  <a:lnTo>
                    <a:pt x="2154635" y="1223808"/>
                  </a:lnTo>
                  <a:lnTo>
                    <a:pt x="2159000" y="1255552"/>
                  </a:lnTo>
                  <a:lnTo>
                    <a:pt x="2162969" y="1288090"/>
                  </a:lnTo>
                  <a:lnTo>
                    <a:pt x="2166144" y="1320628"/>
                  </a:lnTo>
                  <a:lnTo>
                    <a:pt x="2168525" y="1353959"/>
                  </a:lnTo>
                  <a:lnTo>
                    <a:pt x="2170510" y="1388084"/>
                  </a:lnTo>
                  <a:lnTo>
                    <a:pt x="2171700" y="1421813"/>
                  </a:lnTo>
                  <a:lnTo>
                    <a:pt x="2576513" y="1421813"/>
                  </a:lnTo>
                  <a:lnTo>
                    <a:pt x="2575719" y="1400385"/>
                  </a:lnTo>
                  <a:lnTo>
                    <a:pt x="2573735" y="1379355"/>
                  </a:lnTo>
                  <a:lnTo>
                    <a:pt x="2572147" y="1357927"/>
                  </a:lnTo>
                  <a:lnTo>
                    <a:pt x="2569766" y="1336897"/>
                  </a:lnTo>
                  <a:lnTo>
                    <a:pt x="2566988" y="1315866"/>
                  </a:lnTo>
                  <a:lnTo>
                    <a:pt x="2563813" y="1294836"/>
                  </a:lnTo>
                  <a:lnTo>
                    <a:pt x="2559844" y="1274202"/>
                  </a:lnTo>
                  <a:lnTo>
                    <a:pt x="2555875" y="1253568"/>
                  </a:lnTo>
                  <a:lnTo>
                    <a:pt x="2551510" y="1232934"/>
                  </a:lnTo>
                  <a:lnTo>
                    <a:pt x="2546747" y="1213094"/>
                  </a:lnTo>
                  <a:lnTo>
                    <a:pt x="2541588" y="1192857"/>
                  </a:lnTo>
                  <a:lnTo>
                    <a:pt x="2536032" y="1172620"/>
                  </a:lnTo>
                  <a:lnTo>
                    <a:pt x="2529682" y="1153177"/>
                  </a:lnTo>
                  <a:lnTo>
                    <a:pt x="2523332" y="1133337"/>
                  </a:lnTo>
                  <a:lnTo>
                    <a:pt x="2516585" y="1114290"/>
                  </a:lnTo>
                  <a:lnTo>
                    <a:pt x="2509441" y="1094450"/>
                  </a:lnTo>
                  <a:lnTo>
                    <a:pt x="2501901" y="1075800"/>
                  </a:lnTo>
                  <a:lnTo>
                    <a:pt x="2493566" y="1057150"/>
                  </a:lnTo>
                  <a:lnTo>
                    <a:pt x="2485232" y="1038501"/>
                  </a:lnTo>
                  <a:lnTo>
                    <a:pt x="2476897" y="1019851"/>
                  </a:lnTo>
                  <a:lnTo>
                    <a:pt x="2467769" y="1001598"/>
                  </a:lnTo>
                  <a:lnTo>
                    <a:pt x="2458244" y="983345"/>
                  </a:lnTo>
                  <a:lnTo>
                    <a:pt x="2448719" y="965886"/>
                  </a:lnTo>
                  <a:lnTo>
                    <a:pt x="2438401" y="948029"/>
                  </a:lnTo>
                  <a:lnTo>
                    <a:pt x="2428082" y="930570"/>
                  </a:lnTo>
                  <a:lnTo>
                    <a:pt x="2417366" y="913508"/>
                  </a:lnTo>
                  <a:lnTo>
                    <a:pt x="2406254" y="896445"/>
                  </a:lnTo>
                  <a:lnTo>
                    <a:pt x="2394744" y="879779"/>
                  </a:lnTo>
                  <a:lnTo>
                    <a:pt x="2383235" y="863114"/>
                  </a:lnTo>
                  <a:lnTo>
                    <a:pt x="2371329" y="847242"/>
                  </a:lnTo>
                  <a:lnTo>
                    <a:pt x="2359025" y="830973"/>
                  </a:lnTo>
                  <a:lnTo>
                    <a:pt x="2346325" y="815100"/>
                  </a:lnTo>
                  <a:close/>
                  <a:moveTo>
                    <a:pt x="770334" y="815100"/>
                  </a:moveTo>
                  <a:lnTo>
                    <a:pt x="757634" y="830973"/>
                  </a:lnTo>
                  <a:lnTo>
                    <a:pt x="745331" y="847242"/>
                  </a:lnTo>
                  <a:lnTo>
                    <a:pt x="733028" y="863114"/>
                  </a:lnTo>
                  <a:lnTo>
                    <a:pt x="721519" y="879779"/>
                  </a:lnTo>
                  <a:lnTo>
                    <a:pt x="710009" y="896445"/>
                  </a:lnTo>
                  <a:lnTo>
                    <a:pt x="699294" y="913508"/>
                  </a:lnTo>
                  <a:lnTo>
                    <a:pt x="688181" y="930570"/>
                  </a:lnTo>
                  <a:lnTo>
                    <a:pt x="677863" y="948029"/>
                  </a:lnTo>
                  <a:lnTo>
                    <a:pt x="667544" y="965886"/>
                  </a:lnTo>
                  <a:lnTo>
                    <a:pt x="658019" y="983345"/>
                  </a:lnTo>
                  <a:lnTo>
                    <a:pt x="648494" y="1001598"/>
                  </a:lnTo>
                  <a:lnTo>
                    <a:pt x="639763" y="1019851"/>
                  </a:lnTo>
                  <a:lnTo>
                    <a:pt x="631031" y="1038501"/>
                  </a:lnTo>
                  <a:lnTo>
                    <a:pt x="622697" y="1057150"/>
                  </a:lnTo>
                  <a:lnTo>
                    <a:pt x="614759" y="1075800"/>
                  </a:lnTo>
                  <a:lnTo>
                    <a:pt x="606822" y="1094450"/>
                  </a:lnTo>
                  <a:lnTo>
                    <a:pt x="600075" y="1114290"/>
                  </a:lnTo>
                  <a:lnTo>
                    <a:pt x="592931" y="1133337"/>
                  </a:lnTo>
                  <a:lnTo>
                    <a:pt x="586581" y="1153177"/>
                  </a:lnTo>
                  <a:lnTo>
                    <a:pt x="580628" y="1172620"/>
                  </a:lnTo>
                  <a:lnTo>
                    <a:pt x="575072" y="1192857"/>
                  </a:lnTo>
                  <a:lnTo>
                    <a:pt x="569913" y="1213094"/>
                  </a:lnTo>
                  <a:lnTo>
                    <a:pt x="564753" y="1232934"/>
                  </a:lnTo>
                  <a:lnTo>
                    <a:pt x="560388" y="1253568"/>
                  </a:lnTo>
                  <a:lnTo>
                    <a:pt x="556419" y="1274202"/>
                  </a:lnTo>
                  <a:lnTo>
                    <a:pt x="552847" y="1294836"/>
                  </a:lnTo>
                  <a:lnTo>
                    <a:pt x="549275" y="1315866"/>
                  </a:lnTo>
                  <a:lnTo>
                    <a:pt x="546894" y="1336897"/>
                  </a:lnTo>
                  <a:lnTo>
                    <a:pt x="544116" y="1357927"/>
                  </a:lnTo>
                  <a:lnTo>
                    <a:pt x="542528" y="1379355"/>
                  </a:lnTo>
                  <a:lnTo>
                    <a:pt x="540544" y="1400385"/>
                  </a:lnTo>
                  <a:lnTo>
                    <a:pt x="539750" y="1421813"/>
                  </a:lnTo>
                  <a:lnTo>
                    <a:pt x="944563" y="1421813"/>
                  </a:lnTo>
                  <a:lnTo>
                    <a:pt x="945753" y="1388084"/>
                  </a:lnTo>
                  <a:lnTo>
                    <a:pt x="947738" y="1353959"/>
                  </a:lnTo>
                  <a:lnTo>
                    <a:pt x="950119" y="1320628"/>
                  </a:lnTo>
                  <a:lnTo>
                    <a:pt x="953691" y="1288090"/>
                  </a:lnTo>
                  <a:lnTo>
                    <a:pt x="957263" y="1255552"/>
                  </a:lnTo>
                  <a:lnTo>
                    <a:pt x="961628" y="1223808"/>
                  </a:lnTo>
                  <a:lnTo>
                    <a:pt x="966391" y="1192460"/>
                  </a:lnTo>
                  <a:lnTo>
                    <a:pt x="971947" y="1161510"/>
                  </a:lnTo>
                  <a:lnTo>
                    <a:pt x="978297" y="1131353"/>
                  </a:lnTo>
                  <a:lnTo>
                    <a:pt x="984250" y="1101196"/>
                  </a:lnTo>
                  <a:lnTo>
                    <a:pt x="991394" y="1071832"/>
                  </a:lnTo>
                  <a:lnTo>
                    <a:pt x="998538" y="1043262"/>
                  </a:lnTo>
                  <a:lnTo>
                    <a:pt x="1006078" y="1015089"/>
                  </a:lnTo>
                  <a:lnTo>
                    <a:pt x="1014413" y="987313"/>
                  </a:lnTo>
                  <a:lnTo>
                    <a:pt x="1022747" y="960330"/>
                  </a:lnTo>
                  <a:lnTo>
                    <a:pt x="1031478" y="933745"/>
                  </a:lnTo>
                  <a:lnTo>
                    <a:pt x="1009650" y="925809"/>
                  </a:lnTo>
                  <a:lnTo>
                    <a:pt x="988219" y="917476"/>
                  </a:lnTo>
                  <a:lnTo>
                    <a:pt x="967185" y="909540"/>
                  </a:lnTo>
                  <a:lnTo>
                    <a:pt x="946944" y="901207"/>
                  </a:lnTo>
                  <a:lnTo>
                    <a:pt x="909638" y="884938"/>
                  </a:lnTo>
                  <a:lnTo>
                    <a:pt x="875109" y="869462"/>
                  </a:lnTo>
                  <a:lnTo>
                    <a:pt x="843756" y="853987"/>
                  </a:lnTo>
                  <a:lnTo>
                    <a:pt x="815578" y="840099"/>
                  </a:lnTo>
                  <a:lnTo>
                    <a:pt x="791369" y="827004"/>
                  </a:lnTo>
                  <a:lnTo>
                    <a:pt x="770334" y="815100"/>
                  </a:lnTo>
                  <a:close/>
                  <a:moveTo>
                    <a:pt x="1855788" y="486547"/>
                  </a:moveTo>
                  <a:lnTo>
                    <a:pt x="1866900" y="502419"/>
                  </a:lnTo>
                  <a:lnTo>
                    <a:pt x="1878410" y="519085"/>
                  </a:lnTo>
                  <a:lnTo>
                    <a:pt x="1890713" y="536941"/>
                  </a:lnTo>
                  <a:lnTo>
                    <a:pt x="1903016" y="555591"/>
                  </a:lnTo>
                  <a:lnTo>
                    <a:pt x="1915319" y="575431"/>
                  </a:lnTo>
                  <a:lnTo>
                    <a:pt x="1928019" y="596065"/>
                  </a:lnTo>
                  <a:lnTo>
                    <a:pt x="1941116" y="618286"/>
                  </a:lnTo>
                  <a:lnTo>
                    <a:pt x="1954213" y="641301"/>
                  </a:lnTo>
                  <a:lnTo>
                    <a:pt x="1967310" y="665109"/>
                  </a:lnTo>
                  <a:lnTo>
                    <a:pt x="1980803" y="690107"/>
                  </a:lnTo>
                  <a:lnTo>
                    <a:pt x="1993900" y="716296"/>
                  </a:lnTo>
                  <a:lnTo>
                    <a:pt x="2006997" y="742882"/>
                  </a:lnTo>
                  <a:lnTo>
                    <a:pt x="2020094" y="770658"/>
                  </a:lnTo>
                  <a:lnTo>
                    <a:pt x="2033191" y="799625"/>
                  </a:lnTo>
                  <a:lnTo>
                    <a:pt x="2045494" y="829385"/>
                  </a:lnTo>
                  <a:lnTo>
                    <a:pt x="2058194" y="860336"/>
                  </a:lnTo>
                  <a:lnTo>
                    <a:pt x="2095103" y="846845"/>
                  </a:lnTo>
                  <a:lnTo>
                    <a:pt x="2129235" y="832560"/>
                  </a:lnTo>
                  <a:lnTo>
                    <a:pt x="2161779" y="819068"/>
                  </a:lnTo>
                  <a:lnTo>
                    <a:pt x="2191941" y="805577"/>
                  </a:lnTo>
                  <a:lnTo>
                    <a:pt x="2219722" y="792483"/>
                  </a:lnTo>
                  <a:lnTo>
                    <a:pt x="2245519" y="780182"/>
                  </a:lnTo>
                  <a:lnTo>
                    <a:pt x="2268141" y="768674"/>
                  </a:lnTo>
                  <a:lnTo>
                    <a:pt x="2288382" y="757564"/>
                  </a:lnTo>
                  <a:lnTo>
                    <a:pt x="2292747" y="755580"/>
                  </a:lnTo>
                  <a:lnTo>
                    <a:pt x="2270125" y="732962"/>
                  </a:lnTo>
                  <a:lnTo>
                    <a:pt x="2246710" y="710344"/>
                  </a:lnTo>
                  <a:lnTo>
                    <a:pt x="2222897" y="689314"/>
                  </a:lnTo>
                  <a:lnTo>
                    <a:pt x="2197894" y="668680"/>
                  </a:lnTo>
                  <a:lnTo>
                    <a:pt x="2172494" y="648443"/>
                  </a:lnTo>
                  <a:lnTo>
                    <a:pt x="2146300" y="629793"/>
                  </a:lnTo>
                  <a:lnTo>
                    <a:pt x="2119710" y="611540"/>
                  </a:lnTo>
                  <a:lnTo>
                    <a:pt x="2092722" y="594081"/>
                  </a:lnTo>
                  <a:lnTo>
                    <a:pt x="2065338" y="577415"/>
                  </a:lnTo>
                  <a:lnTo>
                    <a:pt x="2036763" y="561543"/>
                  </a:lnTo>
                  <a:lnTo>
                    <a:pt x="2007791" y="546861"/>
                  </a:lnTo>
                  <a:lnTo>
                    <a:pt x="1978422" y="532973"/>
                  </a:lnTo>
                  <a:lnTo>
                    <a:pt x="1963341" y="526228"/>
                  </a:lnTo>
                  <a:lnTo>
                    <a:pt x="1948657" y="519879"/>
                  </a:lnTo>
                  <a:lnTo>
                    <a:pt x="1933575" y="513530"/>
                  </a:lnTo>
                  <a:lnTo>
                    <a:pt x="1918097" y="507975"/>
                  </a:lnTo>
                  <a:lnTo>
                    <a:pt x="1903016" y="502419"/>
                  </a:lnTo>
                  <a:lnTo>
                    <a:pt x="1887141" y="496864"/>
                  </a:lnTo>
                  <a:lnTo>
                    <a:pt x="1871266" y="491309"/>
                  </a:lnTo>
                  <a:lnTo>
                    <a:pt x="1855788" y="486547"/>
                  </a:lnTo>
                  <a:close/>
                  <a:moveTo>
                    <a:pt x="1260475" y="486547"/>
                  </a:moveTo>
                  <a:lnTo>
                    <a:pt x="1244997" y="491309"/>
                  </a:lnTo>
                  <a:lnTo>
                    <a:pt x="1229122" y="496864"/>
                  </a:lnTo>
                  <a:lnTo>
                    <a:pt x="1214041" y="502419"/>
                  </a:lnTo>
                  <a:lnTo>
                    <a:pt x="1198563" y="507975"/>
                  </a:lnTo>
                  <a:lnTo>
                    <a:pt x="1183481" y="513530"/>
                  </a:lnTo>
                  <a:lnTo>
                    <a:pt x="1168003" y="519879"/>
                  </a:lnTo>
                  <a:lnTo>
                    <a:pt x="1152922" y="526228"/>
                  </a:lnTo>
                  <a:lnTo>
                    <a:pt x="1137841" y="532973"/>
                  </a:lnTo>
                  <a:lnTo>
                    <a:pt x="1108472" y="546861"/>
                  </a:lnTo>
                  <a:lnTo>
                    <a:pt x="1079897" y="561543"/>
                  </a:lnTo>
                  <a:lnTo>
                    <a:pt x="1051322" y="577415"/>
                  </a:lnTo>
                  <a:lnTo>
                    <a:pt x="1023541" y="594081"/>
                  </a:lnTo>
                  <a:lnTo>
                    <a:pt x="996553" y="611540"/>
                  </a:lnTo>
                  <a:lnTo>
                    <a:pt x="969963" y="629793"/>
                  </a:lnTo>
                  <a:lnTo>
                    <a:pt x="944166" y="648443"/>
                  </a:lnTo>
                  <a:lnTo>
                    <a:pt x="918766" y="668680"/>
                  </a:lnTo>
                  <a:lnTo>
                    <a:pt x="893763" y="689314"/>
                  </a:lnTo>
                  <a:lnTo>
                    <a:pt x="869950" y="710344"/>
                  </a:lnTo>
                  <a:lnTo>
                    <a:pt x="846138" y="732962"/>
                  </a:lnTo>
                  <a:lnTo>
                    <a:pt x="823913" y="755580"/>
                  </a:lnTo>
                  <a:lnTo>
                    <a:pt x="827881" y="757564"/>
                  </a:lnTo>
                  <a:lnTo>
                    <a:pt x="843756" y="765897"/>
                  </a:lnTo>
                  <a:lnTo>
                    <a:pt x="860822" y="775023"/>
                  </a:lnTo>
                  <a:lnTo>
                    <a:pt x="879872" y="784547"/>
                  </a:lnTo>
                  <a:lnTo>
                    <a:pt x="900509" y="794467"/>
                  </a:lnTo>
                  <a:lnTo>
                    <a:pt x="922338" y="804784"/>
                  </a:lnTo>
                  <a:lnTo>
                    <a:pt x="945356" y="815100"/>
                  </a:lnTo>
                  <a:lnTo>
                    <a:pt x="970359" y="825814"/>
                  </a:lnTo>
                  <a:lnTo>
                    <a:pt x="996553" y="836528"/>
                  </a:lnTo>
                  <a:lnTo>
                    <a:pt x="1026716" y="848432"/>
                  </a:lnTo>
                  <a:lnTo>
                    <a:pt x="1058466" y="860336"/>
                  </a:lnTo>
                  <a:lnTo>
                    <a:pt x="1070769" y="829385"/>
                  </a:lnTo>
                  <a:lnTo>
                    <a:pt x="1083469" y="799625"/>
                  </a:lnTo>
                  <a:lnTo>
                    <a:pt x="1096169" y="770658"/>
                  </a:lnTo>
                  <a:lnTo>
                    <a:pt x="1109266" y="742882"/>
                  </a:lnTo>
                  <a:lnTo>
                    <a:pt x="1122363" y="716296"/>
                  </a:lnTo>
                  <a:lnTo>
                    <a:pt x="1135459" y="690107"/>
                  </a:lnTo>
                  <a:lnTo>
                    <a:pt x="1148953" y="665109"/>
                  </a:lnTo>
                  <a:lnTo>
                    <a:pt x="1162050" y="641301"/>
                  </a:lnTo>
                  <a:lnTo>
                    <a:pt x="1175147" y="618286"/>
                  </a:lnTo>
                  <a:lnTo>
                    <a:pt x="1188244" y="596065"/>
                  </a:lnTo>
                  <a:lnTo>
                    <a:pt x="1201341" y="575431"/>
                  </a:lnTo>
                  <a:lnTo>
                    <a:pt x="1213247" y="555591"/>
                  </a:lnTo>
                  <a:lnTo>
                    <a:pt x="1225947" y="536941"/>
                  </a:lnTo>
                  <a:lnTo>
                    <a:pt x="1237853" y="519085"/>
                  </a:lnTo>
                  <a:lnTo>
                    <a:pt x="1249760" y="502419"/>
                  </a:lnTo>
                  <a:lnTo>
                    <a:pt x="1260475" y="486547"/>
                  </a:lnTo>
                  <a:close/>
                  <a:moveTo>
                    <a:pt x="1597819" y="442899"/>
                  </a:moveTo>
                  <a:lnTo>
                    <a:pt x="1597819" y="950410"/>
                  </a:lnTo>
                  <a:lnTo>
                    <a:pt x="1624013" y="949617"/>
                  </a:lnTo>
                  <a:lnTo>
                    <a:pt x="1650207" y="948029"/>
                  </a:lnTo>
                  <a:lnTo>
                    <a:pt x="1676400" y="945649"/>
                  </a:lnTo>
                  <a:lnTo>
                    <a:pt x="1701800" y="943268"/>
                  </a:lnTo>
                  <a:lnTo>
                    <a:pt x="1727200" y="940490"/>
                  </a:lnTo>
                  <a:lnTo>
                    <a:pt x="1752203" y="936919"/>
                  </a:lnTo>
                  <a:lnTo>
                    <a:pt x="1777207" y="932951"/>
                  </a:lnTo>
                  <a:lnTo>
                    <a:pt x="1801416" y="929380"/>
                  </a:lnTo>
                  <a:lnTo>
                    <a:pt x="1825625" y="924221"/>
                  </a:lnTo>
                  <a:lnTo>
                    <a:pt x="1849041" y="919460"/>
                  </a:lnTo>
                  <a:lnTo>
                    <a:pt x="1872853" y="914301"/>
                  </a:lnTo>
                  <a:lnTo>
                    <a:pt x="1895475" y="909143"/>
                  </a:lnTo>
                  <a:lnTo>
                    <a:pt x="1918097" y="903588"/>
                  </a:lnTo>
                  <a:lnTo>
                    <a:pt x="1940322" y="897239"/>
                  </a:lnTo>
                  <a:lnTo>
                    <a:pt x="1962150" y="891287"/>
                  </a:lnTo>
                  <a:lnTo>
                    <a:pt x="1983185" y="884541"/>
                  </a:lnTo>
                  <a:lnTo>
                    <a:pt x="1970485" y="853194"/>
                  </a:lnTo>
                  <a:lnTo>
                    <a:pt x="1957388" y="822243"/>
                  </a:lnTo>
                  <a:lnTo>
                    <a:pt x="1943894" y="792483"/>
                  </a:lnTo>
                  <a:lnTo>
                    <a:pt x="1930400" y="764310"/>
                  </a:lnTo>
                  <a:lnTo>
                    <a:pt x="1916510" y="736533"/>
                  </a:lnTo>
                  <a:lnTo>
                    <a:pt x="1903016" y="709948"/>
                  </a:lnTo>
                  <a:lnTo>
                    <a:pt x="1888729" y="685346"/>
                  </a:lnTo>
                  <a:lnTo>
                    <a:pt x="1875235" y="660744"/>
                  </a:lnTo>
                  <a:lnTo>
                    <a:pt x="1861741" y="638126"/>
                  </a:lnTo>
                  <a:lnTo>
                    <a:pt x="1848247" y="616302"/>
                  </a:lnTo>
                  <a:lnTo>
                    <a:pt x="1835150" y="595668"/>
                  </a:lnTo>
                  <a:lnTo>
                    <a:pt x="1822450" y="576225"/>
                  </a:lnTo>
                  <a:lnTo>
                    <a:pt x="1810147" y="558369"/>
                  </a:lnTo>
                  <a:lnTo>
                    <a:pt x="1798638" y="541306"/>
                  </a:lnTo>
                  <a:lnTo>
                    <a:pt x="1787128" y="525434"/>
                  </a:lnTo>
                  <a:lnTo>
                    <a:pt x="1776810" y="511149"/>
                  </a:lnTo>
                  <a:lnTo>
                    <a:pt x="1763713" y="494086"/>
                  </a:lnTo>
                  <a:lnTo>
                    <a:pt x="1752203" y="479802"/>
                  </a:lnTo>
                  <a:lnTo>
                    <a:pt x="1733947" y="457581"/>
                  </a:lnTo>
                  <a:lnTo>
                    <a:pt x="1716881" y="454803"/>
                  </a:lnTo>
                  <a:lnTo>
                    <a:pt x="1700213" y="452025"/>
                  </a:lnTo>
                  <a:lnTo>
                    <a:pt x="1683147" y="450041"/>
                  </a:lnTo>
                  <a:lnTo>
                    <a:pt x="1666081" y="448057"/>
                  </a:lnTo>
                  <a:lnTo>
                    <a:pt x="1649016" y="446470"/>
                  </a:lnTo>
                  <a:lnTo>
                    <a:pt x="1631950" y="444883"/>
                  </a:lnTo>
                  <a:lnTo>
                    <a:pt x="1614488" y="443692"/>
                  </a:lnTo>
                  <a:lnTo>
                    <a:pt x="1597819" y="442899"/>
                  </a:lnTo>
                  <a:close/>
                  <a:moveTo>
                    <a:pt x="1519238" y="442899"/>
                  </a:moveTo>
                  <a:lnTo>
                    <a:pt x="1501775" y="443692"/>
                  </a:lnTo>
                  <a:lnTo>
                    <a:pt x="1484710" y="444883"/>
                  </a:lnTo>
                  <a:lnTo>
                    <a:pt x="1467247" y="446470"/>
                  </a:lnTo>
                  <a:lnTo>
                    <a:pt x="1450181" y="448057"/>
                  </a:lnTo>
                  <a:lnTo>
                    <a:pt x="1433116" y="450041"/>
                  </a:lnTo>
                  <a:lnTo>
                    <a:pt x="1416447" y="452025"/>
                  </a:lnTo>
                  <a:lnTo>
                    <a:pt x="1399381" y="454803"/>
                  </a:lnTo>
                  <a:lnTo>
                    <a:pt x="1382713" y="457581"/>
                  </a:lnTo>
                  <a:lnTo>
                    <a:pt x="1364456" y="479802"/>
                  </a:lnTo>
                  <a:lnTo>
                    <a:pt x="1352550" y="494086"/>
                  </a:lnTo>
                  <a:lnTo>
                    <a:pt x="1339453" y="511149"/>
                  </a:lnTo>
                  <a:lnTo>
                    <a:pt x="1325960" y="529799"/>
                  </a:lnTo>
                  <a:lnTo>
                    <a:pt x="1311275" y="550433"/>
                  </a:lnTo>
                  <a:lnTo>
                    <a:pt x="1295797" y="573050"/>
                  </a:lnTo>
                  <a:lnTo>
                    <a:pt x="1279922" y="598049"/>
                  </a:lnTo>
                  <a:lnTo>
                    <a:pt x="1262856" y="624635"/>
                  </a:lnTo>
                  <a:lnTo>
                    <a:pt x="1245791" y="652808"/>
                  </a:lnTo>
                  <a:lnTo>
                    <a:pt x="1228328" y="683362"/>
                  </a:lnTo>
                  <a:lnTo>
                    <a:pt x="1210469" y="715900"/>
                  </a:lnTo>
                  <a:lnTo>
                    <a:pt x="1200944" y="734946"/>
                  </a:lnTo>
                  <a:lnTo>
                    <a:pt x="1190625" y="754786"/>
                  </a:lnTo>
                  <a:lnTo>
                    <a:pt x="1180703" y="775023"/>
                  </a:lnTo>
                  <a:lnTo>
                    <a:pt x="1171178" y="795657"/>
                  </a:lnTo>
                  <a:lnTo>
                    <a:pt x="1161653" y="817481"/>
                  </a:lnTo>
                  <a:lnTo>
                    <a:pt x="1151731" y="839305"/>
                  </a:lnTo>
                  <a:lnTo>
                    <a:pt x="1142603" y="861923"/>
                  </a:lnTo>
                  <a:lnTo>
                    <a:pt x="1133078" y="884541"/>
                  </a:lnTo>
                  <a:lnTo>
                    <a:pt x="1154510" y="891287"/>
                  </a:lnTo>
                  <a:lnTo>
                    <a:pt x="1176338" y="897239"/>
                  </a:lnTo>
                  <a:lnTo>
                    <a:pt x="1198563" y="903588"/>
                  </a:lnTo>
                  <a:lnTo>
                    <a:pt x="1220788" y="909143"/>
                  </a:lnTo>
                  <a:lnTo>
                    <a:pt x="1244203" y="914301"/>
                  </a:lnTo>
                  <a:lnTo>
                    <a:pt x="1267222" y="919460"/>
                  </a:lnTo>
                  <a:lnTo>
                    <a:pt x="1291035" y="924221"/>
                  </a:lnTo>
                  <a:lnTo>
                    <a:pt x="1315244" y="928586"/>
                  </a:lnTo>
                  <a:lnTo>
                    <a:pt x="1339453" y="932951"/>
                  </a:lnTo>
                  <a:lnTo>
                    <a:pt x="1364060" y="936522"/>
                  </a:lnTo>
                  <a:lnTo>
                    <a:pt x="1389460" y="940094"/>
                  </a:lnTo>
                  <a:lnTo>
                    <a:pt x="1414860" y="943268"/>
                  </a:lnTo>
                  <a:lnTo>
                    <a:pt x="1440657" y="945649"/>
                  </a:lnTo>
                  <a:lnTo>
                    <a:pt x="1466057" y="947633"/>
                  </a:lnTo>
                  <a:lnTo>
                    <a:pt x="1492250" y="949220"/>
                  </a:lnTo>
                  <a:lnTo>
                    <a:pt x="1519238" y="950014"/>
                  </a:lnTo>
                  <a:lnTo>
                    <a:pt x="1519238" y="442899"/>
                  </a:lnTo>
                  <a:close/>
                  <a:moveTo>
                    <a:pt x="1558528" y="363538"/>
                  </a:moveTo>
                  <a:lnTo>
                    <a:pt x="1586707" y="363935"/>
                  </a:lnTo>
                  <a:lnTo>
                    <a:pt x="1614488" y="364729"/>
                  </a:lnTo>
                  <a:lnTo>
                    <a:pt x="1642666" y="366713"/>
                  </a:lnTo>
                  <a:lnTo>
                    <a:pt x="1670447" y="369093"/>
                  </a:lnTo>
                  <a:lnTo>
                    <a:pt x="1698228" y="372268"/>
                  </a:lnTo>
                  <a:lnTo>
                    <a:pt x="1725613" y="376236"/>
                  </a:lnTo>
                  <a:lnTo>
                    <a:pt x="1752600" y="380601"/>
                  </a:lnTo>
                  <a:lnTo>
                    <a:pt x="1779191" y="385759"/>
                  </a:lnTo>
                  <a:lnTo>
                    <a:pt x="1806178" y="391314"/>
                  </a:lnTo>
                  <a:lnTo>
                    <a:pt x="1832372" y="398060"/>
                  </a:lnTo>
                  <a:lnTo>
                    <a:pt x="1858566" y="405202"/>
                  </a:lnTo>
                  <a:lnTo>
                    <a:pt x="1884363" y="412742"/>
                  </a:lnTo>
                  <a:lnTo>
                    <a:pt x="1910160" y="421075"/>
                  </a:lnTo>
                  <a:lnTo>
                    <a:pt x="1935560" y="430201"/>
                  </a:lnTo>
                  <a:lnTo>
                    <a:pt x="1960960" y="439328"/>
                  </a:lnTo>
                  <a:lnTo>
                    <a:pt x="1985963" y="450041"/>
                  </a:lnTo>
                  <a:lnTo>
                    <a:pt x="2010172" y="460358"/>
                  </a:lnTo>
                  <a:lnTo>
                    <a:pt x="2034382" y="471865"/>
                  </a:lnTo>
                  <a:lnTo>
                    <a:pt x="2057797" y="483770"/>
                  </a:lnTo>
                  <a:lnTo>
                    <a:pt x="2081213" y="496070"/>
                  </a:lnTo>
                  <a:lnTo>
                    <a:pt x="2104629" y="508768"/>
                  </a:lnTo>
                  <a:lnTo>
                    <a:pt x="2127647" y="522259"/>
                  </a:lnTo>
                  <a:lnTo>
                    <a:pt x="2149872" y="536544"/>
                  </a:lnTo>
                  <a:lnTo>
                    <a:pt x="2172097" y="550829"/>
                  </a:lnTo>
                  <a:lnTo>
                    <a:pt x="2193529" y="565908"/>
                  </a:lnTo>
                  <a:lnTo>
                    <a:pt x="2214960" y="581780"/>
                  </a:lnTo>
                  <a:lnTo>
                    <a:pt x="2235994" y="597652"/>
                  </a:lnTo>
                  <a:lnTo>
                    <a:pt x="2256632" y="613921"/>
                  </a:lnTo>
                  <a:lnTo>
                    <a:pt x="2276475" y="630984"/>
                  </a:lnTo>
                  <a:lnTo>
                    <a:pt x="2296716" y="648443"/>
                  </a:lnTo>
                  <a:lnTo>
                    <a:pt x="2315766" y="666299"/>
                  </a:lnTo>
                  <a:lnTo>
                    <a:pt x="2334419" y="685346"/>
                  </a:lnTo>
                  <a:lnTo>
                    <a:pt x="2353072" y="703995"/>
                  </a:lnTo>
                  <a:lnTo>
                    <a:pt x="2370932" y="723042"/>
                  </a:lnTo>
                  <a:lnTo>
                    <a:pt x="2388394" y="742882"/>
                  </a:lnTo>
                  <a:lnTo>
                    <a:pt x="2405460" y="762722"/>
                  </a:lnTo>
                  <a:lnTo>
                    <a:pt x="2421732" y="783356"/>
                  </a:lnTo>
                  <a:lnTo>
                    <a:pt x="2438004" y="804387"/>
                  </a:lnTo>
                  <a:lnTo>
                    <a:pt x="2453482" y="825814"/>
                  </a:lnTo>
                  <a:lnTo>
                    <a:pt x="2468563" y="847638"/>
                  </a:lnTo>
                  <a:lnTo>
                    <a:pt x="2483247" y="869462"/>
                  </a:lnTo>
                  <a:lnTo>
                    <a:pt x="2497138" y="892080"/>
                  </a:lnTo>
                  <a:lnTo>
                    <a:pt x="2510632" y="914698"/>
                  </a:lnTo>
                  <a:lnTo>
                    <a:pt x="2523729" y="938109"/>
                  </a:lnTo>
                  <a:lnTo>
                    <a:pt x="2536032" y="961521"/>
                  </a:lnTo>
                  <a:lnTo>
                    <a:pt x="2547541" y="985329"/>
                  </a:lnTo>
                  <a:lnTo>
                    <a:pt x="2559051" y="1009534"/>
                  </a:lnTo>
                  <a:lnTo>
                    <a:pt x="2569766" y="1034136"/>
                  </a:lnTo>
                  <a:lnTo>
                    <a:pt x="2580085" y="1058738"/>
                  </a:lnTo>
                  <a:lnTo>
                    <a:pt x="2589610" y="1083736"/>
                  </a:lnTo>
                  <a:lnTo>
                    <a:pt x="2598341" y="1109132"/>
                  </a:lnTo>
                  <a:lnTo>
                    <a:pt x="2606675" y="1134924"/>
                  </a:lnTo>
                  <a:lnTo>
                    <a:pt x="2614613" y="1160716"/>
                  </a:lnTo>
                  <a:lnTo>
                    <a:pt x="2621360" y="1186905"/>
                  </a:lnTo>
                  <a:lnTo>
                    <a:pt x="2628107" y="1213491"/>
                  </a:lnTo>
                  <a:lnTo>
                    <a:pt x="2633663" y="1240077"/>
                  </a:lnTo>
                  <a:lnTo>
                    <a:pt x="2638822" y="1267059"/>
                  </a:lnTo>
                  <a:lnTo>
                    <a:pt x="2643188" y="1294042"/>
                  </a:lnTo>
                  <a:lnTo>
                    <a:pt x="2647157" y="1321025"/>
                  </a:lnTo>
                  <a:lnTo>
                    <a:pt x="2650332" y="1349198"/>
                  </a:lnTo>
                  <a:lnTo>
                    <a:pt x="2652713" y="1376577"/>
                  </a:lnTo>
                  <a:lnTo>
                    <a:pt x="2654697" y="1404353"/>
                  </a:lnTo>
                  <a:lnTo>
                    <a:pt x="2655888" y="1432923"/>
                  </a:lnTo>
                  <a:lnTo>
                    <a:pt x="2655888" y="1461096"/>
                  </a:lnTo>
                  <a:lnTo>
                    <a:pt x="2655888" y="1489666"/>
                  </a:lnTo>
                  <a:lnTo>
                    <a:pt x="2654697" y="1517442"/>
                  </a:lnTo>
                  <a:lnTo>
                    <a:pt x="2652713" y="1545615"/>
                  </a:lnTo>
                  <a:lnTo>
                    <a:pt x="2650332" y="1573392"/>
                  </a:lnTo>
                  <a:lnTo>
                    <a:pt x="2647157" y="1600771"/>
                  </a:lnTo>
                  <a:lnTo>
                    <a:pt x="2643188" y="1628547"/>
                  </a:lnTo>
                  <a:lnTo>
                    <a:pt x="2638822" y="1655530"/>
                  </a:lnTo>
                  <a:lnTo>
                    <a:pt x="2633663" y="1682512"/>
                  </a:lnTo>
                  <a:lnTo>
                    <a:pt x="2628107" y="1709098"/>
                  </a:lnTo>
                  <a:lnTo>
                    <a:pt x="2621360" y="1735287"/>
                  </a:lnTo>
                  <a:lnTo>
                    <a:pt x="2614613" y="1761476"/>
                  </a:lnTo>
                  <a:lnTo>
                    <a:pt x="2606675" y="1787665"/>
                  </a:lnTo>
                  <a:lnTo>
                    <a:pt x="2598341" y="1813061"/>
                  </a:lnTo>
                  <a:lnTo>
                    <a:pt x="2589610" y="1838456"/>
                  </a:lnTo>
                  <a:lnTo>
                    <a:pt x="2580085" y="1863852"/>
                  </a:lnTo>
                  <a:lnTo>
                    <a:pt x="2569766" y="1888453"/>
                  </a:lnTo>
                  <a:lnTo>
                    <a:pt x="2559051" y="1913055"/>
                  </a:lnTo>
                  <a:lnTo>
                    <a:pt x="2547541" y="1936863"/>
                  </a:lnTo>
                  <a:lnTo>
                    <a:pt x="2536032" y="1961068"/>
                  </a:lnTo>
                  <a:lnTo>
                    <a:pt x="2523729" y="1984083"/>
                  </a:lnTo>
                  <a:lnTo>
                    <a:pt x="2510632" y="2007098"/>
                  </a:lnTo>
                  <a:lnTo>
                    <a:pt x="2497138" y="2030509"/>
                  </a:lnTo>
                  <a:lnTo>
                    <a:pt x="2483247" y="2052730"/>
                  </a:lnTo>
                  <a:lnTo>
                    <a:pt x="2468563" y="2074951"/>
                  </a:lnTo>
                  <a:lnTo>
                    <a:pt x="2453482" y="2096775"/>
                  </a:lnTo>
                  <a:lnTo>
                    <a:pt x="2438004" y="2117806"/>
                  </a:lnTo>
                  <a:lnTo>
                    <a:pt x="2421732" y="2138440"/>
                  </a:lnTo>
                  <a:lnTo>
                    <a:pt x="2405460" y="2159073"/>
                  </a:lnTo>
                  <a:lnTo>
                    <a:pt x="2388394" y="2179310"/>
                  </a:lnTo>
                  <a:lnTo>
                    <a:pt x="2370932" y="2199151"/>
                  </a:lnTo>
                  <a:lnTo>
                    <a:pt x="2353072" y="2218594"/>
                  </a:lnTo>
                  <a:lnTo>
                    <a:pt x="2334419" y="2237244"/>
                  </a:lnTo>
                  <a:lnTo>
                    <a:pt x="2315766" y="2255497"/>
                  </a:lnTo>
                  <a:lnTo>
                    <a:pt x="2296716" y="2273353"/>
                  </a:lnTo>
                  <a:lnTo>
                    <a:pt x="2276475" y="2290812"/>
                  </a:lnTo>
                  <a:lnTo>
                    <a:pt x="2256632" y="2307875"/>
                  </a:lnTo>
                  <a:lnTo>
                    <a:pt x="2235994" y="2324540"/>
                  </a:lnTo>
                  <a:lnTo>
                    <a:pt x="2214960" y="2340809"/>
                  </a:lnTo>
                  <a:lnTo>
                    <a:pt x="2193529" y="2356285"/>
                  </a:lnTo>
                  <a:lnTo>
                    <a:pt x="2172097" y="2371363"/>
                  </a:lnTo>
                  <a:lnTo>
                    <a:pt x="2149872" y="2385648"/>
                  </a:lnTo>
                  <a:lnTo>
                    <a:pt x="2127647" y="2399536"/>
                  </a:lnTo>
                  <a:lnTo>
                    <a:pt x="2104629" y="2413028"/>
                  </a:lnTo>
                  <a:lnTo>
                    <a:pt x="2081213" y="2426122"/>
                  </a:lnTo>
                  <a:lnTo>
                    <a:pt x="2057797" y="2438423"/>
                  </a:lnTo>
                  <a:lnTo>
                    <a:pt x="2034382" y="2450724"/>
                  </a:lnTo>
                  <a:lnTo>
                    <a:pt x="2010172" y="2461437"/>
                  </a:lnTo>
                  <a:lnTo>
                    <a:pt x="1985963" y="2472548"/>
                  </a:lnTo>
                  <a:lnTo>
                    <a:pt x="1960960" y="2482468"/>
                  </a:lnTo>
                  <a:lnTo>
                    <a:pt x="1935560" y="2491991"/>
                  </a:lnTo>
                  <a:lnTo>
                    <a:pt x="1910160" y="2500721"/>
                  </a:lnTo>
                  <a:lnTo>
                    <a:pt x="1884363" y="2509054"/>
                  </a:lnTo>
                  <a:lnTo>
                    <a:pt x="1858566" y="2516990"/>
                  </a:lnTo>
                  <a:lnTo>
                    <a:pt x="1832372" y="2524132"/>
                  </a:lnTo>
                  <a:lnTo>
                    <a:pt x="1806178" y="2530481"/>
                  </a:lnTo>
                  <a:lnTo>
                    <a:pt x="1779191" y="2536433"/>
                  </a:lnTo>
                  <a:lnTo>
                    <a:pt x="1752600" y="2541592"/>
                  </a:lnTo>
                  <a:lnTo>
                    <a:pt x="1725613" y="2546353"/>
                  </a:lnTo>
                  <a:lnTo>
                    <a:pt x="1698228" y="2549925"/>
                  </a:lnTo>
                  <a:lnTo>
                    <a:pt x="1670447" y="2553099"/>
                  </a:lnTo>
                  <a:lnTo>
                    <a:pt x="1642666" y="2555480"/>
                  </a:lnTo>
                  <a:lnTo>
                    <a:pt x="1614488" y="2557067"/>
                  </a:lnTo>
                  <a:lnTo>
                    <a:pt x="1586707" y="2558654"/>
                  </a:lnTo>
                  <a:lnTo>
                    <a:pt x="1558528" y="2559051"/>
                  </a:lnTo>
                  <a:lnTo>
                    <a:pt x="1529953" y="2558654"/>
                  </a:lnTo>
                  <a:lnTo>
                    <a:pt x="1501775" y="2557067"/>
                  </a:lnTo>
                  <a:lnTo>
                    <a:pt x="1473597" y="2555480"/>
                  </a:lnTo>
                  <a:lnTo>
                    <a:pt x="1446213" y="2553099"/>
                  </a:lnTo>
                  <a:lnTo>
                    <a:pt x="1418035" y="2549925"/>
                  </a:lnTo>
                  <a:lnTo>
                    <a:pt x="1391047" y="2546353"/>
                  </a:lnTo>
                  <a:lnTo>
                    <a:pt x="1364060" y="2541592"/>
                  </a:lnTo>
                  <a:lnTo>
                    <a:pt x="1337072" y="2536433"/>
                  </a:lnTo>
                  <a:lnTo>
                    <a:pt x="1310481" y="2530481"/>
                  </a:lnTo>
                  <a:lnTo>
                    <a:pt x="1283891" y="2524132"/>
                  </a:lnTo>
                  <a:lnTo>
                    <a:pt x="1257697" y="2516990"/>
                  </a:lnTo>
                  <a:lnTo>
                    <a:pt x="1231900" y="2509054"/>
                  </a:lnTo>
                  <a:lnTo>
                    <a:pt x="1206103" y="2500721"/>
                  </a:lnTo>
                  <a:lnTo>
                    <a:pt x="1180703" y="2491991"/>
                  </a:lnTo>
                  <a:lnTo>
                    <a:pt x="1155700" y="2482468"/>
                  </a:lnTo>
                  <a:lnTo>
                    <a:pt x="1131094" y="2472548"/>
                  </a:lnTo>
                  <a:lnTo>
                    <a:pt x="1106488" y="2461437"/>
                  </a:lnTo>
                  <a:lnTo>
                    <a:pt x="1081881" y="2450724"/>
                  </a:lnTo>
                  <a:lnTo>
                    <a:pt x="1058466" y="2438423"/>
                  </a:lnTo>
                  <a:lnTo>
                    <a:pt x="1035050" y="2426122"/>
                  </a:lnTo>
                  <a:lnTo>
                    <a:pt x="1011635" y="2413028"/>
                  </a:lnTo>
                  <a:lnTo>
                    <a:pt x="989013" y="2399536"/>
                  </a:lnTo>
                  <a:lnTo>
                    <a:pt x="966391" y="2385648"/>
                  </a:lnTo>
                  <a:lnTo>
                    <a:pt x="944563" y="2371363"/>
                  </a:lnTo>
                  <a:lnTo>
                    <a:pt x="922734" y="2356285"/>
                  </a:lnTo>
                  <a:lnTo>
                    <a:pt x="901303" y="2340809"/>
                  </a:lnTo>
                  <a:lnTo>
                    <a:pt x="880269" y="2324540"/>
                  </a:lnTo>
                  <a:lnTo>
                    <a:pt x="859631" y="2307875"/>
                  </a:lnTo>
                  <a:lnTo>
                    <a:pt x="839788" y="2290812"/>
                  </a:lnTo>
                  <a:lnTo>
                    <a:pt x="819944" y="2273353"/>
                  </a:lnTo>
                  <a:lnTo>
                    <a:pt x="800894" y="2255497"/>
                  </a:lnTo>
                  <a:lnTo>
                    <a:pt x="781844" y="2237244"/>
                  </a:lnTo>
                  <a:lnTo>
                    <a:pt x="763191" y="2218594"/>
                  </a:lnTo>
                  <a:lnTo>
                    <a:pt x="745331" y="2199151"/>
                  </a:lnTo>
                  <a:lnTo>
                    <a:pt x="727869" y="2179310"/>
                  </a:lnTo>
                  <a:lnTo>
                    <a:pt x="710803" y="2159073"/>
                  </a:lnTo>
                  <a:lnTo>
                    <a:pt x="694531" y="2138440"/>
                  </a:lnTo>
                  <a:lnTo>
                    <a:pt x="678656" y="2117806"/>
                  </a:lnTo>
                  <a:lnTo>
                    <a:pt x="662781" y="2096775"/>
                  </a:lnTo>
                  <a:lnTo>
                    <a:pt x="647700" y="2074951"/>
                  </a:lnTo>
                  <a:lnTo>
                    <a:pt x="633413" y="2052730"/>
                  </a:lnTo>
                  <a:lnTo>
                    <a:pt x="619125" y="2030509"/>
                  </a:lnTo>
                  <a:lnTo>
                    <a:pt x="605631" y="2007098"/>
                  </a:lnTo>
                  <a:lnTo>
                    <a:pt x="592534" y="1984083"/>
                  </a:lnTo>
                  <a:lnTo>
                    <a:pt x="580231" y="1961068"/>
                  </a:lnTo>
                  <a:lnTo>
                    <a:pt x="568722" y="1936863"/>
                  </a:lnTo>
                  <a:lnTo>
                    <a:pt x="557213" y="1913055"/>
                  </a:lnTo>
                  <a:lnTo>
                    <a:pt x="546894" y="1888453"/>
                  </a:lnTo>
                  <a:lnTo>
                    <a:pt x="536178" y="1863852"/>
                  </a:lnTo>
                  <a:lnTo>
                    <a:pt x="527050" y="1838456"/>
                  </a:lnTo>
                  <a:lnTo>
                    <a:pt x="517922" y="1813061"/>
                  </a:lnTo>
                  <a:lnTo>
                    <a:pt x="509588" y="1787665"/>
                  </a:lnTo>
                  <a:lnTo>
                    <a:pt x="501650" y="1761476"/>
                  </a:lnTo>
                  <a:lnTo>
                    <a:pt x="494903" y="1735287"/>
                  </a:lnTo>
                  <a:lnTo>
                    <a:pt x="488156" y="1709098"/>
                  </a:lnTo>
                  <a:lnTo>
                    <a:pt x="482600" y="1682512"/>
                  </a:lnTo>
                  <a:lnTo>
                    <a:pt x="477441" y="1655530"/>
                  </a:lnTo>
                  <a:lnTo>
                    <a:pt x="473075" y="1628547"/>
                  </a:lnTo>
                  <a:lnTo>
                    <a:pt x="469106" y="1600771"/>
                  </a:lnTo>
                  <a:lnTo>
                    <a:pt x="465931" y="1573392"/>
                  </a:lnTo>
                  <a:lnTo>
                    <a:pt x="463550" y="1545615"/>
                  </a:lnTo>
                  <a:lnTo>
                    <a:pt x="461566" y="1517442"/>
                  </a:lnTo>
                  <a:lnTo>
                    <a:pt x="460772" y="1489666"/>
                  </a:lnTo>
                  <a:lnTo>
                    <a:pt x="460375" y="1461096"/>
                  </a:lnTo>
                  <a:lnTo>
                    <a:pt x="460772" y="1432923"/>
                  </a:lnTo>
                  <a:lnTo>
                    <a:pt x="461566" y="1404353"/>
                  </a:lnTo>
                  <a:lnTo>
                    <a:pt x="463550" y="1376577"/>
                  </a:lnTo>
                  <a:lnTo>
                    <a:pt x="465931" y="1349198"/>
                  </a:lnTo>
                  <a:lnTo>
                    <a:pt x="469106" y="1321025"/>
                  </a:lnTo>
                  <a:lnTo>
                    <a:pt x="473075" y="1294042"/>
                  </a:lnTo>
                  <a:lnTo>
                    <a:pt x="477441" y="1267059"/>
                  </a:lnTo>
                  <a:lnTo>
                    <a:pt x="482600" y="1240077"/>
                  </a:lnTo>
                  <a:lnTo>
                    <a:pt x="488156" y="1213491"/>
                  </a:lnTo>
                  <a:lnTo>
                    <a:pt x="494903" y="1186905"/>
                  </a:lnTo>
                  <a:lnTo>
                    <a:pt x="501650" y="1160716"/>
                  </a:lnTo>
                  <a:lnTo>
                    <a:pt x="509588" y="1134924"/>
                  </a:lnTo>
                  <a:lnTo>
                    <a:pt x="517922" y="1109132"/>
                  </a:lnTo>
                  <a:lnTo>
                    <a:pt x="527050" y="1083736"/>
                  </a:lnTo>
                  <a:lnTo>
                    <a:pt x="536178" y="1058738"/>
                  </a:lnTo>
                  <a:lnTo>
                    <a:pt x="546894" y="1034136"/>
                  </a:lnTo>
                  <a:lnTo>
                    <a:pt x="557213" y="1009534"/>
                  </a:lnTo>
                  <a:lnTo>
                    <a:pt x="568722" y="985329"/>
                  </a:lnTo>
                  <a:lnTo>
                    <a:pt x="580231" y="961521"/>
                  </a:lnTo>
                  <a:lnTo>
                    <a:pt x="592534" y="938109"/>
                  </a:lnTo>
                  <a:lnTo>
                    <a:pt x="605631" y="914698"/>
                  </a:lnTo>
                  <a:lnTo>
                    <a:pt x="619125" y="892080"/>
                  </a:lnTo>
                  <a:lnTo>
                    <a:pt x="633413" y="869462"/>
                  </a:lnTo>
                  <a:lnTo>
                    <a:pt x="647700" y="847638"/>
                  </a:lnTo>
                  <a:lnTo>
                    <a:pt x="662781" y="825814"/>
                  </a:lnTo>
                  <a:lnTo>
                    <a:pt x="678656" y="804387"/>
                  </a:lnTo>
                  <a:lnTo>
                    <a:pt x="694531" y="783356"/>
                  </a:lnTo>
                  <a:lnTo>
                    <a:pt x="710803" y="762722"/>
                  </a:lnTo>
                  <a:lnTo>
                    <a:pt x="727869" y="742882"/>
                  </a:lnTo>
                  <a:lnTo>
                    <a:pt x="745331" y="723042"/>
                  </a:lnTo>
                  <a:lnTo>
                    <a:pt x="763191" y="703995"/>
                  </a:lnTo>
                  <a:lnTo>
                    <a:pt x="781844" y="685346"/>
                  </a:lnTo>
                  <a:lnTo>
                    <a:pt x="800894" y="666299"/>
                  </a:lnTo>
                  <a:lnTo>
                    <a:pt x="819944" y="648443"/>
                  </a:lnTo>
                  <a:lnTo>
                    <a:pt x="839788" y="630984"/>
                  </a:lnTo>
                  <a:lnTo>
                    <a:pt x="859631" y="613921"/>
                  </a:lnTo>
                  <a:lnTo>
                    <a:pt x="880269" y="597652"/>
                  </a:lnTo>
                  <a:lnTo>
                    <a:pt x="901303" y="581780"/>
                  </a:lnTo>
                  <a:lnTo>
                    <a:pt x="922734" y="565908"/>
                  </a:lnTo>
                  <a:lnTo>
                    <a:pt x="944563" y="550829"/>
                  </a:lnTo>
                  <a:lnTo>
                    <a:pt x="966391" y="536544"/>
                  </a:lnTo>
                  <a:lnTo>
                    <a:pt x="989013" y="522259"/>
                  </a:lnTo>
                  <a:lnTo>
                    <a:pt x="1011635" y="508768"/>
                  </a:lnTo>
                  <a:lnTo>
                    <a:pt x="1035050" y="496070"/>
                  </a:lnTo>
                  <a:lnTo>
                    <a:pt x="1058466" y="483770"/>
                  </a:lnTo>
                  <a:lnTo>
                    <a:pt x="1081881" y="471865"/>
                  </a:lnTo>
                  <a:lnTo>
                    <a:pt x="1106488" y="460358"/>
                  </a:lnTo>
                  <a:lnTo>
                    <a:pt x="1131094" y="450041"/>
                  </a:lnTo>
                  <a:lnTo>
                    <a:pt x="1155700" y="439328"/>
                  </a:lnTo>
                  <a:lnTo>
                    <a:pt x="1180703" y="430201"/>
                  </a:lnTo>
                  <a:lnTo>
                    <a:pt x="1206103" y="421075"/>
                  </a:lnTo>
                  <a:lnTo>
                    <a:pt x="1231900" y="412742"/>
                  </a:lnTo>
                  <a:lnTo>
                    <a:pt x="1257697" y="405202"/>
                  </a:lnTo>
                  <a:lnTo>
                    <a:pt x="1283891" y="398060"/>
                  </a:lnTo>
                  <a:lnTo>
                    <a:pt x="1310481" y="391314"/>
                  </a:lnTo>
                  <a:lnTo>
                    <a:pt x="1337072" y="385759"/>
                  </a:lnTo>
                  <a:lnTo>
                    <a:pt x="1364060" y="380601"/>
                  </a:lnTo>
                  <a:lnTo>
                    <a:pt x="1391047" y="376236"/>
                  </a:lnTo>
                  <a:lnTo>
                    <a:pt x="1418035" y="372268"/>
                  </a:lnTo>
                  <a:lnTo>
                    <a:pt x="1446213" y="369093"/>
                  </a:lnTo>
                  <a:lnTo>
                    <a:pt x="1473597" y="366713"/>
                  </a:lnTo>
                  <a:lnTo>
                    <a:pt x="1501775" y="364729"/>
                  </a:lnTo>
                  <a:lnTo>
                    <a:pt x="1529953" y="363935"/>
                  </a:lnTo>
                  <a:lnTo>
                    <a:pt x="1558528" y="363538"/>
                  </a:lnTo>
                  <a:close/>
                  <a:moveTo>
                    <a:pt x="852488" y="277813"/>
                  </a:moveTo>
                  <a:lnTo>
                    <a:pt x="826703" y="300832"/>
                  </a:lnTo>
                  <a:lnTo>
                    <a:pt x="801712" y="324247"/>
                  </a:lnTo>
                  <a:lnTo>
                    <a:pt x="777910" y="347663"/>
                  </a:lnTo>
                  <a:lnTo>
                    <a:pt x="754109" y="372269"/>
                  </a:lnTo>
                  <a:lnTo>
                    <a:pt x="731497" y="397272"/>
                  </a:lnTo>
                  <a:lnTo>
                    <a:pt x="709679" y="422672"/>
                  </a:lnTo>
                  <a:lnTo>
                    <a:pt x="688258" y="448072"/>
                  </a:lnTo>
                  <a:lnTo>
                    <a:pt x="667630" y="473869"/>
                  </a:lnTo>
                  <a:lnTo>
                    <a:pt x="647796" y="500460"/>
                  </a:lnTo>
                  <a:lnTo>
                    <a:pt x="628755" y="527447"/>
                  </a:lnTo>
                  <a:lnTo>
                    <a:pt x="610507" y="554435"/>
                  </a:lnTo>
                  <a:lnTo>
                    <a:pt x="593052" y="581819"/>
                  </a:lnTo>
                  <a:lnTo>
                    <a:pt x="575995" y="609601"/>
                  </a:lnTo>
                  <a:lnTo>
                    <a:pt x="560127" y="637779"/>
                  </a:lnTo>
                  <a:lnTo>
                    <a:pt x="544656" y="665957"/>
                  </a:lnTo>
                  <a:lnTo>
                    <a:pt x="530375" y="694532"/>
                  </a:lnTo>
                  <a:lnTo>
                    <a:pt x="516888" y="723107"/>
                  </a:lnTo>
                  <a:lnTo>
                    <a:pt x="503797" y="752079"/>
                  </a:lnTo>
                  <a:lnTo>
                    <a:pt x="491896" y="781448"/>
                  </a:lnTo>
                  <a:lnTo>
                    <a:pt x="480392" y="810419"/>
                  </a:lnTo>
                  <a:lnTo>
                    <a:pt x="469682" y="839788"/>
                  </a:lnTo>
                  <a:lnTo>
                    <a:pt x="460161" y="869157"/>
                  </a:lnTo>
                  <a:lnTo>
                    <a:pt x="451037" y="898923"/>
                  </a:lnTo>
                  <a:lnTo>
                    <a:pt x="443103" y="928291"/>
                  </a:lnTo>
                  <a:lnTo>
                    <a:pt x="435566" y="958057"/>
                  </a:lnTo>
                  <a:lnTo>
                    <a:pt x="428823" y="987823"/>
                  </a:lnTo>
                  <a:lnTo>
                    <a:pt x="422872" y="1017588"/>
                  </a:lnTo>
                  <a:lnTo>
                    <a:pt x="417715" y="1047354"/>
                  </a:lnTo>
                  <a:lnTo>
                    <a:pt x="413352" y="1076326"/>
                  </a:lnTo>
                  <a:lnTo>
                    <a:pt x="409781" y="1106091"/>
                  </a:lnTo>
                  <a:lnTo>
                    <a:pt x="407401" y="1135857"/>
                  </a:lnTo>
                  <a:lnTo>
                    <a:pt x="405021" y="1165226"/>
                  </a:lnTo>
                  <a:lnTo>
                    <a:pt x="287204" y="1130698"/>
                  </a:lnTo>
                  <a:lnTo>
                    <a:pt x="280857" y="1153320"/>
                  </a:lnTo>
                  <a:lnTo>
                    <a:pt x="274510" y="1175941"/>
                  </a:lnTo>
                  <a:lnTo>
                    <a:pt x="269353" y="1198960"/>
                  </a:lnTo>
                  <a:lnTo>
                    <a:pt x="264196" y="1221979"/>
                  </a:lnTo>
                  <a:lnTo>
                    <a:pt x="259436" y="1244998"/>
                  </a:lnTo>
                  <a:lnTo>
                    <a:pt x="255072" y="1268016"/>
                  </a:lnTo>
                  <a:lnTo>
                    <a:pt x="251105" y="1291035"/>
                  </a:lnTo>
                  <a:lnTo>
                    <a:pt x="247535" y="1314848"/>
                  </a:lnTo>
                  <a:lnTo>
                    <a:pt x="244361" y="1337866"/>
                  </a:lnTo>
                  <a:lnTo>
                    <a:pt x="241981" y="1361679"/>
                  </a:lnTo>
                  <a:lnTo>
                    <a:pt x="239601" y="1384698"/>
                  </a:lnTo>
                  <a:lnTo>
                    <a:pt x="238014" y="1408113"/>
                  </a:lnTo>
                  <a:lnTo>
                    <a:pt x="236824" y="1431926"/>
                  </a:lnTo>
                  <a:lnTo>
                    <a:pt x="235237" y="1455341"/>
                  </a:lnTo>
                  <a:lnTo>
                    <a:pt x="234841" y="1478757"/>
                  </a:lnTo>
                  <a:lnTo>
                    <a:pt x="234841" y="1502570"/>
                  </a:lnTo>
                  <a:lnTo>
                    <a:pt x="234841" y="1525985"/>
                  </a:lnTo>
                  <a:lnTo>
                    <a:pt x="235634" y="1549798"/>
                  </a:lnTo>
                  <a:lnTo>
                    <a:pt x="236824" y="1573213"/>
                  </a:lnTo>
                  <a:lnTo>
                    <a:pt x="238014" y="1596629"/>
                  </a:lnTo>
                  <a:lnTo>
                    <a:pt x="239998" y="1620045"/>
                  </a:lnTo>
                  <a:lnTo>
                    <a:pt x="242378" y="1643460"/>
                  </a:lnTo>
                  <a:lnTo>
                    <a:pt x="244758" y="1666876"/>
                  </a:lnTo>
                  <a:lnTo>
                    <a:pt x="247932" y="1690291"/>
                  </a:lnTo>
                  <a:lnTo>
                    <a:pt x="251899" y="1713310"/>
                  </a:lnTo>
                  <a:lnTo>
                    <a:pt x="255865" y="1736726"/>
                  </a:lnTo>
                  <a:lnTo>
                    <a:pt x="260229" y="1760142"/>
                  </a:lnTo>
                  <a:lnTo>
                    <a:pt x="264989" y="1782763"/>
                  </a:lnTo>
                  <a:lnTo>
                    <a:pt x="270146" y="1805782"/>
                  </a:lnTo>
                  <a:lnTo>
                    <a:pt x="275303" y="1828404"/>
                  </a:lnTo>
                  <a:lnTo>
                    <a:pt x="281650" y="1851423"/>
                  </a:lnTo>
                  <a:lnTo>
                    <a:pt x="287997" y="1874045"/>
                  </a:lnTo>
                  <a:lnTo>
                    <a:pt x="295138" y="1896667"/>
                  </a:lnTo>
                  <a:lnTo>
                    <a:pt x="302278" y="1918892"/>
                  </a:lnTo>
                  <a:lnTo>
                    <a:pt x="309419" y="1941117"/>
                  </a:lnTo>
                  <a:lnTo>
                    <a:pt x="317749" y="1963342"/>
                  </a:lnTo>
                  <a:lnTo>
                    <a:pt x="326080" y="1985170"/>
                  </a:lnTo>
                  <a:lnTo>
                    <a:pt x="334807" y="2006998"/>
                  </a:lnTo>
                  <a:lnTo>
                    <a:pt x="343931" y="2028826"/>
                  </a:lnTo>
                  <a:lnTo>
                    <a:pt x="353451" y="2050257"/>
                  </a:lnTo>
                  <a:lnTo>
                    <a:pt x="363765" y="2071688"/>
                  </a:lnTo>
                  <a:lnTo>
                    <a:pt x="374079" y="2092723"/>
                  </a:lnTo>
                  <a:lnTo>
                    <a:pt x="385187" y="2113757"/>
                  </a:lnTo>
                  <a:lnTo>
                    <a:pt x="395897" y="2134395"/>
                  </a:lnTo>
                  <a:lnTo>
                    <a:pt x="407401" y="2155032"/>
                  </a:lnTo>
                  <a:lnTo>
                    <a:pt x="419302" y="2175273"/>
                  </a:lnTo>
                  <a:lnTo>
                    <a:pt x="431599" y="2195117"/>
                  </a:lnTo>
                  <a:lnTo>
                    <a:pt x="443897" y="2215357"/>
                  </a:lnTo>
                  <a:lnTo>
                    <a:pt x="456988" y="2234804"/>
                  </a:lnTo>
                  <a:lnTo>
                    <a:pt x="470078" y="2254648"/>
                  </a:lnTo>
                  <a:lnTo>
                    <a:pt x="483566" y="2273698"/>
                  </a:lnTo>
                  <a:lnTo>
                    <a:pt x="497450" y="2292748"/>
                  </a:lnTo>
                  <a:lnTo>
                    <a:pt x="512127" y="2311401"/>
                  </a:lnTo>
                  <a:lnTo>
                    <a:pt x="526408" y="2329657"/>
                  </a:lnTo>
                  <a:lnTo>
                    <a:pt x="541483" y="2347914"/>
                  </a:lnTo>
                  <a:lnTo>
                    <a:pt x="556557" y="2365773"/>
                  </a:lnTo>
                  <a:lnTo>
                    <a:pt x="572028" y="2384029"/>
                  </a:lnTo>
                  <a:lnTo>
                    <a:pt x="587895" y="2401492"/>
                  </a:lnTo>
                  <a:lnTo>
                    <a:pt x="604160" y="2418160"/>
                  </a:lnTo>
                  <a:lnTo>
                    <a:pt x="620821" y="2434829"/>
                  </a:lnTo>
                  <a:lnTo>
                    <a:pt x="637878" y="2451498"/>
                  </a:lnTo>
                  <a:lnTo>
                    <a:pt x="654539" y="2467770"/>
                  </a:lnTo>
                  <a:lnTo>
                    <a:pt x="671994" y="2483645"/>
                  </a:lnTo>
                  <a:lnTo>
                    <a:pt x="689448" y="2499520"/>
                  </a:lnTo>
                  <a:lnTo>
                    <a:pt x="574011" y="2632076"/>
                  </a:lnTo>
                  <a:lnTo>
                    <a:pt x="554177" y="2614217"/>
                  </a:lnTo>
                  <a:lnTo>
                    <a:pt x="534739" y="2596357"/>
                  </a:lnTo>
                  <a:lnTo>
                    <a:pt x="514904" y="2578101"/>
                  </a:lnTo>
                  <a:lnTo>
                    <a:pt x="496260" y="2559448"/>
                  </a:lnTo>
                  <a:lnTo>
                    <a:pt x="477615" y="2540001"/>
                  </a:lnTo>
                  <a:lnTo>
                    <a:pt x="459368" y="2520951"/>
                  </a:lnTo>
                  <a:lnTo>
                    <a:pt x="441120" y="2501107"/>
                  </a:lnTo>
                  <a:lnTo>
                    <a:pt x="423665" y="2481264"/>
                  </a:lnTo>
                  <a:lnTo>
                    <a:pt x="406211" y="2460626"/>
                  </a:lnTo>
                  <a:lnTo>
                    <a:pt x="389550" y="2439989"/>
                  </a:lnTo>
                  <a:lnTo>
                    <a:pt x="373286" y="2419351"/>
                  </a:lnTo>
                  <a:lnTo>
                    <a:pt x="357021" y="2398317"/>
                  </a:lnTo>
                  <a:lnTo>
                    <a:pt x="340757" y="2376489"/>
                  </a:lnTo>
                  <a:lnTo>
                    <a:pt x="325683" y="2355057"/>
                  </a:lnTo>
                  <a:lnTo>
                    <a:pt x="311005" y="2332832"/>
                  </a:lnTo>
                  <a:lnTo>
                    <a:pt x="295931" y="2310607"/>
                  </a:lnTo>
                  <a:lnTo>
                    <a:pt x="282047" y="2287985"/>
                  </a:lnTo>
                  <a:lnTo>
                    <a:pt x="268163" y="2264967"/>
                  </a:lnTo>
                  <a:lnTo>
                    <a:pt x="254675" y="2241948"/>
                  </a:lnTo>
                  <a:lnTo>
                    <a:pt x="241981" y="2218929"/>
                  </a:lnTo>
                  <a:lnTo>
                    <a:pt x="229287" y="2195117"/>
                  </a:lnTo>
                  <a:lnTo>
                    <a:pt x="216990" y="2171701"/>
                  </a:lnTo>
                  <a:lnTo>
                    <a:pt x="205089" y="2147492"/>
                  </a:lnTo>
                  <a:lnTo>
                    <a:pt x="193982" y="2123282"/>
                  </a:lnTo>
                  <a:lnTo>
                    <a:pt x="182874" y="2099073"/>
                  </a:lnTo>
                  <a:lnTo>
                    <a:pt x="172560" y="2074467"/>
                  </a:lnTo>
                  <a:lnTo>
                    <a:pt x="162643" y="2049860"/>
                  </a:lnTo>
                  <a:lnTo>
                    <a:pt x="152726" y="2024857"/>
                  </a:lnTo>
                  <a:lnTo>
                    <a:pt x="143602" y="1999854"/>
                  </a:lnTo>
                  <a:lnTo>
                    <a:pt x="135271" y="1974454"/>
                  </a:lnTo>
                  <a:lnTo>
                    <a:pt x="126941" y="1949054"/>
                  </a:lnTo>
                  <a:lnTo>
                    <a:pt x="119404" y="1923654"/>
                  </a:lnTo>
                  <a:lnTo>
                    <a:pt x="111867" y="1897857"/>
                  </a:lnTo>
                  <a:lnTo>
                    <a:pt x="105123" y="1872060"/>
                  </a:lnTo>
                  <a:lnTo>
                    <a:pt x="98776" y="1845867"/>
                  </a:lnTo>
                  <a:lnTo>
                    <a:pt x="93222" y="1820467"/>
                  </a:lnTo>
                  <a:lnTo>
                    <a:pt x="87272" y="1794273"/>
                  </a:lnTo>
                  <a:lnTo>
                    <a:pt x="82512" y="1768079"/>
                  </a:lnTo>
                  <a:lnTo>
                    <a:pt x="78148" y="1741885"/>
                  </a:lnTo>
                  <a:lnTo>
                    <a:pt x="74181" y="1714898"/>
                  </a:lnTo>
                  <a:lnTo>
                    <a:pt x="70214" y="1688704"/>
                  </a:lnTo>
                  <a:lnTo>
                    <a:pt x="67437" y="1662113"/>
                  </a:lnTo>
                  <a:lnTo>
                    <a:pt x="64661" y="1635523"/>
                  </a:lnTo>
                  <a:lnTo>
                    <a:pt x="62677" y="1609329"/>
                  </a:lnTo>
                  <a:lnTo>
                    <a:pt x="61090" y="1582738"/>
                  </a:lnTo>
                  <a:lnTo>
                    <a:pt x="59900" y="1556148"/>
                  </a:lnTo>
                  <a:lnTo>
                    <a:pt x="59107" y="1529557"/>
                  </a:lnTo>
                  <a:lnTo>
                    <a:pt x="58710" y="1502570"/>
                  </a:lnTo>
                  <a:lnTo>
                    <a:pt x="59107" y="1475979"/>
                  </a:lnTo>
                  <a:lnTo>
                    <a:pt x="59504" y="1449388"/>
                  </a:lnTo>
                  <a:lnTo>
                    <a:pt x="60694" y="1422401"/>
                  </a:lnTo>
                  <a:lnTo>
                    <a:pt x="62677" y="1395810"/>
                  </a:lnTo>
                  <a:lnTo>
                    <a:pt x="64264" y="1369616"/>
                  </a:lnTo>
                  <a:lnTo>
                    <a:pt x="67041" y="1343026"/>
                  </a:lnTo>
                  <a:lnTo>
                    <a:pt x="69818" y="1316435"/>
                  </a:lnTo>
                  <a:lnTo>
                    <a:pt x="73388" y="1290241"/>
                  </a:lnTo>
                  <a:lnTo>
                    <a:pt x="77355" y="1263651"/>
                  </a:lnTo>
                  <a:lnTo>
                    <a:pt x="81718" y="1237457"/>
                  </a:lnTo>
                  <a:lnTo>
                    <a:pt x="86479" y="1211263"/>
                  </a:lnTo>
                  <a:lnTo>
                    <a:pt x="92032" y="1185070"/>
                  </a:lnTo>
                  <a:lnTo>
                    <a:pt x="97983" y="1158876"/>
                  </a:lnTo>
                  <a:lnTo>
                    <a:pt x="103933" y="1133079"/>
                  </a:lnTo>
                  <a:lnTo>
                    <a:pt x="111073" y="1107282"/>
                  </a:lnTo>
                  <a:lnTo>
                    <a:pt x="117817" y="1081485"/>
                  </a:lnTo>
                  <a:lnTo>
                    <a:pt x="0" y="1047354"/>
                  </a:lnTo>
                  <a:lnTo>
                    <a:pt x="17454" y="1012429"/>
                  </a:lnTo>
                  <a:lnTo>
                    <a:pt x="36099" y="977901"/>
                  </a:lnTo>
                  <a:lnTo>
                    <a:pt x="55140" y="943769"/>
                  </a:lnTo>
                  <a:lnTo>
                    <a:pt x="74578" y="910035"/>
                  </a:lnTo>
                  <a:lnTo>
                    <a:pt x="95206" y="877888"/>
                  </a:lnTo>
                  <a:lnTo>
                    <a:pt x="116627" y="845344"/>
                  </a:lnTo>
                  <a:lnTo>
                    <a:pt x="138842" y="813991"/>
                  </a:lnTo>
                  <a:lnTo>
                    <a:pt x="161453" y="783432"/>
                  </a:lnTo>
                  <a:lnTo>
                    <a:pt x="184858" y="753269"/>
                  </a:lnTo>
                  <a:lnTo>
                    <a:pt x="208659" y="724298"/>
                  </a:lnTo>
                  <a:lnTo>
                    <a:pt x="233254" y="695723"/>
                  </a:lnTo>
                  <a:lnTo>
                    <a:pt x="258642" y="667941"/>
                  </a:lnTo>
                  <a:lnTo>
                    <a:pt x="284030" y="640954"/>
                  </a:lnTo>
                  <a:lnTo>
                    <a:pt x="310212" y="614760"/>
                  </a:lnTo>
                  <a:lnTo>
                    <a:pt x="337584" y="588963"/>
                  </a:lnTo>
                  <a:lnTo>
                    <a:pt x="364559" y="563960"/>
                  </a:lnTo>
                  <a:lnTo>
                    <a:pt x="392327" y="539751"/>
                  </a:lnTo>
                  <a:lnTo>
                    <a:pt x="420889" y="516732"/>
                  </a:lnTo>
                  <a:lnTo>
                    <a:pt x="449054" y="494507"/>
                  </a:lnTo>
                  <a:lnTo>
                    <a:pt x="478409" y="472679"/>
                  </a:lnTo>
                  <a:lnTo>
                    <a:pt x="508161" y="452041"/>
                  </a:lnTo>
                  <a:lnTo>
                    <a:pt x="537912" y="432197"/>
                  </a:lnTo>
                  <a:lnTo>
                    <a:pt x="567664" y="412751"/>
                  </a:lnTo>
                  <a:lnTo>
                    <a:pt x="598209" y="394494"/>
                  </a:lnTo>
                  <a:lnTo>
                    <a:pt x="629548" y="377032"/>
                  </a:lnTo>
                  <a:lnTo>
                    <a:pt x="660490" y="359966"/>
                  </a:lnTo>
                  <a:lnTo>
                    <a:pt x="691828" y="344488"/>
                  </a:lnTo>
                  <a:lnTo>
                    <a:pt x="723564" y="329407"/>
                  </a:lnTo>
                  <a:lnTo>
                    <a:pt x="755695" y="315119"/>
                  </a:lnTo>
                  <a:lnTo>
                    <a:pt x="787827" y="302022"/>
                  </a:lnTo>
                  <a:lnTo>
                    <a:pt x="819563" y="289322"/>
                  </a:lnTo>
                  <a:lnTo>
                    <a:pt x="852488" y="277813"/>
                  </a:lnTo>
                  <a:close/>
                  <a:moveTo>
                    <a:pt x="1541357" y="0"/>
                  </a:moveTo>
                  <a:lnTo>
                    <a:pt x="1567964" y="0"/>
                  </a:lnTo>
                  <a:lnTo>
                    <a:pt x="1594571" y="0"/>
                  </a:lnTo>
                  <a:lnTo>
                    <a:pt x="1621178" y="794"/>
                  </a:lnTo>
                  <a:lnTo>
                    <a:pt x="1647785" y="2780"/>
                  </a:lnTo>
                  <a:lnTo>
                    <a:pt x="1674392" y="4368"/>
                  </a:lnTo>
                  <a:lnTo>
                    <a:pt x="1700999" y="6751"/>
                  </a:lnTo>
                  <a:lnTo>
                    <a:pt x="1727209" y="9133"/>
                  </a:lnTo>
                  <a:lnTo>
                    <a:pt x="1753816" y="12707"/>
                  </a:lnTo>
                  <a:lnTo>
                    <a:pt x="1780423" y="16281"/>
                  </a:lnTo>
                  <a:lnTo>
                    <a:pt x="1806633" y="20251"/>
                  </a:lnTo>
                  <a:lnTo>
                    <a:pt x="1833240" y="25016"/>
                  </a:lnTo>
                  <a:lnTo>
                    <a:pt x="1859450" y="30179"/>
                  </a:lnTo>
                  <a:lnTo>
                    <a:pt x="1885660" y="35341"/>
                  </a:lnTo>
                  <a:lnTo>
                    <a:pt x="1911076" y="41694"/>
                  </a:lnTo>
                  <a:lnTo>
                    <a:pt x="1937286" y="48047"/>
                  </a:lnTo>
                  <a:lnTo>
                    <a:pt x="1963099" y="55195"/>
                  </a:lnTo>
                  <a:lnTo>
                    <a:pt x="1988911" y="62343"/>
                  </a:lnTo>
                  <a:lnTo>
                    <a:pt x="2014327" y="70284"/>
                  </a:lnTo>
                  <a:lnTo>
                    <a:pt x="2039743" y="78623"/>
                  </a:lnTo>
                  <a:lnTo>
                    <a:pt x="2065159" y="87359"/>
                  </a:lnTo>
                  <a:lnTo>
                    <a:pt x="2089780" y="96492"/>
                  </a:lnTo>
                  <a:lnTo>
                    <a:pt x="2114799" y="106419"/>
                  </a:lnTo>
                  <a:lnTo>
                    <a:pt x="2139420" y="116743"/>
                  </a:lnTo>
                  <a:lnTo>
                    <a:pt x="2164041" y="127067"/>
                  </a:lnTo>
                  <a:lnTo>
                    <a:pt x="2188266" y="138186"/>
                  </a:lnTo>
                  <a:lnTo>
                    <a:pt x="2212093" y="149304"/>
                  </a:lnTo>
                  <a:lnTo>
                    <a:pt x="2236317" y="161614"/>
                  </a:lnTo>
                  <a:lnTo>
                    <a:pt x="2259747" y="173923"/>
                  </a:lnTo>
                  <a:lnTo>
                    <a:pt x="2283575" y="186630"/>
                  </a:lnTo>
                  <a:lnTo>
                    <a:pt x="2306608" y="199734"/>
                  </a:lnTo>
                  <a:lnTo>
                    <a:pt x="2329641" y="213235"/>
                  </a:lnTo>
                  <a:lnTo>
                    <a:pt x="2352277" y="227133"/>
                  </a:lnTo>
                  <a:lnTo>
                    <a:pt x="2375309" y="241428"/>
                  </a:lnTo>
                  <a:lnTo>
                    <a:pt x="2397548" y="256120"/>
                  </a:lnTo>
                  <a:lnTo>
                    <a:pt x="2419390" y="271209"/>
                  </a:lnTo>
                  <a:lnTo>
                    <a:pt x="2441231" y="286696"/>
                  </a:lnTo>
                  <a:lnTo>
                    <a:pt x="2462676" y="302579"/>
                  </a:lnTo>
                  <a:lnTo>
                    <a:pt x="2483723" y="318860"/>
                  </a:lnTo>
                  <a:lnTo>
                    <a:pt x="2504374" y="335537"/>
                  </a:lnTo>
                  <a:lnTo>
                    <a:pt x="2525024" y="352612"/>
                  </a:lnTo>
                  <a:lnTo>
                    <a:pt x="2545277" y="370084"/>
                  </a:lnTo>
                  <a:lnTo>
                    <a:pt x="2565133" y="387555"/>
                  </a:lnTo>
                  <a:lnTo>
                    <a:pt x="2584989" y="405821"/>
                  </a:lnTo>
                  <a:lnTo>
                    <a:pt x="2604051" y="424087"/>
                  </a:lnTo>
                  <a:lnTo>
                    <a:pt x="2622715" y="442750"/>
                  </a:lnTo>
                  <a:lnTo>
                    <a:pt x="2641777" y="462207"/>
                  </a:lnTo>
                  <a:lnTo>
                    <a:pt x="2730335" y="376834"/>
                  </a:lnTo>
                  <a:lnTo>
                    <a:pt x="2752177" y="409792"/>
                  </a:lnTo>
                  <a:lnTo>
                    <a:pt x="2772827" y="442353"/>
                  </a:lnTo>
                  <a:lnTo>
                    <a:pt x="2792683" y="476105"/>
                  </a:lnTo>
                  <a:lnTo>
                    <a:pt x="2811745" y="510255"/>
                  </a:lnTo>
                  <a:lnTo>
                    <a:pt x="2829615" y="544404"/>
                  </a:lnTo>
                  <a:lnTo>
                    <a:pt x="2847089" y="578950"/>
                  </a:lnTo>
                  <a:lnTo>
                    <a:pt x="2862973" y="613100"/>
                  </a:lnTo>
                  <a:lnTo>
                    <a:pt x="2878461" y="648043"/>
                  </a:lnTo>
                  <a:lnTo>
                    <a:pt x="2892360" y="683781"/>
                  </a:lnTo>
                  <a:lnTo>
                    <a:pt x="2905862" y="719121"/>
                  </a:lnTo>
                  <a:lnTo>
                    <a:pt x="2918570" y="754462"/>
                  </a:lnTo>
                  <a:lnTo>
                    <a:pt x="2930087" y="790200"/>
                  </a:lnTo>
                  <a:lnTo>
                    <a:pt x="2940809" y="825937"/>
                  </a:lnTo>
                  <a:lnTo>
                    <a:pt x="2950340" y="861675"/>
                  </a:lnTo>
                  <a:lnTo>
                    <a:pt x="2959077" y="898207"/>
                  </a:lnTo>
                  <a:lnTo>
                    <a:pt x="2967019" y="934342"/>
                  </a:lnTo>
                  <a:lnTo>
                    <a:pt x="2974167" y="970079"/>
                  </a:lnTo>
                  <a:lnTo>
                    <a:pt x="2980124" y="1006214"/>
                  </a:lnTo>
                  <a:lnTo>
                    <a:pt x="2985286" y="1042746"/>
                  </a:lnTo>
                  <a:lnTo>
                    <a:pt x="2989258" y="1078484"/>
                  </a:lnTo>
                  <a:lnTo>
                    <a:pt x="2992832" y="1114618"/>
                  </a:lnTo>
                  <a:lnTo>
                    <a:pt x="2995214" y="1150356"/>
                  </a:lnTo>
                  <a:lnTo>
                    <a:pt x="2996406" y="1186491"/>
                  </a:lnTo>
                  <a:lnTo>
                    <a:pt x="2997200" y="1222228"/>
                  </a:lnTo>
                  <a:lnTo>
                    <a:pt x="2996803" y="1257569"/>
                  </a:lnTo>
                  <a:lnTo>
                    <a:pt x="2995611" y="1292910"/>
                  </a:lnTo>
                  <a:lnTo>
                    <a:pt x="2993626" y="1327853"/>
                  </a:lnTo>
                  <a:lnTo>
                    <a:pt x="2990846" y="1362797"/>
                  </a:lnTo>
                  <a:lnTo>
                    <a:pt x="2986875" y="1397740"/>
                  </a:lnTo>
                  <a:lnTo>
                    <a:pt x="2982507" y="1432286"/>
                  </a:lnTo>
                  <a:lnTo>
                    <a:pt x="2977344" y="1466436"/>
                  </a:lnTo>
                  <a:lnTo>
                    <a:pt x="2970593" y="1500188"/>
                  </a:lnTo>
                  <a:lnTo>
                    <a:pt x="2963445" y="1466833"/>
                  </a:lnTo>
                  <a:lnTo>
                    <a:pt x="2956297" y="1433478"/>
                  </a:lnTo>
                  <a:lnTo>
                    <a:pt x="2947560" y="1400123"/>
                  </a:lnTo>
                  <a:lnTo>
                    <a:pt x="2938426" y="1367959"/>
                  </a:lnTo>
                  <a:lnTo>
                    <a:pt x="2928101" y="1335795"/>
                  </a:lnTo>
                  <a:lnTo>
                    <a:pt x="2917379" y="1304425"/>
                  </a:lnTo>
                  <a:lnTo>
                    <a:pt x="2905465" y="1272658"/>
                  </a:lnTo>
                  <a:lnTo>
                    <a:pt x="2893155" y="1241686"/>
                  </a:lnTo>
                  <a:lnTo>
                    <a:pt x="2880447" y="1211507"/>
                  </a:lnTo>
                  <a:lnTo>
                    <a:pt x="2866547" y="1181329"/>
                  </a:lnTo>
                  <a:lnTo>
                    <a:pt x="2852648" y="1152341"/>
                  </a:lnTo>
                  <a:lnTo>
                    <a:pt x="2837558" y="1123354"/>
                  </a:lnTo>
                  <a:lnTo>
                    <a:pt x="2822070" y="1095161"/>
                  </a:lnTo>
                  <a:lnTo>
                    <a:pt x="2805391" y="1066968"/>
                  </a:lnTo>
                  <a:lnTo>
                    <a:pt x="2788712" y="1039569"/>
                  </a:lnTo>
                  <a:lnTo>
                    <a:pt x="2771239" y="1012965"/>
                  </a:lnTo>
                  <a:lnTo>
                    <a:pt x="2752971" y="986757"/>
                  </a:lnTo>
                  <a:lnTo>
                    <a:pt x="2734703" y="960946"/>
                  </a:lnTo>
                  <a:lnTo>
                    <a:pt x="2715642" y="935930"/>
                  </a:lnTo>
                  <a:lnTo>
                    <a:pt x="2695786" y="911708"/>
                  </a:lnTo>
                  <a:lnTo>
                    <a:pt x="2675930" y="887883"/>
                  </a:lnTo>
                  <a:lnTo>
                    <a:pt x="2654882" y="864852"/>
                  </a:lnTo>
                  <a:lnTo>
                    <a:pt x="2633835" y="842218"/>
                  </a:lnTo>
                  <a:lnTo>
                    <a:pt x="2611993" y="820378"/>
                  </a:lnTo>
                  <a:lnTo>
                    <a:pt x="2590152" y="798936"/>
                  </a:lnTo>
                  <a:lnTo>
                    <a:pt x="2567913" y="778287"/>
                  </a:lnTo>
                  <a:lnTo>
                    <a:pt x="2544880" y="758830"/>
                  </a:lnTo>
                  <a:lnTo>
                    <a:pt x="2521450" y="739373"/>
                  </a:lnTo>
                  <a:lnTo>
                    <a:pt x="2498020" y="720710"/>
                  </a:lnTo>
                  <a:lnTo>
                    <a:pt x="2474193" y="702841"/>
                  </a:lnTo>
                  <a:lnTo>
                    <a:pt x="2449968" y="685766"/>
                  </a:lnTo>
                  <a:lnTo>
                    <a:pt x="2425347" y="669089"/>
                  </a:lnTo>
                  <a:lnTo>
                    <a:pt x="2514699" y="584113"/>
                  </a:lnTo>
                  <a:lnTo>
                    <a:pt x="2498020" y="567038"/>
                  </a:lnTo>
                  <a:lnTo>
                    <a:pt x="2481341" y="550360"/>
                  </a:lnTo>
                  <a:lnTo>
                    <a:pt x="2464265" y="534080"/>
                  </a:lnTo>
                  <a:lnTo>
                    <a:pt x="2446791" y="518196"/>
                  </a:lnTo>
                  <a:lnTo>
                    <a:pt x="2429318" y="502313"/>
                  </a:lnTo>
                  <a:lnTo>
                    <a:pt x="2411447" y="487224"/>
                  </a:lnTo>
                  <a:lnTo>
                    <a:pt x="2393180" y="472134"/>
                  </a:lnTo>
                  <a:lnTo>
                    <a:pt x="2374912" y="457442"/>
                  </a:lnTo>
                  <a:lnTo>
                    <a:pt x="2356248" y="442750"/>
                  </a:lnTo>
                  <a:lnTo>
                    <a:pt x="2337186" y="428852"/>
                  </a:lnTo>
                  <a:lnTo>
                    <a:pt x="2318124" y="415351"/>
                  </a:lnTo>
                  <a:lnTo>
                    <a:pt x="2298665" y="401850"/>
                  </a:lnTo>
                  <a:lnTo>
                    <a:pt x="2279206" y="389144"/>
                  </a:lnTo>
                  <a:lnTo>
                    <a:pt x="2258953" y="376437"/>
                  </a:lnTo>
                  <a:lnTo>
                    <a:pt x="2238700" y="363730"/>
                  </a:lnTo>
                  <a:lnTo>
                    <a:pt x="2218844" y="352215"/>
                  </a:lnTo>
                  <a:lnTo>
                    <a:pt x="2198194" y="340699"/>
                  </a:lnTo>
                  <a:lnTo>
                    <a:pt x="2177544" y="329184"/>
                  </a:lnTo>
                  <a:lnTo>
                    <a:pt x="2156893" y="318462"/>
                  </a:lnTo>
                  <a:lnTo>
                    <a:pt x="2135449" y="308138"/>
                  </a:lnTo>
                  <a:lnTo>
                    <a:pt x="2114401" y="297814"/>
                  </a:lnTo>
                  <a:lnTo>
                    <a:pt x="2092957" y="288284"/>
                  </a:lnTo>
                  <a:lnTo>
                    <a:pt x="2071115" y="278754"/>
                  </a:lnTo>
                  <a:lnTo>
                    <a:pt x="2049274" y="270018"/>
                  </a:lnTo>
                  <a:lnTo>
                    <a:pt x="2027432" y="261282"/>
                  </a:lnTo>
                  <a:lnTo>
                    <a:pt x="2005591" y="253341"/>
                  </a:lnTo>
                  <a:lnTo>
                    <a:pt x="1983352" y="245399"/>
                  </a:lnTo>
                  <a:lnTo>
                    <a:pt x="1961113" y="238251"/>
                  </a:lnTo>
                  <a:lnTo>
                    <a:pt x="1938477" y="231104"/>
                  </a:lnTo>
                  <a:lnTo>
                    <a:pt x="1915444" y="224353"/>
                  </a:lnTo>
                  <a:lnTo>
                    <a:pt x="1892808" y="218397"/>
                  </a:lnTo>
                  <a:lnTo>
                    <a:pt x="1870173" y="212838"/>
                  </a:lnTo>
                  <a:lnTo>
                    <a:pt x="1847139" y="207676"/>
                  </a:lnTo>
                  <a:lnTo>
                    <a:pt x="1824107" y="202514"/>
                  </a:lnTo>
                  <a:lnTo>
                    <a:pt x="1801074" y="197749"/>
                  </a:lnTo>
                  <a:lnTo>
                    <a:pt x="1778041" y="193778"/>
                  </a:lnTo>
                  <a:lnTo>
                    <a:pt x="1754213" y="190601"/>
                  </a:lnTo>
                  <a:lnTo>
                    <a:pt x="1731180" y="187027"/>
                  </a:lnTo>
                  <a:lnTo>
                    <a:pt x="1707750" y="184248"/>
                  </a:lnTo>
                  <a:lnTo>
                    <a:pt x="1684320" y="181865"/>
                  </a:lnTo>
                  <a:lnTo>
                    <a:pt x="1660890" y="179483"/>
                  </a:lnTo>
                  <a:lnTo>
                    <a:pt x="1637460" y="178291"/>
                  </a:lnTo>
                  <a:lnTo>
                    <a:pt x="1613633" y="177100"/>
                  </a:lnTo>
                  <a:lnTo>
                    <a:pt x="1590203" y="175909"/>
                  </a:lnTo>
                  <a:lnTo>
                    <a:pt x="1566375" y="175909"/>
                  </a:lnTo>
                  <a:lnTo>
                    <a:pt x="1542945" y="175909"/>
                  </a:lnTo>
                  <a:lnTo>
                    <a:pt x="1519515" y="176306"/>
                  </a:lnTo>
                  <a:lnTo>
                    <a:pt x="1495688" y="177497"/>
                  </a:lnTo>
                  <a:lnTo>
                    <a:pt x="1472655" y="178689"/>
                  </a:lnTo>
                  <a:lnTo>
                    <a:pt x="1449225" y="180277"/>
                  </a:lnTo>
                  <a:lnTo>
                    <a:pt x="1425398" y="182659"/>
                  </a:lnTo>
                  <a:lnTo>
                    <a:pt x="1401968" y="184645"/>
                  </a:lnTo>
                  <a:lnTo>
                    <a:pt x="1378537" y="187821"/>
                  </a:lnTo>
                  <a:lnTo>
                    <a:pt x="1355107" y="191395"/>
                  </a:lnTo>
                  <a:lnTo>
                    <a:pt x="1332074" y="194969"/>
                  </a:lnTo>
                  <a:lnTo>
                    <a:pt x="1308644" y="199337"/>
                  </a:lnTo>
                  <a:lnTo>
                    <a:pt x="1285611" y="204102"/>
                  </a:lnTo>
                  <a:lnTo>
                    <a:pt x="1262975" y="208867"/>
                  </a:lnTo>
                  <a:lnTo>
                    <a:pt x="1239943" y="214029"/>
                  </a:lnTo>
                  <a:lnTo>
                    <a:pt x="1216910" y="219985"/>
                  </a:lnTo>
                  <a:lnTo>
                    <a:pt x="1194274" y="226339"/>
                  </a:lnTo>
                  <a:lnTo>
                    <a:pt x="1171638" y="232692"/>
                  </a:lnTo>
                  <a:lnTo>
                    <a:pt x="1149399" y="240237"/>
                  </a:lnTo>
                  <a:lnTo>
                    <a:pt x="1127160" y="247781"/>
                  </a:lnTo>
                  <a:lnTo>
                    <a:pt x="1069975" y="81403"/>
                  </a:lnTo>
                  <a:lnTo>
                    <a:pt x="1094994" y="72667"/>
                  </a:lnTo>
                  <a:lnTo>
                    <a:pt x="1120409" y="64725"/>
                  </a:lnTo>
                  <a:lnTo>
                    <a:pt x="1146222" y="56783"/>
                  </a:lnTo>
                  <a:lnTo>
                    <a:pt x="1172035" y="49636"/>
                  </a:lnTo>
                  <a:lnTo>
                    <a:pt x="1197848" y="43282"/>
                  </a:lnTo>
                  <a:lnTo>
                    <a:pt x="1223661" y="37326"/>
                  </a:lnTo>
                  <a:lnTo>
                    <a:pt x="1249871" y="31370"/>
                  </a:lnTo>
                  <a:lnTo>
                    <a:pt x="1276080" y="26208"/>
                  </a:lnTo>
                  <a:lnTo>
                    <a:pt x="1302290" y="21443"/>
                  </a:lnTo>
                  <a:lnTo>
                    <a:pt x="1328500" y="17075"/>
                  </a:lnTo>
                  <a:lnTo>
                    <a:pt x="1355107" y="13501"/>
                  </a:lnTo>
                  <a:lnTo>
                    <a:pt x="1381317" y="9927"/>
                  </a:lnTo>
                  <a:lnTo>
                    <a:pt x="1407924" y="7545"/>
                  </a:lnTo>
                  <a:lnTo>
                    <a:pt x="1434531" y="4765"/>
                  </a:lnTo>
                  <a:lnTo>
                    <a:pt x="1461139" y="3177"/>
                  </a:lnTo>
                  <a:lnTo>
                    <a:pt x="1487746" y="1191"/>
                  </a:lnTo>
                  <a:lnTo>
                    <a:pt x="1514750" y="397"/>
                  </a:lnTo>
                  <a:lnTo>
                    <a:pt x="1541357"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013">
                <a:solidFill>
                  <a:schemeClr val="bg1">
                    <a:lumMod val="65000"/>
                  </a:schemeClr>
                </a:solidFill>
              </a:endParaRPr>
            </a:p>
          </p:txBody>
        </p:sp>
        <p:sp>
          <p:nvSpPr>
            <p:cNvPr id="15" name="MH_SubTitle_1"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a:extLst>
                <a:ext uri="{FF2B5EF4-FFF2-40B4-BE49-F238E27FC236}">
                  <a16:creationId xmlns:a16="http://schemas.microsoft.com/office/drawing/2014/main" id="{26449393-71B5-4121-912E-D84C36993E0F}"/>
                </a:ext>
              </a:extLst>
            </p:cNvPr>
            <p:cNvSpPr txBox="1">
              <a:spLocks noChangeArrowheads="1"/>
            </p:cNvSpPr>
            <p:nvPr>
              <p:custDataLst>
                <p:tags r:id="rId6"/>
              </p:custDataLst>
            </p:nvPr>
          </p:nvSpPr>
          <p:spPr bwMode="auto">
            <a:xfrm>
              <a:off x="941388" y="342900"/>
              <a:ext cx="2324100" cy="471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da-DK" altLang="zh-CN" sz="1500" b="1" dirty="0">
                  <a:solidFill>
                    <a:schemeClr val="bg1">
                      <a:lumMod val="65000"/>
                    </a:schemeClr>
                  </a:solidFill>
                </a:rPr>
                <a:t>EIUSMOD TEMPOR</a:t>
              </a:r>
              <a:endParaRPr lang="zh-CN" altLang="en-US" sz="1500" b="1" dirty="0">
                <a:solidFill>
                  <a:schemeClr val="bg1">
                    <a:lumMod val="65000"/>
                  </a:schemeClr>
                </a:solidFill>
              </a:endParaRPr>
            </a:p>
          </p:txBody>
        </p:sp>
        <p:sp>
          <p:nvSpPr>
            <p:cNvPr id="16" name="TextBox 3"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a:extLst>
                <a:ext uri="{FF2B5EF4-FFF2-40B4-BE49-F238E27FC236}">
                  <a16:creationId xmlns:a16="http://schemas.microsoft.com/office/drawing/2014/main" id="{901E76D8-56AE-4BB2-BEAB-46D96C511308}"/>
                </a:ext>
              </a:extLst>
            </p:cNvPr>
            <p:cNvSpPr txBox="1">
              <a:spLocks noChangeArrowheads="1"/>
            </p:cNvSpPr>
            <p:nvPr/>
          </p:nvSpPr>
          <p:spPr bwMode="auto">
            <a:xfrm>
              <a:off x="604838" y="774700"/>
              <a:ext cx="2717800" cy="630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zh-CN" altLang="en-US" sz="825" dirty="0">
                  <a:solidFill>
                    <a:schemeClr val="bg1">
                      <a:lumMod val="65000"/>
                    </a:schemeClr>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grpSp>
      <p:grpSp>
        <p:nvGrpSpPr>
          <p:cNvPr id="17" name="组合 16">
            <a:extLst>
              <a:ext uri="{FF2B5EF4-FFF2-40B4-BE49-F238E27FC236}">
                <a16:creationId xmlns:a16="http://schemas.microsoft.com/office/drawing/2014/main" id="{203FCEB5-A097-4520-99E7-C12B64F1A375}"/>
              </a:ext>
            </a:extLst>
          </p:cNvPr>
          <p:cNvGrpSpPr/>
          <p:nvPr/>
        </p:nvGrpSpPr>
        <p:grpSpPr>
          <a:xfrm>
            <a:off x="7656910" y="1363267"/>
            <a:ext cx="2640806" cy="797056"/>
            <a:chOff x="8134350" y="287338"/>
            <a:chExt cx="3521075" cy="1062742"/>
          </a:xfrm>
        </p:grpSpPr>
        <p:sp>
          <p:nvSpPr>
            <p:cNvPr id="18" name="椭圆 17"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a:extLst>
                <a:ext uri="{FF2B5EF4-FFF2-40B4-BE49-F238E27FC236}">
                  <a16:creationId xmlns:a16="http://schemas.microsoft.com/office/drawing/2014/main" id="{7D878693-6224-4FB9-803A-8B8C70779827}"/>
                </a:ext>
              </a:extLst>
            </p:cNvPr>
            <p:cNvSpPr/>
            <p:nvPr/>
          </p:nvSpPr>
          <p:spPr>
            <a:xfrm>
              <a:off x="8134350" y="500063"/>
              <a:ext cx="692150" cy="692150"/>
            </a:xfrm>
            <a:prstGeom prst="ellipse">
              <a:avLst/>
            </a:prstGeom>
            <a:solidFill>
              <a:srgbClr val="4188C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schemeClr val="bg1">
                    <a:lumMod val="65000"/>
                  </a:schemeClr>
                </a:solidFill>
              </a:endParaRPr>
            </a:p>
          </p:txBody>
        </p:sp>
        <p:sp>
          <p:nvSpPr>
            <p:cNvPr id="19" name="MH_SubTitle_1"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a:extLst>
                <a:ext uri="{FF2B5EF4-FFF2-40B4-BE49-F238E27FC236}">
                  <a16:creationId xmlns:a16="http://schemas.microsoft.com/office/drawing/2014/main" id="{2DC06370-A577-47C2-8659-5C10C2CB4F00}"/>
                </a:ext>
              </a:extLst>
            </p:cNvPr>
            <p:cNvSpPr txBox="1">
              <a:spLocks noChangeArrowheads="1"/>
            </p:cNvSpPr>
            <p:nvPr>
              <p:custDataLst>
                <p:tags r:id="rId5"/>
              </p:custDataLst>
            </p:nvPr>
          </p:nvSpPr>
          <p:spPr bwMode="auto">
            <a:xfrm>
              <a:off x="9005888" y="287338"/>
              <a:ext cx="2324100" cy="47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da-DK" altLang="zh-CN" sz="1500" b="1" dirty="0">
                  <a:solidFill>
                    <a:schemeClr val="bg1">
                      <a:lumMod val="65000"/>
                    </a:schemeClr>
                  </a:solidFill>
                </a:rPr>
                <a:t>EIUSMOD TEMPOR</a:t>
              </a:r>
              <a:endParaRPr lang="zh-CN" altLang="en-US" sz="1500" b="1" dirty="0">
                <a:solidFill>
                  <a:schemeClr val="bg1">
                    <a:lumMod val="65000"/>
                  </a:schemeClr>
                </a:solidFill>
              </a:endParaRPr>
            </a:p>
          </p:txBody>
        </p:sp>
        <p:sp>
          <p:nvSpPr>
            <p:cNvPr id="20" name="TextBox 3"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a:extLst>
                <a:ext uri="{FF2B5EF4-FFF2-40B4-BE49-F238E27FC236}">
                  <a16:creationId xmlns:a16="http://schemas.microsoft.com/office/drawing/2014/main" id="{79327F48-8575-4839-99FA-6502870BFE28}"/>
                </a:ext>
              </a:extLst>
            </p:cNvPr>
            <p:cNvSpPr txBox="1">
              <a:spLocks noChangeArrowheads="1"/>
            </p:cNvSpPr>
            <p:nvPr/>
          </p:nvSpPr>
          <p:spPr bwMode="auto">
            <a:xfrm>
              <a:off x="8937625" y="719138"/>
              <a:ext cx="2717800" cy="630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825" dirty="0">
                  <a:solidFill>
                    <a:schemeClr val="bg1">
                      <a:lumMod val="65000"/>
                    </a:schemeClr>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sp>
          <p:nvSpPr>
            <p:cNvPr id="21" name="KSO_Shape"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a:extLst>
                <a:ext uri="{FF2B5EF4-FFF2-40B4-BE49-F238E27FC236}">
                  <a16:creationId xmlns:a16="http://schemas.microsoft.com/office/drawing/2014/main" id="{37FA02A7-8E17-494D-B26D-C0B7027F15F1}"/>
                </a:ext>
              </a:extLst>
            </p:cNvPr>
            <p:cNvSpPr>
              <a:spLocks/>
            </p:cNvSpPr>
            <p:nvPr/>
          </p:nvSpPr>
          <p:spPr bwMode="auto">
            <a:xfrm>
              <a:off x="8366125" y="628650"/>
              <a:ext cx="230188" cy="438150"/>
            </a:xfrm>
            <a:custGeom>
              <a:avLst/>
              <a:gdLst>
                <a:gd name="T0" fmla="*/ 1003326 w 2665"/>
                <a:gd name="T1" fmla="*/ 573986 h 5058"/>
                <a:gd name="T2" fmla="*/ 429943 w 2665"/>
                <a:gd name="T3" fmla="*/ 0 h 5058"/>
                <a:gd name="T4" fmla="*/ 429943 w 2665"/>
                <a:gd name="T5" fmla="*/ 756652 h 5058"/>
                <a:gd name="T6" fmla="*/ 114827 w 2665"/>
                <a:gd name="T7" fmla="*/ 440658 h 5058"/>
                <a:gd name="T8" fmla="*/ 0 w 2665"/>
                <a:gd name="T9" fmla="*/ 555531 h 5058"/>
                <a:gd name="T10" fmla="*/ 395683 w 2665"/>
                <a:gd name="T11" fmla="*/ 952500 h 5058"/>
                <a:gd name="T12" fmla="*/ 0 w 2665"/>
                <a:gd name="T13" fmla="*/ 1349469 h 5058"/>
                <a:gd name="T14" fmla="*/ 114827 w 2665"/>
                <a:gd name="T15" fmla="*/ 1464342 h 5058"/>
                <a:gd name="T16" fmla="*/ 429943 w 2665"/>
                <a:gd name="T17" fmla="*/ 1149101 h 5058"/>
                <a:gd name="T18" fmla="*/ 429943 w 2665"/>
                <a:gd name="T19" fmla="*/ 1905000 h 5058"/>
                <a:gd name="T20" fmla="*/ 1003326 w 2665"/>
                <a:gd name="T21" fmla="*/ 1331767 h 5058"/>
                <a:gd name="T22" fmla="*/ 624961 w 2665"/>
                <a:gd name="T23" fmla="*/ 952500 h 5058"/>
                <a:gd name="T24" fmla="*/ 1003326 w 2665"/>
                <a:gd name="T25" fmla="*/ 573986 h 5058"/>
                <a:gd name="T26" fmla="*/ 774425 w 2665"/>
                <a:gd name="T27" fmla="*/ 574739 h 5058"/>
                <a:gd name="T28" fmla="*/ 591454 w 2665"/>
                <a:gd name="T29" fmla="*/ 757782 h 5058"/>
                <a:gd name="T30" fmla="*/ 591078 w 2665"/>
                <a:gd name="T31" fmla="*/ 391320 h 5058"/>
                <a:gd name="T32" fmla="*/ 774425 w 2665"/>
                <a:gd name="T33" fmla="*/ 574739 h 5058"/>
                <a:gd name="T34" fmla="*/ 774425 w 2665"/>
                <a:gd name="T35" fmla="*/ 1330261 h 5058"/>
                <a:gd name="T36" fmla="*/ 591078 w 2665"/>
                <a:gd name="T37" fmla="*/ 1513304 h 5058"/>
                <a:gd name="T38" fmla="*/ 591454 w 2665"/>
                <a:gd name="T39" fmla="*/ 1147218 h 5058"/>
                <a:gd name="T40" fmla="*/ 774425 w 2665"/>
                <a:gd name="T41" fmla="*/ 1330261 h 505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665" h="5058">
                  <a:moveTo>
                    <a:pt x="2665" y="1524"/>
                  </a:moveTo>
                  <a:lnTo>
                    <a:pt x="1142" y="0"/>
                  </a:lnTo>
                  <a:lnTo>
                    <a:pt x="1142" y="2009"/>
                  </a:lnTo>
                  <a:lnTo>
                    <a:pt x="305" y="1170"/>
                  </a:lnTo>
                  <a:lnTo>
                    <a:pt x="0" y="1475"/>
                  </a:lnTo>
                  <a:lnTo>
                    <a:pt x="1051" y="2529"/>
                  </a:lnTo>
                  <a:lnTo>
                    <a:pt x="0" y="3583"/>
                  </a:lnTo>
                  <a:lnTo>
                    <a:pt x="305" y="3888"/>
                  </a:lnTo>
                  <a:lnTo>
                    <a:pt x="1142" y="3051"/>
                  </a:lnTo>
                  <a:lnTo>
                    <a:pt x="1142" y="5058"/>
                  </a:lnTo>
                  <a:lnTo>
                    <a:pt x="2665" y="3536"/>
                  </a:lnTo>
                  <a:lnTo>
                    <a:pt x="1660" y="2529"/>
                  </a:lnTo>
                  <a:lnTo>
                    <a:pt x="2665" y="1524"/>
                  </a:lnTo>
                  <a:close/>
                  <a:moveTo>
                    <a:pt x="2057" y="1526"/>
                  </a:moveTo>
                  <a:lnTo>
                    <a:pt x="1571" y="2012"/>
                  </a:lnTo>
                  <a:lnTo>
                    <a:pt x="1570" y="1039"/>
                  </a:lnTo>
                  <a:lnTo>
                    <a:pt x="2057" y="1526"/>
                  </a:lnTo>
                  <a:close/>
                  <a:moveTo>
                    <a:pt x="2057" y="3532"/>
                  </a:moveTo>
                  <a:lnTo>
                    <a:pt x="1570" y="4018"/>
                  </a:lnTo>
                  <a:lnTo>
                    <a:pt x="1571" y="3046"/>
                  </a:lnTo>
                  <a:lnTo>
                    <a:pt x="2057" y="3532"/>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013">
                <a:solidFill>
                  <a:schemeClr val="bg1">
                    <a:lumMod val="65000"/>
                  </a:schemeClr>
                </a:solidFill>
              </a:endParaRPr>
            </a:p>
          </p:txBody>
        </p:sp>
      </p:grpSp>
      <p:sp>
        <p:nvSpPr>
          <p:cNvPr id="22" name="椭圆 21"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a:extLst>
              <a:ext uri="{FF2B5EF4-FFF2-40B4-BE49-F238E27FC236}">
                <a16:creationId xmlns:a16="http://schemas.microsoft.com/office/drawing/2014/main" id="{9310BD55-41E8-484F-8A3E-7A2FA55CC7E4}"/>
              </a:ext>
            </a:extLst>
          </p:cNvPr>
          <p:cNvSpPr/>
          <p:nvPr/>
        </p:nvSpPr>
        <p:spPr>
          <a:xfrm>
            <a:off x="7781926" y="3370660"/>
            <a:ext cx="153590" cy="153590"/>
          </a:xfrm>
          <a:prstGeom prst="ellipse">
            <a:avLst/>
          </a:prstGeom>
          <a:solidFill>
            <a:schemeClr val="bg2">
              <a:lumMod val="5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schemeClr val="bg1">
                  <a:lumMod val="65000"/>
                </a:schemeClr>
              </a:solidFill>
            </a:endParaRPr>
          </a:p>
        </p:txBody>
      </p:sp>
      <p:sp>
        <p:nvSpPr>
          <p:cNvPr id="23" name="椭圆 22"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a:extLst>
              <a:ext uri="{FF2B5EF4-FFF2-40B4-BE49-F238E27FC236}">
                <a16:creationId xmlns:a16="http://schemas.microsoft.com/office/drawing/2014/main" id="{DA3B65A2-8CE3-49AA-A268-31029A0CD71D}"/>
              </a:ext>
            </a:extLst>
          </p:cNvPr>
          <p:cNvSpPr/>
          <p:nvPr/>
        </p:nvSpPr>
        <p:spPr>
          <a:xfrm>
            <a:off x="4336258" y="3370660"/>
            <a:ext cx="153590" cy="153590"/>
          </a:xfrm>
          <a:prstGeom prst="ellipse">
            <a:avLst/>
          </a:prstGeom>
          <a:solidFill>
            <a:schemeClr val="bg2">
              <a:lumMod val="5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schemeClr val="bg1">
                  <a:lumMod val="65000"/>
                </a:schemeClr>
              </a:solidFill>
            </a:endParaRPr>
          </a:p>
        </p:txBody>
      </p:sp>
      <p:sp>
        <p:nvSpPr>
          <p:cNvPr id="24" name="TextBox 3"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a:extLst>
              <a:ext uri="{FF2B5EF4-FFF2-40B4-BE49-F238E27FC236}">
                <a16:creationId xmlns:a16="http://schemas.microsoft.com/office/drawing/2014/main" id="{9AE9A088-118C-445D-AE7B-066B1E275D03}"/>
              </a:ext>
            </a:extLst>
          </p:cNvPr>
          <p:cNvSpPr txBox="1">
            <a:spLocks noChangeArrowheads="1"/>
          </p:cNvSpPr>
          <p:nvPr/>
        </p:nvSpPr>
        <p:spPr bwMode="auto">
          <a:xfrm>
            <a:off x="1533525" y="3373041"/>
            <a:ext cx="1895476" cy="473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zh-CN" altLang="en-US" sz="825" dirty="0">
                <a:solidFill>
                  <a:schemeClr val="bg1">
                    <a:lumMod val="65000"/>
                  </a:schemeClr>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grpSp>
        <p:nvGrpSpPr>
          <p:cNvPr id="25" name="组合 24">
            <a:extLst>
              <a:ext uri="{FF2B5EF4-FFF2-40B4-BE49-F238E27FC236}">
                <a16:creationId xmlns:a16="http://schemas.microsoft.com/office/drawing/2014/main" id="{EBC2C50A-25A1-4AA6-8313-5F986758B922}"/>
              </a:ext>
            </a:extLst>
          </p:cNvPr>
          <p:cNvGrpSpPr/>
          <p:nvPr/>
        </p:nvGrpSpPr>
        <p:grpSpPr>
          <a:xfrm>
            <a:off x="1631158" y="3049192"/>
            <a:ext cx="2401490" cy="648890"/>
            <a:chOff x="100013" y="2535238"/>
            <a:chExt cx="3201987" cy="865187"/>
          </a:xfrm>
        </p:grpSpPr>
        <p:sp>
          <p:nvSpPr>
            <p:cNvPr id="26" name="椭圆 25"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a:extLst>
                <a:ext uri="{FF2B5EF4-FFF2-40B4-BE49-F238E27FC236}">
                  <a16:creationId xmlns:a16="http://schemas.microsoft.com/office/drawing/2014/main" id="{92ECFA69-DB0D-45C1-94D3-CAFDABCD8EE8}"/>
                </a:ext>
              </a:extLst>
            </p:cNvPr>
            <p:cNvSpPr/>
            <p:nvPr/>
          </p:nvSpPr>
          <p:spPr>
            <a:xfrm>
              <a:off x="2609850" y="2708275"/>
              <a:ext cx="692150" cy="69215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dirty="0">
                <a:solidFill>
                  <a:schemeClr val="bg1">
                    <a:lumMod val="65000"/>
                  </a:schemeClr>
                </a:solidFill>
              </a:endParaRPr>
            </a:p>
          </p:txBody>
        </p:sp>
        <p:sp>
          <p:nvSpPr>
            <p:cNvPr id="27" name="MH_SubTitle_1"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a:extLst>
                <a:ext uri="{FF2B5EF4-FFF2-40B4-BE49-F238E27FC236}">
                  <a16:creationId xmlns:a16="http://schemas.microsoft.com/office/drawing/2014/main" id="{30B88471-319B-4F63-A230-74C082A254AF}"/>
                </a:ext>
              </a:extLst>
            </p:cNvPr>
            <p:cNvSpPr txBox="1">
              <a:spLocks noChangeArrowheads="1"/>
            </p:cNvSpPr>
            <p:nvPr>
              <p:custDataLst>
                <p:tags r:id="rId4"/>
              </p:custDataLst>
            </p:nvPr>
          </p:nvSpPr>
          <p:spPr bwMode="auto">
            <a:xfrm>
              <a:off x="100013" y="2535238"/>
              <a:ext cx="2324100" cy="47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da-DK" altLang="zh-CN" sz="1500" b="1" dirty="0">
                  <a:solidFill>
                    <a:schemeClr val="bg1">
                      <a:lumMod val="65000"/>
                    </a:schemeClr>
                  </a:solidFill>
                </a:rPr>
                <a:t>EIUSMOD TEMPOR</a:t>
              </a:r>
              <a:endParaRPr lang="zh-CN" altLang="en-US" sz="1500" b="1" dirty="0">
                <a:solidFill>
                  <a:schemeClr val="bg1">
                    <a:lumMod val="65000"/>
                  </a:schemeClr>
                </a:solidFill>
              </a:endParaRPr>
            </a:p>
          </p:txBody>
        </p:sp>
        <p:sp>
          <p:nvSpPr>
            <p:cNvPr id="28" name="KSO_Shape"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a:extLst>
                <a:ext uri="{FF2B5EF4-FFF2-40B4-BE49-F238E27FC236}">
                  <a16:creationId xmlns:a16="http://schemas.microsoft.com/office/drawing/2014/main" id="{CAA2B3BE-9863-4F7E-BDB7-0637733E59D3}"/>
                </a:ext>
              </a:extLst>
            </p:cNvPr>
            <p:cNvSpPr>
              <a:spLocks/>
            </p:cNvSpPr>
            <p:nvPr/>
          </p:nvSpPr>
          <p:spPr bwMode="auto">
            <a:xfrm>
              <a:off x="2830513" y="2884488"/>
              <a:ext cx="220662" cy="349250"/>
            </a:xfrm>
            <a:custGeom>
              <a:avLst/>
              <a:gdLst>
                <a:gd name="T0" fmla="*/ 2147483646 w 3864"/>
                <a:gd name="T1" fmla="*/ 1817606605 h 6111"/>
                <a:gd name="T2" fmla="*/ 2147483646 w 3864"/>
                <a:gd name="T3" fmla="*/ 2147483646 h 6111"/>
                <a:gd name="T4" fmla="*/ 2147483646 w 3864"/>
                <a:gd name="T5" fmla="*/ 2147483646 h 6111"/>
                <a:gd name="T6" fmla="*/ 2147483646 w 3864"/>
                <a:gd name="T7" fmla="*/ 2147483646 h 6111"/>
                <a:gd name="T8" fmla="*/ 2147483646 w 3864"/>
                <a:gd name="T9" fmla="*/ 2147483646 h 6111"/>
                <a:gd name="T10" fmla="*/ 2147483646 w 3864"/>
                <a:gd name="T11" fmla="*/ 2147483646 h 6111"/>
                <a:gd name="T12" fmla="*/ 2147483646 w 3864"/>
                <a:gd name="T13" fmla="*/ 2147483646 h 6111"/>
                <a:gd name="T14" fmla="*/ 2147483646 w 3864"/>
                <a:gd name="T15" fmla="*/ 2147483646 h 6111"/>
                <a:gd name="T16" fmla="*/ 2147483646 w 3864"/>
                <a:gd name="T17" fmla="*/ 2147483646 h 6111"/>
                <a:gd name="T18" fmla="*/ 2147483646 w 3864"/>
                <a:gd name="T19" fmla="*/ 2147483646 h 6111"/>
                <a:gd name="T20" fmla="*/ 2147483646 w 3864"/>
                <a:gd name="T21" fmla="*/ 2147483646 h 6111"/>
                <a:gd name="T22" fmla="*/ 2147483646 w 3864"/>
                <a:gd name="T23" fmla="*/ 2147483646 h 6111"/>
                <a:gd name="T24" fmla="*/ 2147483646 w 3864"/>
                <a:gd name="T25" fmla="*/ 2147483646 h 6111"/>
                <a:gd name="T26" fmla="*/ 2147483646 w 3864"/>
                <a:gd name="T27" fmla="*/ 2147483646 h 6111"/>
                <a:gd name="T28" fmla="*/ 2147483646 w 3864"/>
                <a:gd name="T29" fmla="*/ 2147483646 h 6111"/>
                <a:gd name="T30" fmla="*/ 2147483646 w 3864"/>
                <a:gd name="T31" fmla="*/ 2147483646 h 6111"/>
                <a:gd name="T32" fmla="*/ 2147483646 w 3864"/>
                <a:gd name="T33" fmla="*/ 2147483646 h 6111"/>
                <a:gd name="T34" fmla="*/ 2147483646 w 3864"/>
                <a:gd name="T35" fmla="*/ 2147483646 h 6111"/>
                <a:gd name="T36" fmla="*/ 574134261 w 3864"/>
                <a:gd name="T37" fmla="*/ 2147483646 h 6111"/>
                <a:gd name="T38" fmla="*/ 906491754 w 3864"/>
                <a:gd name="T39" fmla="*/ 2147483646 h 6111"/>
                <a:gd name="T40" fmla="*/ 2147483646 w 3864"/>
                <a:gd name="T41" fmla="*/ 2147483646 h 6111"/>
                <a:gd name="T42" fmla="*/ 2147483646 w 3864"/>
                <a:gd name="T43" fmla="*/ 2147483646 h 6111"/>
                <a:gd name="T44" fmla="*/ 2147483646 w 3864"/>
                <a:gd name="T45" fmla="*/ 2147483646 h 6111"/>
                <a:gd name="T46" fmla="*/ 2147483646 w 3864"/>
                <a:gd name="T47" fmla="*/ 1817606605 h 6111"/>
                <a:gd name="T48" fmla="*/ 2147483646 w 3864"/>
                <a:gd name="T49" fmla="*/ 2147483646 h 6111"/>
                <a:gd name="T50" fmla="*/ 2147483646 w 3864"/>
                <a:gd name="T51" fmla="*/ 2147483646 h 6111"/>
                <a:gd name="T52" fmla="*/ 2147483646 w 3864"/>
                <a:gd name="T53" fmla="*/ 2147483646 h 6111"/>
                <a:gd name="T54" fmla="*/ 2147483646 w 3864"/>
                <a:gd name="T55" fmla="*/ 2147483646 h 6111"/>
                <a:gd name="T56" fmla="*/ 2147483646 w 3864"/>
                <a:gd name="T57" fmla="*/ 2147483646 h 6111"/>
                <a:gd name="T58" fmla="*/ 2147483646 w 3864"/>
                <a:gd name="T59" fmla="*/ 2147483646 h 6111"/>
                <a:gd name="T60" fmla="*/ 2147483646 w 3864"/>
                <a:gd name="T61" fmla="*/ 2147483646 h 6111"/>
                <a:gd name="T62" fmla="*/ 2147483646 w 3864"/>
                <a:gd name="T63" fmla="*/ 2147483646 h 6111"/>
                <a:gd name="T64" fmla="*/ 2147483646 w 3864"/>
                <a:gd name="T65" fmla="*/ 2147483646 h 6111"/>
                <a:gd name="T66" fmla="*/ 2147483646 w 3864"/>
                <a:gd name="T67" fmla="*/ 2147483646 h 6111"/>
                <a:gd name="T68" fmla="*/ 2147483646 w 3864"/>
                <a:gd name="T69" fmla="*/ 2147483646 h 6111"/>
                <a:gd name="T70" fmla="*/ 2147483646 w 3864"/>
                <a:gd name="T71" fmla="*/ 2147483646 h 6111"/>
                <a:gd name="T72" fmla="*/ 2147483646 w 3864"/>
                <a:gd name="T73" fmla="*/ 2147483646 h 6111"/>
                <a:gd name="T74" fmla="*/ 2147483646 w 3864"/>
                <a:gd name="T75" fmla="*/ 2147483646 h 6111"/>
                <a:gd name="T76" fmla="*/ 2147483646 w 3864"/>
                <a:gd name="T77" fmla="*/ 2147483646 h 6111"/>
                <a:gd name="T78" fmla="*/ 2147483646 w 3864"/>
                <a:gd name="T79" fmla="*/ 2147483646 h 6111"/>
                <a:gd name="T80" fmla="*/ 2147483646 w 3864"/>
                <a:gd name="T81" fmla="*/ 2147483646 h 6111"/>
                <a:gd name="T82" fmla="*/ 2147483646 w 3864"/>
                <a:gd name="T83" fmla="*/ 2147483646 h 6111"/>
                <a:gd name="T84" fmla="*/ 2147483646 w 3864"/>
                <a:gd name="T85" fmla="*/ 2147483646 h 6111"/>
                <a:gd name="T86" fmla="*/ 2147483646 w 3864"/>
                <a:gd name="T87" fmla="*/ 2147483646 h 6111"/>
                <a:gd name="T88" fmla="*/ 2147483646 w 3864"/>
                <a:gd name="T89" fmla="*/ 2147483646 h 6111"/>
                <a:gd name="T90" fmla="*/ 2147483646 w 3864"/>
                <a:gd name="T91" fmla="*/ 2147483646 h 6111"/>
                <a:gd name="T92" fmla="*/ 2147483646 w 3864"/>
                <a:gd name="T93" fmla="*/ 2147483646 h 6111"/>
                <a:gd name="T94" fmla="*/ 2147483646 w 3864"/>
                <a:gd name="T95" fmla="*/ 2147483646 h 6111"/>
                <a:gd name="T96" fmla="*/ 2147483646 w 3864"/>
                <a:gd name="T97" fmla="*/ 2147483646 h 6111"/>
                <a:gd name="T98" fmla="*/ 2147483646 w 3864"/>
                <a:gd name="T99" fmla="*/ 2147483646 h 6111"/>
                <a:gd name="T100" fmla="*/ 2147483646 w 3864"/>
                <a:gd name="T101" fmla="*/ 2147483646 h 6111"/>
                <a:gd name="T102" fmla="*/ 2147483646 w 3864"/>
                <a:gd name="T103" fmla="*/ 2147483646 h 6111"/>
                <a:gd name="T104" fmla="*/ 2147483646 w 3864"/>
                <a:gd name="T105" fmla="*/ 2147483646 h 6111"/>
                <a:gd name="T106" fmla="*/ 2147483646 w 3864"/>
                <a:gd name="T107" fmla="*/ 2147483646 h 6111"/>
                <a:gd name="T108" fmla="*/ 2147483646 w 3864"/>
                <a:gd name="T109" fmla="*/ 2147483646 h 6111"/>
                <a:gd name="T110" fmla="*/ 2147483646 w 3864"/>
                <a:gd name="T111" fmla="*/ 2147483646 h 6111"/>
                <a:gd name="T112" fmla="*/ 2147483646 w 3864"/>
                <a:gd name="T113" fmla="*/ 2147483646 h 6111"/>
                <a:gd name="T114" fmla="*/ 2147483646 w 3864"/>
                <a:gd name="T115" fmla="*/ 2147483646 h 6111"/>
                <a:gd name="T116" fmla="*/ 2147483646 w 3864"/>
                <a:gd name="T117" fmla="*/ 2147483646 h 6111"/>
                <a:gd name="T118" fmla="*/ 2147483646 w 3864"/>
                <a:gd name="T119" fmla="*/ 2147483646 h 611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3864" h="6111">
                  <a:moveTo>
                    <a:pt x="1932" y="0"/>
                  </a:moveTo>
                  <a:lnTo>
                    <a:pt x="1932" y="0"/>
                  </a:lnTo>
                  <a:lnTo>
                    <a:pt x="1982" y="0"/>
                  </a:lnTo>
                  <a:lnTo>
                    <a:pt x="2031" y="2"/>
                  </a:lnTo>
                  <a:lnTo>
                    <a:pt x="2081" y="5"/>
                  </a:lnTo>
                  <a:lnTo>
                    <a:pt x="2129" y="9"/>
                  </a:lnTo>
                  <a:lnTo>
                    <a:pt x="2178" y="15"/>
                  </a:lnTo>
                  <a:lnTo>
                    <a:pt x="2226" y="22"/>
                  </a:lnTo>
                  <a:lnTo>
                    <a:pt x="2273" y="30"/>
                  </a:lnTo>
                  <a:lnTo>
                    <a:pt x="2321" y="39"/>
                  </a:lnTo>
                  <a:lnTo>
                    <a:pt x="2367" y="48"/>
                  </a:lnTo>
                  <a:lnTo>
                    <a:pt x="2415" y="60"/>
                  </a:lnTo>
                  <a:lnTo>
                    <a:pt x="2460" y="73"/>
                  </a:lnTo>
                  <a:lnTo>
                    <a:pt x="2507" y="87"/>
                  </a:lnTo>
                  <a:lnTo>
                    <a:pt x="2551" y="101"/>
                  </a:lnTo>
                  <a:lnTo>
                    <a:pt x="2596" y="117"/>
                  </a:lnTo>
                  <a:lnTo>
                    <a:pt x="2640" y="133"/>
                  </a:lnTo>
                  <a:lnTo>
                    <a:pt x="2683" y="152"/>
                  </a:lnTo>
                  <a:lnTo>
                    <a:pt x="2727" y="170"/>
                  </a:lnTo>
                  <a:lnTo>
                    <a:pt x="2769" y="190"/>
                  </a:lnTo>
                  <a:lnTo>
                    <a:pt x="2811" y="211"/>
                  </a:lnTo>
                  <a:lnTo>
                    <a:pt x="2853" y="233"/>
                  </a:lnTo>
                  <a:lnTo>
                    <a:pt x="2893" y="255"/>
                  </a:lnTo>
                  <a:lnTo>
                    <a:pt x="2934" y="279"/>
                  </a:lnTo>
                  <a:lnTo>
                    <a:pt x="2973" y="304"/>
                  </a:lnTo>
                  <a:lnTo>
                    <a:pt x="3012" y="329"/>
                  </a:lnTo>
                  <a:lnTo>
                    <a:pt x="3050" y="356"/>
                  </a:lnTo>
                  <a:lnTo>
                    <a:pt x="3087" y="383"/>
                  </a:lnTo>
                  <a:lnTo>
                    <a:pt x="3124" y="412"/>
                  </a:lnTo>
                  <a:lnTo>
                    <a:pt x="3160" y="441"/>
                  </a:lnTo>
                  <a:lnTo>
                    <a:pt x="3196" y="471"/>
                  </a:lnTo>
                  <a:lnTo>
                    <a:pt x="3231" y="501"/>
                  </a:lnTo>
                  <a:lnTo>
                    <a:pt x="3265" y="532"/>
                  </a:lnTo>
                  <a:lnTo>
                    <a:pt x="3297" y="565"/>
                  </a:lnTo>
                  <a:lnTo>
                    <a:pt x="3330" y="599"/>
                  </a:lnTo>
                  <a:lnTo>
                    <a:pt x="3362" y="632"/>
                  </a:lnTo>
                  <a:lnTo>
                    <a:pt x="3393" y="667"/>
                  </a:lnTo>
                  <a:lnTo>
                    <a:pt x="3423" y="702"/>
                  </a:lnTo>
                  <a:lnTo>
                    <a:pt x="3452" y="739"/>
                  </a:lnTo>
                  <a:lnTo>
                    <a:pt x="3480" y="775"/>
                  </a:lnTo>
                  <a:lnTo>
                    <a:pt x="3507" y="813"/>
                  </a:lnTo>
                  <a:lnTo>
                    <a:pt x="3534" y="852"/>
                  </a:lnTo>
                  <a:lnTo>
                    <a:pt x="3560" y="890"/>
                  </a:lnTo>
                  <a:lnTo>
                    <a:pt x="3584" y="930"/>
                  </a:lnTo>
                  <a:lnTo>
                    <a:pt x="3607" y="970"/>
                  </a:lnTo>
                  <a:lnTo>
                    <a:pt x="3631" y="1011"/>
                  </a:lnTo>
                  <a:lnTo>
                    <a:pt x="3653" y="1051"/>
                  </a:lnTo>
                  <a:lnTo>
                    <a:pt x="3674" y="1094"/>
                  </a:lnTo>
                  <a:lnTo>
                    <a:pt x="3693" y="1136"/>
                  </a:lnTo>
                  <a:lnTo>
                    <a:pt x="3712" y="1179"/>
                  </a:lnTo>
                  <a:lnTo>
                    <a:pt x="3729" y="1223"/>
                  </a:lnTo>
                  <a:lnTo>
                    <a:pt x="3747" y="1267"/>
                  </a:lnTo>
                  <a:lnTo>
                    <a:pt x="3762" y="1312"/>
                  </a:lnTo>
                  <a:lnTo>
                    <a:pt x="3777" y="1357"/>
                  </a:lnTo>
                  <a:lnTo>
                    <a:pt x="3791" y="1402"/>
                  </a:lnTo>
                  <a:lnTo>
                    <a:pt x="3802" y="1449"/>
                  </a:lnTo>
                  <a:lnTo>
                    <a:pt x="3814" y="1495"/>
                  </a:lnTo>
                  <a:lnTo>
                    <a:pt x="3824" y="1543"/>
                  </a:lnTo>
                  <a:lnTo>
                    <a:pt x="3834" y="1589"/>
                  </a:lnTo>
                  <a:lnTo>
                    <a:pt x="3842" y="1638"/>
                  </a:lnTo>
                  <a:lnTo>
                    <a:pt x="3848" y="1685"/>
                  </a:lnTo>
                  <a:lnTo>
                    <a:pt x="3853" y="1734"/>
                  </a:lnTo>
                  <a:lnTo>
                    <a:pt x="3858" y="1783"/>
                  </a:lnTo>
                  <a:lnTo>
                    <a:pt x="3862" y="1832"/>
                  </a:lnTo>
                  <a:lnTo>
                    <a:pt x="3863" y="1882"/>
                  </a:lnTo>
                  <a:lnTo>
                    <a:pt x="3864" y="1932"/>
                  </a:lnTo>
                  <a:lnTo>
                    <a:pt x="3863" y="1999"/>
                  </a:lnTo>
                  <a:lnTo>
                    <a:pt x="3859" y="2065"/>
                  </a:lnTo>
                  <a:lnTo>
                    <a:pt x="3853" y="2130"/>
                  </a:lnTo>
                  <a:lnTo>
                    <a:pt x="3845" y="2195"/>
                  </a:lnTo>
                  <a:lnTo>
                    <a:pt x="3836" y="2260"/>
                  </a:lnTo>
                  <a:lnTo>
                    <a:pt x="3823" y="2324"/>
                  </a:lnTo>
                  <a:lnTo>
                    <a:pt x="3809" y="2387"/>
                  </a:lnTo>
                  <a:lnTo>
                    <a:pt x="3793" y="2449"/>
                  </a:lnTo>
                  <a:lnTo>
                    <a:pt x="3776" y="2511"/>
                  </a:lnTo>
                  <a:lnTo>
                    <a:pt x="3755" y="2571"/>
                  </a:lnTo>
                  <a:lnTo>
                    <a:pt x="3733" y="2631"/>
                  </a:lnTo>
                  <a:lnTo>
                    <a:pt x="3709" y="2690"/>
                  </a:lnTo>
                  <a:lnTo>
                    <a:pt x="3683" y="2747"/>
                  </a:lnTo>
                  <a:lnTo>
                    <a:pt x="3656" y="2804"/>
                  </a:lnTo>
                  <a:lnTo>
                    <a:pt x="3626" y="2859"/>
                  </a:lnTo>
                  <a:lnTo>
                    <a:pt x="3596" y="2914"/>
                  </a:lnTo>
                  <a:lnTo>
                    <a:pt x="3566" y="2963"/>
                  </a:lnTo>
                  <a:lnTo>
                    <a:pt x="3534" y="3011"/>
                  </a:lnTo>
                  <a:lnTo>
                    <a:pt x="3502" y="3058"/>
                  </a:lnTo>
                  <a:lnTo>
                    <a:pt x="3467" y="3103"/>
                  </a:lnTo>
                  <a:lnTo>
                    <a:pt x="3432" y="3148"/>
                  </a:lnTo>
                  <a:lnTo>
                    <a:pt x="3395" y="3193"/>
                  </a:lnTo>
                  <a:lnTo>
                    <a:pt x="3358" y="3234"/>
                  </a:lnTo>
                  <a:lnTo>
                    <a:pt x="3318" y="3276"/>
                  </a:lnTo>
                  <a:lnTo>
                    <a:pt x="3278" y="3317"/>
                  </a:lnTo>
                  <a:lnTo>
                    <a:pt x="3237" y="3356"/>
                  </a:lnTo>
                  <a:lnTo>
                    <a:pt x="3194" y="3393"/>
                  </a:lnTo>
                  <a:lnTo>
                    <a:pt x="3150" y="3431"/>
                  </a:lnTo>
                  <a:lnTo>
                    <a:pt x="3106" y="3465"/>
                  </a:lnTo>
                  <a:lnTo>
                    <a:pt x="3059" y="3500"/>
                  </a:lnTo>
                  <a:lnTo>
                    <a:pt x="3013" y="3533"/>
                  </a:lnTo>
                  <a:lnTo>
                    <a:pt x="2965" y="3564"/>
                  </a:lnTo>
                  <a:lnTo>
                    <a:pt x="2965" y="3763"/>
                  </a:lnTo>
                  <a:lnTo>
                    <a:pt x="3040" y="3756"/>
                  </a:lnTo>
                  <a:lnTo>
                    <a:pt x="3184" y="3744"/>
                  </a:lnTo>
                  <a:lnTo>
                    <a:pt x="3240" y="3879"/>
                  </a:lnTo>
                  <a:lnTo>
                    <a:pt x="3257" y="3921"/>
                  </a:lnTo>
                  <a:lnTo>
                    <a:pt x="3272" y="3961"/>
                  </a:lnTo>
                  <a:lnTo>
                    <a:pt x="3283" y="4003"/>
                  </a:lnTo>
                  <a:lnTo>
                    <a:pt x="3293" y="4044"/>
                  </a:lnTo>
                  <a:lnTo>
                    <a:pt x="3301" y="4084"/>
                  </a:lnTo>
                  <a:lnTo>
                    <a:pt x="3305" y="4125"/>
                  </a:lnTo>
                  <a:lnTo>
                    <a:pt x="3309" y="4166"/>
                  </a:lnTo>
                  <a:lnTo>
                    <a:pt x="3310" y="4206"/>
                  </a:lnTo>
                  <a:lnTo>
                    <a:pt x="3309" y="4248"/>
                  </a:lnTo>
                  <a:lnTo>
                    <a:pt x="3305" y="4289"/>
                  </a:lnTo>
                  <a:lnTo>
                    <a:pt x="3300" y="4329"/>
                  </a:lnTo>
                  <a:lnTo>
                    <a:pt x="3292" y="4370"/>
                  </a:lnTo>
                  <a:lnTo>
                    <a:pt x="3282" y="4409"/>
                  </a:lnTo>
                  <a:lnTo>
                    <a:pt x="3269" y="4449"/>
                  </a:lnTo>
                  <a:lnTo>
                    <a:pt x="3256" y="4487"/>
                  </a:lnTo>
                  <a:lnTo>
                    <a:pt x="3239" y="4527"/>
                  </a:lnTo>
                  <a:lnTo>
                    <a:pt x="3224" y="4560"/>
                  </a:lnTo>
                  <a:lnTo>
                    <a:pt x="3240" y="4600"/>
                  </a:lnTo>
                  <a:lnTo>
                    <a:pt x="3257" y="4642"/>
                  </a:lnTo>
                  <a:lnTo>
                    <a:pt x="3272" y="4682"/>
                  </a:lnTo>
                  <a:lnTo>
                    <a:pt x="3283" y="4724"/>
                  </a:lnTo>
                  <a:lnTo>
                    <a:pt x="3293" y="4765"/>
                  </a:lnTo>
                  <a:lnTo>
                    <a:pt x="3301" y="4805"/>
                  </a:lnTo>
                  <a:lnTo>
                    <a:pt x="3305" y="4846"/>
                  </a:lnTo>
                  <a:lnTo>
                    <a:pt x="3309" y="4888"/>
                  </a:lnTo>
                  <a:lnTo>
                    <a:pt x="3310" y="4927"/>
                  </a:lnTo>
                  <a:lnTo>
                    <a:pt x="3309" y="4969"/>
                  </a:lnTo>
                  <a:lnTo>
                    <a:pt x="3305" y="5010"/>
                  </a:lnTo>
                  <a:lnTo>
                    <a:pt x="3300" y="5050"/>
                  </a:lnTo>
                  <a:lnTo>
                    <a:pt x="3292" y="5091"/>
                  </a:lnTo>
                  <a:lnTo>
                    <a:pt x="3282" y="5130"/>
                  </a:lnTo>
                  <a:lnTo>
                    <a:pt x="3269" y="5170"/>
                  </a:lnTo>
                  <a:lnTo>
                    <a:pt x="3256" y="5209"/>
                  </a:lnTo>
                  <a:lnTo>
                    <a:pt x="3239" y="5248"/>
                  </a:lnTo>
                  <a:lnTo>
                    <a:pt x="3191" y="5356"/>
                  </a:lnTo>
                  <a:lnTo>
                    <a:pt x="3073" y="5366"/>
                  </a:lnTo>
                  <a:lnTo>
                    <a:pt x="886" y="5559"/>
                  </a:lnTo>
                  <a:lnTo>
                    <a:pt x="735" y="5573"/>
                  </a:lnTo>
                  <a:lnTo>
                    <a:pt x="681" y="5430"/>
                  </a:lnTo>
                  <a:lnTo>
                    <a:pt x="668" y="5395"/>
                  </a:lnTo>
                  <a:lnTo>
                    <a:pt x="656" y="5359"/>
                  </a:lnTo>
                  <a:lnTo>
                    <a:pt x="646" y="5323"/>
                  </a:lnTo>
                  <a:lnTo>
                    <a:pt x="636" y="5286"/>
                  </a:lnTo>
                  <a:lnTo>
                    <a:pt x="628" y="5249"/>
                  </a:lnTo>
                  <a:lnTo>
                    <a:pt x="623" y="5210"/>
                  </a:lnTo>
                  <a:lnTo>
                    <a:pt x="618" y="5172"/>
                  </a:lnTo>
                  <a:lnTo>
                    <a:pt x="616" y="5133"/>
                  </a:lnTo>
                  <a:lnTo>
                    <a:pt x="614" y="5091"/>
                  </a:lnTo>
                  <a:lnTo>
                    <a:pt x="617" y="5049"/>
                  </a:lnTo>
                  <a:lnTo>
                    <a:pt x="621" y="5006"/>
                  </a:lnTo>
                  <a:lnTo>
                    <a:pt x="628" y="4963"/>
                  </a:lnTo>
                  <a:lnTo>
                    <a:pt x="633" y="4941"/>
                  </a:lnTo>
                  <a:lnTo>
                    <a:pt x="638" y="4919"/>
                  </a:lnTo>
                  <a:lnTo>
                    <a:pt x="645" y="4897"/>
                  </a:lnTo>
                  <a:lnTo>
                    <a:pt x="652" y="4875"/>
                  </a:lnTo>
                  <a:lnTo>
                    <a:pt x="659" y="4853"/>
                  </a:lnTo>
                  <a:lnTo>
                    <a:pt x="668" y="4831"/>
                  </a:lnTo>
                  <a:lnTo>
                    <a:pt x="677" y="4808"/>
                  </a:lnTo>
                  <a:lnTo>
                    <a:pt x="688" y="4786"/>
                  </a:lnTo>
                  <a:lnTo>
                    <a:pt x="700" y="4759"/>
                  </a:lnTo>
                  <a:lnTo>
                    <a:pt x="681" y="4709"/>
                  </a:lnTo>
                  <a:lnTo>
                    <a:pt x="668" y="4674"/>
                  </a:lnTo>
                  <a:lnTo>
                    <a:pt x="656" y="4638"/>
                  </a:lnTo>
                  <a:lnTo>
                    <a:pt x="646" y="4602"/>
                  </a:lnTo>
                  <a:lnTo>
                    <a:pt x="636" y="4565"/>
                  </a:lnTo>
                  <a:lnTo>
                    <a:pt x="628" y="4528"/>
                  </a:lnTo>
                  <a:lnTo>
                    <a:pt x="623" y="4489"/>
                  </a:lnTo>
                  <a:lnTo>
                    <a:pt x="618" y="4451"/>
                  </a:lnTo>
                  <a:lnTo>
                    <a:pt x="616" y="4412"/>
                  </a:lnTo>
                  <a:lnTo>
                    <a:pt x="614" y="4370"/>
                  </a:lnTo>
                  <a:lnTo>
                    <a:pt x="617" y="4327"/>
                  </a:lnTo>
                  <a:lnTo>
                    <a:pt x="621" y="4285"/>
                  </a:lnTo>
                  <a:lnTo>
                    <a:pt x="628" y="4242"/>
                  </a:lnTo>
                  <a:lnTo>
                    <a:pt x="633" y="4220"/>
                  </a:lnTo>
                  <a:lnTo>
                    <a:pt x="638" y="4198"/>
                  </a:lnTo>
                  <a:lnTo>
                    <a:pt x="645" y="4176"/>
                  </a:lnTo>
                  <a:lnTo>
                    <a:pt x="652" y="4154"/>
                  </a:lnTo>
                  <a:lnTo>
                    <a:pt x="659" y="4132"/>
                  </a:lnTo>
                  <a:lnTo>
                    <a:pt x="668" y="4110"/>
                  </a:lnTo>
                  <a:lnTo>
                    <a:pt x="677" y="4087"/>
                  </a:lnTo>
                  <a:lnTo>
                    <a:pt x="688" y="4064"/>
                  </a:lnTo>
                  <a:lnTo>
                    <a:pt x="736" y="3960"/>
                  </a:lnTo>
                  <a:lnTo>
                    <a:pt x="851" y="3950"/>
                  </a:lnTo>
                  <a:lnTo>
                    <a:pt x="934" y="3943"/>
                  </a:lnTo>
                  <a:lnTo>
                    <a:pt x="934" y="3586"/>
                  </a:lnTo>
                  <a:lnTo>
                    <a:pt x="885" y="3555"/>
                  </a:lnTo>
                  <a:lnTo>
                    <a:pt x="836" y="3522"/>
                  </a:lnTo>
                  <a:lnTo>
                    <a:pt x="789" y="3489"/>
                  </a:lnTo>
                  <a:lnTo>
                    <a:pt x="742" y="3454"/>
                  </a:lnTo>
                  <a:lnTo>
                    <a:pt x="697" y="3417"/>
                  </a:lnTo>
                  <a:lnTo>
                    <a:pt x="653" y="3378"/>
                  </a:lnTo>
                  <a:lnTo>
                    <a:pt x="610" y="3340"/>
                  </a:lnTo>
                  <a:lnTo>
                    <a:pt x="568" y="3299"/>
                  </a:lnTo>
                  <a:lnTo>
                    <a:pt x="527" y="3258"/>
                  </a:lnTo>
                  <a:lnTo>
                    <a:pt x="488" y="3215"/>
                  </a:lnTo>
                  <a:lnTo>
                    <a:pt x="450" y="3170"/>
                  </a:lnTo>
                  <a:lnTo>
                    <a:pt x="414" y="3125"/>
                  </a:lnTo>
                  <a:lnTo>
                    <a:pt x="378" y="3079"/>
                  </a:lnTo>
                  <a:lnTo>
                    <a:pt x="344" y="3031"/>
                  </a:lnTo>
                  <a:lnTo>
                    <a:pt x="311" y="2982"/>
                  </a:lnTo>
                  <a:lnTo>
                    <a:pt x="280" y="2934"/>
                  </a:lnTo>
                  <a:lnTo>
                    <a:pt x="248" y="2878"/>
                  </a:lnTo>
                  <a:lnTo>
                    <a:pt x="217" y="2821"/>
                  </a:lnTo>
                  <a:lnTo>
                    <a:pt x="188" y="2763"/>
                  </a:lnTo>
                  <a:lnTo>
                    <a:pt x="162" y="2705"/>
                  </a:lnTo>
                  <a:lnTo>
                    <a:pt x="136" y="2644"/>
                  </a:lnTo>
                  <a:lnTo>
                    <a:pt x="113" y="2584"/>
                  </a:lnTo>
                  <a:lnTo>
                    <a:pt x="92" y="2523"/>
                  </a:lnTo>
                  <a:lnTo>
                    <a:pt x="73" y="2460"/>
                  </a:lnTo>
                  <a:lnTo>
                    <a:pt x="56" y="2396"/>
                  </a:lnTo>
                  <a:lnTo>
                    <a:pt x="42" y="2332"/>
                  </a:lnTo>
                  <a:lnTo>
                    <a:pt x="29" y="2267"/>
                  </a:lnTo>
                  <a:lnTo>
                    <a:pt x="19" y="2201"/>
                  </a:lnTo>
                  <a:lnTo>
                    <a:pt x="11" y="2135"/>
                  </a:lnTo>
                  <a:lnTo>
                    <a:pt x="5" y="2067"/>
                  </a:lnTo>
                  <a:lnTo>
                    <a:pt x="1" y="2000"/>
                  </a:lnTo>
                  <a:lnTo>
                    <a:pt x="0" y="1932"/>
                  </a:lnTo>
                  <a:lnTo>
                    <a:pt x="0" y="1882"/>
                  </a:lnTo>
                  <a:lnTo>
                    <a:pt x="3" y="1832"/>
                  </a:lnTo>
                  <a:lnTo>
                    <a:pt x="5" y="1783"/>
                  </a:lnTo>
                  <a:lnTo>
                    <a:pt x="10" y="1734"/>
                  </a:lnTo>
                  <a:lnTo>
                    <a:pt x="15" y="1685"/>
                  </a:lnTo>
                  <a:lnTo>
                    <a:pt x="22" y="1638"/>
                  </a:lnTo>
                  <a:lnTo>
                    <a:pt x="30" y="1589"/>
                  </a:lnTo>
                  <a:lnTo>
                    <a:pt x="39" y="1543"/>
                  </a:lnTo>
                  <a:lnTo>
                    <a:pt x="49" y="1495"/>
                  </a:lnTo>
                  <a:lnTo>
                    <a:pt x="61" y="1449"/>
                  </a:lnTo>
                  <a:lnTo>
                    <a:pt x="73" y="1402"/>
                  </a:lnTo>
                  <a:lnTo>
                    <a:pt x="86" y="1357"/>
                  </a:lnTo>
                  <a:lnTo>
                    <a:pt x="101" y="1312"/>
                  </a:lnTo>
                  <a:lnTo>
                    <a:pt x="118" y="1267"/>
                  </a:lnTo>
                  <a:lnTo>
                    <a:pt x="134" y="1223"/>
                  </a:lnTo>
                  <a:lnTo>
                    <a:pt x="151" y="1179"/>
                  </a:lnTo>
                  <a:lnTo>
                    <a:pt x="171" y="1136"/>
                  </a:lnTo>
                  <a:lnTo>
                    <a:pt x="191" y="1094"/>
                  </a:lnTo>
                  <a:lnTo>
                    <a:pt x="212" y="1051"/>
                  </a:lnTo>
                  <a:lnTo>
                    <a:pt x="232" y="1011"/>
                  </a:lnTo>
                  <a:lnTo>
                    <a:pt x="256" y="970"/>
                  </a:lnTo>
                  <a:lnTo>
                    <a:pt x="279" y="930"/>
                  </a:lnTo>
                  <a:lnTo>
                    <a:pt x="304" y="890"/>
                  </a:lnTo>
                  <a:lnTo>
                    <a:pt x="330" y="852"/>
                  </a:lnTo>
                  <a:lnTo>
                    <a:pt x="357" y="813"/>
                  </a:lnTo>
                  <a:lnTo>
                    <a:pt x="383" y="775"/>
                  </a:lnTo>
                  <a:lnTo>
                    <a:pt x="411" y="739"/>
                  </a:lnTo>
                  <a:lnTo>
                    <a:pt x="441" y="702"/>
                  </a:lnTo>
                  <a:lnTo>
                    <a:pt x="470" y="667"/>
                  </a:lnTo>
                  <a:lnTo>
                    <a:pt x="502" y="632"/>
                  </a:lnTo>
                  <a:lnTo>
                    <a:pt x="533" y="599"/>
                  </a:lnTo>
                  <a:lnTo>
                    <a:pt x="566" y="565"/>
                  </a:lnTo>
                  <a:lnTo>
                    <a:pt x="599" y="532"/>
                  </a:lnTo>
                  <a:lnTo>
                    <a:pt x="633" y="501"/>
                  </a:lnTo>
                  <a:lnTo>
                    <a:pt x="668" y="471"/>
                  </a:lnTo>
                  <a:lnTo>
                    <a:pt x="703" y="441"/>
                  </a:lnTo>
                  <a:lnTo>
                    <a:pt x="739" y="412"/>
                  </a:lnTo>
                  <a:lnTo>
                    <a:pt x="776" y="383"/>
                  </a:lnTo>
                  <a:lnTo>
                    <a:pt x="813" y="356"/>
                  </a:lnTo>
                  <a:lnTo>
                    <a:pt x="851" y="329"/>
                  </a:lnTo>
                  <a:lnTo>
                    <a:pt x="891" y="304"/>
                  </a:lnTo>
                  <a:lnTo>
                    <a:pt x="930" y="279"/>
                  </a:lnTo>
                  <a:lnTo>
                    <a:pt x="970" y="255"/>
                  </a:lnTo>
                  <a:lnTo>
                    <a:pt x="1010" y="233"/>
                  </a:lnTo>
                  <a:lnTo>
                    <a:pt x="1052" y="211"/>
                  </a:lnTo>
                  <a:lnTo>
                    <a:pt x="1094" y="190"/>
                  </a:lnTo>
                  <a:lnTo>
                    <a:pt x="1137" y="170"/>
                  </a:lnTo>
                  <a:lnTo>
                    <a:pt x="1180" y="152"/>
                  </a:lnTo>
                  <a:lnTo>
                    <a:pt x="1224" y="133"/>
                  </a:lnTo>
                  <a:lnTo>
                    <a:pt x="1268" y="117"/>
                  </a:lnTo>
                  <a:lnTo>
                    <a:pt x="1312" y="101"/>
                  </a:lnTo>
                  <a:lnTo>
                    <a:pt x="1357" y="87"/>
                  </a:lnTo>
                  <a:lnTo>
                    <a:pt x="1403" y="73"/>
                  </a:lnTo>
                  <a:lnTo>
                    <a:pt x="1449" y="60"/>
                  </a:lnTo>
                  <a:lnTo>
                    <a:pt x="1496" y="48"/>
                  </a:lnTo>
                  <a:lnTo>
                    <a:pt x="1542" y="39"/>
                  </a:lnTo>
                  <a:lnTo>
                    <a:pt x="1590" y="30"/>
                  </a:lnTo>
                  <a:lnTo>
                    <a:pt x="1637" y="22"/>
                  </a:lnTo>
                  <a:lnTo>
                    <a:pt x="1686" y="15"/>
                  </a:lnTo>
                  <a:lnTo>
                    <a:pt x="1735" y="9"/>
                  </a:lnTo>
                  <a:lnTo>
                    <a:pt x="1783" y="5"/>
                  </a:lnTo>
                  <a:lnTo>
                    <a:pt x="1832" y="2"/>
                  </a:lnTo>
                  <a:lnTo>
                    <a:pt x="1882" y="0"/>
                  </a:lnTo>
                  <a:lnTo>
                    <a:pt x="1932" y="0"/>
                  </a:lnTo>
                  <a:close/>
                  <a:moveTo>
                    <a:pt x="1507" y="2300"/>
                  </a:moveTo>
                  <a:lnTo>
                    <a:pt x="1507" y="2300"/>
                  </a:lnTo>
                  <a:lnTo>
                    <a:pt x="1533" y="2310"/>
                  </a:lnTo>
                  <a:lnTo>
                    <a:pt x="1557" y="2318"/>
                  </a:lnTo>
                  <a:lnTo>
                    <a:pt x="1569" y="2321"/>
                  </a:lnTo>
                  <a:lnTo>
                    <a:pt x="1580" y="2323"/>
                  </a:lnTo>
                  <a:lnTo>
                    <a:pt x="1592" y="2324"/>
                  </a:lnTo>
                  <a:lnTo>
                    <a:pt x="1604" y="2324"/>
                  </a:lnTo>
                  <a:lnTo>
                    <a:pt x="1619" y="2324"/>
                  </a:lnTo>
                  <a:lnTo>
                    <a:pt x="1633" y="2322"/>
                  </a:lnTo>
                  <a:lnTo>
                    <a:pt x="1648" y="2318"/>
                  </a:lnTo>
                  <a:lnTo>
                    <a:pt x="1663" y="2314"/>
                  </a:lnTo>
                  <a:lnTo>
                    <a:pt x="1677" y="2308"/>
                  </a:lnTo>
                  <a:lnTo>
                    <a:pt x="1691" y="2300"/>
                  </a:lnTo>
                  <a:lnTo>
                    <a:pt x="1705" y="2289"/>
                  </a:lnTo>
                  <a:lnTo>
                    <a:pt x="1718" y="2279"/>
                  </a:lnTo>
                  <a:lnTo>
                    <a:pt x="1750" y="2251"/>
                  </a:lnTo>
                  <a:lnTo>
                    <a:pt x="1782" y="2276"/>
                  </a:lnTo>
                  <a:lnTo>
                    <a:pt x="1801" y="2290"/>
                  </a:lnTo>
                  <a:lnTo>
                    <a:pt x="1819" y="2303"/>
                  </a:lnTo>
                  <a:lnTo>
                    <a:pt x="1838" y="2314"/>
                  </a:lnTo>
                  <a:lnTo>
                    <a:pt x="1855" y="2323"/>
                  </a:lnTo>
                  <a:lnTo>
                    <a:pt x="1873" y="2330"/>
                  </a:lnTo>
                  <a:lnTo>
                    <a:pt x="1890" y="2336"/>
                  </a:lnTo>
                  <a:lnTo>
                    <a:pt x="1908" y="2339"/>
                  </a:lnTo>
                  <a:lnTo>
                    <a:pt x="1924" y="2340"/>
                  </a:lnTo>
                  <a:lnTo>
                    <a:pt x="1939" y="2340"/>
                  </a:lnTo>
                  <a:lnTo>
                    <a:pt x="1954" y="2338"/>
                  </a:lnTo>
                  <a:lnTo>
                    <a:pt x="1969" y="2333"/>
                  </a:lnTo>
                  <a:lnTo>
                    <a:pt x="1984" y="2328"/>
                  </a:lnTo>
                  <a:lnTo>
                    <a:pt x="1999" y="2319"/>
                  </a:lnTo>
                  <a:lnTo>
                    <a:pt x="2013" y="2309"/>
                  </a:lnTo>
                  <a:lnTo>
                    <a:pt x="2028" y="2296"/>
                  </a:lnTo>
                  <a:lnTo>
                    <a:pt x="2044" y="2282"/>
                  </a:lnTo>
                  <a:lnTo>
                    <a:pt x="2077" y="2246"/>
                  </a:lnTo>
                  <a:lnTo>
                    <a:pt x="2113" y="2279"/>
                  </a:lnTo>
                  <a:lnTo>
                    <a:pt x="2134" y="2295"/>
                  </a:lnTo>
                  <a:lnTo>
                    <a:pt x="2154" y="2308"/>
                  </a:lnTo>
                  <a:lnTo>
                    <a:pt x="2175" y="2319"/>
                  </a:lnTo>
                  <a:lnTo>
                    <a:pt x="2194" y="2326"/>
                  </a:lnTo>
                  <a:lnTo>
                    <a:pt x="2215" y="2332"/>
                  </a:lnTo>
                  <a:lnTo>
                    <a:pt x="2235" y="2336"/>
                  </a:lnTo>
                  <a:lnTo>
                    <a:pt x="2255" y="2337"/>
                  </a:lnTo>
                  <a:lnTo>
                    <a:pt x="2275" y="2336"/>
                  </a:lnTo>
                  <a:lnTo>
                    <a:pt x="2291" y="2333"/>
                  </a:lnTo>
                  <a:lnTo>
                    <a:pt x="2308" y="2330"/>
                  </a:lnTo>
                  <a:lnTo>
                    <a:pt x="2324" y="2325"/>
                  </a:lnTo>
                  <a:lnTo>
                    <a:pt x="2342" y="2319"/>
                  </a:lnTo>
                  <a:lnTo>
                    <a:pt x="2359" y="2314"/>
                  </a:lnTo>
                  <a:lnTo>
                    <a:pt x="2377" y="2307"/>
                  </a:lnTo>
                  <a:lnTo>
                    <a:pt x="2412" y="2290"/>
                  </a:lnTo>
                  <a:lnTo>
                    <a:pt x="2484" y="2175"/>
                  </a:lnTo>
                  <a:lnTo>
                    <a:pt x="2653" y="2281"/>
                  </a:lnTo>
                  <a:lnTo>
                    <a:pt x="2239" y="2948"/>
                  </a:lnTo>
                  <a:lnTo>
                    <a:pt x="2239" y="3826"/>
                  </a:lnTo>
                  <a:lnTo>
                    <a:pt x="2564" y="3799"/>
                  </a:lnTo>
                  <a:lnTo>
                    <a:pt x="2564" y="3450"/>
                  </a:lnTo>
                  <a:lnTo>
                    <a:pt x="2564" y="3332"/>
                  </a:lnTo>
                  <a:lnTo>
                    <a:pt x="2668" y="3274"/>
                  </a:lnTo>
                  <a:lnTo>
                    <a:pt x="2712" y="3248"/>
                  </a:lnTo>
                  <a:lnTo>
                    <a:pt x="2756" y="3222"/>
                  </a:lnTo>
                  <a:lnTo>
                    <a:pt x="2799" y="3194"/>
                  </a:lnTo>
                  <a:lnTo>
                    <a:pt x="2841" y="3163"/>
                  </a:lnTo>
                  <a:lnTo>
                    <a:pt x="2882" y="3132"/>
                  </a:lnTo>
                  <a:lnTo>
                    <a:pt x="2921" y="3100"/>
                  </a:lnTo>
                  <a:lnTo>
                    <a:pt x="2960" y="3066"/>
                  </a:lnTo>
                  <a:lnTo>
                    <a:pt x="2997" y="3031"/>
                  </a:lnTo>
                  <a:lnTo>
                    <a:pt x="3033" y="2995"/>
                  </a:lnTo>
                  <a:lnTo>
                    <a:pt x="3067" y="2958"/>
                  </a:lnTo>
                  <a:lnTo>
                    <a:pt x="3101" y="2918"/>
                  </a:lnTo>
                  <a:lnTo>
                    <a:pt x="3134" y="2879"/>
                  </a:lnTo>
                  <a:lnTo>
                    <a:pt x="3165" y="2838"/>
                  </a:lnTo>
                  <a:lnTo>
                    <a:pt x="3195" y="2797"/>
                  </a:lnTo>
                  <a:lnTo>
                    <a:pt x="3223" y="2754"/>
                  </a:lnTo>
                  <a:lnTo>
                    <a:pt x="3250" y="2711"/>
                  </a:lnTo>
                  <a:lnTo>
                    <a:pt x="3275" y="2667"/>
                  </a:lnTo>
                  <a:lnTo>
                    <a:pt x="3299" y="2624"/>
                  </a:lnTo>
                  <a:lnTo>
                    <a:pt x="3319" y="2578"/>
                  </a:lnTo>
                  <a:lnTo>
                    <a:pt x="3340" y="2533"/>
                  </a:lnTo>
                  <a:lnTo>
                    <a:pt x="3359" y="2487"/>
                  </a:lnTo>
                  <a:lnTo>
                    <a:pt x="3376" y="2439"/>
                  </a:lnTo>
                  <a:lnTo>
                    <a:pt x="3393" y="2391"/>
                  </a:lnTo>
                  <a:lnTo>
                    <a:pt x="3406" y="2343"/>
                  </a:lnTo>
                  <a:lnTo>
                    <a:pt x="3419" y="2293"/>
                  </a:lnTo>
                  <a:lnTo>
                    <a:pt x="3431" y="2243"/>
                  </a:lnTo>
                  <a:lnTo>
                    <a:pt x="3440" y="2193"/>
                  </a:lnTo>
                  <a:lnTo>
                    <a:pt x="3448" y="2142"/>
                  </a:lnTo>
                  <a:lnTo>
                    <a:pt x="3454" y="2089"/>
                  </a:lnTo>
                  <a:lnTo>
                    <a:pt x="3459" y="2037"/>
                  </a:lnTo>
                  <a:lnTo>
                    <a:pt x="3461" y="1985"/>
                  </a:lnTo>
                  <a:lnTo>
                    <a:pt x="3462" y="1932"/>
                  </a:lnTo>
                  <a:lnTo>
                    <a:pt x="3462" y="1892"/>
                  </a:lnTo>
                  <a:lnTo>
                    <a:pt x="3460" y="1853"/>
                  </a:lnTo>
                  <a:lnTo>
                    <a:pt x="3458" y="1814"/>
                  </a:lnTo>
                  <a:lnTo>
                    <a:pt x="3454" y="1775"/>
                  </a:lnTo>
                  <a:lnTo>
                    <a:pt x="3449" y="1737"/>
                  </a:lnTo>
                  <a:lnTo>
                    <a:pt x="3445" y="1698"/>
                  </a:lnTo>
                  <a:lnTo>
                    <a:pt x="3438" y="1661"/>
                  </a:lnTo>
                  <a:lnTo>
                    <a:pt x="3431" y="1623"/>
                  </a:lnTo>
                  <a:lnTo>
                    <a:pt x="3423" y="1586"/>
                  </a:lnTo>
                  <a:lnTo>
                    <a:pt x="3415" y="1548"/>
                  </a:lnTo>
                  <a:lnTo>
                    <a:pt x="3404" y="1512"/>
                  </a:lnTo>
                  <a:lnTo>
                    <a:pt x="3394" y="1476"/>
                  </a:lnTo>
                  <a:lnTo>
                    <a:pt x="3382" y="1440"/>
                  </a:lnTo>
                  <a:lnTo>
                    <a:pt x="3369" y="1406"/>
                  </a:lnTo>
                  <a:lnTo>
                    <a:pt x="3357" y="1371"/>
                  </a:lnTo>
                  <a:lnTo>
                    <a:pt x="3341" y="1336"/>
                  </a:lnTo>
                  <a:lnTo>
                    <a:pt x="3328" y="1301"/>
                  </a:lnTo>
                  <a:lnTo>
                    <a:pt x="3311" y="1267"/>
                  </a:lnTo>
                  <a:lnTo>
                    <a:pt x="3295" y="1235"/>
                  </a:lnTo>
                  <a:lnTo>
                    <a:pt x="3278" y="1202"/>
                  </a:lnTo>
                  <a:lnTo>
                    <a:pt x="3259" y="1170"/>
                  </a:lnTo>
                  <a:lnTo>
                    <a:pt x="3240" y="1137"/>
                  </a:lnTo>
                  <a:lnTo>
                    <a:pt x="3221" y="1106"/>
                  </a:lnTo>
                  <a:lnTo>
                    <a:pt x="3201" y="1076"/>
                  </a:lnTo>
                  <a:lnTo>
                    <a:pt x="3180" y="1046"/>
                  </a:lnTo>
                  <a:lnTo>
                    <a:pt x="3158" y="1015"/>
                  </a:lnTo>
                  <a:lnTo>
                    <a:pt x="3136" y="986"/>
                  </a:lnTo>
                  <a:lnTo>
                    <a:pt x="3113" y="957"/>
                  </a:lnTo>
                  <a:lnTo>
                    <a:pt x="3090" y="930"/>
                  </a:lnTo>
                  <a:lnTo>
                    <a:pt x="3065" y="902"/>
                  </a:lnTo>
                  <a:lnTo>
                    <a:pt x="3040" y="875"/>
                  </a:lnTo>
                  <a:lnTo>
                    <a:pt x="3014" y="849"/>
                  </a:lnTo>
                  <a:lnTo>
                    <a:pt x="2987" y="824"/>
                  </a:lnTo>
                  <a:lnTo>
                    <a:pt x="2961" y="798"/>
                  </a:lnTo>
                  <a:lnTo>
                    <a:pt x="2934" y="774"/>
                  </a:lnTo>
                  <a:lnTo>
                    <a:pt x="2905" y="751"/>
                  </a:lnTo>
                  <a:lnTo>
                    <a:pt x="2877" y="728"/>
                  </a:lnTo>
                  <a:lnTo>
                    <a:pt x="2848" y="704"/>
                  </a:lnTo>
                  <a:lnTo>
                    <a:pt x="2818" y="683"/>
                  </a:lnTo>
                  <a:lnTo>
                    <a:pt x="2788" y="663"/>
                  </a:lnTo>
                  <a:lnTo>
                    <a:pt x="2756" y="642"/>
                  </a:lnTo>
                  <a:lnTo>
                    <a:pt x="2725" y="622"/>
                  </a:lnTo>
                  <a:lnTo>
                    <a:pt x="2694" y="603"/>
                  </a:lnTo>
                  <a:lnTo>
                    <a:pt x="2661" y="586"/>
                  </a:lnTo>
                  <a:lnTo>
                    <a:pt x="2629" y="568"/>
                  </a:lnTo>
                  <a:lnTo>
                    <a:pt x="2595" y="552"/>
                  </a:lnTo>
                  <a:lnTo>
                    <a:pt x="2561" y="536"/>
                  </a:lnTo>
                  <a:lnTo>
                    <a:pt x="2528" y="521"/>
                  </a:lnTo>
                  <a:lnTo>
                    <a:pt x="2493" y="507"/>
                  </a:lnTo>
                  <a:lnTo>
                    <a:pt x="2458" y="494"/>
                  </a:lnTo>
                  <a:lnTo>
                    <a:pt x="2423" y="481"/>
                  </a:lnTo>
                  <a:lnTo>
                    <a:pt x="2387" y="470"/>
                  </a:lnTo>
                  <a:lnTo>
                    <a:pt x="2351" y="459"/>
                  </a:lnTo>
                  <a:lnTo>
                    <a:pt x="2314" y="449"/>
                  </a:lnTo>
                  <a:lnTo>
                    <a:pt x="2277" y="440"/>
                  </a:lnTo>
                  <a:lnTo>
                    <a:pt x="2240" y="431"/>
                  </a:lnTo>
                  <a:lnTo>
                    <a:pt x="2203" y="424"/>
                  </a:lnTo>
                  <a:lnTo>
                    <a:pt x="2164" y="419"/>
                  </a:lnTo>
                  <a:lnTo>
                    <a:pt x="2127" y="413"/>
                  </a:lnTo>
                  <a:lnTo>
                    <a:pt x="2088" y="408"/>
                  </a:lnTo>
                  <a:lnTo>
                    <a:pt x="2049" y="405"/>
                  </a:lnTo>
                  <a:lnTo>
                    <a:pt x="2011" y="402"/>
                  </a:lnTo>
                  <a:lnTo>
                    <a:pt x="1972" y="401"/>
                  </a:lnTo>
                  <a:lnTo>
                    <a:pt x="1932" y="401"/>
                  </a:lnTo>
                  <a:lnTo>
                    <a:pt x="1893" y="401"/>
                  </a:lnTo>
                  <a:lnTo>
                    <a:pt x="1853" y="402"/>
                  </a:lnTo>
                  <a:lnTo>
                    <a:pt x="1814" y="405"/>
                  </a:lnTo>
                  <a:lnTo>
                    <a:pt x="1775" y="408"/>
                  </a:lnTo>
                  <a:lnTo>
                    <a:pt x="1737" y="413"/>
                  </a:lnTo>
                  <a:lnTo>
                    <a:pt x="1699" y="419"/>
                  </a:lnTo>
                  <a:lnTo>
                    <a:pt x="1660" y="424"/>
                  </a:lnTo>
                  <a:lnTo>
                    <a:pt x="1623" y="431"/>
                  </a:lnTo>
                  <a:lnTo>
                    <a:pt x="1586" y="440"/>
                  </a:lnTo>
                  <a:lnTo>
                    <a:pt x="1549" y="449"/>
                  </a:lnTo>
                  <a:lnTo>
                    <a:pt x="1513" y="459"/>
                  </a:lnTo>
                  <a:lnTo>
                    <a:pt x="1477" y="470"/>
                  </a:lnTo>
                  <a:lnTo>
                    <a:pt x="1441" y="481"/>
                  </a:lnTo>
                  <a:lnTo>
                    <a:pt x="1405" y="494"/>
                  </a:lnTo>
                  <a:lnTo>
                    <a:pt x="1370" y="507"/>
                  </a:lnTo>
                  <a:lnTo>
                    <a:pt x="1335" y="521"/>
                  </a:lnTo>
                  <a:lnTo>
                    <a:pt x="1302" y="536"/>
                  </a:lnTo>
                  <a:lnTo>
                    <a:pt x="1268" y="552"/>
                  </a:lnTo>
                  <a:lnTo>
                    <a:pt x="1234" y="568"/>
                  </a:lnTo>
                  <a:lnTo>
                    <a:pt x="1202" y="586"/>
                  </a:lnTo>
                  <a:lnTo>
                    <a:pt x="1169" y="603"/>
                  </a:lnTo>
                  <a:lnTo>
                    <a:pt x="1138" y="622"/>
                  </a:lnTo>
                  <a:lnTo>
                    <a:pt x="1107" y="642"/>
                  </a:lnTo>
                  <a:lnTo>
                    <a:pt x="1076" y="663"/>
                  </a:lnTo>
                  <a:lnTo>
                    <a:pt x="1045" y="683"/>
                  </a:lnTo>
                  <a:lnTo>
                    <a:pt x="1016" y="704"/>
                  </a:lnTo>
                  <a:lnTo>
                    <a:pt x="987" y="728"/>
                  </a:lnTo>
                  <a:lnTo>
                    <a:pt x="958" y="751"/>
                  </a:lnTo>
                  <a:lnTo>
                    <a:pt x="930" y="774"/>
                  </a:lnTo>
                  <a:lnTo>
                    <a:pt x="902" y="798"/>
                  </a:lnTo>
                  <a:lnTo>
                    <a:pt x="876" y="824"/>
                  </a:lnTo>
                  <a:lnTo>
                    <a:pt x="849" y="849"/>
                  </a:lnTo>
                  <a:lnTo>
                    <a:pt x="823" y="875"/>
                  </a:lnTo>
                  <a:lnTo>
                    <a:pt x="799" y="902"/>
                  </a:lnTo>
                  <a:lnTo>
                    <a:pt x="775" y="930"/>
                  </a:lnTo>
                  <a:lnTo>
                    <a:pt x="750" y="957"/>
                  </a:lnTo>
                  <a:lnTo>
                    <a:pt x="728" y="986"/>
                  </a:lnTo>
                  <a:lnTo>
                    <a:pt x="705" y="1015"/>
                  </a:lnTo>
                  <a:lnTo>
                    <a:pt x="684" y="1046"/>
                  </a:lnTo>
                  <a:lnTo>
                    <a:pt x="662" y="1076"/>
                  </a:lnTo>
                  <a:lnTo>
                    <a:pt x="642" y="1106"/>
                  </a:lnTo>
                  <a:lnTo>
                    <a:pt x="623" y="1137"/>
                  </a:lnTo>
                  <a:lnTo>
                    <a:pt x="604" y="1170"/>
                  </a:lnTo>
                  <a:lnTo>
                    <a:pt x="585" y="1202"/>
                  </a:lnTo>
                  <a:lnTo>
                    <a:pt x="569" y="1235"/>
                  </a:lnTo>
                  <a:lnTo>
                    <a:pt x="552" y="1267"/>
                  </a:lnTo>
                  <a:lnTo>
                    <a:pt x="537" y="1301"/>
                  </a:lnTo>
                  <a:lnTo>
                    <a:pt x="522" y="1336"/>
                  </a:lnTo>
                  <a:lnTo>
                    <a:pt x="508" y="1371"/>
                  </a:lnTo>
                  <a:lnTo>
                    <a:pt x="494" y="1406"/>
                  </a:lnTo>
                  <a:lnTo>
                    <a:pt x="482" y="1440"/>
                  </a:lnTo>
                  <a:lnTo>
                    <a:pt x="470" y="1476"/>
                  </a:lnTo>
                  <a:lnTo>
                    <a:pt x="459" y="1512"/>
                  </a:lnTo>
                  <a:lnTo>
                    <a:pt x="450" y="1548"/>
                  </a:lnTo>
                  <a:lnTo>
                    <a:pt x="440" y="1586"/>
                  </a:lnTo>
                  <a:lnTo>
                    <a:pt x="432" y="1623"/>
                  </a:lnTo>
                  <a:lnTo>
                    <a:pt x="425" y="1661"/>
                  </a:lnTo>
                  <a:lnTo>
                    <a:pt x="418" y="1698"/>
                  </a:lnTo>
                  <a:lnTo>
                    <a:pt x="414" y="1737"/>
                  </a:lnTo>
                  <a:lnTo>
                    <a:pt x="409" y="1775"/>
                  </a:lnTo>
                  <a:lnTo>
                    <a:pt x="405" y="1814"/>
                  </a:lnTo>
                  <a:lnTo>
                    <a:pt x="403" y="1853"/>
                  </a:lnTo>
                  <a:lnTo>
                    <a:pt x="402" y="1892"/>
                  </a:lnTo>
                  <a:lnTo>
                    <a:pt x="401" y="1932"/>
                  </a:lnTo>
                  <a:lnTo>
                    <a:pt x="402" y="1986"/>
                  </a:lnTo>
                  <a:lnTo>
                    <a:pt x="405" y="2040"/>
                  </a:lnTo>
                  <a:lnTo>
                    <a:pt x="410" y="2093"/>
                  </a:lnTo>
                  <a:lnTo>
                    <a:pt x="416" y="2146"/>
                  </a:lnTo>
                  <a:lnTo>
                    <a:pt x="424" y="2199"/>
                  </a:lnTo>
                  <a:lnTo>
                    <a:pt x="434" y="2251"/>
                  </a:lnTo>
                  <a:lnTo>
                    <a:pt x="446" y="2301"/>
                  </a:lnTo>
                  <a:lnTo>
                    <a:pt x="459" y="2352"/>
                  </a:lnTo>
                  <a:lnTo>
                    <a:pt x="474" y="2402"/>
                  </a:lnTo>
                  <a:lnTo>
                    <a:pt x="490" y="2451"/>
                  </a:lnTo>
                  <a:lnTo>
                    <a:pt x="509" y="2498"/>
                  </a:lnTo>
                  <a:lnTo>
                    <a:pt x="529" y="2546"/>
                  </a:lnTo>
                  <a:lnTo>
                    <a:pt x="549" y="2592"/>
                  </a:lnTo>
                  <a:lnTo>
                    <a:pt x="573" y="2638"/>
                  </a:lnTo>
                  <a:lnTo>
                    <a:pt x="597" y="2682"/>
                  </a:lnTo>
                  <a:lnTo>
                    <a:pt x="623" y="2726"/>
                  </a:lnTo>
                  <a:lnTo>
                    <a:pt x="650" y="2770"/>
                  </a:lnTo>
                  <a:lnTo>
                    <a:pt x="679" y="2814"/>
                  </a:lnTo>
                  <a:lnTo>
                    <a:pt x="711" y="2856"/>
                  </a:lnTo>
                  <a:lnTo>
                    <a:pt x="743" y="2896"/>
                  </a:lnTo>
                  <a:lnTo>
                    <a:pt x="777" y="2937"/>
                  </a:lnTo>
                  <a:lnTo>
                    <a:pt x="812" y="2975"/>
                  </a:lnTo>
                  <a:lnTo>
                    <a:pt x="848" y="3014"/>
                  </a:lnTo>
                  <a:lnTo>
                    <a:pt x="885" y="3050"/>
                  </a:lnTo>
                  <a:lnTo>
                    <a:pt x="924" y="3085"/>
                  </a:lnTo>
                  <a:lnTo>
                    <a:pt x="964" y="3118"/>
                  </a:lnTo>
                  <a:lnTo>
                    <a:pt x="1004" y="3151"/>
                  </a:lnTo>
                  <a:lnTo>
                    <a:pt x="1047" y="3182"/>
                  </a:lnTo>
                  <a:lnTo>
                    <a:pt x="1090" y="3211"/>
                  </a:lnTo>
                  <a:lnTo>
                    <a:pt x="1135" y="3239"/>
                  </a:lnTo>
                  <a:lnTo>
                    <a:pt x="1180" y="3266"/>
                  </a:lnTo>
                  <a:lnTo>
                    <a:pt x="1226" y="3291"/>
                  </a:lnTo>
                  <a:lnTo>
                    <a:pt x="1335" y="3348"/>
                  </a:lnTo>
                  <a:lnTo>
                    <a:pt x="1335" y="3469"/>
                  </a:lnTo>
                  <a:lnTo>
                    <a:pt x="1335" y="3838"/>
                  </a:lnTo>
                  <a:lnTo>
                    <a:pt x="1674" y="3838"/>
                  </a:lnTo>
                  <a:lnTo>
                    <a:pt x="1674" y="2948"/>
                  </a:lnTo>
                  <a:lnTo>
                    <a:pt x="1260" y="2281"/>
                  </a:lnTo>
                  <a:lnTo>
                    <a:pt x="1431" y="2175"/>
                  </a:lnTo>
                  <a:lnTo>
                    <a:pt x="1507" y="2300"/>
                  </a:lnTo>
                  <a:close/>
                  <a:moveTo>
                    <a:pt x="2326" y="2429"/>
                  </a:moveTo>
                  <a:lnTo>
                    <a:pt x="2326" y="2429"/>
                  </a:lnTo>
                  <a:lnTo>
                    <a:pt x="2305" y="2432"/>
                  </a:lnTo>
                  <a:lnTo>
                    <a:pt x="2284" y="2435"/>
                  </a:lnTo>
                  <a:lnTo>
                    <a:pt x="2258" y="2437"/>
                  </a:lnTo>
                  <a:lnTo>
                    <a:pt x="2234" y="2437"/>
                  </a:lnTo>
                  <a:lnTo>
                    <a:pt x="2208" y="2433"/>
                  </a:lnTo>
                  <a:lnTo>
                    <a:pt x="2184" y="2429"/>
                  </a:lnTo>
                  <a:lnTo>
                    <a:pt x="2158" y="2420"/>
                  </a:lnTo>
                  <a:lnTo>
                    <a:pt x="2134" y="2411"/>
                  </a:lnTo>
                  <a:lnTo>
                    <a:pt x="2109" y="2397"/>
                  </a:lnTo>
                  <a:lnTo>
                    <a:pt x="2083" y="2382"/>
                  </a:lnTo>
                  <a:lnTo>
                    <a:pt x="2063" y="2396"/>
                  </a:lnTo>
                  <a:lnTo>
                    <a:pt x="2045" y="2409"/>
                  </a:lnTo>
                  <a:lnTo>
                    <a:pt x="2024" y="2419"/>
                  </a:lnTo>
                  <a:lnTo>
                    <a:pt x="2004" y="2427"/>
                  </a:lnTo>
                  <a:lnTo>
                    <a:pt x="1983" y="2434"/>
                  </a:lnTo>
                  <a:lnTo>
                    <a:pt x="1962" y="2438"/>
                  </a:lnTo>
                  <a:lnTo>
                    <a:pt x="1941" y="2440"/>
                  </a:lnTo>
                  <a:lnTo>
                    <a:pt x="1920" y="2440"/>
                  </a:lnTo>
                  <a:lnTo>
                    <a:pt x="1900" y="2439"/>
                  </a:lnTo>
                  <a:lnTo>
                    <a:pt x="1879" y="2435"/>
                  </a:lnTo>
                  <a:lnTo>
                    <a:pt x="1858" y="2430"/>
                  </a:lnTo>
                  <a:lnTo>
                    <a:pt x="1837" y="2423"/>
                  </a:lnTo>
                  <a:lnTo>
                    <a:pt x="1816" y="2415"/>
                  </a:lnTo>
                  <a:lnTo>
                    <a:pt x="1794" y="2404"/>
                  </a:lnTo>
                  <a:lnTo>
                    <a:pt x="1773" y="2393"/>
                  </a:lnTo>
                  <a:lnTo>
                    <a:pt x="1752" y="2379"/>
                  </a:lnTo>
                  <a:lnTo>
                    <a:pt x="1735" y="2390"/>
                  </a:lnTo>
                  <a:lnTo>
                    <a:pt x="1716" y="2399"/>
                  </a:lnTo>
                  <a:lnTo>
                    <a:pt x="1699" y="2408"/>
                  </a:lnTo>
                  <a:lnTo>
                    <a:pt x="1679" y="2413"/>
                  </a:lnTo>
                  <a:lnTo>
                    <a:pt x="1660" y="2418"/>
                  </a:lnTo>
                  <a:lnTo>
                    <a:pt x="1642" y="2422"/>
                  </a:lnTo>
                  <a:lnTo>
                    <a:pt x="1622" y="2424"/>
                  </a:lnTo>
                  <a:lnTo>
                    <a:pt x="1602" y="2424"/>
                  </a:lnTo>
                  <a:lnTo>
                    <a:pt x="1585" y="2424"/>
                  </a:lnTo>
                  <a:lnTo>
                    <a:pt x="1860" y="2866"/>
                  </a:lnTo>
                  <a:lnTo>
                    <a:pt x="1875" y="2891"/>
                  </a:lnTo>
                  <a:lnTo>
                    <a:pt x="1875" y="2918"/>
                  </a:lnTo>
                  <a:lnTo>
                    <a:pt x="1875" y="3838"/>
                  </a:lnTo>
                  <a:lnTo>
                    <a:pt x="2038" y="3838"/>
                  </a:lnTo>
                  <a:lnTo>
                    <a:pt x="2038" y="2918"/>
                  </a:lnTo>
                  <a:lnTo>
                    <a:pt x="2038" y="2891"/>
                  </a:lnTo>
                  <a:lnTo>
                    <a:pt x="2053" y="2866"/>
                  </a:lnTo>
                  <a:lnTo>
                    <a:pt x="2326" y="2429"/>
                  </a:lnTo>
                  <a:close/>
                  <a:moveTo>
                    <a:pt x="2506" y="5533"/>
                  </a:moveTo>
                  <a:lnTo>
                    <a:pt x="1402" y="5631"/>
                  </a:lnTo>
                  <a:lnTo>
                    <a:pt x="1405" y="5656"/>
                  </a:lnTo>
                  <a:lnTo>
                    <a:pt x="1410" y="5681"/>
                  </a:lnTo>
                  <a:lnTo>
                    <a:pt x="1417" y="5705"/>
                  </a:lnTo>
                  <a:lnTo>
                    <a:pt x="1424" y="5729"/>
                  </a:lnTo>
                  <a:lnTo>
                    <a:pt x="1432" y="5753"/>
                  </a:lnTo>
                  <a:lnTo>
                    <a:pt x="1441" y="5776"/>
                  </a:lnTo>
                  <a:lnTo>
                    <a:pt x="1451" y="5798"/>
                  </a:lnTo>
                  <a:lnTo>
                    <a:pt x="1463" y="5820"/>
                  </a:lnTo>
                  <a:lnTo>
                    <a:pt x="1475" y="5842"/>
                  </a:lnTo>
                  <a:lnTo>
                    <a:pt x="1489" y="5862"/>
                  </a:lnTo>
                  <a:lnTo>
                    <a:pt x="1503" y="5883"/>
                  </a:lnTo>
                  <a:lnTo>
                    <a:pt x="1516" y="5902"/>
                  </a:lnTo>
                  <a:lnTo>
                    <a:pt x="1533" y="5921"/>
                  </a:lnTo>
                  <a:lnTo>
                    <a:pt x="1549" y="5938"/>
                  </a:lnTo>
                  <a:lnTo>
                    <a:pt x="1566" y="5956"/>
                  </a:lnTo>
                  <a:lnTo>
                    <a:pt x="1584" y="5973"/>
                  </a:lnTo>
                  <a:lnTo>
                    <a:pt x="1602" y="5988"/>
                  </a:lnTo>
                  <a:lnTo>
                    <a:pt x="1622" y="6003"/>
                  </a:lnTo>
                  <a:lnTo>
                    <a:pt x="1642" y="6017"/>
                  </a:lnTo>
                  <a:lnTo>
                    <a:pt x="1663" y="6031"/>
                  </a:lnTo>
                  <a:lnTo>
                    <a:pt x="1685" y="6043"/>
                  </a:lnTo>
                  <a:lnTo>
                    <a:pt x="1706" y="6055"/>
                  </a:lnTo>
                  <a:lnTo>
                    <a:pt x="1729" y="6065"/>
                  </a:lnTo>
                  <a:lnTo>
                    <a:pt x="1752" y="6074"/>
                  </a:lnTo>
                  <a:lnTo>
                    <a:pt x="1775" y="6082"/>
                  </a:lnTo>
                  <a:lnTo>
                    <a:pt x="1799" y="6091"/>
                  </a:lnTo>
                  <a:lnTo>
                    <a:pt x="1823" y="6096"/>
                  </a:lnTo>
                  <a:lnTo>
                    <a:pt x="1849" y="6102"/>
                  </a:lnTo>
                  <a:lnTo>
                    <a:pt x="1873" y="6106"/>
                  </a:lnTo>
                  <a:lnTo>
                    <a:pt x="1900" y="6109"/>
                  </a:lnTo>
                  <a:lnTo>
                    <a:pt x="1925" y="6110"/>
                  </a:lnTo>
                  <a:lnTo>
                    <a:pt x="1951" y="6111"/>
                  </a:lnTo>
                  <a:lnTo>
                    <a:pt x="1980" y="6110"/>
                  </a:lnTo>
                  <a:lnTo>
                    <a:pt x="2008" y="6109"/>
                  </a:lnTo>
                  <a:lnTo>
                    <a:pt x="2035" y="6106"/>
                  </a:lnTo>
                  <a:lnTo>
                    <a:pt x="2063" y="6100"/>
                  </a:lnTo>
                  <a:lnTo>
                    <a:pt x="2090" y="6094"/>
                  </a:lnTo>
                  <a:lnTo>
                    <a:pt x="2117" y="6087"/>
                  </a:lnTo>
                  <a:lnTo>
                    <a:pt x="2142" y="6078"/>
                  </a:lnTo>
                  <a:lnTo>
                    <a:pt x="2168" y="6067"/>
                  </a:lnTo>
                  <a:lnTo>
                    <a:pt x="2192" y="6057"/>
                  </a:lnTo>
                  <a:lnTo>
                    <a:pt x="2215" y="6044"/>
                  </a:lnTo>
                  <a:lnTo>
                    <a:pt x="2239" y="6031"/>
                  </a:lnTo>
                  <a:lnTo>
                    <a:pt x="2262" y="6016"/>
                  </a:lnTo>
                  <a:lnTo>
                    <a:pt x="2284" y="6001"/>
                  </a:lnTo>
                  <a:lnTo>
                    <a:pt x="2305" y="5985"/>
                  </a:lnTo>
                  <a:lnTo>
                    <a:pt x="2324" y="5968"/>
                  </a:lnTo>
                  <a:lnTo>
                    <a:pt x="2344" y="5949"/>
                  </a:lnTo>
                  <a:lnTo>
                    <a:pt x="2362" y="5929"/>
                  </a:lnTo>
                  <a:lnTo>
                    <a:pt x="2379" y="5909"/>
                  </a:lnTo>
                  <a:lnTo>
                    <a:pt x="2396" y="5889"/>
                  </a:lnTo>
                  <a:lnTo>
                    <a:pt x="2412" y="5866"/>
                  </a:lnTo>
                  <a:lnTo>
                    <a:pt x="2425" y="5844"/>
                  </a:lnTo>
                  <a:lnTo>
                    <a:pt x="2439" y="5821"/>
                  </a:lnTo>
                  <a:lnTo>
                    <a:pt x="2451" y="5797"/>
                  </a:lnTo>
                  <a:lnTo>
                    <a:pt x="2463" y="5772"/>
                  </a:lnTo>
                  <a:lnTo>
                    <a:pt x="2473" y="5747"/>
                  </a:lnTo>
                  <a:lnTo>
                    <a:pt x="2481" y="5721"/>
                  </a:lnTo>
                  <a:lnTo>
                    <a:pt x="2489" y="5695"/>
                  </a:lnTo>
                  <a:lnTo>
                    <a:pt x="2495" y="5668"/>
                  </a:lnTo>
                  <a:lnTo>
                    <a:pt x="2500" y="5641"/>
                  </a:lnTo>
                  <a:lnTo>
                    <a:pt x="2503" y="5613"/>
                  </a:lnTo>
                  <a:lnTo>
                    <a:pt x="2506" y="5584"/>
                  </a:lnTo>
                  <a:lnTo>
                    <a:pt x="2507" y="5556"/>
                  </a:lnTo>
                  <a:lnTo>
                    <a:pt x="2506" y="5533"/>
                  </a:lnTo>
                  <a:close/>
                  <a:moveTo>
                    <a:pt x="2908" y="4892"/>
                  </a:moveTo>
                  <a:lnTo>
                    <a:pt x="1018" y="5060"/>
                  </a:lnTo>
                  <a:lnTo>
                    <a:pt x="1015" y="5089"/>
                  </a:lnTo>
                  <a:lnTo>
                    <a:pt x="1015" y="5118"/>
                  </a:lnTo>
                  <a:lnTo>
                    <a:pt x="1017" y="5144"/>
                  </a:lnTo>
                  <a:lnTo>
                    <a:pt x="2906" y="4978"/>
                  </a:lnTo>
                  <a:lnTo>
                    <a:pt x="2908" y="4953"/>
                  </a:lnTo>
                  <a:lnTo>
                    <a:pt x="2910" y="4927"/>
                  </a:lnTo>
                  <a:lnTo>
                    <a:pt x="2910" y="4910"/>
                  </a:lnTo>
                  <a:lnTo>
                    <a:pt x="2908" y="4892"/>
                  </a:lnTo>
                  <a:close/>
                  <a:moveTo>
                    <a:pt x="2908" y="4171"/>
                  </a:moveTo>
                  <a:lnTo>
                    <a:pt x="1018" y="4337"/>
                  </a:lnTo>
                  <a:lnTo>
                    <a:pt x="1015" y="4368"/>
                  </a:lnTo>
                  <a:lnTo>
                    <a:pt x="1015" y="4397"/>
                  </a:lnTo>
                  <a:lnTo>
                    <a:pt x="1017" y="4423"/>
                  </a:lnTo>
                  <a:lnTo>
                    <a:pt x="2906" y="4257"/>
                  </a:lnTo>
                  <a:lnTo>
                    <a:pt x="2908" y="4232"/>
                  </a:lnTo>
                  <a:lnTo>
                    <a:pt x="2910" y="4206"/>
                  </a:lnTo>
                  <a:lnTo>
                    <a:pt x="2910" y="4189"/>
                  </a:lnTo>
                  <a:lnTo>
                    <a:pt x="2908" y="4171"/>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013">
                <a:solidFill>
                  <a:schemeClr val="bg1">
                    <a:lumMod val="65000"/>
                  </a:schemeClr>
                </a:solidFill>
              </a:endParaRPr>
            </a:p>
          </p:txBody>
        </p:sp>
      </p:grpSp>
      <p:grpSp>
        <p:nvGrpSpPr>
          <p:cNvPr id="29" name="组合 28">
            <a:extLst>
              <a:ext uri="{FF2B5EF4-FFF2-40B4-BE49-F238E27FC236}">
                <a16:creationId xmlns:a16="http://schemas.microsoft.com/office/drawing/2014/main" id="{0E0D39BE-3D19-472D-846C-CD6FDD966505}"/>
              </a:ext>
            </a:extLst>
          </p:cNvPr>
          <p:cNvGrpSpPr/>
          <p:nvPr/>
        </p:nvGrpSpPr>
        <p:grpSpPr>
          <a:xfrm>
            <a:off x="7572376" y="4739878"/>
            <a:ext cx="2640806" cy="797056"/>
            <a:chOff x="8021638" y="4789488"/>
            <a:chExt cx="3521075" cy="1062742"/>
          </a:xfrm>
        </p:grpSpPr>
        <p:sp>
          <p:nvSpPr>
            <p:cNvPr id="30" name="椭圆 29"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a:extLst>
                <a:ext uri="{FF2B5EF4-FFF2-40B4-BE49-F238E27FC236}">
                  <a16:creationId xmlns:a16="http://schemas.microsoft.com/office/drawing/2014/main" id="{00ABEE63-D8C3-4577-9C21-4C6B8D6D1AB8}"/>
                </a:ext>
              </a:extLst>
            </p:cNvPr>
            <p:cNvSpPr/>
            <p:nvPr/>
          </p:nvSpPr>
          <p:spPr>
            <a:xfrm>
              <a:off x="8021638" y="5002213"/>
              <a:ext cx="692150" cy="692150"/>
            </a:xfrm>
            <a:prstGeom prst="ellipse">
              <a:avLst/>
            </a:prstGeom>
            <a:solidFill>
              <a:srgbClr val="9EDAE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schemeClr val="bg1">
                    <a:lumMod val="65000"/>
                  </a:schemeClr>
                </a:solidFill>
              </a:endParaRPr>
            </a:p>
          </p:txBody>
        </p:sp>
        <p:sp>
          <p:nvSpPr>
            <p:cNvPr id="31" name="MH_SubTitle_1"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a:extLst>
                <a:ext uri="{FF2B5EF4-FFF2-40B4-BE49-F238E27FC236}">
                  <a16:creationId xmlns:a16="http://schemas.microsoft.com/office/drawing/2014/main" id="{EBD16A9C-C977-4A15-9965-F9EFF21235F4}"/>
                </a:ext>
              </a:extLst>
            </p:cNvPr>
            <p:cNvSpPr txBox="1">
              <a:spLocks noChangeArrowheads="1"/>
            </p:cNvSpPr>
            <p:nvPr>
              <p:custDataLst>
                <p:tags r:id="rId3"/>
              </p:custDataLst>
            </p:nvPr>
          </p:nvSpPr>
          <p:spPr bwMode="auto">
            <a:xfrm>
              <a:off x="8894763" y="4789488"/>
              <a:ext cx="2324100" cy="47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da-DK" altLang="zh-CN" sz="1500" b="1" dirty="0">
                  <a:solidFill>
                    <a:schemeClr val="bg1">
                      <a:lumMod val="65000"/>
                    </a:schemeClr>
                  </a:solidFill>
                </a:rPr>
                <a:t>EIUSMOD TEMPOR</a:t>
              </a:r>
              <a:endParaRPr lang="zh-CN" altLang="en-US" sz="1500" b="1" dirty="0">
                <a:solidFill>
                  <a:schemeClr val="bg1">
                    <a:lumMod val="65000"/>
                  </a:schemeClr>
                </a:solidFill>
              </a:endParaRPr>
            </a:p>
          </p:txBody>
        </p:sp>
        <p:sp>
          <p:nvSpPr>
            <p:cNvPr id="32" name="TextBox 3"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a:extLst>
                <a:ext uri="{FF2B5EF4-FFF2-40B4-BE49-F238E27FC236}">
                  <a16:creationId xmlns:a16="http://schemas.microsoft.com/office/drawing/2014/main" id="{87AB28FE-0DDF-46F6-A3FA-C7E54D215F59}"/>
                </a:ext>
              </a:extLst>
            </p:cNvPr>
            <p:cNvSpPr txBox="1">
              <a:spLocks noChangeArrowheads="1"/>
            </p:cNvSpPr>
            <p:nvPr/>
          </p:nvSpPr>
          <p:spPr bwMode="auto">
            <a:xfrm>
              <a:off x="8824913" y="5221288"/>
              <a:ext cx="2717800" cy="630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825" dirty="0">
                  <a:solidFill>
                    <a:schemeClr val="bg1">
                      <a:lumMod val="65000"/>
                    </a:schemeClr>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sp>
          <p:nvSpPr>
            <p:cNvPr id="33" name="KSO_Shape"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a:extLst>
                <a:ext uri="{FF2B5EF4-FFF2-40B4-BE49-F238E27FC236}">
                  <a16:creationId xmlns:a16="http://schemas.microsoft.com/office/drawing/2014/main" id="{6670068B-D209-4740-B7A6-1306068FA5EA}"/>
                </a:ext>
              </a:extLst>
            </p:cNvPr>
            <p:cNvSpPr>
              <a:spLocks/>
            </p:cNvSpPr>
            <p:nvPr/>
          </p:nvSpPr>
          <p:spPr bwMode="auto">
            <a:xfrm>
              <a:off x="8205788" y="5170488"/>
              <a:ext cx="358775" cy="357187"/>
            </a:xfrm>
            <a:custGeom>
              <a:avLst/>
              <a:gdLst>
                <a:gd name="T0" fmla="*/ 0 w 2643"/>
                <a:gd name="T1" fmla="*/ 900199 h 2642"/>
                <a:gd name="T2" fmla="*/ 11571 w 2643"/>
                <a:gd name="T3" fmla="*/ 738694 h 2642"/>
                <a:gd name="T4" fmla="*/ 899818 w 2643"/>
                <a:gd name="T5" fmla="*/ 0 h 2642"/>
                <a:gd name="T6" fmla="*/ 899818 w 2643"/>
                <a:gd name="T7" fmla="*/ 1800397 h 2642"/>
                <a:gd name="T8" fmla="*/ 1371508 w 2643"/>
                <a:gd name="T9" fmla="*/ 680089 h 2642"/>
                <a:gd name="T10" fmla="*/ 1651936 w 2643"/>
                <a:gd name="T11" fmla="*/ 622847 h 2642"/>
                <a:gd name="T12" fmla="*/ 1313653 w 2643"/>
                <a:gd name="T13" fmla="*/ 525400 h 2642"/>
                <a:gd name="T14" fmla="*/ 1453867 w 2643"/>
                <a:gd name="T15" fmla="*/ 320283 h 2642"/>
                <a:gd name="T16" fmla="*/ 771856 w 2643"/>
                <a:gd name="T17" fmla="*/ 325053 h 2642"/>
                <a:gd name="T18" fmla="*/ 1002596 w 2643"/>
                <a:gd name="T19" fmla="*/ 483150 h 2642"/>
                <a:gd name="T20" fmla="*/ 760966 w 2643"/>
                <a:gd name="T21" fmla="*/ 406146 h 2642"/>
                <a:gd name="T22" fmla="*/ 621433 w 2643"/>
                <a:gd name="T23" fmla="*/ 429315 h 2642"/>
                <a:gd name="T24" fmla="*/ 341686 w 2643"/>
                <a:gd name="T25" fmla="*/ 913828 h 2642"/>
                <a:gd name="T26" fmla="*/ 441061 w 2643"/>
                <a:gd name="T27" fmla="*/ 1012638 h 2642"/>
                <a:gd name="T28" fmla="*/ 554048 w 2643"/>
                <a:gd name="T29" fmla="*/ 982654 h 2642"/>
                <a:gd name="T30" fmla="*/ 948825 w 2643"/>
                <a:gd name="T31" fmla="*/ 827283 h 2642"/>
                <a:gd name="T32" fmla="*/ 645256 w 2643"/>
                <a:gd name="T33" fmla="*/ 1092368 h 2642"/>
                <a:gd name="T34" fmla="*/ 1018251 w 2643"/>
                <a:gd name="T35" fmla="*/ 886569 h 2642"/>
                <a:gd name="T36" fmla="*/ 1038671 w 2643"/>
                <a:gd name="T37" fmla="*/ 1175505 h 2642"/>
                <a:gd name="T38" fmla="*/ 1331350 w 2643"/>
                <a:gd name="T39" fmla="*/ 1113493 h 2642"/>
                <a:gd name="T40" fmla="*/ 1319098 w 2643"/>
                <a:gd name="T41" fmla="*/ 829327 h 2642"/>
                <a:gd name="T42" fmla="*/ 1483135 w 2643"/>
                <a:gd name="T43" fmla="*/ 1162558 h 2642"/>
                <a:gd name="T44" fmla="*/ 1701623 w 2643"/>
                <a:gd name="T45" fmla="*/ 900199 h 2642"/>
                <a:gd name="T46" fmla="*/ 1368786 w 2643"/>
                <a:gd name="T47" fmla="*/ 713481 h 2642"/>
                <a:gd name="T48" fmla="*/ 281108 w 2643"/>
                <a:gd name="T49" fmla="*/ 1003098 h 2642"/>
                <a:gd name="T50" fmla="*/ 244353 w 2643"/>
                <a:gd name="T51" fmla="*/ 1009912 h 2642"/>
                <a:gd name="T52" fmla="*/ 260689 w 2643"/>
                <a:gd name="T53" fmla="*/ 1384711 h 2642"/>
                <a:gd name="T54" fmla="*/ 403625 w 2643"/>
                <a:gd name="T55" fmla="*/ 1100545 h 2642"/>
                <a:gd name="T56" fmla="*/ 1118987 w 2643"/>
                <a:gd name="T57" fmla="*/ 1570748 h 2642"/>
                <a:gd name="T58" fmla="*/ 1110820 w 2643"/>
                <a:gd name="T59" fmla="*/ 1674328 h 2642"/>
                <a:gd name="T60" fmla="*/ 1347005 w 2643"/>
                <a:gd name="T61" fmla="*/ 1341780 h 2642"/>
                <a:gd name="T62" fmla="*/ 1038671 w 2643"/>
                <a:gd name="T63" fmla="*/ 1244332 h 2642"/>
                <a:gd name="T64" fmla="*/ 1118987 w 2643"/>
                <a:gd name="T65" fmla="*/ 1570748 h 2642"/>
                <a:gd name="T66" fmla="*/ 1500151 w 2643"/>
                <a:gd name="T67" fmla="*/ 1222525 h 2642"/>
                <a:gd name="T68" fmla="*/ 1419154 w 2643"/>
                <a:gd name="T69" fmla="*/ 1339054 h 2642"/>
                <a:gd name="T70" fmla="*/ 1646491 w 2643"/>
                <a:gd name="T71" fmla="*/ 1191860 h 2642"/>
                <a:gd name="T72" fmla="*/ 1050922 w 2643"/>
                <a:gd name="T73" fmla="*/ 1688639 h 2642"/>
                <a:gd name="T74" fmla="*/ 1035268 w 2643"/>
                <a:gd name="T75" fmla="*/ 1641619 h 2642"/>
                <a:gd name="T76" fmla="*/ 1003277 w 2643"/>
                <a:gd name="T77" fmla="*/ 1519639 h 2642"/>
                <a:gd name="T78" fmla="*/ 628920 w 2643"/>
                <a:gd name="T79" fmla="*/ 1161876 h 2642"/>
                <a:gd name="T80" fmla="*/ 455354 w 2643"/>
                <a:gd name="T81" fmla="*/ 1199356 h 2642"/>
                <a:gd name="T82" fmla="*/ 899818 w 2643"/>
                <a:gd name="T83" fmla="*/ 1702949 h 2642"/>
                <a:gd name="T84" fmla="*/ 179691 w 2643"/>
                <a:gd name="T85" fmla="*/ 984699 h 2642"/>
                <a:gd name="T86" fmla="*/ 98694 w 2643"/>
                <a:gd name="T87" fmla="*/ 877029 h 2642"/>
                <a:gd name="T88" fmla="*/ 137491 w 2643"/>
                <a:gd name="T89" fmla="*/ 1149610 h 2642"/>
                <a:gd name="T90" fmla="*/ 166078 w 2643"/>
                <a:gd name="T91" fmla="*/ 857948 h 2642"/>
                <a:gd name="T92" fmla="*/ 245714 w 2643"/>
                <a:gd name="T93" fmla="*/ 817061 h 2642"/>
                <a:gd name="T94" fmla="*/ 583997 w 2643"/>
                <a:gd name="T95" fmla="*/ 353674 h 2642"/>
                <a:gd name="T96" fmla="*/ 390012 w 2643"/>
                <a:gd name="T97" fmla="*/ 280077 h 2642"/>
                <a:gd name="T98" fmla="*/ 456716 w 2643"/>
                <a:gd name="T99" fmla="*/ 230331 h 2642"/>
                <a:gd name="T100" fmla="*/ 679969 w 2643"/>
                <a:gd name="T101" fmla="*/ 256908 h 2642"/>
                <a:gd name="T102" fmla="*/ 1139407 w 2643"/>
                <a:gd name="T103" fmla="*/ 133565 h 2642"/>
                <a:gd name="T104" fmla="*/ 456716 w 2643"/>
                <a:gd name="T105" fmla="*/ 230331 h 2642"/>
                <a:gd name="T106" fmla="*/ 965161 w 2643"/>
                <a:gd name="T107" fmla="*/ 678045 h 2642"/>
                <a:gd name="T108" fmla="*/ 1301401 w 2643"/>
                <a:gd name="T109" fmla="*/ 678045 h 2642"/>
                <a:gd name="T110" fmla="*/ 1133281 w 2643"/>
                <a:gd name="T111" fmla="*/ 568331 h 2642"/>
                <a:gd name="T112" fmla="*/ 1133281 w 2643"/>
                <a:gd name="T113" fmla="*/ 787077 h 2642"/>
                <a:gd name="T114" fmla="*/ 1133281 w 2643"/>
                <a:gd name="T115" fmla="*/ 568331 h 2642"/>
                <a:gd name="T116" fmla="*/ 1078829 w 2643"/>
                <a:gd name="T117" fmla="*/ 669868 h 2642"/>
                <a:gd name="T118" fmla="*/ 1187733 w 2643"/>
                <a:gd name="T119" fmla="*/ 669868 h 264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643" h="2642">
                  <a:moveTo>
                    <a:pt x="1322" y="2642"/>
                  </a:moveTo>
                  <a:cubicBezTo>
                    <a:pt x="592" y="2642"/>
                    <a:pt x="0" y="2051"/>
                    <a:pt x="0" y="1321"/>
                  </a:cubicBezTo>
                  <a:cubicBezTo>
                    <a:pt x="0" y="1252"/>
                    <a:pt x="7" y="1185"/>
                    <a:pt x="17" y="1118"/>
                  </a:cubicBezTo>
                  <a:cubicBezTo>
                    <a:pt x="17" y="1084"/>
                    <a:pt x="17" y="1084"/>
                    <a:pt x="17" y="1084"/>
                  </a:cubicBezTo>
                  <a:cubicBezTo>
                    <a:pt x="17" y="1084"/>
                    <a:pt x="19" y="1086"/>
                    <a:pt x="22" y="1088"/>
                  </a:cubicBezTo>
                  <a:cubicBezTo>
                    <a:pt x="132" y="470"/>
                    <a:pt x="671" y="0"/>
                    <a:pt x="1322" y="0"/>
                  </a:cubicBezTo>
                  <a:cubicBezTo>
                    <a:pt x="2051" y="0"/>
                    <a:pt x="2643" y="591"/>
                    <a:pt x="2643" y="1321"/>
                  </a:cubicBezTo>
                  <a:cubicBezTo>
                    <a:pt x="2643" y="2051"/>
                    <a:pt x="2051" y="2642"/>
                    <a:pt x="1322" y="2642"/>
                  </a:cubicBezTo>
                  <a:close/>
                  <a:moveTo>
                    <a:pt x="2011" y="1047"/>
                  </a:moveTo>
                  <a:cubicBezTo>
                    <a:pt x="2014" y="1031"/>
                    <a:pt x="2015" y="1015"/>
                    <a:pt x="2015" y="998"/>
                  </a:cubicBezTo>
                  <a:cubicBezTo>
                    <a:pt x="2015" y="975"/>
                    <a:pt x="2013" y="952"/>
                    <a:pt x="2008" y="930"/>
                  </a:cubicBezTo>
                  <a:cubicBezTo>
                    <a:pt x="2138" y="916"/>
                    <a:pt x="2277" y="909"/>
                    <a:pt x="2427" y="914"/>
                  </a:cubicBezTo>
                  <a:cubicBezTo>
                    <a:pt x="2378" y="781"/>
                    <a:pt x="2306" y="660"/>
                    <a:pt x="2216" y="555"/>
                  </a:cubicBezTo>
                  <a:cubicBezTo>
                    <a:pt x="2150" y="591"/>
                    <a:pt x="2042" y="660"/>
                    <a:pt x="1930" y="771"/>
                  </a:cubicBezTo>
                  <a:cubicBezTo>
                    <a:pt x="1908" y="745"/>
                    <a:pt x="1882" y="723"/>
                    <a:pt x="1854" y="705"/>
                  </a:cubicBezTo>
                  <a:cubicBezTo>
                    <a:pt x="1967" y="587"/>
                    <a:pt x="2074" y="510"/>
                    <a:pt x="2136" y="470"/>
                  </a:cubicBezTo>
                  <a:cubicBezTo>
                    <a:pt x="2041" y="379"/>
                    <a:pt x="1931" y="304"/>
                    <a:pt x="1810" y="249"/>
                  </a:cubicBezTo>
                  <a:cubicBezTo>
                    <a:pt x="1701" y="262"/>
                    <a:pt x="1425" y="308"/>
                    <a:pt x="1134" y="477"/>
                  </a:cubicBezTo>
                  <a:cubicBezTo>
                    <a:pt x="1137" y="488"/>
                    <a:pt x="1139" y="500"/>
                    <a:pt x="1140" y="513"/>
                  </a:cubicBezTo>
                  <a:cubicBezTo>
                    <a:pt x="1248" y="565"/>
                    <a:pt x="1363" y="630"/>
                    <a:pt x="1473" y="709"/>
                  </a:cubicBezTo>
                  <a:cubicBezTo>
                    <a:pt x="1449" y="725"/>
                    <a:pt x="1427" y="745"/>
                    <a:pt x="1407" y="767"/>
                  </a:cubicBezTo>
                  <a:cubicBezTo>
                    <a:pt x="1323" y="706"/>
                    <a:pt x="1227" y="648"/>
                    <a:pt x="1118" y="596"/>
                  </a:cubicBezTo>
                  <a:cubicBezTo>
                    <a:pt x="1093" y="635"/>
                    <a:pt x="1049" y="660"/>
                    <a:pt x="999" y="660"/>
                  </a:cubicBezTo>
                  <a:cubicBezTo>
                    <a:pt x="966" y="660"/>
                    <a:pt x="937" y="649"/>
                    <a:pt x="913" y="630"/>
                  </a:cubicBezTo>
                  <a:cubicBezTo>
                    <a:pt x="740" y="773"/>
                    <a:pt x="576" y="968"/>
                    <a:pt x="453" y="1235"/>
                  </a:cubicBezTo>
                  <a:cubicBezTo>
                    <a:pt x="483" y="1261"/>
                    <a:pt x="502" y="1299"/>
                    <a:pt x="502" y="1341"/>
                  </a:cubicBezTo>
                  <a:cubicBezTo>
                    <a:pt x="502" y="1364"/>
                    <a:pt x="495" y="1386"/>
                    <a:pt x="485" y="1405"/>
                  </a:cubicBezTo>
                  <a:cubicBezTo>
                    <a:pt x="536" y="1432"/>
                    <a:pt x="590" y="1460"/>
                    <a:pt x="648" y="1486"/>
                  </a:cubicBezTo>
                  <a:cubicBezTo>
                    <a:pt x="680" y="1456"/>
                    <a:pt x="723" y="1437"/>
                    <a:pt x="771" y="1437"/>
                  </a:cubicBezTo>
                  <a:cubicBezTo>
                    <a:pt x="786" y="1437"/>
                    <a:pt x="800" y="1439"/>
                    <a:pt x="814" y="1442"/>
                  </a:cubicBezTo>
                  <a:cubicBezTo>
                    <a:pt x="949" y="1320"/>
                    <a:pt x="1121" y="1200"/>
                    <a:pt x="1336" y="1106"/>
                  </a:cubicBezTo>
                  <a:cubicBezTo>
                    <a:pt x="1349" y="1145"/>
                    <a:pt x="1369" y="1182"/>
                    <a:pt x="1394" y="1214"/>
                  </a:cubicBezTo>
                  <a:cubicBezTo>
                    <a:pt x="1226" y="1284"/>
                    <a:pt x="1059" y="1378"/>
                    <a:pt x="909" y="1504"/>
                  </a:cubicBezTo>
                  <a:cubicBezTo>
                    <a:pt x="932" y="1532"/>
                    <a:pt x="945" y="1566"/>
                    <a:pt x="948" y="1603"/>
                  </a:cubicBezTo>
                  <a:cubicBezTo>
                    <a:pt x="1093" y="1651"/>
                    <a:pt x="1251" y="1690"/>
                    <a:pt x="1423" y="1713"/>
                  </a:cubicBezTo>
                  <a:cubicBezTo>
                    <a:pt x="1430" y="1561"/>
                    <a:pt x="1457" y="1425"/>
                    <a:pt x="1496" y="1301"/>
                  </a:cubicBezTo>
                  <a:cubicBezTo>
                    <a:pt x="1525" y="1318"/>
                    <a:pt x="1556" y="1330"/>
                    <a:pt x="1589" y="1338"/>
                  </a:cubicBezTo>
                  <a:cubicBezTo>
                    <a:pt x="1555" y="1452"/>
                    <a:pt x="1532" y="1581"/>
                    <a:pt x="1526" y="1725"/>
                  </a:cubicBezTo>
                  <a:cubicBezTo>
                    <a:pt x="1633" y="1735"/>
                    <a:pt x="1745" y="1739"/>
                    <a:pt x="1860" y="1736"/>
                  </a:cubicBezTo>
                  <a:cubicBezTo>
                    <a:pt x="1877" y="1690"/>
                    <a:pt x="1911" y="1653"/>
                    <a:pt x="1956" y="1634"/>
                  </a:cubicBezTo>
                  <a:cubicBezTo>
                    <a:pt x="1936" y="1524"/>
                    <a:pt x="1903" y="1408"/>
                    <a:pt x="1850" y="1294"/>
                  </a:cubicBezTo>
                  <a:cubicBezTo>
                    <a:pt x="1883" y="1273"/>
                    <a:pt x="1913" y="1248"/>
                    <a:pt x="1938" y="1217"/>
                  </a:cubicBezTo>
                  <a:cubicBezTo>
                    <a:pt x="2004" y="1338"/>
                    <a:pt x="2052" y="1474"/>
                    <a:pt x="2076" y="1627"/>
                  </a:cubicBezTo>
                  <a:cubicBezTo>
                    <a:pt x="2119" y="1640"/>
                    <a:pt x="2156" y="1668"/>
                    <a:pt x="2179" y="1706"/>
                  </a:cubicBezTo>
                  <a:cubicBezTo>
                    <a:pt x="2268" y="1692"/>
                    <a:pt x="2360" y="1673"/>
                    <a:pt x="2453" y="1649"/>
                  </a:cubicBezTo>
                  <a:cubicBezTo>
                    <a:pt x="2483" y="1545"/>
                    <a:pt x="2500" y="1435"/>
                    <a:pt x="2500" y="1321"/>
                  </a:cubicBezTo>
                  <a:cubicBezTo>
                    <a:pt x="2500" y="1214"/>
                    <a:pt x="2485" y="1111"/>
                    <a:pt x="2458" y="1013"/>
                  </a:cubicBezTo>
                  <a:cubicBezTo>
                    <a:pt x="2377" y="1012"/>
                    <a:pt x="2213" y="1017"/>
                    <a:pt x="2011" y="1047"/>
                  </a:cubicBezTo>
                  <a:close/>
                  <a:moveTo>
                    <a:pt x="598" y="1572"/>
                  </a:moveTo>
                  <a:cubicBezTo>
                    <a:pt x="531" y="1539"/>
                    <a:pt x="469" y="1505"/>
                    <a:pt x="413" y="1472"/>
                  </a:cubicBezTo>
                  <a:cubicBezTo>
                    <a:pt x="396" y="1479"/>
                    <a:pt x="379" y="1482"/>
                    <a:pt x="360" y="1482"/>
                  </a:cubicBezTo>
                  <a:cubicBezTo>
                    <a:pt x="360" y="1482"/>
                    <a:pt x="360" y="1482"/>
                    <a:pt x="359" y="1482"/>
                  </a:cubicBezTo>
                  <a:cubicBezTo>
                    <a:pt x="324" y="1598"/>
                    <a:pt x="295" y="1724"/>
                    <a:pt x="276" y="1862"/>
                  </a:cubicBezTo>
                  <a:cubicBezTo>
                    <a:pt x="307" y="1922"/>
                    <a:pt x="343" y="1979"/>
                    <a:pt x="383" y="2032"/>
                  </a:cubicBezTo>
                  <a:cubicBezTo>
                    <a:pt x="411" y="1967"/>
                    <a:pt x="478" y="1829"/>
                    <a:pt x="602" y="1670"/>
                  </a:cubicBezTo>
                  <a:cubicBezTo>
                    <a:pt x="597" y="1653"/>
                    <a:pt x="593" y="1634"/>
                    <a:pt x="593" y="1615"/>
                  </a:cubicBezTo>
                  <a:cubicBezTo>
                    <a:pt x="593" y="1600"/>
                    <a:pt x="595" y="1586"/>
                    <a:pt x="598" y="1572"/>
                  </a:cubicBezTo>
                  <a:close/>
                  <a:moveTo>
                    <a:pt x="1644" y="2305"/>
                  </a:moveTo>
                  <a:cubicBezTo>
                    <a:pt x="1644" y="2322"/>
                    <a:pt x="1616" y="2376"/>
                    <a:pt x="1608" y="2390"/>
                  </a:cubicBezTo>
                  <a:cubicBezTo>
                    <a:pt x="1616" y="2422"/>
                    <a:pt x="1622" y="2424"/>
                    <a:pt x="1632" y="2457"/>
                  </a:cubicBezTo>
                  <a:cubicBezTo>
                    <a:pt x="1738" y="2428"/>
                    <a:pt x="1838" y="2384"/>
                    <a:pt x="1930" y="2329"/>
                  </a:cubicBezTo>
                  <a:cubicBezTo>
                    <a:pt x="1950" y="2250"/>
                    <a:pt x="1974" y="2123"/>
                    <a:pt x="1979" y="1969"/>
                  </a:cubicBezTo>
                  <a:cubicBezTo>
                    <a:pt x="1915" y="1950"/>
                    <a:pt x="1865" y="1898"/>
                    <a:pt x="1852" y="1832"/>
                  </a:cubicBezTo>
                  <a:cubicBezTo>
                    <a:pt x="1738" y="1837"/>
                    <a:pt x="1630" y="1834"/>
                    <a:pt x="1526" y="1826"/>
                  </a:cubicBezTo>
                  <a:cubicBezTo>
                    <a:pt x="1528" y="1951"/>
                    <a:pt x="1543" y="2071"/>
                    <a:pt x="1574" y="2218"/>
                  </a:cubicBezTo>
                  <a:cubicBezTo>
                    <a:pt x="1600" y="2235"/>
                    <a:pt x="1644" y="2272"/>
                    <a:pt x="1644" y="2305"/>
                  </a:cubicBezTo>
                  <a:close/>
                  <a:moveTo>
                    <a:pt x="2419" y="1749"/>
                  </a:moveTo>
                  <a:cubicBezTo>
                    <a:pt x="2346" y="1767"/>
                    <a:pt x="2274" y="1782"/>
                    <a:pt x="2204" y="1794"/>
                  </a:cubicBezTo>
                  <a:cubicBezTo>
                    <a:pt x="2204" y="1795"/>
                    <a:pt x="2205" y="1796"/>
                    <a:pt x="2205" y="1798"/>
                  </a:cubicBezTo>
                  <a:cubicBezTo>
                    <a:pt x="2205" y="1875"/>
                    <a:pt x="2155" y="1941"/>
                    <a:pt x="2085" y="1965"/>
                  </a:cubicBezTo>
                  <a:cubicBezTo>
                    <a:pt x="2078" y="2057"/>
                    <a:pt x="2062" y="2154"/>
                    <a:pt x="2037" y="2256"/>
                  </a:cubicBezTo>
                  <a:cubicBezTo>
                    <a:pt x="2207" y="2126"/>
                    <a:pt x="2340" y="1951"/>
                    <a:pt x="2419" y="1749"/>
                  </a:cubicBezTo>
                  <a:close/>
                  <a:moveTo>
                    <a:pt x="1322" y="2499"/>
                  </a:moveTo>
                  <a:cubicBezTo>
                    <a:pt x="1398" y="2499"/>
                    <a:pt x="1472" y="2491"/>
                    <a:pt x="1544" y="2478"/>
                  </a:cubicBezTo>
                  <a:cubicBezTo>
                    <a:pt x="1537" y="2455"/>
                    <a:pt x="1529" y="2431"/>
                    <a:pt x="1522" y="2409"/>
                  </a:cubicBezTo>
                  <a:cubicBezTo>
                    <a:pt x="1522" y="2409"/>
                    <a:pt x="1522" y="2409"/>
                    <a:pt x="1521" y="2409"/>
                  </a:cubicBezTo>
                  <a:cubicBezTo>
                    <a:pt x="1468" y="2409"/>
                    <a:pt x="1425" y="2366"/>
                    <a:pt x="1425" y="2313"/>
                  </a:cubicBezTo>
                  <a:cubicBezTo>
                    <a:pt x="1425" y="2277"/>
                    <a:pt x="1445" y="2246"/>
                    <a:pt x="1474" y="2230"/>
                  </a:cubicBezTo>
                  <a:cubicBezTo>
                    <a:pt x="1440" y="2082"/>
                    <a:pt x="1424" y="1944"/>
                    <a:pt x="1422" y="1816"/>
                  </a:cubicBezTo>
                  <a:cubicBezTo>
                    <a:pt x="1240" y="1794"/>
                    <a:pt x="1073" y="1754"/>
                    <a:pt x="924" y="1705"/>
                  </a:cubicBezTo>
                  <a:cubicBezTo>
                    <a:pt x="893" y="1757"/>
                    <a:pt x="836" y="1793"/>
                    <a:pt x="771" y="1793"/>
                  </a:cubicBezTo>
                  <a:cubicBezTo>
                    <a:pt x="733" y="1793"/>
                    <a:pt x="698" y="1781"/>
                    <a:pt x="669" y="1760"/>
                  </a:cubicBezTo>
                  <a:cubicBezTo>
                    <a:pt x="589" y="1868"/>
                    <a:pt x="522" y="1993"/>
                    <a:pt x="470" y="2134"/>
                  </a:cubicBezTo>
                  <a:cubicBezTo>
                    <a:pt x="685" y="2359"/>
                    <a:pt x="987" y="2499"/>
                    <a:pt x="1322" y="2499"/>
                  </a:cubicBezTo>
                  <a:close/>
                  <a:moveTo>
                    <a:pt x="202" y="1687"/>
                  </a:moveTo>
                  <a:cubicBezTo>
                    <a:pt x="214" y="1625"/>
                    <a:pt x="233" y="1542"/>
                    <a:pt x="264" y="1445"/>
                  </a:cubicBezTo>
                  <a:cubicBezTo>
                    <a:pt x="237" y="1420"/>
                    <a:pt x="219" y="1384"/>
                    <a:pt x="219" y="1344"/>
                  </a:cubicBezTo>
                  <a:cubicBezTo>
                    <a:pt x="191" y="1324"/>
                    <a:pt x="167" y="1305"/>
                    <a:pt x="145" y="1287"/>
                  </a:cubicBezTo>
                  <a:cubicBezTo>
                    <a:pt x="145" y="1299"/>
                    <a:pt x="143" y="1310"/>
                    <a:pt x="143" y="1321"/>
                  </a:cubicBezTo>
                  <a:cubicBezTo>
                    <a:pt x="143" y="1449"/>
                    <a:pt x="164" y="1572"/>
                    <a:pt x="202" y="1687"/>
                  </a:cubicBezTo>
                  <a:close/>
                  <a:moveTo>
                    <a:pt x="150" y="1192"/>
                  </a:moveTo>
                  <a:cubicBezTo>
                    <a:pt x="178" y="1213"/>
                    <a:pt x="209" y="1235"/>
                    <a:pt x="244" y="1259"/>
                  </a:cubicBezTo>
                  <a:cubicBezTo>
                    <a:pt x="270" y="1223"/>
                    <a:pt x="312" y="1199"/>
                    <a:pt x="360" y="1199"/>
                  </a:cubicBezTo>
                  <a:cubicBezTo>
                    <a:pt x="360" y="1199"/>
                    <a:pt x="360" y="1199"/>
                    <a:pt x="361" y="1199"/>
                  </a:cubicBezTo>
                  <a:cubicBezTo>
                    <a:pt x="461" y="984"/>
                    <a:pt x="619" y="747"/>
                    <a:pt x="862" y="554"/>
                  </a:cubicBezTo>
                  <a:cubicBezTo>
                    <a:pt x="860" y="542"/>
                    <a:pt x="858" y="531"/>
                    <a:pt x="858" y="519"/>
                  </a:cubicBezTo>
                  <a:cubicBezTo>
                    <a:pt x="858" y="510"/>
                    <a:pt x="859" y="501"/>
                    <a:pt x="860" y="492"/>
                  </a:cubicBezTo>
                  <a:cubicBezTo>
                    <a:pt x="771" y="462"/>
                    <a:pt x="676" y="435"/>
                    <a:pt x="573" y="411"/>
                  </a:cubicBezTo>
                  <a:cubicBezTo>
                    <a:pt x="342" y="601"/>
                    <a:pt x="185" y="878"/>
                    <a:pt x="150" y="1192"/>
                  </a:cubicBezTo>
                  <a:close/>
                  <a:moveTo>
                    <a:pt x="671" y="338"/>
                  </a:moveTo>
                  <a:cubicBezTo>
                    <a:pt x="723" y="352"/>
                    <a:pt x="806" y="376"/>
                    <a:pt x="906" y="413"/>
                  </a:cubicBezTo>
                  <a:cubicBezTo>
                    <a:pt x="931" y="391"/>
                    <a:pt x="963" y="377"/>
                    <a:pt x="999" y="377"/>
                  </a:cubicBezTo>
                  <a:cubicBezTo>
                    <a:pt x="1030" y="377"/>
                    <a:pt x="1059" y="388"/>
                    <a:pt x="1082" y="404"/>
                  </a:cubicBezTo>
                  <a:cubicBezTo>
                    <a:pt x="1247" y="311"/>
                    <a:pt x="1443" y="238"/>
                    <a:pt x="1674" y="196"/>
                  </a:cubicBezTo>
                  <a:cubicBezTo>
                    <a:pt x="1563" y="161"/>
                    <a:pt x="1445" y="142"/>
                    <a:pt x="1322" y="142"/>
                  </a:cubicBezTo>
                  <a:cubicBezTo>
                    <a:pt x="1081" y="142"/>
                    <a:pt x="858" y="215"/>
                    <a:pt x="671" y="338"/>
                  </a:cubicBezTo>
                  <a:close/>
                  <a:moveTo>
                    <a:pt x="1665" y="1242"/>
                  </a:moveTo>
                  <a:cubicBezTo>
                    <a:pt x="1529" y="1242"/>
                    <a:pt x="1418" y="1131"/>
                    <a:pt x="1418" y="995"/>
                  </a:cubicBezTo>
                  <a:cubicBezTo>
                    <a:pt x="1418" y="858"/>
                    <a:pt x="1529" y="747"/>
                    <a:pt x="1665" y="747"/>
                  </a:cubicBezTo>
                  <a:cubicBezTo>
                    <a:pt x="1802" y="747"/>
                    <a:pt x="1912" y="858"/>
                    <a:pt x="1912" y="995"/>
                  </a:cubicBezTo>
                  <a:cubicBezTo>
                    <a:pt x="1912" y="1131"/>
                    <a:pt x="1802" y="1242"/>
                    <a:pt x="1665" y="1242"/>
                  </a:cubicBezTo>
                  <a:close/>
                  <a:moveTo>
                    <a:pt x="1665" y="834"/>
                  </a:moveTo>
                  <a:cubicBezTo>
                    <a:pt x="1576" y="834"/>
                    <a:pt x="1504" y="906"/>
                    <a:pt x="1504" y="995"/>
                  </a:cubicBezTo>
                  <a:cubicBezTo>
                    <a:pt x="1504" y="1083"/>
                    <a:pt x="1576" y="1155"/>
                    <a:pt x="1665" y="1155"/>
                  </a:cubicBezTo>
                  <a:cubicBezTo>
                    <a:pt x="1754" y="1155"/>
                    <a:pt x="1826" y="1083"/>
                    <a:pt x="1826" y="995"/>
                  </a:cubicBezTo>
                  <a:cubicBezTo>
                    <a:pt x="1826" y="906"/>
                    <a:pt x="1754" y="834"/>
                    <a:pt x="1665" y="834"/>
                  </a:cubicBezTo>
                  <a:close/>
                  <a:moveTo>
                    <a:pt x="1665" y="1063"/>
                  </a:moveTo>
                  <a:cubicBezTo>
                    <a:pt x="1621" y="1063"/>
                    <a:pt x="1585" y="1027"/>
                    <a:pt x="1585" y="983"/>
                  </a:cubicBezTo>
                  <a:cubicBezTo>
                    <a:pt x="1585" y="939"/>
                    <a:pt x="1621" y="903"/>
                    <a:pt x="1665" y="903"/>
                  </a:cubicBezTo>
                  <a:cubicBezTo>
                    <a:pt x="1709" y="903"/>
                    <a:pt x="1745" y="939"/>
                    <a:pt x="1745" y="983"/>
                  </a:cubicBezTo>
                  <a:cubicBezTo>
                    <a:pt x="1745" y="1027"/>
                    <a:pt x="1709" y="1063"/>
                    <a:pt x="1665" y="1063"/>
                  </a:cubicBezTo>
                  <a:close/>
                </a:path>
              </a:pathLst>
            </a:custGeom>
            <a:solidFill>
              <a:schemeClr val="bg1"/>
            </a:solidFill>
            <a:ln w="19050">
              <a:noFill/>
            </a:ln>
            <a:extLst/>
          </p:spPr>
          <p:txBody>
            <a:bodyPr anchor="ctr">
              <a:scene3d>
                <a:camera prst="orthographicFront"/>
                <a:lightRig rig="threePt" dir="t"/>
              </a:scene3d>
              <a:sp3d>
                <a:contourClr>
                  <a:srgbClr val="FFFFFF"/>
                </a:contourClr>
              </a:sp3d>
            </a:bodyPr>
            <a:lstStyle/>
            <a:p>
              <a:pPr algn="ctr" eaLnBrk="0" hangingPunct="0">
                <a:defRPr/>
              </a:pPr>
              <a:endParaRPr lang="zh-CN" altLang="en-US" sz="1013">
                <a:solidFill>
                  <a:schemeClr val="bg1">
                    <a:lumMod val="65000"/>
                  </a:schemeClr>
                </a:solidFill>
              </a:endParaRPr>
            </a:p>
          </p:txBody>
        </p:sp>
      </p:grpSp>
      <p:grpSp>
        <p:nvGrpSpPr>
          <p:cNvPr id="34" name="组合 33">
            <a:extLst>
              <a:ext uri="{FF2B5EF4-FFF2-40B4-BE49-F238E27FC236}">
                <a16:creationId xmlns:a16="http://schemas.microsoft.com/office/drawing/2014/main" id="{56FDEF2D-DEDD-42E5-9C67-B6C03561DA63}"/>
              </a:ext>
            </a:extLst>
          </p:cNvPr>
          <p:cNvGrpSpPr/>
          <p:nvPr/>
        </p:nvGrpSpPr>
        <p:grpSpPr>
          <a:xfrm>
            <a:off x="1980010" y="4783932"/>
            <a:ext cx="2653904" cy="797056"/>
            <a:chOff x="565150" y="4848225"/>
            <a:chExt cx="3538538" cy="1062741"/>
          </a:xfrm>
        </p:grpSpPr>
        <p:sp>
          <p:nvSpPr>
            <p:cNvPr id="35" name="椭圆 34"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a:extLst>
                <a:ext uri="{FF2B5EF4-FFF2-40B4-BE49-F238E27FC236}">
                  <a16:creationId xmlns:a16="http://schemas.microsoft.com/office/drawing/2014/main" id="{2210D35B-56A1-4F9F-8F59-3C060DD9B877}"/>
                </a:ext>
              </a:extLst>
            </p:cNvPr>
            <p:cNvSpPr/>
            <p:nvPr/>
          </p:nvSpPr>
          <p:spPr>
            <a:xfrm>
              <a:off x="3411538" y="5021263"/>
              <a:ext cx="692150" cy="692150"/>
            </a:xfrm>
            <a:prstGeom prst="ellipse">
              <a:avLst/>
            </a:prstGeom>
            <a:solidFill>
              <a:srgbClr val="FF929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dirty="0">
                <a:solidFill>
                  <a:schemeClr val="bg1">
                    <a:lumMod val="65000"/>
                  </a:schemeClr>
                </a:solidFill>
              </a:endParaRPr>
            </a:p>
          </p:txBody>
        </p:sp>
        <p:sp>
          <p:nvSpPr>
            <p:cNvPr id="36" name="MH_SubTitle_1"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a:extLst>
                <a:ext uri="{FF2B5EF4-FFF2-40B4-BE49-F238E27FC236}">
                  <a16:creationId xmlns:a16="http://schemas.microsoft.com/office/drawing/2014/main" id="{57356288-95A9-49F7-B21F-DBD6D20D1F01}"/>
                </a:ext>
              </a:extLst>
            </p:cNvPr>
            <p:cNvSpPr txBox="1">
              <a:spLocks noChangeArrowheads="1"/>
            </p:cNvSpPr>
            <p:nvPr>
              <p:custDataLst>
                <p:tags r:id="rId2"/>
              </p:custDataLst>
            </p:nvPr>
          </p:nvSpPr>
          <p:spPr bwMode="auto">
            <a:xfrm>
              <a:off x="903288" y="4848225"/>
              <a:ext cx="2324100" cy="471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da-DK" altLang="zh-CN" sz="1500" b="1" dirty="0">
                  <a:solidFill>
                    <a:schemeClr val="bg1">
                      <a:lumMod val="65000"/>
                    </a:schemeClr>
                  </a:solidFill>
                </a:rPr>
                <a:t>EIUSMOD TEMPOR</a:t>
              </a:r>
              <a:endParaRPr lang="zh-CN" altLang="en-US" sz="1500" b="1" dirty="0">
                <a:solidFill>
                  <a:schemeClr val="bg1">
                    <a:lumMod val="65000"/>
                  </a:schemeClr>
                </a:solidFill>
              </a:endParaRPr>
            </a:p>
          </p:txBody>
        </p:sp>
        <p:sp>
          <p:nvSpPr>
            <p:cNvPr id="37" name="TextBox 3"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a:extLst>
                <a:ext uri="{FF2B5EF4-FFF2-40B4-BE49-F238E27FC236}">
                  <a16:creationId xmlns:a16="http://schemas.microsoft.com/office/drawing/2014/main" id="{326BB263-F34F-4FA0-8612-94986DE637B5}"/>
                </a:ext>
              </a:extLst>
            </p:cNvPr>
            <p:cNvSpPr txBox="1">
              <a:spLocks noChangeArrowheads="1"/>
            </p:cNvSpPr>
            <p:nvPr/>
          </p:nvSpPr>
          <p:spPr bwMode="auto">
            <a:xfrm>
              <a:off x="565150" y="5280025"/>
              <a:ext cx="2717799" cy="630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zh-CN" altLang="en-US" sz="825" dirty="0">
                  <a:solidFill>
                    <a:schemeClr val="bg1">
                      <a:lumMod val="65000"/>
                    </a:schemeClr>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sp>
          <p:nvSpPr>
            <p:cNvPr id="38" name="KSO_Shape"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a:extLst>
                <a:ext uri="{FF2B5EF4-FFF2-40B4-BE49-F238E27FC236}">
                  <a16:creationId xmlns:a16="http://schemas.microsoft.com/office/drawing/2014/main" id="{5F43FC30-372C-4F97-A48E-A1AC84CEA477}"/>
                </a:ext>
              </a:extLst>
            </p:cNvPr>
            <p:cNvSpPr>
              <a:spLocks/>
            </p:cNvSpPr>
            <p:nvPr/>
          </p:nvSpPr>
          <p:spPr bwMode="auto">
            <a:xfrm>
              <a:off x="3613150" y="5186363"/>
              <a:ext cx="290513" cy="338137"/>
            </a:xfrm>
            <a:custGeom>
              <a:avLst/>
              <a:gdLst>
                <a:gd name="T0" fmla="*/ 2147483647 w 2954"/>
                <a:gd name="T1" fmla="*/ 2147483647 h 3429"/>
                <a:gd name="T2" fmla="*/ 2147483647 w 2954"/>
                <a:gd name="T3" fmla="*/ 2147483647 h 3429"/>
                <a:gd name="T4" fmla="*/ 2147483647 w 2954"/>
                <a:gd name="T5" fmla="*/ 2147483647 h 3429"/>
                <a:gd name="T6" fmla="*/ 2147483647 w 2954"/>
                <a:gd name="T7" fmla="*/ 2147483647 h 3429"/>
                <a:gd name="T8" fmla="*/ 2147483647 w 2954"/>
                <a:gd name="T9" fmla="*/ 2147483647 h 3429"/>
                <a:gd name="T10" fmla="*/ 2147483647 w 2954"/>
                <a:gd name="T11" fmla="*/ 2147483647 h 3429"/>
                <a:gd name="T12" fmla="*/ 2147483647 w 2954"/>
                <a:gd name="T13" fmla="*/ 2147483647 h 3429"/>
                <a:gd name="T14" fmla="*/ 2147483647 w 2954"/>
                <a:gd name="T15" fmla="*/ 2147483647 h 3429"/>
                <a:gd name="T16" fmla="*/ 2147483647 w 2954"/>
                <a:gd name="T17" fmla="*/ 2147483647 h 3429"/>
                <a:gd name="T18" fmla="*/ 2147483647 w 2954"/>
                <a:gd name="T19" fmla="*/ 0 h 3429"/>
                <a:gd name="T20" fmla="*/ 2147483647 w 2954"/>
                <a:gd name="T21" fmla="*/ 2147483647 h 3429"/>
                <a:gd name="T22" fmla="*/ 2147483647 w 2954"/>
                <a:gd name="T23" fmla="*/ 2147483647 h 3429"/>
                <a:gd name="T24" fmla="*/ 0 w 2954"/>
                <a:gd name="T25" fmla="*/ 2147483647 h 3429"/>
                <a:gd name="T26" fmla="*/ 2147483647 w 2954"/>
                <a:gd name="T27" fmla="*/ 2147483647 h 3429"/>
                <a:gd name="T28" fmla="*/ 2147483647 w 2954"/>
                <a:gd name="T29" fmla="*/ 2147483647 h 3429"/>
                <a:gd name="T30" fmla="*/ 2147483647 w 2954"/>
                <a:gd name="T31" fmla="*/ 2147483647 h 3429"/>
                <a:gd name="T32" fmla="*/ 2147483647 w 2954"/>
                <a:gd name="T33" fmla="*/ 2147483647 h 3429"/>
                <a:gd name="T34" fmla="*/ 2147483647 w 2954"/>
                <a:gd name="T35" fmla="*/ 2147483647 h 3429"/>
                <a:gd name="T36" fmla="*/ 2147483647 w 2954"/>
                <a:gd name="T37" fmla="*/ 2147483647 h 3429"/>
                <a:gd name="T38" fmla="*/ 2147483647 w 2954"/>
                <a:gd name="T39" fmla="*/ 2147483647 h 3429"/>
                <a:gd name="T40" fmla="*/ 2147483647 w 2954"/>
                <a:gd name="T41" fmla="*/ 2147483647 h 3429"/>
                <a:gd name="T42" fmla="*/ 2147483647 w 2954"/>
                <a:gd name="T43" fmla="*/ 2147483647 h 3429"/>
                <a:gd name="T44" fmla="*/ 2147483647 w 2954"/>
                <a:gd name="T45" fmla="*/ 2147483647 h 3429"/>
                <a:gd name="T46" fmla="*/ 2147483647 w 2954"/>
                <a:gd name="T47" fmla="*/ 2147483647 h 3429"/>
                <a:gd name="T48" fmla="*/ 2147483647 w 2954"/>
                <a:gd name="T49" fmla="*/ 2147483647 h 3429"/>
                <a:gd name="T50" fmla="*/ 2147483647 w 2954"/>
                <a:gd name="T51" fmla="*/ 2147483647 h 3429"/>
                <a:gd name="T52" fmla="*/ 2147483647 w 2954"/>
                <a:gd name="T53" fmla="*/ 2147483647 h 3429"/>
                <a:gd name="T54" fmla="*/ 2147483647 w 2954"/>
                <a:gd name="T55" fmla="*/ 2147483647 h 3429"/>
                <a:gd name="T56" fmla="*/ 2147483647 w 2954"/>
                <a:gd name="T57" fmla="*/ 2147483647 h 3429"/>
                <a:gd name="T58" fmla="*/ 2147483647 w 2954"/>
                <a:gd name="T59" fmla="*/ 2147483647 h 3429"/>
                <a:gd name="T60" fmla="*/ 2147483647 w 2954"/>
                <a:gd name="T61" fmla="*/ 2147483647 h 3429"/>
                <a:gd name="T62" fmla="*/ 2147483647 w 2954"/>
                <a:gd name="T63" fmla="*/ 2147483647 h 3429"/>
                <a:gd name="T64" fmla="*/ 2147483647 w 2954"/>
                <a:gd name="T65" fmla="*/ 2147483647 h 3429"/>
                <a:gd name="T66" fmla="*/ 2147483647 w 2954"/>
                <a:gd name="T67" fmla="*/ 2147483647 h 3429"/>
                <a:gd name="T68" fmla="*/ 2147483647 w 2954"/>
                <a:gd name="T69" fmla="*/ 2147483647 h 3429"/>
                <a:gd name="T70" fmla="*/ 2147483647 w 2954"/>
                <a:gd name="T71" fmla="*/ 2147483647 h 3429"/>
                <a:gd name="T72" fmla="*/ 2147483647 w 2954"/>
                <a:gd name="T73" fmla="*/ 2147483647 h 3429"/>
                <a:gd name="T74" fmla="*/ 2147483647 w 2954"/>
                <a:gd name="T75" fmla="*/ 2147483647 h 3429"/>
                <a:gd name="T76" fmla="*/ 2147483647 w 2954"/>
                <a:gd name="T77" fmla="*/ 2147483647 h 3429"/>
                <a:gd name="T78" fmla="*/ 2147483647 w 2954"/>
                <a:gd name="T79" fmla="*/ 2147483647 h 3429"/>
                <a:gd name="T80" fmla="*/ 2147483647 w 2954"/>
                <a:gd name="T81" fmla="*/ 2147483647 h 3429"/>
                <a:gd name="T82" fmla="*/ 2147483647 w 2954"/>
                <a:gd name="T83" fmla="*/ 2147483647 h 3429"/>
                <a:gd name="T84" fmla="*/ 2147483647 w 2954"/>
                <a:gd name="T85" fmla="*/ 2147483647 h 3429"/>
                <a:gd name="T86" fmla="*/ 2147483647 w 2954"/>
                <a:gd name="T87" fmla="*/ 2147483647 h 3429"/>
                <a:gd name="T88" fmla="*/ 2147483647 w 2954"/>
                <a:gd name="T89" fmla="*/ 2147483647 h 3429"/>
                <a:gd name="T90" fmla="*/ 2147483647 w 2954"/>
                <a:gd name="T91" fmla="*/ 2147483647 h 34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954" h="3429">
                  <a:moveTo>
                    <a:pt x="946" y="2557"/>
                  </a:moveTo>
                  <a:cubicBezTo>
                    <a:pt x="1005" y="2557"/>
                    <a:pt x="1102" y="2510"/>
                    <a:pt x="1102" y="2451"/>
                  </a:cubicBezTo>
                  <a:cubicBezTo>
                    <a:pt x="1102" y="1598"/>
                    <a:pt x="1102" y="1598"/>
                    <a:pt x="1102" y="1598"/>
                  </a:cubicBezTo>
                  <a:cubicBezTo>
                    <a:pt x="1102" y="1539"/>
                    <a:pt x="1005" y="1492"/>
                    <a:pt x="946" y="1492"/>
                  </a:cubicBezTo>
                  <a:cubicBezTo>
                    <a:pt x="887" y="1492"/>
                    <a:pt x="820" y="1539"/>
                    <a:pt x="820" y="1598"/>
                  </a:cubicBezTo>
                  <a:cubicBezTo>
                    <a:pt x="820" y="2451"/>
                    <a:pt x="820" y="2451"/>
                    <a:pt x="820" y="2451"/>
                  </a:cubicBezTo>
                  <a:cubicBezTo>
                    <a:pt x="820" y="2510"/>
                    <a:pt x="887" y="2557"/>
                    <a:pt x="946" y="2557"/>
                  </a:cubicBezTo>
                  <a:close/>
                  <a:moveTo>
                    <a:pt x="2741" y="620"/>
                  </a:moveTo>
                  <a:cubicBezTo>
                    <a:pt x="2131" y="620"/>
                    <a:pt x="2131" y="620"/>
                    <a:pt x="2131" y="620"/>
                  </a:cubicBezTo>
                  <a:cubicBezTo>
                    <a:pt x="2131" y="267"/>
                    <a:pt x="1845" y="0"/>
                    <a:pt x="1491" y="0"/>
                  </a:cubicBezTo>
                  <a:cubicBezTo>
                    <a:pt x="1138" y="0"/>
                    <a:pt x="852" y="267"/>
                    <a:pt x="852" y="620"/>
                  </a:cubicBezTo>
                  <a:cubicBezTo>
                    <a:pt x="213" y="620"/>
                    <a:pt x="213" y="620"/>
                    <a:pt x="213" y="620"/>
                  </a:cubicBezTo>
                  <a:cubicBezTo>
                    <a:pt x="95" y="620"/>
                    <a:pt x="0" y="735"/>
                    <a:pt x="0" y="852"/>
                  </a:cubicBezTo>
                  <a:cubicBezTo>
                    <a:pt x="0" y="970"/>
                    <a:pt x="85" y="1065"/>
                    <a:pt x="203" y="1065"/>
                  </a:cubicBezTo>
                  <a:cubicBezTo>
                    <a:pt x="203" y="2790"/>
                    <a:pt x="203" y="2790"/>
                    <a:pt x="203" y="2790"/>
                  </a:cubicBezTo>
                  <a:cubicBezTo>
                    <a:pt x="203" y="3143"/>
                    <a:pt x="499" y="3429"/>
                    <a:pt x="852" y="3429"/>
                  </a:cubicBezTo>
                  <a:cubicBezTo>
                    <a:pt x="2131" y="3429"/>
                    <a:pt x="2131" y="3429"/>
                    <a:pt x="2131" y="3429"/>
                  </a:cubicBezTo>
                  <a:cubicBezTo>
                    <a:pt x="2484" y="3429"/>
                    <a:pt x="2741" y="3143"/>
                    <a:pt x="2741" y="2790"/>
                  </a:cubicBezTo>
                  <a:cubicBezTo>
                    <a:pt x="2741" y="1065"/>
                    <a:pt x="2741" y="1065"/>
                    <a:pt x="2741" y="1065"/>
                  </a:cubicBezTo>
                  <a:cubicBezTo>
                    <a:pt x="2858" y="1065"/>
                    <a:pt x="2954" y="970"/>
                    <a:pt x="2954" y="852"/>
                  </a:cubicBezTo>
                  <a:cubicBezTo>
                    <a:pt x="2954" y="735"/>
                    <a:pt x="2858" y="620"/>
                    <a:pt x="2741" y="620"/>
                  </a:cubicBezTo>
                  <a:close/>
                  <a:moveTo>
                    <a:pt x="1491" y="387"/>
                  </a:moveTo>
                  <a:cubicBezTo>
                    <a:pt x="1609" y="387"/>
                    <a:pt x="1704" y="502"/>
                    <a:pt x="1704" y="620"/>
                  </a:cubicBezTo>
                  <a:cubicBezTo>
                    <a:pt x="1278" y="620"/>
                    <a:pt x="1278" y="620"/>
                    <a:pt x="1278" y="620"/>
                  </a:cubicBezTo>
                  <a:cubicBezTo>
                    <a:pt x="1278" y="502"/>
                    <a:pt x="1374" y="387"/>
                    <a:pt x="1491" y="387"/>
                  </a:cubicBezTo>
                  <a:close/>
                  <a:moveTo>
                    <a:pt x="2334" y="2810"/>
                  </a:moveTo>
                  <a:cubicBezTo>
                    <a:pt x="2334" y="2927"/>
                    <a:pt x="2239" y="3023"/>
                    <a:pt x="2121" y="3023"/>
                  </a:cubicBezTo>
                  <a:cubicBezTo>
                    <a:pt x="832" y="3023"/>
                    <a:pt x="832" y="3023"/>
                    <a:pt x="832" y="3023"/>
                  </a:cubicBezTo>
                  <a:cubicBezTo>
                    <a:pt x="715" y="3023"/>
                    <a:pt x="619" y="2927"/>
                    <a:pt x="619" y="2810"/>
                  </a:cubicBezTo>
                  <a:cubicBezTo>
                    <a:pt x="619" y="1095"/>
                    <a:pt x="619" y="1095"/>
                    <a:pt x="619" y="1095"/>
                  </a:cubicBezTo>
                  <a:cubicBezTo>
                    <a:pt x="2334" y="1095"/>
                    <a:pt x="2334" y="1095"/>
                    <a:pt x="2334" y="1095"/>
                  </a:cubicBezTo>
                  <a:lnTo>
                    <a:pt x="2334" y="2810"/>
                  </a:lnTo>
                  <a:close/>
                  <a:moveTo>
                    <a:pt x="1976" y="2557"/>
                  </a:moveTo>
                  <a:cubicBezTo>
                    <a:pt x="2034" y="2557"/>
                    <a:pt x="2131" y="2510"/>
                    <a:pt x="2131" y="2451"/>
                  </a:cubicBezTo>
                  <a:cubicBezTo>
                    <a:pt x="2131" y="1598"/>
                    <a:pt x="2131" y="1598"/>
                    <a:pt x="2131" y="1598"/>
                  </a:cubicBezTo>
                  <a:cubicBezTo>
                    <a:pt x="2131" y="1539"/>
                    <a:pt x="2034" y="1492"/>
                    <a:pt x="1976" y="1492"/>
                  </a:cubicBezTo>
                  <a:cubicBezTo>
                    <a:pt x="1917" y="1492"/>
                    <a:pt x="1849" y="1539"/>
                    <a:pt x="1849" y="1598"/>
                  </a:cubicBezTo>
                  <a:cubicBezTo>
                    <a:pt x="1849" y="2451"/>
                    <a:pt x="1849" y="2451"/>
                    <a:pt x="1849" y="2451"/>
                  </a:cubicBezTo>
                  <a:cubicBezTo>
                    <a:pt x="1849" y="2510"/>
                    <a:pt x="1917" y="2557"/>
                    <a:pt x="1976" y="2557"/>
                  </a:cubicBezTo>
                  <a:close/>
                  <a:moveTo>
                    <a:pt x="1446" y="2557"/>
                  </a:moveTo>
                  <a:cubicBezTo>
                    <a:pt x="1505" y="2557"/>
                    <a:pt x="1602" y="2510"/>
                    <a:pt x="1602" y="2451"/>
                  </a:cubicBezTo>
                  <a:cubicBezTo>
                    <a:pt x="1602" y="1598"/>
                    <a:pt x="1602" y="1598"/>
                    <a:pt x="1602" y="1598"/>
                  </a:cubicBezTo>
                  <a:cubicBezTo>
                    <a:pt x="1602" y="1539"/>
                    <a:pt x="1505" y="1492"/>
                    <a:pt x="1446" y="1492"/>
                  </a:cubicBezTo>
                  <a:cubicBezTo>
                    <a:pt x="1387" y="1492"/>
                    <a:pt x="1320" y="1539"/>
                    <a:pt x="1320" y="1598"/>
                  </a:cubicBezTo>
                  <a:cubicBezTo>
                    <a:pt x="1320" y="2451"/>
                    <a:pt x="1320" y="2451"/>
                    <a:pt x="1320" y="2451"/>
                  </a:cubicBezTo>
                  <a:cubicBezTo>
                    <a:pt x="1320" y="2510"/>
                    <a:pt x="1387" y="2557"/>
                    <a:pt x="1446" y="255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nchorCtr="1"/>
            <a:lstStyle/>
            <a:p>
              <a:endParaRPr lang="zh-CN" altLang="en-US" sz="1013">
                <a:solidFill>
                  <a:schemeClr val="bg1">
                    <a:lumMod val="65000"/>
                  </a:schemeClr>
                </a:solidFill>
              </a:endParaRPr>
            </a:p>
          </p:txBody>
        </p:sp>
      </p:grpSp>
      <p:grpSp>
        <p:nvGrpSpPr>
          <p:cNvPr id="40" name="组合 39">
            <a:extLst>
              <a:ext uri="{FF2B5EF4-FFF2-40B4-BE49-F238E27FC236}">
                <a16:creationId xmlns:a16="http://schemas.microsoft.com/office/drawing/2014/main" id="{7B743464-69F1-4067-B22A-34FEC54D5D3E}"/>
              </a:ext>
            </a:extLst>
          </p:cNvPr>
          <p:cNvGrpSpPr/>
          <p:nvPr/>
        </p:nvGrpSpPr>
        <p:grpSpPr>
          <a:xfrm>
            <a:off x="5223784" y="2572131"/>
            <a:ext cx="1768928" cy="1769699"/>
            <a:chOff x="5110844" y="2375407"/>
            <a:chExt cx="2358571" cy="2359599"/>
          </a:xfrm>
          <a:effectLst>
            <a:outerShdw blurRad="254000" sx="102000" sy="102000" algn="ctr" rotWithShape="0">
              <a:prstClr val="black">
                <a:alpha val="40000"/>
              </a:prstClr>
            </a:outerShdw>
          </a:effectLst>
        </p:grpSpPr>
        <p:pic>
          <p:nvPicPr>
            <p:cNvPr id="41" name="图片 40">
              <a:extLst>
                <a:ext uri="{FF2B5EF4-FFF2-40B4-BE49-F238E27FC236}">
                  <a16:creationId xmlns:a16="http://schemas.microsoft.com/office/drawing/2014/main" id="{75FF80DC-085B-4B41-A98A-C839B87C6977}"/>
                </a:ext>
              </a:extLst>
            </p:cNvPr>
            <p:cNvPicPr>
              <a:picLocks noChangeAspect="1"/>
            </p:cNvPicPr>
            <p:nvPr/>
          </p:nvPicPr>
          <p:blipFill>
            <a:blip r:embed="rId8"/>
            <a:stretch>
              <a:fillRect/>
            </a:stretch>
          </p:blipFill>
          <p:spPr>
            <a:xfrm>
              <a:off x="5110844" y="2375407"/>
              <a:ext cx="2358571" cy="2359599"/>
            </a:xfrm>
            <a:prstGeom prst="rect">
              <a:avLst/>
            </a:prstGeom>
          </p:spPr>
        </p:pic>
        <p:sp>
          <p:nvSpPr>
            <p:cNvPr id="42" name="文本框 41">
              <a:extLst>
                <a:ext uri="{FF2B5EF4-FFF2-40B4-BE49-F238E27FC236}">
                  <a16:creationId xmlns:a16="http://schemas.microsoft.com/office/drawing/2014/main" id="{B75174C9-6911-41F1-86DD-D541E1A05E63}"/>
                </a:ext>
              </a:extLst>
            </p:cNvPr>
            <p:cNvSpPr txBox="1"/>
            <p:nvPr/>
          </p:nvSpPr>
          <p:spPr>
            <a:xfrm>
              <a:off x="5377057" y="3184524"/>
              <a:ext cx="1887696" cy="615553"/>
            </a:xfrm>
            <a:prstGeom prst="rect">
              <a:avLst/>
            </a:prstGeom>
            <a:noFill/>
          </p:spPr>
          <p:txBody>
            <a:bodyPr wrap="none" rtlCol="0">
              <a:spAutoFit/>
            </a:bodyPr>
            <a:lstStyle/>
            <a:p>
              <a:r>
                <a:rPr lang="zh-CN" altLang="en-US" sz="2400" dirty="0">
                  <a:solidFill>
                    <a:schemeClr val="bg1">
                      <a:lumMod val="65000"/>
                    </a:schemeClr>
                  </a:solidFill>
                  <a:latin typeface="微软雅黑" panose="020B0503020204020204" pitchFamily="34" charset="-122"/>
                  <a:ea typeface="微软雅黑" panose="020B0503020204020204" pitchFamily="34" charset="-122"/>
                </a:rPr>
                <a:t>你的标题</a:t>
              </a:r>
            </a:p>
          </p:txBody>
        </p:sp>
      </p:grpSp>
      <p:grpSp>
        <p:nvGrpSpPr>
          <p:cNvPr id="43" name="组合 42">
            <a:extLst>
              <a:ext uri="{FF2B5EF4-FFF2-40B4-BE49-F238E27FC236}">
                <a16:creationId xmlns:a16="http://schemas.microsoft.com/office/drawing/2014/main" id="{D08B6A12-9F7A-44F9-BE3E-7F2328E047B2}"/>
              </a:ext>
            </a:extLst>
          </p:cNvPr>
          <p:cNvGrpSpPr/>
          <p:nvPr/>
        </p:nvGrpSpPr>
        <p:grpSpPr>
          <a:xfrm>
            <a:off x="8127141" y="3059311"/>
            <a:ext cx="2396729" cy="797056"/>
            <a:chOff x="8134350" y="287338"/>
            <a:chExt cx="3195638" cy="1062742"/>
          </a:xfrm>
        </p:grpSpPr>
        <p:sp>
          <p:nvSpPr>
            <p:cNvPr id="44" name="椭圆 43"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a:extLst>
                <a:ext uri="{FF2B5EF4-FFF2-40B4-BE49-F238E27FC236}">
                  <a16:creationId xmlns:a16="http://schemas.microsoft.com/office/drawing/2014/main" id="{44A7E254-C6FB-41F8-89A3-CA8E9953D185}"/>
                </a:ext>
              </a:extLst>
            </p:cNvPr>
            <p:cNvSpPr/>
            <p:nvPr/>
          </p:nvSpPr>
          <p:spPr>
            <a:xfrm>
              <a:off x="8134350" y="500063"/>
              <a:ext cx="692150" cy="69215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schemeClr val="bg1">
                    <a:lumMod val="65000"/>
                  </a:schemeClr>
                </a:solidFill>
              </a:endParaRPr>
            </a:p>
          </p:txBody>
        </p:sp>
        <p:sp>
          <p:nvSpPr>
            <p:cNvPr id="45" name="MH_SubTitle_1"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a:extLst>
                <a:ext uri="{FF2B5EF4-FFF2-40B4-BE49-F238E27FC236}">
                  <a16:creationId xmlns:a16="http://schemas.microsoft.com/office/drawing/2014/main" id="{FF5E1D3B-FDE3-459D-987B-F8F3AAAC4CE4}"/>
                </a:ext>
              </a:extLst>
            </p:cNvPr>
            <p:cNvSpPr txBox="1">
              <a:spLocks noChangeArrowheads="1"/>
            </p:cNvSpPr>
            <p:nvPr>
              <p:custDataLst>
                <p:tags r:id="rId1"/>
              </p:custDataLst>
            </p:nvPr>
          </p:nvSpPr>
          <p:spPr bwMode="auto">
            <a:xfrm>
              <a:off x="9005888" y="287338"/>
              <a:ext cx="2324100" cy="47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da-DK" altLang="zh-CN" sz="1500" b="1" dirty="0">
                  <a:solidFill>
                    <a:schemeClr val="bg1">
                      <a:lumMod val="65000"/>
                    </a:schemeClr>
                  </a:solidFill>
                </a:rPr>
                <a:t>EIUSMOD TEMPOR</a:t>
              </a:r>
              <a:endParaRPr lang="zh-CN" altLang="en-US" sz="1500" b="1" dirty="0">
                <a:solidFill>
                  <a:schemeClr val="bg1">
                    <a:lumMod val="65000"/>
                  </a:schemeClr>
                </a:solidFill>
              </a:endParaRPr>
            </a:p>
          </p:txBody>
        </p:sp>
        <p:sp>
          <p:nvSpPr>
            <p:cNvPr id="46" name="TextBox 3"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a:extLst>
                <a:ext uri="{FF2B5EF4-FFF2-40B4-BE49-F238E27FC236}">
                  <a16:creationId xmlns:a16="http://schemas.microsoft.com/office/drawing/2014/main" id="{DD6D0C35-8F01-4448-B01A-FD3AE512D0F3}"/>
                </a:ext>
              </a:extLst>
            </p:cNvPr>
            <p:cNvSpPr txBox="1">
              <a:spLocks noChangeArrowheads="1"/>
            </p:cNvSpPr>
            <p:nvPr/>
          </p:nvSpPr>
          <p:spPr bwMode="auto">
            <a:xfrm>
              <a:off x="8937624" y="719138"/>
              <a:ext cx="2292437" cy="630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825" dirty="0">
                  <a:solidFill>
                    <a:schemeClr val="bg1">
                      <a:lumMod val="65000"/>
                    </a:schemeClr>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sp>
          <p:nvSpPr>
            <p:cNvPr id="47" name="KSO_Shape"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a:extLst>
                <a:ext uri="{FF2B5EF4-FFF2-40B4-BE49-F238E27FC236}">
                  <a16:creationId xmlns:a16="http://schemas.microsoft.com/office/drawing/2014/main" id="{668F4A0E-F4CF-4709-905D-89D29024EAC9}"/>
                </a:ext>
              </a:extLst>
            </p:cNvPr>
            <p:cNvSpPr>
              <a:spLocks/>
            </p:cNvSpPr>
            <p:nvPr/>
          </p:nvSpPr>
          <p:spPr bwMode="auto">
            <a:xfrm>
              <a:off x="8366125" y="628650"/>
              <a:ext cx="230188" cy="438150"/>
            </a:xfrm>
            <a:custGeom>
              <a:avLst/>
              <a:gdLst>
                <a:gd name="T0" fmla="*/ 1003326 w 2665"/>
                <a:gd name="T1" fmla="*/ 573986 h 5058"/>
                <a:gd name="T2" fmla="*/ 429943 w 2665"/>
                <a:gd name="T3" fmla="*/ 0 h 5058"/>
                <a:gd name="T4" fmla="*/ 429943 w 2665"/>
                <a:gd name="T5" fmla="*/ 756652 h 5058"/>
                <a:gd name="T6" fmla="*/ 114827 w 2665"/>
                <a:gd name="T7" fmla="*/ 440658 h 5058"/>
                <a:gd name="T8" fmla="*/ 0 w 2665"/>
                <a:gd name="T9" fmla="*/ 555531 h 5058"/>
                <a:gd name="T10" fmla="*/ 395683 w 2665"/>
                <a:gd name="T11" fmla="*/ 952500 h 5058"/>
                <a:gd name="T12" fmla="*/ 0 w 2665"/>
                <a:gd name="T13" fmla="*/ 1349469 h 5058"/>
                <a:gd name="T14" fmla="*/ 114827 w 2665"/>
                <a:gd name="T15" fmla="*/ 1464342 h 5058"/>
                <a:gd name="T16" fmla="*/ 429943 w 2665"/>
                <a:gd name="T17" fmla="*/ 1149101 h 5058"/>
                <a:gd name="T18" fmla="*/ 429943 w 2665"/>
                <a:gd name="T19" fmla="*/ 1905000 h 5058"/>
                <a:gd name="T20" fmla="*/ 1003326 w 2665"/>
                <a:gd name="T21" fmla="*/ 1331767 h 5058"/>
                <a:gd name="T22" fmla="*/ 624961 w 2665"/>
                <a:gd name="T23" fmla="*/ 952500 h 5058"/>
                <a:gd name="T24" fmla="*/ 1003326 w 2665"/>
                <a:gd name="T25" fmla="*/ 573986 h 5058"/>
                <a:gd name="T26" fmla="*/ 774425 w 2665"/>
                <a:gd name="T27" fmla="*/ 574739 h 5058"/>
                <a:gd name="T28" fmla="*/ 591454 w 2665"/>
                <a:gd name="T29" fmla="*/ 757782 h 5058"/>
                <a:gd name="T30" fmla="*/ 591078 w 2665"/>
                <a:gd name="T31" fmla="*/ 391320 h 5058"/>
                <a:gd name="T32" fmla="*/ 774425 w 2665"/>
                <a:gd name="T33" fmla="*/ 574739 h 5058"/>
                <a:gd name="T34" fmla="*/ 774425 w 2665"/>
                <a:gd name="T35" fmla="*/ 1330261 h 5058"/>
                <a:gd name="T36" fmla="*/ 591078 w 2665"/>
                <a:gd name="T37" fmla="*/ 1513304 h 5058"/>
                <a:gd name="T38" fmla="*/ 591454 w 2665"/>
                <a:gd name="T39" fmla="*/ 1147218 h 5058"/>
                <a:gd name="T40" fmla="*/ 774425 w 2665"/>
                <a:gd name="T41" fmla="*/ 1330261 h 505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665" h="5058">
                  <a:moveTo>
                    <a:pt x="2665" y="1524"/>
                  </a:moveTo>
                  <a:lnTo>
                    <a:pt x="1142" y="0"/>
                  </a:lnTo>
                  <a:lnTo>
                    <a:pt x="1142" y="2009"/>
                  </a:lnTo>
                  <a:lnTo>
                    <a:pt x="305" y="1170"/>
                  </a:lnTo>
                  <a:lnTo>
                    <a:pt x="0" y="1475"/>
                  </a:lnTo>
                  <a:lnTo>
                    <a:pt x="1051" y="2529"/>
                  </a:lnTo>
                  <a:lnTo>
                    <a:pt x="0" y="3583"/>
                  </a:lnTo>
                  <a:lnTo>
                    <a:pt x="305" y="3888"/>
                  </a:lnTo>
                  <a:lnTo>
                    <a:pt x="1142" y="3051"/>
                  </a:lnTo>
                  <a:lnTo>
                    <a:pt x="1142" y="5058"/>
                  </a:lnTo>
                  <a:lnTo>
                    <a:pt x="2665" y="3536"/>
                  </a:lnTo>
                  <a:lnTo>
                    <a:pt x="1660" y="2529"/>
                  </a:lnTo>
                  <a:lnTo>
                    <a:pt x="2665" y="1524"/>
                  </a:lnTo>
                  <a:close/>
                  <a:moveTo>
                    <a:pt x="2057" y="1526"/>
                  </a:moveTo>
                  <a:lnTo>
                    <a:pt x="1571" y="2012"/>
                  </a:lnTo>
                  <a:lnTo>
                    <a:pt x="1570" y="1039"/>
                  </a:lnTo>
                  <a:lnTo>
                    <a:pt x="2057" y="1526"/>
                  </a:lnTo>
                  <a:close/>
                  <a:moveTo>
                    <a:pt x="2057" y="3532"/>
                  </a:moveTo>
                  <a:lnTo>
                    <a:pt x="1570" y="4018"/>
                  </a:lnTo>
                  <a:lnTo>
                    <a:pt x="1571" y="3046"/>
                  </a:lnTo>
                  <a:lnTo>
                    <a:pt x="2057" y="3532"/>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013">
                <a:solidFill>
                  <a:schemeClr val="bg1">
                    <a:lumMod val="65000"/>
                  </a:schemeClr>
                </a:solidFill>
              </a:endParaRPr>
            </a:p>
          </p:txBody>
        </p:sp>
      </p:grpSp>
    </p:spTree>
    <p:extLst>
      <p:ext uri="{BB962C8B-B14F-4D97-AF65-F5344CB8AC3E}">
        <p14:creationId xmlns:p14="http://schemas.microsoft.com/office/powerpoint/2010/main" val="135840437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14:presetBounceEnd="77000">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14:bounceEnd="77000">
                                          <p:cBhvr additive="base">
                                            <p:cTn id="7" dur="1000" fill="hold"/>
                                            <p:tgtEl>
                                              <p:spTgt spid="40"/>
                                            </p:tgtEl>
                                            <p:attrNameLst>
                                              <p:attrName>ppt_x</p:attrName>
                                            </p:attrNameLst>
                                          </p:cBhvr>
                                          <p:tavLst>
                                            <p:tav tm="0">
                                              <p:val>
                                                <p:strVal val="#ppt_x"/>
                                              </p:val>
                                            </p:tav>
                                            <p:tav tm="100000">
                                              <p:val>
                                                <p:strVal val="#ppt_x"/>
                                              </p:val>
                                            </p:tav>
                                          </p:tavLst>
                                        </p:anim>
                                        <p:anim calcmode="lin" valueType="num" p14:bounceEnd="77000">
                                          <p:cBhvr additive="base">
                                            <p:cTn id="8" dur="1000" fill="hold"/>
                                            <p:tgtEl>
                                              <p:spTgt spid="40"/>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1" presetClass="entr" presetSubtype="1"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heel(1)">
                                          <p:cBhvr>
                                            <p:cTn id="13" dur="20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6" presetClass="entr" presetSubtype="32" fill="hold"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circle(out)">
                                          <p:cBhvr>
                                            <p:cTn id="18" dur="10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500"/>
                                            <p:tgtEl>
                                              <p:spTgt spid="8"/>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500"/>
                                            <p:tgtEl>
                                              <p:spTgt spid="22"/>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500"/>
                                            <p:tgtEl>
                                              <p:spTgt spid="11"/>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500"/>
                                            <p:tgtEl>
                                              <p:spTgt spid="10"/>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fade">
                                          <p:cBhvr>
                                            <p:cTn id="38" dur="500"/>
                                            <p:tgtEl>
                                              <p:spTgt spid="23"/>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nodeType="click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0-#ppt_w/2"/>
                                              </p:val>
                                            </p:tav>
                                            <p:tav tm="100000">
                                              <p:val>
                                                <p:strVal val="#ppt_x"/>
                                              </p:val>
                                            </p:tav>
                                          </p:tavLst>
                                        </p:anim>
                                        <p:anim calcmode="lin" valueType="num">
                                          <p:cBhvr additive="base">
                                            <p:cTn id="44" dur="500" fill="hold"/>
                                            <p:tgtEl>
                                              <p:spTgt spid="12"/>
                                            </p:tgtEl>
                                            <p:attrNameLst>
                                              <p:attrName>ppt_y</p:attrName>
                                            </p:attrNameLst>
                                          </p:cBhvr>
                                          <p:tavLst>
                                            <p:tav tm="0">
                                              <p:val>
                                                <p:strVal val="#ppt_y"/>
                                              </p:val>
                                            </p:tav>
                                            <p:tav tm="100000">
                                              <p:val>
                                                <p:strVal val="#ppt_y"/>
                                              </p:val>
                                            </p:tav>
                                          </p:tavLst>
                                        </p:anim>
                                      </p:childTnLst>
                                    </p:cTn>
                                  </p:par>
                                  <p:par>
                                    <p:cTn id="45" presetID="2" presetClass="entr" presetSubtype="8" fill="hold" nodeType="withEffect">
                                      <p:stCondLst>
                                        <p:cond delay="0"/>
                                      </p:stCondLst>
                                      <p:childTnLst>
                                        <p:set>
                                          <p:cBhvr>
                                            <p:cTn id="46" dur="1" fill="hold">
                                              <p:stCondLst>
                                                <p:cond delay="0"/>
                                              </p:stCondLst>
                                            </p:cTn>
                                            <p:tgtEl>
                                              <p:spTgt spid="25"/>
                                            </p:tgtEl>
                                            <p:attrNameLst>
                                              <p:attrName>style.visibility</p:attrName>
                                            </p:attrNameLst>
                                          </p:cBhvr>
                                          <p:to>
                                            <p:strVal val="visible"/>
                                          </p:to>
                                        </p:set>
                                        <p:anim calcmode="lin" valueType="num">
                                          <p:cBhvr additive="base">
                                            <p:cTn id="47" dur="500" fill="hold"/>
                                            <p:tgtEl>
                                              <p:spTgt spid="25"/>
                                            </p:tgtEl>
                                            <p:attrNameLst>
                                              <p:attrName>ppt_x</p:attrName>
                                            </p:attrNameLst>
                                          </p:cBhvr>
                                          <p:tavLst>
                                            <p:tav tm="0">
                                              <p:val>
                                                <p:strVal val="0-#ppt_w/2"/>
                                              </p:val>
                                            </p:tav>
                                            <p:tav tm="100000">
                                              <p:val>
                                                <p:strVal val="#ppt_x"/>
                                              </p:val>
                                            </p:tav>
                                          </p:tavLst>
                                        </p:anim>
                                        <p:anim calcmode="lin" valueType="num">
                                          <p:cBhvr additive="base">
                                            <p:cTn id="48" dur="500" fill="hold"/>
                                            <p:tgtEl>
                                              <p:spTgt spid="25"/>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24"/>
                                            </p:tgtEl>
                                            <p:attrNameLst>
                                              <p:attrName>style.visibility</p:attrName>
                                            </p:attrNameLst>
                                          </p:cBhvr>
                                          <p:to>
                                            <p:strVal val="visible"/>
                                          </p:to>
                                        </p:set>
                                        <p:anim calcmode="lin" valueType="num">
                                          <p:cBhvr additive="base">
                                            <p:cTn id="51" dur="500" fill="hold"/>
                                            <p:tgtEl>
                                              <p:spTgt spid="24"/>
                                            </p:tgtEl>
                                            <p:attrNameLst>
                                              <p:attrName>ppt_x</p:attrName>
                                            </p:attrNameLst>
                                          </p:cBhvr>
                                          <p:tavLst>
                                            <p:tav tm="0">
                                              <p:val>
                                                <p:strVal val="0-#ppt_w/2"/>
                                              </p:val>
                                            </p:tav>
                                            <p:tav tm="100000">
                                              <p:val>
                                                <p:strVal val="#ppt_x"/>
                                              </p:val>
                                            </p:tav>
                                          </p:tavLst>
                                        </p:anim>
                                        <p:anim calcmode="lin" valueType="num">
                                          <p:cBhvr additive="base">
                                            <p:cTn id="52" dur="500" fill="hold"/>
                                            <p:tgtEl>
                                              <p:spTgt spid="24"/>
                                            </p:tgtEl>
                                            <p:attrNameLst>
                                              <p:attrName>ppt_y</p:attrName>
                                            </p:attrNameLst>
                                          </p:cBhvr>
                                          <p:tavLst>
                                            <p:tav tm="0">
                                              <p:val>
                                                <p:strVal val="#ppt_y"/>
                                              </p:val>
                                            </p:tav>
                                            <p:tav tm="100000">
                                              <p:val>
                                                <p:strVal val="#ppt_y"/>
                                              </p:val>
                                            </p:tav>
                                          </p:tavLst>
                                        </p:anim>
                                      </p:childTnLst>
                                    </p:cTn>
                                  </p:par>
                                  <p:par>
                                    <p:cTn id="53" presetID="2" presetClass="entr" presetSubtype="8" fill="hold" nodeType="withEffect">
                                      <p:stCondLst>
                                        <p:cond delay="0"/>
                                      </p:stCondLst>
                                      <p:childTnLst>
                                        <p:set>
                                          <p:cBhvr>
                                            <p:cTn id="54" dur="1" fill="hold">
                                              <p:stCondLst>
                                                <p:cond delay="0"/>
                                              </p:stCondLst>
                                            </p:cTn>
                                            <p:tgtEl>
                                              <p:spTgt spid="34"/>
                                            </p:tgtEl>
                                            <p:attrNameLst>
                                              <p:attrName>style.visibility</p:attrName>
                                            </p:attrNameLst>
                                          </p:cBhvr>
                                          <p:to>
                                            <p:strVal val="visible"/>
                                          </p:to>
                                        </p:set>
                                        <p:anim calcmode="lin" valueType="num">
                                          <p:cBhvr additive="base">
                                            <p:cTn id="55" dur="500" fill="hold"/>
                                            <p:tgtEl>
                                              <p:spTgt spid="34"/>
                                            </p:tgtEl>
                                            <p:attrNameLst>
                                              <p:attrName>ppt_x</p:attrName>
                                            </p:attrNameLst>
                                          </p:cBhvr>
                                          <p:tavLst>
                                            <p:tav tm="0">
                                              <p:val>
                                                <p:strVal val="0-#ppt_w/2"/>
                                              </p:val>
                                            </p:tav>
                                            <p:tav tm="100000">
                                              <p:val>
                                                <p:strVal val="#ppt_x"/>
                                              </p:val>
                                            </p:tav>
                                          </p:tavLst>
                                        </p:anim>
                                        <p:anim calcmode="lin" valueType="num">
                                          <p:cBhvr additive="base">
                                            <p:cTn id="56" dur="500" fill="hold"/>
                                            <p:tgtEl>
                                              <p:spTgt spid="34"/>
                                            </p:tgtEl>
                                            <p:attrNameLst>
                                              <p:attrName>ppt_y</p:attrName>
                                            </p:attrNameLst>
                                          </p:cBhvr>
                                          <p:tavLst>
                                            <p:tav tm="0">
                                              <p:val>
                                                <p:strVal val="#ppt_y"/>
                                              </p:val>
                                            </p:tav>
                                            <p:tav tm="100000">
                                              <p:val>
                                                <p:strVal val="#ppt_y"/>
                                              </p:val>
                                            </p:tav>
                                          </p:tavLst>
                                        </p:anim>
                                      </p:childTnLst>
                                    </p:cTn>
                                  </p:par>
                                  <p:par>
                                    <p:cTn id="57" presetID="2" presetClass="entr" presetSubtype="2" fill="hold" nodeType="withEffect">
                                      <p:stCondLst>
                                        <p:cond delay="0"/>
                                      </p:stCondLst>
                                      <p:childTnLst>
                                        <p:set>
                                          <p:cBhvr>
                                            <p:cTn id="58" dur="1" fill="hold">
                                              <p:stCondLst>
                                                <p:cond delay="0"/>
                                              </p:stCondLst>
                                            </p:cTn>
                                            <p:tgtEl>
                                              <p:spTgt spid="17"/>
                                            </p:tgtEl>
                                            <p:attrNameLst>
                                              <p:attrName>style.visibility</p:attrName>
                                            </p:attrNameLst>
                                          </p:cBhvr>
                                          <p:to>
                                            <p:strVal val="visible"/>
                                          </p:to>
                                        </p:set>
                                        <p:anim calcmode="lin" valueType="num">
                                          <p:cBhvr additive="base">
                                            <p:cTn id="59" dur="500" fill="hold"/>
                                            <p:tgtEl>
                                              <p:spTgt spid="17"/>
                                            </p:tgtEl>
                                            <p:attrNameLst>
                                              <p:attrName>ppt_x</p:attrName>
                                            </p:attrNameLst>
                                          </p:cBhvr>
                                          <p:tavLst>
                                            <p:tav tm="0">
                                              <p:val>
                                                <p:strVal val="1+#ppt_w/2"/>
                                              </p:val>
                                            </p:tav>
                                            <p:tav tm="100000">
                                              <p:val>
                                                <p:strVal val="#ppt_x"/>
                                              </p:val>
                                            </p:tav>
                                          </p:tavLst>
                                        </p:anim>
                                        <p:anim calcmode="lin" valueType="num">
                                          <p:cBhvr additive="base">
                                            <p:cTn id="60" dur="500" fill="hold"/>
                                            <p:tgtEl>
                                              <p:spTgt spid="17"/>
                                            </p:tgtEl>
                                            <p:attrNameLst>
                                              <p:attrName>ppt_y</p:attrName>
                                            </p:attrNameLst>
                                          </p:cBhvr>
                                          <p:tavLst>
                                            <p:tav tm="0">
                                              <p:val>
                                                <p:strVal val="#ppt_y"/>
                                              </p:val>
                                            </p:tav>
                                            <p:tav tm="100000">
                                              <p:val>
                                                <p:strVal val="#ppt_y"/>
                                              </p:val>
                                            </p:tav>
                                          </p:tavLst>
                                        </p:anim>
                                      </p:childTnLst>
                                    </p:cTn>
                                  </p:par>
                                  <p:par>
                                    <p:cTn id="61" presetID="2" presetClass="entr" presetSubtype="2" fill="hold" nodeType="withEffect">
                                      <p:stCondLst>
                                        <p:cond delay="0"/>
                                      </p:stCondLst>
                                      <p:childTnLst>
                                        <p:set>
                                          <p:cBhvr>
                                            <p:cTn id="62" dur="1" fill="hold">
                                              <p:stCondLst>
                                                <p:cond delay="0"/>
                                              </p:stCondLst>
                                            </p:cTn>
                                            <p:tgtEl>
                                              <p:spTgt spid="29"/>
                                            </p:tgtEl>
                                            <p:attrNameLst>
                                              <p:attrName>style.visibility</p:attrName>
                                            </p:attrNameLst>
                                          </p:cBhvr>
                                          <p:to>
                                            <p:strVal val="visible"/>
                                          </p:to>
                                        </p:set>
                                        <p:anim calcmode="lin" valueType="num">
                                          <p:cBhvr additive="base">
                                            <p:cTn id="63" dur="500" fill="hold"/>
                                            <p:tgtEl>
                                              <p:spTgt spid="29"/>
                                            </p:tgtEl>
                                            <p:attrNameLst>
                                              <p:attrName>ppt_x</p:attrName>
                                            </p:attrNameLst>
                                          </p:cBhvr>
                                          <p:tavLst>
                                            <p:tav tm="0">
                                              <p:val>
                                                <p:strVal val="1+#ppt_w/2"/>
                                              </p:val>
                                            </p:tav>
                                            <p:tav tm="100000">
                                              <p:val>
                                                <p:strVal val="#ppt_x"/>
                                              </p:val>
                                            </p:tav>
                                          </p:tavLst>
                                        </p:anim>
                                        <p:anim calcmode="lin" valueType="num">
                                          <p:cBhvr additive="base">
                                            <p:cTn id="64" dur="500" fill="hold"/>
                                            <p:tgtEl>
                                              <p:spTgt spid="29"/>
                                            </p:tgtEl>
                                            <p:attrNameLst>
                                              <p:attrName>ppt_y</p:attrName>
                                            </p:attrNameLst>
                                          </p:cBhvr>
                                          <p:tavLst>
                                            <p:tav tm="0">
                                              <p:val>
                                                <p:strVal val="#ppt_y"/>
                                              </p:val>
                                            </p:tav>
                                            <p:tav tm="100000">
                                              <p:val>
                                                <p:strVal val="#ppt_y"/>
                                              </p:val>
                                            </p:tav>
                                          </p:tavLst>
                                        </p:anim>
                                      </p:childTnLst>
                                    </p:cTn>
                                  </p:par>
                                  <p:par>
                                    <p:cTn id="65" presetID="2" presetClass="entr" presetSubtype="2" fill="hold" nodeType="withEffect">
                                      <p:stCondLst>
                                        <p:cond delay="0"/>
                                      </p:stCondLst>
                                      <p:childTnLst>
                                        <p:set>
                                          <p:cBhvr>
                                            <p:cTn id="66" dur="1" fill="hold">
                                              <p:stCondLst>
                                                <p:cond delay="0"/>
                                              </p:stCondLst>
                                            </p:cTn>
                                            <p:tgtEl>
                                              <p:spTgt spid="43"/>
                                            </p:tgtEl>
                                            <p:attrNameLst>
                                              <p:attrName>style.visibility</p:attrName>
                                            </p:attrNameLst>
                                          </p:cBhvr>
                                          <p:to>
                                            <p:strVal val="visible"/>
                                          </p:to>
                                        </p:set>
                                        <p:anim calcmode="lin" valueType="num">
                                          <p:cBhvr additive="base">
                                            <p:cTn id="67" dur="500" fill="hold"/>
                                            <p:tgtEl>
                                              <p:spTgt spid="43"/>
                                            </p:tgtEl>
                                            <p:attrNameLst>
                                              <p:attrName>ppt_x</p:attrName>
                                            </p:attrNameLst>
                                          </p:cBhvr>
                                          <p:tavLst>
                                            <p:tav tm="0">
                                              <p:val>
                                                <p:strVal val="1+#ppt_w/2"/>
                                              </p:val>
                                            </p:tav>
                                            <p:tav tm="100000">
                                              <p:val>
                                                <p:strVal val="#ppt_x"/>
                                              </p:val>
                                            </p:tav>
                                          </p:tavLst>
                                        </p:anim>
                                        <p:anim calcmode="lin" valueType="num">
                                          <p:cBhvr additive="base">
                                            <p:cTn id="68" dur="50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animBg="1"/>
          <p:bldP spid="9" grpId="0" animBg="1"/>
          <p:bldP spid="10" grpId="0" animBg="1"/>
          <p:bldP spid="11" grpId="0" animBg="1"/>
          <p:bldP spid="22" grpId="0" animBg="1"/>
          <p:bldP spid="23" grpId="0" animBg="1"/>
          <p:bldP spid="24"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1000" fill="hold"/>
                                            <p:tgtEl>
                                              <p:spTgt spid="40"/>
                                            </p:tgtEl>
                                            <p:attrNameLst>
                                              <p:attrName>ppt_x</p:attrName>
                                            </p:attrNameLst>
                                          </p:cBhvr>
                                          <p:tavLst>
                                            <p:tav tm="0">
                                              <p:val>
                                                <p:strVal val="#ppt_x"/>
                                              </p:val>
                                            </p:tav>
                                            <p:tav tm="100000">
                                              <p:val>
                                                <p:strVal val="#ppt_x"/>
                                              </p:val>
                                            </p:tav>
                                          </p:tavLst>
                                        </p:anim>
                                        <p:anim calcmode="lin" valueType="num">
                                          <p:cBhvr additive="base">
                                            <p:cTn id="8" dur="1000" fill="hold"/>
                                            <p:tgtEl>
                                              <p:spTgt spid="40"/>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1" presetClass="entr" presetSubtype="1"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heel(1)">
                                          <p:cBhvr>
                                            <p:cTn id="13" dur="20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6" presetClass="entr" presetSubtype="32" fill="hold"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circle(out)">
                                          <p:cBhvr>
                                            <p:cTn id="18" dur="10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500"/>
                                            <p:tgtEl>
                                              <p:spTgt spid="8"/>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500"/>
                                            <p:tgtEl>
                                              <p:spTgt spid="22"/>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500"/>
                                            <p:tgtEl>
                                              <p:spTgt spid="11"/>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500"/>
                                            <p:tgtEl>
                                              <p:spTgt spid="10"/>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fade">
                                          <p:cBhvr>
                                            <p:cTn id="38" dur="500"/>
                                            <p:tgtEl>
                                              <p:spTgt spid="23"/>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nodeType="click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0-#ppt_w/2"/>
                                              </p:val>
                                            </p:tav>
                                            <p:tav tm="100000">
                                              <p:val>
                                                <p:strVal val="#ppt_x"/>
                                              </p:val>
                                            </p:tav>
                                          </p:tavLst>
                                        </p:anim>
                                        <p:anim calcmode="lin" valueType="num">
                                          <p:cBhvr additive="base">
                                            <p:cTn id="44" dur="500" fill="hold"/>
                                            <p:tgtEl>
                                              <p:spTgt spid="12"/>
                                            </p:tgtEl>
                                            <p:attrNameLst>
                                              <p:attrName>ppt_y</p:attrName>
                                            </p:attrNameLst>
                                          </p:cBhvr>
                                          <p:tavLst>
                                            <p:tav tm="0">
                                              <p:val>
                                                <p:strVal val="#ppt_y"/>
                                              </p:val>
                                            </p:tav>
                                            <p:tav tm="100000">
                                              <p:val>
                                                <p:strVal val="#ppt_y"/>
                                              </p:val>
                                            </p:tav>
                                          </p:tavLst>
                                        </p:anim>
                                      </p:childTnLst>
                                    </p:cTn>
                                  </p:par>
                                  <p:par>
                                    <p:cTn id="45" presetID="2" presetClass="entr" presetSubtype="8" fill="hold" nodeType="withEffect">
                                      <p:stCondLst>
                                        <p:cond delay="0"/>
                                      </p:stCondLst>
                                      <p:childTnLst>
                                        <p:set>
                                          <p:cBhvr>
                                            <p:cTn id="46" dur="1" fill="hold">
                                              <p:stCondLst>
                                                <p:cond delay="0"/>
                                              </p:stCondLst>
                                            </p:cTn>
                                            <p:tgtEl>
                                              <p:spTgt spid="25"/>
                                            </p:tgtEl>
                                            <p:attrNameLst>
                                              <p:attrName>style.visibility</p:attrName>
                                            </p:attrNameLst>
                                          </p:cBhvr>
                                          <p:to>
                                            <p:strVal val="visible"/>
                                          </p:to>
                                        </p:set>
                                        <p:anim calcmode="lin" valueType="num">
                                          <p:cBhvr additive="base">
                                            <p:cTn id="47" dur="500" fill="hold"/>
                                            <p:tgtEl>
                                              <p:spTgt spid="25"/>
                                            </p:tgtEl>
                                            <p:attrNameLst>
                                              <p:attrName>ppt_x</p:attrName>
                                            </p:attrNameLst>
                                          </p:cBhvr>
                                          <p:tavLst>
                                            <p:tav tm="0">
                                              <p:val>
                                                <p:strVal val="0-#ppt_w/2"/>
                                              </p:val>
                                            </p:tav>
                                            <p:tav tm="100000">
                                              <p:val>
                                                <p:strVal val="#ppt_x"/>
                                              </p:val>
                                            </p:tav>
                                          </p:tavLst>
                                        </p:anim>
                                        <p:anim calcmode="lin" valueType="num">
                                          <p:cBhvr additive="base">
                                            <p:cTn id="48" dur="500" fill="hold"/>
                                            <p:tgtEl>
                                              <p:spTgt spid="25"/>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24"/>
                                            </p:tgtEl>
                                            <p:attrNameLst>
                                              <p:attrName>style.visibility</p:attrName>
                                            </p:attrNameLst>
                                          </p:cBhvr>
                                          <p:to>
                                            <p:strVal val="visible"/>
                                          </p:to>
                                        </p:set>
                                        <p:anim calcmode="lin" valueType="num">
                                          <p:cBhvr additive="base">
                                            <p:cTn id="51" dur="500" fill="hold"/>
                                            <p:tgtEl>
                                              <p:spTgt spid="24"/>
                                            </p:tgtEl>
                                            <p:attrNameLst>
                                              <p:attrName>ppt_x</p:attrName>
                                            </p:attrNameLst>
                                          </p:cBhvr>
                                          <p:tavLst>
                                            <p:tav tm="0">
                                              <p:val>
                                                <p:strVal val="0-#ppt_w/2"/>
                                              </p:val>
                                            </p:tav>
                                            <p:tav tm="100000">
                                              <p:val>
                                                <p:strVal val="#ppt_x"/>
                                              </p:val>
                                            </p:tav>
                                          </p:tavLst>
                                        </p:anim>
                                        <p:anim calcmode="lin" valueType="num">
                                          <p:cBhvr additive="base">
                                            <p:cTn id="52" dur="500" fill="hold"/>
                                            <p:tgtEl>
                                              <p:spTgt spid="24"/>
                                            </p:tgtEl>
                                            <p:attrNameLst>
                                              <p:attrName>ppt_y</p:attrName>
                                            </p:attrNameLst>
                                          </p:cBhvr>
                                          <p:tavLst>
                                            <p:tav tm="0">
                                              <p:val>
                                                <p:strVal val="#ppt_y"/>
                                              </p:val>
                                            </p:tav>
                                            <p:tav tm="100000">
                                              <p:val>
                                                <p:strVal val="#ppt_y"/>
                                              </p:val>
                                            </p:tav>
                                          </p:tavLst>
                                        </p:anim>
                                      </p:childTnLst>
                                    </p:cTn>
                                  </p:par>
                                  <p:par>
                                    <p:cTn id="53" presetID="2" presetClass="entr" presetSubtype="8" fill="hold" nodeType="withEffect">
                                      <p:stCondLst>
                                        <p:cond delay="0"/>
                                      </p:stCondLst>
                                      <p:childTnLst>
                                        <p:set>
                                          <p:cBhvr>
                                            <p:cTn id="54" dur="1" fill="hold">
                                              <p:stCondLst>
                                                <p:cond delay="0"/>
                                              </p:stCondLst>
                                            </p:cTn>
                                            <p:tgtEl>
                                              <p:spTgt spid="34"/>
                                            </p:tgtEl>
                                            <p:attrNameLst>
                                              <p:attrName>style.visibility</p:attrName>
                                            </p:attrNameLst>
                                          </p:cBhvr>
                                          <p:to>
                                            <p:strVal val="visible"/>
                                          </p:to>
                                        </p:set>
                                        <p:anim calcmode="lin" valueType="num">
                                          <p:cBhvr additive="base">
                                            <p:cTn id="55" dur="500" fill="hold"/>
                                            <p:tgtEl>
                                              <p:spTgt spid="34"/>
                                            </p:tgtEl>
                                            <p:attrNameLst>
                                              <p:attrName>ppt_x</p:attrName>
                                            </p:attrNameLst>
                                          </p:cBhvr>
                                          <p:tavLst>
                                            <p:tav tm="0">
                                              <p:val>
                                                <p:strVal val="0-#ppt_w/2"/>
                                              </p:val>
                                            </p:tav>
                                            <p:tav tm="100000">
                                              <p:val>
                                                <p:strVal val="#ppt_x"/>
                                              </p:val>
                                            </p:tav>
                                          </p:tavLst>
                                        </p:anim>
                                        <p:anim calcmode="lin" valueType="num">
                                          <p:cBhvr additive="base">
                                            <p:cTn id="56" dur="500" fill="hold"/>
                                            <p:tgtEl>
                                              <p:spTgt spid="34"/>
                                            </p:tgtEl>
                                            <p:attrNameLst>
                                              <p:attrName>ppt_y</p:attrName>
                                            </p:attrNameLst>
                                          </p:cBhvr>
                                          <p:tavLst>
                                            <p:tav tm="0">
                                              <p:val>
                                                <p:strVal val="#ppt_y"/>
                                              </p:val>
                                            </p:tav>
                                            <p:tav tm="100000">
                                              <p:val>
                                                <p:strVal val="#ppt_y"/>
                                              </p:val>
                                            </p:tav>
                                          </p:tavLst>
                                        </p:anim>
                                      </p:childTnLst>
                                    </p:cTn>
                                  </p:par>
                                  <p:par>
                                    <p:cTn id="57" presetID="2" presetClass="entr" presetSubtype="2" fill="hold" nodeType="withEffect">
                                      <p:stCondLst>
                                        <p:cond delay="0"/>
                                      </p:stCondLst>
                                      <p:childTnLst>
                                        <p:set>
                                          <p:cBhvr>
                                            <p:cTn id="58" dur="1" fill="hold">
                                              <p:stCondLst>
                                                <p:cond delay="0"/>
                                              </p:stCondLst>
                                            </p:cTn>
                                            <p:tgtEl>
                                              <p:spTgt spid="17"/>
                                            </p:tgtEl>
                                            <p:attrNameLst>
                                              <p:attrName>style.visibility</p:attrName>
                                            </p:attrNameLst>
                                          </p:cBhvr>
                                          <p:to>
                                            <p:strVal val="visible"/>
                                          </p:to>
                                        </p:set>
                                        <p:anim calcmode="lin" valueType="num">
                                          <p:cBhvr additive="base">
                                            <p:cTn id="59" dur="500" fill="hold"/>
                                            <p:tgtEl>
                                              <p:spTgt spid="17"/>
                                            </p:tgtEl>
                                            <p:attrNameLst>
                                              <p:attrName>ppt_x</p:attrName>
                                            </p:attrNameLst>
                                          </p:cBhvr>
                                          <p:tavLst>
                                            <p:tav tm="0">
                                              <p:val>
                                                <p:strVal val="1+#ppt_w/2"/>
                                              </p:val>
                                            </p:tav>
                                            <p:tav tm="100000">
                                              <p:val>
                                                <p:strVal val="#ppt_x"/>
                                              </p:val>
                                            </p:tav>
                                          </p:tavLst>
                                        </p:anim>
                                        <p:anim calcmode="lin" valueType="num">
                                          <p:cBhvr additive="base">
                                            <p:cTn id="60" dur="500" fill="hold"/>
                                            <p:tgtEl>
                                              <p:spTgt spid="17"/>
                                            </p:tgtEl>
                                            <p:attrNameLst>
                                              <p:attrName>ppt_y</p:attrName>
                                            </p:attrNameLst>
                                          </p:cBhvr>
                                          <p:tavLst>
                                            <p:tav tm="0">
                                              <p:val>
                                                <p:strVal val="#ppt_y"/>
                                              </p:val>
                                            </p:tav>
                                            <p:tav tm="100000">
                                              <p:val>
                                                <p:strVal val="#ppt_y"/>
                                              </p:val>
                                            </p:tav>
                                          </p:tavLst>
                                        </p:anim>
                                      </p:childTnLst>
                                    </p:cTn>
                                  </p:par>
                                  <p:par>
                                    <p:cTn id="61" presetID="2" presetClass="entr" presetSubtype="2" fill="hold" nodeType="withEffect">
                                      <p:stCondLst>
                                        <p:cond delay="0"/>
                                      </p:stCondLst>
                                      <p:childTnLst>
                                        <p:set>
                                          <p:cBhvr>
                                            <p:cTn id="62" dur="1" fill="hold">
                                              <p:stCondLst>
                                                <p:cond delay="0"/>
                                              </p:stCondLst>
                                            </p:cTn>
                                            <p:tgtEl>
                                              <p:spTgt spid="29"/>
                                            </p:tgtEl>
                                            <p:attrNameLst>
                                              <p:attrName>style.visibility</p:attrName>
                                            </p:attrNameLst>
                                          </p:cBhvr>
                                          <p:to>
                                            <p:strVal val="visible"/>
                                          </p:to>
                                        </p:set>
                                        <p:anim calcmode="lin" valueType="num">
                                          <p:cBhvr additive="base">
                                            <p:cTn id="63" dur="500" fill="hold"/>
                                            <p:tgtEl>
                                              <p:spTgt spid="29"/>
                                            </p:tgtEl>
                                            <p:attrNameLst>
                                              <p:attrName>ppt_x</p:attrName>
                                            </p:attrNameLst>
                                          </p:cBhvr>
                                          <p:tavLst>
                                            <p:tav tm="0">
                                              <p:val>
                                                <p:strVal val="1+#ppt_w/2"/>
                                              </p:val>
                                            </p:tav>
                                            <p:tav tm="100000">
                                              <p:val>
                                                <p:strVal val="#ppt_x"/>
                                              </p:val>
                                            </p:tav>
                                          </p:tavLst>
                                        </p:anim>
                                        <p:anim calcmode="lin" valueType="num">
                                          <p:cBhvr additive="base">
                                            <p:cTn id="64" dur="500" fill="hold"/>
                                            <p:tgtEl>
                                              <p:spTgt spid="29"/>
                                            </p:tgtEl>
                                            <p:attrNameLst>
                                              <p:attrName>ppt_y</p:attrName>
                                            </p:attrNameLst>
                                          </p:cBhvr>
                                          <p:tavLst>
                                            <p:tav tm="0">
                                              <p:val>
                                                <p:strVal val="#ppt_y"/>
                                              </p:val>
                                            </p:tav>
                                            <p:tav tm="100000">
                                              <p:val>
                                                <p:strVal val="#ppt_y"/>
                                              </p:val>
                                            </p:tav>
                                          </p:tavLst>
                                        </p:anim>
                                      </p:childTnLst>
                                    </p:cTn>
                                  </p:par>
                                  <p:par>
                                    <p:cTn id="65" presetID="2" presetClass="entr" presetSubtype="2" fill="hold" nodeType="withEffect">
                                      <p:stCondLst>
                                        <p:cond delay="0"/>
                                      </p:stCondLst>
                                      <p:childTnLst>
                                        <p:set>
                                          <p:cBhvr>
                                            <p:cTn id="66" dur="1" fill="hold">
                                              <p:stCondLst>
                                                <p:cond delay="0"/>
                                              </p:stCondLst>
                                            </p:cTn>
                                            <p:tgtEl>
                                              <p:spTgt spid="43"/>
                                            </p:tgtEl>
                                            <p:attrNameLst>
                                              <p:attrName>style.visibility</p:attrName>
                                            </p:attrNameLst>
                                          </p:cBhvr>
                                          <p:to>
                                            <p:strVal val="visible"/>
                                          </p:to>
                                        </p:set>
                                        <p:anim calcmode="lin" valueType="num">
                                          <p:cBhvr additive="base">
                                            <p:cTn id="67" dur="500" fill="hold"/>
                                            <p:tgtEl>
                                              <p:spTgt spid="43"/>
                                            </p:tgtEl>
                                            <p:attrNameLst>
                                              <p:attrName>ppt_x</p:attrName>
                                            </p:attrNameLst>
                                          </p:cBhvr>
                                          <p:tavLst>
                                            <p:tav tm="0">
                                              <p:val>
                                                <p:strVal val="1+#ppt_w/2"/>
                                              </p:val>
                                            </p:tav>
                                            <p:tav tm="100000">
                                              <p:val>
                                                <p:strVal val="#ppt_x"/>
                                              </p:val>
                                            </p:tav>
                                          </p:tavLst>
                                        </p:anim>
                                        <p:anim calcmode="lin" valueType="num">
                                          <p:cBhvr additive="base">
                                            <p:cTn id="68" dur="50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animBg="1"/>
          <p:bldP spid="9" grpId="0" animBg="1"/>
          <p:bldP spid="10" grpId="0" animBg="1"/>
          <p:bldP spid="11" grpId="0" animBg="1"/>
          <p:bldP spid="22" grpId="0" animBg="1"/>
          <p:bldP spid="23" grpId="0" animBg="1"/>
          <p:bldP spid="24"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34">
            <a:extLst>
              <a:ext uri="{FF2B5EF4-FFF2-40B4-BE49-F238E27FC236}">
                <a16:creationId xmlns:a16="http://schemas.microsoft.com/office/drawing/2014/main" id="{2EDBA712-F66A-4A97-9F21-70ACDDDBAFD6}"/>
              </a:ext>
            </a:extLst>
          </p:cNvPr>
          <p:cNvSpPr/>
          <p:nvPr/>
        </p:nvSpPr>
        <p:spPr>
          <a:xfrm rot="10190714">
            <a:off x="5350242" y="2070094"/>
            <a:ext cx="532218" cy="684464"/>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9EDAE4"/>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anose="020B0503020204020204" pitchFamily="34" charset="-122"/>
            </a:endParaRPr>
          </a:p>
        </p:txBody>
      </p:sp>
      <p:grpSp>
        <p:nvGrpSpPr>
          <p:cNvPr id="3" name="组合 2">
            <a:extLst>
              <a:ext uri="{FF2B5EF4-FFF2-40B4-BE49-F238E27FC236}">
                <a16:creationId xmlns:a16="http://schemas.microsoft.com/office/drawing/2014/main" id="{6C8DC8B5-84A7-42C5-97D6-A11A7263955C}"/>
              </a:ext>
            </a:extLst>
          </p:cNvPr>
          <p:cNvGrpSpPr/>
          <p:nvPr/>
        </p:nvGrpSpPr>
        <p:grpSpPr>
          <a:xfrm rot="13303882">
            <a:off x="7636559" y="3321351"/>
            <a:ext cx="569663" cy="740125"/>
            <a:chOff x="4020870" y="2194485"/>
            <a:chExt cx="1102258" cy="1432090"/>
          </a:xfrm>
          <a:effectLst>
            <a:outerShdw blurRad="444500" dist="254000" dir="8100000" algn="tr" rotWithShape="0">
              <a:prstClr val="black">
                <a:alpha val="50000"/>
              </a:prstClr>
            </a:outerShdw>
          </a:effectLst>
        </p:grpSpPr>
        <p:sp>
          <p:nvSpPr>
            <p:cNvPr id="4" name="等腰三角形 43">
              <a:extLst>
                <a:ext uri="{FF2B5EF4-FFF2-40B4-BE49-F238E27FC236}">
                  <a16:creationId xmlns:a16="http://schemas.microsoft.com/office/drawing/2014/main" id="{ACE14070-048D-40FD-A6C5-9358E956EDFB}"/>
                </a:ext>
              </a:extLst>
            </p:cNvPr>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solidFill>
                  <a:schemeClr val="tx1"/>
                </a:solidFill>
                <a:ea typeface="微软雅黑" panose="020B0503020204020204" pitchFamily="34" charset="-122"/>
              </a:endParaRPr>
            </a:p>
          </p:txBody>
        </p:sp>
        <p:sp>
          <p:nvSpPr>
            <p:cNvPr id="5" name="等腰三角形 42">
              <a:extLst>
                <a:ext uri="{FF2B5EF4-FFF2-40B4-BE49-F238E27FC236}">
                  <a16:creationId xmlns:a16="http://schemas.microsoft.com/office/drawing/2014/main" id="{7CAB2768-38BC-4B6D-8E91-2B34CCE5B8D3}"/>
                </a:ext>
              </a:extLst>
            </p:cNvPr>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anose="020B0503020204020204" pitchFamily="34" charset="-122"/>
              </a:endParaRPr>
            </a:p>
          </p:txBody>
        </p:sp>
      </p:grpSp>
      <p:grpSp>
        <p:nvGrpSpPr>
          <p:cNvPr id="6" name="组合 5">
            <a:extLst>
              <a:ext uri="{FF2B5EF4-FFF2-40B4-BE49-F238E27FC236}">
                <a16:creationId xmlns:a16="http://schemas.microsoft.com/office/drawing/2014/main" id="{BA61870F-A715-472B-8431-1305D7518726}"/>
              </a:ext>
            </a:extLst>
          </p:cNvPr>
          <p:cNvGrpSpPr/>
          <p:nvPr/>
        </p:nvGrpSpPr>
        <p:grpSpPr>
          <a:xfrm rot="11594412">
            <a:off x="6463156" y="2137596"/>
            <a:ext cx="569663" cy="740125"/>
            <a:chOff x="4020870" y="2194485"/>
            <a:chExt cx="1102258" cy="1432090"/>
          </a:xfrm>
          <a:effectLst>
            <a:outerShdw blurRad="444500" dist="254000" dir="8100000" algn="tr" rotWithShape="0">
              <a:prstClr val="black">
                <a:alpha val="50000"/>
              </a:prstClr>
            </a:outerShdw>
          </a:effectLst>
        </p:grpSpPr>
        <p:sp>
          <p:nvSpPr>
            <p:cNvPr id="7" name="等腰三角形 43">
              <a:extLst>
                <a:ext uri="{FF2B5EF4-FFF2-40B4-BE49-F238E27FC236}">
                  <a16:creationId xmlns:a16="http://schemas.microsoft.com/office/drawing/2014/main" id="{93F81E11-6C0D-433A-9788-2053108ADE28}"/>
                </a:ext>
              </a:extLst>
            </p:cNvPr>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solidFill>
                  <a:schemeClr val="tx1"/>
                </a:solidFill>
                <a:ea typeface="微软雅黑" panose="020B0503020204020204" pitchFamily="34" charset="-122"/>
              </a:endParaRPr>
            </a:p>
          </p:txBody>
        </p:sp>
        <p:sp>
          <p:nvSpPr>
            <p:cNvPr id="8" name="等腰三角形 42">
              <a:extLst>
                <a:ext uri="{FF2B5EF4-FFF2-40B4-BE49-F238E27FC236}">
                  <a16:creationId xmlns:a16="http://schemas.microsoft.com/office/drawing/2014/main" id="{3B6DFA49-1754-41BA-B547-E87E1F9350AB}"/>
                </a:ext>
              </a:extLst>
            </p:cNvPr>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anose="020B0503020204020204" pitchFamily="34" charset="-122"/>
              </a:endParaRPr>
            </a:p>
          </p:txBody>
        </p:sp>
      </p:grpSp>
      <p:sp>
        <p:nvSpPr>
          <p:cNvPr id="9" name="椭圆 34">
            <a:extLst>
              <a:ext uri="{FF2B5EF4-FFF2-40B4-BE49-F238E27FC236}">
                <a16:creationId xmlns:a16="http://schemas.microsoft.com/office/drawing/2014/main" id="{C0262446-D734-4095-B038-A42E9EB0492E}"/>
              </a:ext>
            </a:extLst>
          </p:cNvPr>
          <p:cNvSpPr/>
          <p:nvPr/>
        </p:nvSpPr>
        <p:spPr>
          <a:xfrm rot="13009338">
            <a:off x="7281215" y="2619740"/>
            <a:ext cx="532218" cy="684464"/>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FCEC2D"/>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anose="020B0503020204020204" pitchFamily="34" charset="-122"/>
            </a:endParaRPr>
          </a:p>
        </p:txBody>
      </p:sp>
      <p:grpSp>
        <p:nvGrpSpPr>
          <p:cNvPr id="10" name="组合 9">
            <a:extLst>
              <a:ext uri="{FF2B5EF4-FFF2-40B4-BE49-F238E27FC236}">
                <a16:creationId xmlns:a16="http://schemas.microsoft.com/office/drawing/2014/main" id="{A88594A4-8024-4D79-8B6A-119E33052351}"/>
              </a:ext>
            </a:extLst>
          </p:cNvPr>
          <p:cNvGrpSpPr/>
          <p:nvPr/>
        </p:nvGrpSpPr>
        <p:grpSpPr>
          <a:xfrm rot="9469324">
            <a:off x="4464825" y="2446262"/>
            <a:ext cx="569663" cy="740125"/>
            <a:chOff x="4020870" y="2194485"/>
            <a:chExt cx="1102258" cy="1432090"/>
          </a:xfrm>
          <a:effectLst>
            <a:outerShdw blurRad="444500" dist="254000" dir="8100000" algn="tr" rotWithShape="0">
              <a:prstClr val="black">
                <a:alpha val="50000"/>
              </a:prstClr>
            </a:outerShdw>
          </a:effectLst>
        </p:grpSpPr>
        <p:sp>
          <p:nvSpPr>
            <p:cNvPr id="11" name="等腰三角形 43">
              <a:extLst>
                <a:ext uri="{FF2B5EF4-FFF2-40B4-BE49-F238E27FC236}">
                  <a16:creationId xmlns:a16="http://schemas.microsoft.com/office/drawing/2014/main" id="{4AEC74B8-DAE4-43E1-9F33-CED290A20CAE}"/>
                </a:ext>
              </a:extLst>
            </p:cNvPr>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solidFill>
                  <a:schemeClr val="tx1"/>
                </a:solidFill>
                <a:ea typeface="微软雅黑" panose="020B0503020204020204" pitchFamily="34" charset="-122"/>
              </a:endParaRPr>
            </a:p>
          </p:txBody>
        </p:sp>
        <p:sp>
          <p:nvSpPr>
            <p:cNvPr id="12" name="等腰三角形 42">
              <a:extLst>
                <a:ext uri="{FF2B5EF4-FFF2-40B4-BE49-F238E27FC236}">
                  <a16:creationId xmlns:a16="http://schemas.microsoft.com/office/drawing/2014/main" id="{069338C0-6245-487D-AD9C-345095D7B761}"/>
                </a:ext>
              </a:extLst>
            </p:cNvPr>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anose="020B0503020204020204" pitchFamily="34" charset="-122"/>
              </a:endParaRPr>
            </a:p>
          </p:txBody>
        </p:sp>
      </p:grpSp>
      <p:sp>
        <p:nvSpPr>
          <p:cNvPr id="13" name="椭圆 34">
            <a:extLst>
              <a:ext uri="{FF2B5EF4-FFF2-40B4-BE49-F238E27FC236}">
                <a16:creationId xmlns:a16="http://schemas.microsoft.com/office/drawing/2014/main" id="{2F32C259-FFC6-4C0E-8974-76B37B2AE69C}"/>
              </a:ext>
            </a:extLst>
          </p:cNvPr>
          <p:cNvSpPr/>
          <p:nvPr/>
        </p:nvSpPr>
        <p:spPr>
          <a:xfrm rot="8068240">
            <a:off x="3903421" y="3321759"/>
            <a:ext cx="532218" cy="684464"/>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FF9298"/>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anose="020B0503020204020204" pitchFamily="34" charset="-122"/>
            </a:endParaRPr>
          </a:p>
        </p:txBody>
      </p:sp>
      <p:sp>
        <p:nvSpPr>
          <p:cNvPr id="14" name="TextBox 33">
            <a:extLst>
              <a:ext uri="{FF2B5EF4-FFF2-40B4-BE49-F238E27FC236}">
                <a16:creationId xmlns:a16="http://schemas.microsoft.com/office/drawing/2014/main" id="{862DE625-99E7-4CF1-A22B-FC097A47D79F}"/>
              </a:ext>
            </a:extLst>
          </p:cNvPr>
          <p:cNvSpPr txBox="1"/>
          <p:nvPr/>
        </p:nvSpPr>
        <p:spPr>
          <a:xfrm>
            <a:off x="4043371" y="3576638"/>
            <a:ext cx="34289" cy="248209"/>
          </a:xfrm>
          <a:prstGeom prst="rect">
            <a:avLst/>
          </a:prstGeom>
          <a:noFill/>
        </p:spPr>
        <p:txBody>
          <a:bodyPr wrap="square" rtlCol="0">
            <a:spAutoFit/>
          </a:bodyPr>
          <a:lstStyle/>
          <a:p>
            <a:endParaRPr lang="zh-CN" altLang="en-US" sz="1013" dirty="0">
              <a:ea typeface="微软雅黑" panose="020B0503020204020204" pitchFamily="34" charset="-122"/>
            </a:endParaRPr>
          </a:p>
        </p:txBody>
      </p:sp>
      <p:sp>
        <p:nvSpPr>
          <p:cNvPr id="15" name="TextBox 34">
            <a:extLst>
              <a:ext uri="{FF2B5EF4-FFF2-40B4-BE49-F238E27FC236}">
                <a16:creationId xmlns:a16="http://schemas.microsoft.com/office/drawing/2014/main" id="{E94AA5E2-D6DF-45F2-87DB-4675244F4F02}"/>
              </a:ext>
            </a:extLst>
          </p:cNvPr>
          <p:cNvSpPr txBox="1"/>
          <p:nvPr/>
        </p:nvSpPr>
        <p:spPr>
          <a:xfrm>
            <a:off x="4583374" y="2518838"/>
            <a:ext cx="365806" cy="461665"/>
          </a:xfrm>
          <a:prstGeom prst="rect">
            <a:avLst/>
          </a:prstGeom>
          <a:noFill/>
        </p:spPr>
        <p:txBody>
          <a:bodyPr wrap="square" rtlCol="0">
            <a:spAutoFit/>
          </a:bodyPr>
          <a:lstStyle/>
          <a:p>
            <a:r>
              <a:rPr lang="en-US" altLang="zh-CN" sz="2400" dirty="0">
                <a:solidFill>
                  <a:schemeClr val="bg1">
                    <a:lumMod val="65000"/>
                  </a:schemeClr>
                </a:solidFill>
                <a:latin typeface="微软雅黑" panose="020B0503020204020204" pitchFamily="34" charset="-122"/>
                <a:ea typeface="微软雅黑" panose="020B0503020204020204" pitchFamily="34" charset="-122"/>
              </a:rPr>
              <a:t>2</a:t>
            </a:r>
            <a:endParaRPr lang="zh-CN" altLang="en-US" sz="24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6" name="TextBox 36">
            <a:extLst>
              <a:ext uri="{FF2B5EF4-FFF2-40B4-BE49-F238E27FC236}">
                <a16:creationId xmlns:a16="http://schemas.microsoft.com/office/drawing/2014/main" id="{704F855A-E94C-43E9-B687-62F80C4E0CB3}"/>
              </a:ext>
            </a:extLst>
          </p:cNvPr>
          <p:cNvSpPr txBox="1"/>
          <p:nvPr/>
        </p:nvSpPr>
        <p:spPr>
          <a:xfrm>
            <a:off x="7802431" y="3395417"/>
            <a:ext cx="365806" cy="461665"/>
          </a:xfrm>
          <a:prstGeom prst="rect">
            <a:avLst/>
          </a:prstGeom>
          <a:noFill/>
        </p:spPr>
        <p:txBody>
          <a:bodyPr wrap="square" rtlCol="0">
            <a:spAutoFit/>
          </a:bodyPr>
          <a:lstStyle/>
          <a:p>
            <a:r>
              <a:rPr lang="en-US" altLang="zh-CN" sz="2400" dirty="0">
                <a:solidFill>
                  <a:schemeClr val="bg1">
                    <a:lumMod val="65000"/>
                  </a:schemeClr>
                </a:solidFill>
                <a:latin typeface="微软雅黑" panose="020B0503020204020204" pitchFamily="34" charset="-122"/>
                <a:ea typeface="微软雅黑" panose="020B0503020204020204" pitchFamily="34" charset="-122"/>
              </a:rPr>
              <a:t>6</a:t>
            </a:r>
            <a:endParaRPr lang="zh-CN" altLang="en-US" sz="24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7" name="TextBox 37">
            <a:extLst>
              <a:ext uri="{FF2B5EF4-FFF2-40B4-BE49-F238E27FC236}">
                <a16:creationId xmlns:a16="http://schemas.microsoft.com/office/drawing/2014/main" id="{2CBD8630-1AA4-4CA0-AFF6-EF502F3B6278}"/>
              </a:ext>
            </a:extLst>
          </p:cNvPr>
          <p:cNvSpPr txBox="1"/>
          <p:nvPr/>
        </p:nvSpPr>
        <p:spPr>
          <a:xfrm>
            <a:off x="7447002" y="2664006"/>
            <a:ext cx="365806" cy="461665"/>
          </a:xfrm>
          <a:prstGeom prst="rect">
            <a:avLst/>
          </a:prstGeom>
          <a:noFill/>
        </p:spPr>
        <p:txBody>
          <a:bodyPr wrap="square" rtlCol="0">
            <a:spAutoFit/>
          </a:bodyPr>
          <a:lstStyle/>
          <a:p>
            <a:r>
              <a:rPr lang="en-US" altLang="zh-CN" sz="2400" dirty="0">
                <a:solidFill>
                  <a:schemeClr val="bg1"/>
                </a:solidFill>
                <a:latin typeface="微软雅黑" panose="020B0503020204020204" pitchFamily="34" charset="-122"/>
                <a:ea typeface="微软雅黑" panose="020B0503020204020204" pitchFamily="34" charset="-122"/>
              </a:rPr>
              <a:t>5</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8" name="TextBox 38">
            <a:extLst>
              <a:ext uri="{FF2B5EF4-FFF2-40B4-BE49-F238E27FC236}">
                <a16:creationId xmlns:a16="http://schemas.microsoft.com/office/drawing/2014/main" id="{4D6FE70D-A2B7-4AEC-BA97-19014A6891B7}"/>
              </a:ext>
            </a:extLst>
          </p:cNvPr>
          <p:cNvSpPr txBox="1"/>
          <p:nvPr/>
        </p:nvSpPr>
        <p:spPr>
          <a:xfrm>
            <a:off x="5445511" y="2098916"/>
            <a:ext cx="365806" cy="461665"/>
          </a:xfrm>
          <a:prstGeom prst="rect">
            <a:avLst/>
          </a:prstGeom>
          <a:noFill/>
        </p:spPr>
        <p:txBody>
          <a:bodyPr wrap="square" rtlCol="0">
            <a:spAutoFit/>
          </a:bodyPr>
          <a:lstStyle/>
          <a:p>
            <a:r>
              <a:rPr lang="en-US" altLang="zh-CN" sz="2400" dirty="0">
                <a:solidFill>
                  <a:schemeClr val="bg1"/>
                </a:solidFill>
                <a:latin typeface="微软雅黑" panose="020B0503020204020204" pitchFamily="34" charset="-122"/>
                <a:ea typeface="微软雅黑" panose="020B0503020204020204" pitchFamily="34" charset="-122"/>
              </a:rPr>
              <a:t>3</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9" name="TextBox 39">
            <a:extLst>
              <a:ext uri="{FF2B5EF4-FFF2-40B4-BE49-F238E27FC236}">
                <a16:creationId xmlns:a16="http://schemas.microsoft.com/office/drawing/2014/main" id="{3931ACD6-56D9-43CA-8D67-9DF1732F9D69}"/>
              </a:ext>
            </a:extLst>
          </p:cNvPr>
          <p:cNvSpPr txBox="1"/>
          <p:nvPr/>
        </p:nvSpPr>
        <p:spPr>
          <a:xfrm>
            <a:off x="3906819" y="3394683"/>
            <a:ext cx="365806" cy="461665"/>
          </a:xfrm>
          <a:prstGeom prst="rect">
            <a:avLst/>
          </a:prstGeom>
          <a:noFill/>
        </p:spPr>
        <p:txBody>
          <a:bodyPr wrap="square" rtlCol="0">
            <a:spAutoFit/>
          </a:bodyPr>
          <a:lstStyle/>
          <a:p>
            <a:r>
              <a:rPr lang="en-US" altLang="zh-CN" sz="2400" dirty="0">
                <a:solidFill>
                  <a:schemeClr val="bg1"/>
                </a:solidFill>
                <a:latin typeface="微软雅黑" panose="020B0503020204020204" pitchFamily="34" charset="-122"/>
                <a:ea typeface="微软雅黑" panose="020B0503020204020204" pitchFamily="34" charset="-122"/>
              </a:rPr>
              <a:t>1</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20" name="TextBox 40">
            <a:extLst>
              <a:ext uri="{FF2B5EF4-FFF2-40B4-BE49-F238E27FC236}">
                <a16:creationId xmlns:a16="http://schemas.microsoft.com/office/drawing/2014/main" id="{82D9E183-EAB8-4315-8ACF-00C3FFFB498F}"/>
              </a:ext>
            </a:extLst>
          </p:cNvPr>
          <p:cNvSpPr txBox="1"/>
          <p:nvPr/>
        </p:nvSpPr>
        <p:spPr>
          <a:xfrm>
            <a:off x="2870776" y="2962889"/>
            <a:ext cx="1172594" cy="507831"/>
          </a:xfrm>
          <a:prstGeom prst="rect">
            <a:avLst/>
          </a:prstGeom>
          <a:noFill/>
        </p:spPr>
        <p:txBody>
          <a:bodyPr wrap="square" rtlCol="0">
            <a:spAutoFit/>
          </a:bodyPr>
          <a:lstStyle/>
          <a:p>
            <a:r>
              <a:rPr lang="zh-CN" altLang="en-US" sz="675"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a:t>
            </a:r>
          </a:p>
        </p:txBody>
      </p:sp>
      <p:sp>
        <p:nvSpPr>
          <p:cNvPr id="21" name="TextBox 41">
            <a:extLst>
              <a:ext uri="{FF2B5EF4-FFF2-40B4-BE49-F238E27FC236}">
                <a16:creationId xmlns:a16="http://schemas.microsoft.com/office/drawing/2014/main" id="{E397436B-47C6-48C7-8748-A5E4C2AC6066}"/>
              </a:ext>
            </a:extLst>
          </p:cNvPr>
          <p:cNvSpPr txBox="1"/>
          <p:nvPr/>
        </p:nvSpPr>
        <p:spPr>
          <a:xfrm>
            <a:off x="3265777" y="2156623"/>
            <a:ext cx="1172594" cy="507831"/>
          </a:xfrm>
          <a:prstGeom prst="rect">
            <a:avLst/>
          </a:prstGeom>
          <a:noFill/>
        </p:spPr>
        <p:txBody>
          <a:bodyPr wrap="square" rtlCol="0">
            <a:spAutoFit/>
          </a:bodyPr>
          <a:lstStyle/>
          <a:p>
            <a:r>
              <a:rPr lang="zh-CN" altLang="en-US" sz="675"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a:t>
            </a:r>
          </a:p>
        </p:txBody>
      </p:sp>
      <p:sp>
        <p:nvSpPr>
          <p:cNvPr id="22" name="TextBox 42">
            <a:extLst>
              <a:ext uri="{FF2B5EF4-FFF2-40B4-BE49-F238E27FC236}">
                <a16:creationId xmlns:a16="http://schemas.microsoft.com/office/drawing/2014/main" id="{BE2E6802-21DC-40C9-B72F-7DB7FA970E8B}"/>
              </a:ext>
            </a:extLst>
          </p:cNvPr>
          <p:cNvSpPr txBox="1"/>
          <p:nvPr/>
        </p:nvSpPr>
        <p:spPr>
          <a:xfrm>
            <a:off x="4989594" y="1585123"/>
            <a:ext cx="1172594" cy="507831"/>
          </a:xfrm>
          <a:prstGeom prst="rect">
            <a:avLst/>
          </a:prstGeom>
          <a:noFill/>
        </p:spPr>
        <p:txBody>
          <a:bodyPr wrap="square" rtlCol="0">
            <a:spAutoFit/>
          </a:bodyPr>
          <a:lstStyle/>
          <a:p>
            <a:r>
              <a:rPr lang="zh-CN" altLang="en-US" sz="675"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a:t>
            </a:r>
          </a:p>
        </p:txBody>
      </p:sp>
      <p:sp>
        <p:nvSpPr>
          <p:cNvPr id="23" name="TextBox 43">
            <a:extLst>
              <a:ext uri="{FF2B5EF4-FFF2-40B4-BE49-F238E27FC236}">
                <a16:creationId xmlns:a16="http://schemas.microsoft.com/office/drawing/2014/main" id="{AD89A3DD-DD69-47AC-B84A-27123984FBF1}"/>
              </a:ext>
            </a:extLst>
          </p:cNvPr>
          <p:cNvSpPr txBox="1"/>
          <p:nvPr/>
        </p:nvSpPr>
        <p:spPr>
          <a:xfrm>
            <a:off x="6792862" y="1701323"/>
            <a:ext cx="1172594" cy="507831"/>
          </a:xfrm>
          <a:prstGeom prst="rect">
            <a:avLst/>
          </a:prstGeom>
          <a:noFill/>
        </p:spPr>
        <p:txBody>
          <a:bodyPr wrap="square" rtlCol="0">
            <a:spAutoFit/>
          </a:bodyPr>
          <a:lstStyle/>
          <a:p>
            <a:r>
              <a:rPr lang="zh-CN" altLang="en-US" sz="675"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a:t>
            </a:r>
          </a:p>
        </p:txBody>
      </p:sp>
      <p:sp>
        <p:nvSpPr>
          <p:cNvPr id="24" name="TextBox 46">
            <a:extLst>
              <a:ext uri="{FF2B5EF4-FFF2-40B4-BE49-F238E27FC236}">
                <a16:creationId xmlns:a16="http://schemas.microsoft.com/office/drawing/2014/main" id="{750D88C4-BC61-4DD8-AC90-C33C30901DC5}"/>
              </a:ext>
            </a:extLst>
          </p:cNvPr>
          <p:cNvSpPr txBox="1"/>
          <p:nvPr/>
        </p:nvSpPr>
        <p:spPr>
          <a:xfrm>
            <a:off x="7814464" y="2343408"/>
            <a:ext cx="1172594" cy="507831"/>
          </a:xfrm>
          <a:prstGeom prst="rect">
            <a:avLst/>
          </a:prstGeom>
          <a:noFill/>
        </p:spPr>
        <p:txBody>
          <a:bodyPr wrap="square" rtlCol="0">
            <a:spAutoFit/>
          </a:bodyPr>
          <a:lstStyle/>
          <a:p>
            <a:r>
              <a:rPr lang="zh-CN" altLang="en-US" sz="675"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a:t>
            </a:r>
          </a:p>
        </p:txBody>
      </p:sp>
      <p:sp>
        <p:nvSpPr>
          <p:cNvPr id="25" name="TextBox 47">
            <a:extLst>
              <a:ext uri="{FF2B5EF4-FFF2-40B4-BE49-F238E27FC236}">
                <a16:creationId xmlns:a16="http://schemas.microsoft.com/office/drawing/2014/main" id="{C9131F84-D5F2-4E2B-9FF6-19336FE56CA9}"/>
              </a:ext>
            </a:extLst>
          </p:cNvPr>
          <p:cNvSpPr txBox="1"/>
          <p:nvPr/>
        </p:nvSpPr>
        <p:spPr>
          <a:xfrm>
            <a:off x="8223556" y="3102587"/>
            <a:ext cx="1172594" cy="507831"/>
          </a:xfrm>
          <a:prstGeom prst="rect">
            <a:avLst/>
          </a:prstGeom>
          <a:noFill/>
        </p:spPr>
        <p:txBody>
          <a:bodyPr wrap="square" rtlCol="0">
            <a:spAutoFit/>
          </a:bodyPr>
          <a:lstStyle/>
          <a:p>
            <a:r>
              <a:rPr lang="zh-CN" altLang="en-US" sz="675"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a:t>
            </a:r>
          </a:p>
        </p:txBody>
      </p:sp>
      <p:sp>
        <p:nvSpPr>
          <p:cNvPr id="26" name="TextBox 35">
            <a:extLst>
              <a:ext uri="{FF2B5EF4-FFF2-40B4-BE49-F238E27FC236}">
                <a16:creationId xmlns:a16="http://schemas.microsoft.com/office/drawing/2014/main" id="{DF9E9C9B-4532-4D33-8613-803C5DA7FD79}"/>
              </a:ext>
            </a:extLst>
          </p:cNvPr>
          <p:cNvSpPr txBox="1"/>
          <p:nvPr/>
        </p:nvSpPr>
        <p:spPr>
          <a:xfrm>
            <a:off x="6574426" y="2214466"/>
            <a:ext cx="365806" cy="461665"/>
          </a:xfrm>
          <a:prstGeom prst="rect">
            <a:avLst/>
          </a:prstGeom>
          <a:noFill/>
        </p:spPr>
        <p:txBody>
          <a:bodyPr wrap="square" rtlCol="0">
            <a:spAutoFit/>
          </a:bodyPr>
          <a:lstStyle/>
          <a:p>
            <a:r>
              <a:rPr lang="en-US" altLang="zh-CN" sz="2400" dirty="0">
                <a:solidFill>
                  <a:schemeClr val="bg1">
                    <a:lumMod val="65000"/>
                  </a:schemeClr>
                </a:solidFill>
                <a:latin typeface="微软雅黑" panose="020B0503020204020204" pitchFamily="34" charset="-122"/>
                <a:ea typeface="微软雅黑" panose="020B0503020204020204" pitchFamily="34" charset="-122"/>
              </a:rPr>
              <a:t>4</a:t>
            </a:r>
            <a:endParaRPr lang="zh-CN" altLang="en-US" sz="2400" dirty="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27" name="组合 26">
            <a:extLst>
              <a:ext uri="{FF2B5EF4-FFF2-40B4-BE49-F238E27FC236}">
                <a16:creationId xmlns:a16="http://schemas.microsoft.com/office/drawing/2014/main" id="{99794B34-47F1-433A-9FC4-6E1AECD63D70}"/>
              </a:ext>
            </a:extLst>
          </p:cNvPr>
          <p:cNvGrpSpPr/>
          <p:nvPr/>
        </p:nvGrpSpPr>
        <p:grpSpPr>
          <a:xfrm>
            <a:off x="5157483" y="3208788"/>
            <a:ext cx="1768928" cy="1769699"/>
            <a:chOff x="5110844" y="2375407"/>
            <a:chExt cx="2358571" cy="2359599"/>
          </a:xfrm>
          <a:effectLst>
            <a:outerShdw blurRad="254000" sx="102000" sy="102000" algn="ctr" rotWithShape="0">
              <a:prstClr val="black">
                <a:alpha val="40000"/>
              </a:prstClr>
            </a:outerShdw>
          </a:effectLst>
        </p:grpSpPr>
        <p:pic>
          <p:nvPicPr>
            <p:cNvPr id="28" name="图片 27">
              <a:extLst>
                <a:ext uri="{FF2B5EF4-FFF2-40B4-BE49-F238E27FC236}">
                  <a16:creationId xmlns:a16="http://schemas.microsoft.com/office/drawing/2014/main" id="{31BE67DC-4431-4EFE-8CCB-E1456ACEA092}"/>
                </a:ext>
              </a:extLst>
            </p:cNvPr>
            <p:cNvPicPr>
              <a:picLocks noChangeAspect="1"/>
            </p:cNvPicPr>
            <p:nvPr/>
          </p:nvPicPr>
          <p:blipFill>
            <a:blip r:embed="rId2"/>
            <a:stretch>
              <a:fillRect/>
            </a:stretch>
          </p:blipFill>
          <p:spPr>
            <a:xfrm>
              <a:off x="5110844" y="2375407"/>
              <a:ext cx="2358571" cy="2359599"/>
            </a:xfrm>
            <a:prstGeom prst="rect">
              <a:avLst/>
            </a:prstGeom>
          </p:spPr>
        </p:pic>
        <p:sp>
          <p:nvSpPr>
            <p:cNvPr id="29" name="文本框 28">
              <a:extLst>
                <a:ext uri="{FF2B5EF4-FFF2-40B4-BE49-F238E27FC236}">
                  <a16:creationId xmlns:a16="http://schemas.microsoft.com/office/drawing/2014/main" id="{53EA260A-CA6F-43B7-9C65-1764115250EB}"/>
                </a:ext>
              </a:extLst>
            </p:cNvPr>
            <p:cNvSpPr txBox="1"/>
            <p:nvPr/>
          </p:nvSpPr>
          <p:spPr>
            <a:xfrm>
              <a:off x="5377057" y="3184524"/>
              <a:ext cx="1887696" cy="615553"/>
            </a:xfrm>
            <a:prstGeom prst="rect">
              <a:avLst/>
            </a:prstGeom>
            <a:noFill/>
          </p:spPr>
          <p:txBody>
            <a:bodyPr wrap="none" rtlCol="0">
              <a:spAutoFit/>
            </a:bodyPr>
            <a:lstStyle/>
            <a:p>
              <a:r>
                <a:rPr lang="zh-CN" altLang="en-US" sz="2400" dirty="0">
                  <a:solidFill>
                    <a:schemeClr val="bg1">
                      <a:lumMod val="50000"/>
                    </a:schemeClr>
                  </a:solidFill>
                  <a:latin typeface="微软雅黑" panose="020B0503020204020204" pitchFamily="34" charset="-122"/>
                  <a:ea typeface="微软雅黑" panose="020B0503020204020204" pitchFamily="34" charset="-122"/>
                </a:rPr>
                <a:t>你的标题</a:t>
              </a:r>
            </a:p>
          </p:txBody>
        </p:sp>
      </p:grpSp>
    </p:spTree>
    <p:extLst>
      <p:ext uri="{BB962C8B-B14F-4D97-AF65-F5344CB8AC3E}">
        <p14:creationId xmlns:p14="http://schemas.microsoft.com/office/powerpoint/2010/main" val="185423054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40000">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14:bounceEnd="40000">
                                          <p:cBhvr additive="base">
                                            <p:cTn id="7" dur="500" fill="hold"/>
                                            <p:tgtEl>
                                              <p:spTgt spid="13"/>
                                            </p:tgtEl>
                                            <p:attrNameLst>
                                              <p:attrName>ppt_x</p:attrName>
                                            </p:attrNameLst>
                                          </p:cBhvr>
                                          <p:tavLst>
                                            <p:tav tm="0">
                                              <p:val>
                                                <p:strVal val="#ppt_x"/>
                                              </p:val>
                                            </p:tav>
                                            <p:tav tm="100000">
                                              <p:val>
                                                <p:strVal val="#ppt_x"/>
                                              </p:val>
                                            </p:tav>
                                          </p:tavLst>
                                        </p:anim>
                                        <p:anim calcmode="lin" valueType="num" p14:bounceEnd="40000">
                                          <p:cBhvr additive="base">
                                            <p:cTn id="8" dur="500" fill="hold"/>
                                            <p:tgtEl>
                                              <p:spTgt spid="13"/>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14:presetBounceEnd="40000">
                                      <p:stCondLst>
                                        <p:cond delay="400"/>
                                      </p:stCondLst>
                                      <p:childTnLst>
                                        <p:set>
                                          <p:cBhvr>
                                            <p:cTn id="10" dur="1" fill="hold">
                                              <p:stCondLst>
                                                <p:cond delay="0"/>
                                              </p:stCondLst>
                                            </p:cTn>
                                            <p:tgtEl>
                                              <p:spTgt spid="2"/>
                                            </p:tgtEl>
                                            <p:attrNameLst>
                                              <p:attrName>style.visibility</p:attrName>
                                            </p:attrNameLst>
                                          </p:cBhvr>
                                          <p:to>
                                            <p:strVal val="visible"/>
                                          </p:to>
                                        </p:set>
                                        <p:anim calcmode="lin" valueType="num" p14:bounceEnd="40000">
                                          <p:cBhvr additive="base">
                                            <p:cTn id="11" dur="500" fill="hold"/>
                                            <p:tgtEl>
                                              <p:spTgt spid="2"/>
                                            </p:tgtEl>
                                            <p:attrNameLst>
                                              <p:attrName>ppt_x</p:attrName>
                                            </p:attrNameLst>
                                          </p:cBhvr>
                                          <p:tavLst>
                                            <p:tav tm="0">
                                              <p:val>
                                                <p:strVal val="#ppt_x"/>
                                              </p:val>
                                            </p:tav>
                                            <p:tav tm="100000">
                                              <p:val>
                                                <p:strVal val="#ppt_x"/>
                                              </p:val>
                                            </p:tav>
                                          </p:tavLst>
                                        </p:anim>
                                        <p:anim calcmode="lin" valueType="num" p14:bounceEnd="40000">
                                          <p:cBhvr additive="base">
                                            <p:cTn id="12" dur="500" fill="hold"/>
                                            <p:tgtEl>
                                              <p:spTgt spid="2"/>
                                            </p:tgtEl>
                                            <p:attrNameLst>
                                              <p:attrName>ppt_y</p:attrName>
                                            </p:attrNameLst>
                                          </p:cBhvr>
                                          <p:tavLst>
                                            <p:tav tm="0">
                                              <p:val>
                                                <p:strVal val="0-#ppt_h/2"/>
                                              </p:val>
                                            </p:tav>
                                            <p:tav tm="100000">
                                              <p:val>
                                                <p:strVal val="#ppt_y"/>
                                              </p:val>
                                            </p:tav>
                                          </p:tavLst>
                                        </p:anim>
                                      </p:childTnLst>
                                    </p:cTn>
                                  </p:par>
                                  <p:par>
                                    <p:cTn id="13" presetID="2" presetClass="entr" presetSubtype="2" fill="hold" nodeType="withEffect" p14:presetBounceEnd="40000">
                                      <p:stCondLst>
                                        <p:cond delay="200"/>
                                      </p:stCondLst>
                                      <p:childTnLst>
                                        <p:set>
                                          <p:cBhvr>
                                            <p:cTn id="14" dur="1" fill="hold">
                                              <p:stCondLst>
                                                <p:cond delay="0"/>
                                              </p:stCondLst>
                                            </p:cTn>
                                            <p:tgtEl>
                                              <p:spTgt spid="10"/>
                                            </p:tgtEl>
                                            <p:attrNameLst>
                                              <p:attrName>style.visibility</p:attrName>
                                            </p:attrNameLst>
                                          </p:cBhvr>
                                          <p:to>
                                            <p:strVal val="visible"/>
                                          </p:to>
                                        </p:set>
                                        <p:anim calcmode="lin" valueType="num" p14:bounceEnd="40000">
                                          <p:cBhvr additive="base">
                                            <p:cTn id="15" dur="500" fill="hold"/>
                                            <p:tgtEl>
                                              <p:spTgt spid="10"/>
                                            </p:tgtEl>
                                            <p:attrNameLst>
                                              <p:attrName>ppt_x</p:attrName>
                                            </p:attrNameLst>
                                          </p:cBhvr>
                                          <p:tavLst>
                                            <p:tav tm="0">
                                              <p:val>
                                                <p:strVal val="1+#ppt_w/2"/>
                                              </p:val>
                                            </p:tav>
                                            <p:tav tm="100000">
                                              <p:val>
                                                <p:strVal val="#ppt_x"/>
                                              </p:val>
                                            </p:tav>
                                          </p:tavLst>
                                        </p:anim>
                                        <p:anim calcmode="lin" valueType="num" p14:bounceEnd="40000">
                                          <p:cBhvr additive="base">
                                            <p:cTn id="16" dur="5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14:presetBounceEnd="40000">
                                      <p:stCondLst>
                                        <p:cond delay="1200"/>
                                      </p:stCondLst>
                                      <p:childTnLst>
                                        <p:set>
                                          <p:cBhvr>
                                            <p:cTn id="18" dur="1" fill="hold">
                                              <p:stCondLst>
                                                <p:cond delay="0"/>
                                              </p:stCondLst>
                                            </p:cTn>
                                            <p:tgtEl>
                                              <p:spTgt spid="3"/>
                                            </p:tgtEl>
                                            <p:attrNameLst>
                                              <p:attrName>style.visibility</p:attrName>
                                            </p:attrNameLst>
                                          </p:cBhvr>
                                          <p:to>
                                            <p:strVal val="visible"/>
                                          </p:to>
                                        </p:set>
                                        <p:anim calcmode="lin" valueType="num" p14:bounceEnd="40000">
                                          <p:cBhvr additive="base">
                                            <p:cTn id="19" dur="500" fill="hold"/>
                                            <p:tgtEl>
                                              <p:spTgt spid="3"/>
                                            </p:tgtEl>
                                            <p:attrNameLst>
                                              <p:attrName>ppt_x</p:attrName>
                                            </p:attrNameLst>
                                          </p:cBhvr>
                                          <p:tavLst>
                                            <p:tav tm="0">
                                              <p:val>
                                                <p:strVal val="1+#ppt_w/2"/>
                                              </p:val>
                                            </p:tav>
                                            <p:tav tm="100000">
                                              <p:val>
                                                <p:strVal val="#ppt_x"/>
                                              </p:val>
                                            </p:tav>
                                          </p:tavLst>
                                        </p:anim>
                                        <p:anim calcmode="lin" valueType="num" p14:bounceEnd="40000">
                                          <p:cBhvr additive="base">
                                            <p:cTn id="20" dur="500" fill="hold"/>
                                            <p:tgtEl>
                                              <p:spTgt spid="3"/>
                                            </p:tgtEl>
                                            <p:attrNameLst>
                                              <p:attrName>ppt_y</p:attrName>
                                            </p:attrNameLst>
                                          </p:cBhvr>
                                          <p:tavLst>
                                            <p:tav tm="0">
                                              <p:val>
                                                <p:strVal val="#ppt_y"/>
                                              </p:val>
                                            </p:tav>
                                            <p:tav tm="100000">
                                              <p:val>
                                                <p:strVal val="#ppt_y"/>
                                              </p:val>
                                            </p:tav>
                                          </p:tavLst>
                                        </p:anim>
                                      </p:childTnLst>
                                    </p:cTn>
                                  </p:par>
                                  <p:par>
                                    <p:cTn id="21" presetID="2" presetClass="entr" presetSubtype="1" fill="hold" grpId="0" nodeType="withEffect" p14:presetBounceEnd="40000">
                                      <p:stCondLst>
                                        <p:cond delay="900"/>
                                      </p:stCondLst>
                                      <p:childTnLst>
                                        <p:set>
                                          <p:cBhvr>
                                            <p:cTn id="22" dur="1" fill="hold">
                                              <p:stCondLst>
                                                <p:cond delay="0"/>
                                              </p:stCondLst>
                                            </p:cTn>
                                            <p:tgtEl>
                                              <p:spTgt spid="9"/>
                                            </p:tgtEl>
                                            <p:attrNameLst>
                                              <p:attrName>style.visibility</p:attrName>
                                            </p:attrNameLst>
                                          </p:cBhvr>
                                          <p:to>
                                            <p:strVal val="visible"/>
                                          </p:to>
                                        </p:set>
                                        <p:anim calcmode="lin" valueType="num" p14:bounceEnd="40000">
                                          <p:cBhvr additive="base">
                                            <p:cTn id="23" dur="500" fill="hold"/>
                                            <p:tgtEl>
                                              <p:spTgt spid="9"/>
                                            </p:tgtEl>
                                            <p:attrNameLst>
                                              <p:attrName>ppt_x</p:attrName>
                                            </p:attrNameLst>
                                          </p:cBhvr>
                                          <p:tavLst>
                                            <p:tav tm="0">
                                              <p:val>
                                                <p:strVal val="#ppt_x"/>
                                              </p:val>
                                            </p:tav>
                                            <p:tav tm="100000">
                                              <p:val>
                                                <p:strVal val="#ppt_x"/>
                                              </p:val>
                                            </p:tav>
                                          </p:tavLst>
                                        </p:anim>
                                        <p:anim calcmode="lin" valueType="num" p14:bounceEnd="40000">
                                          <p:cBhvr additive="base">
                                            <p:cTn id="24" dur="500" fill="hold"/>
                                            <p:tgtEl>
                                              <p:spTgt spid="9"/>
                                            </p:tgtEl>
                                            <p:attrNameLst>
                                              <p:attrName>ppt_y</p:attrName>
                                            </p:attrNameLst>
                                          </p:cBhvr>
                                          <p:tavLst>
                                            <p:tav tm="0">
                                              <p:val>
                                                <p:strVal val="0-#ppt_h/2"/>
                                              </p:val>
                                            </p:tav>
                                            <p:tav tm="100000">
                                              <p:val>
                                                <p:strVal val="#ppt_y"/>
                                              </p:val>
                                            </p:tav>
                                          </p:tavLst>
                                        </p:anim>
                                      </p:childTnLst>
                                    </p:cTn>
                                  </p:par>
                                  <p:par>
                                    <p:cTn id="25" presetID="2" presetClass="entr" presetSubtype="2" fill="hold" nodeType="withEffect" p14:presetBounceEnd="40000">
                                      <p:stCondLst>
                                        <p:cond delay="600"/>
                                      </p:stCondLst>
                                      <p:childTnLst>
                                        <p:set>
                                          <p:cBhvr>
                                            <p:cTn id="26" dur="1" fill="hold">
                                              <p:stCondLst>
                                                <p:cond delay="0"/>
                                              </p:stCondLst>
                                            </p:cTn>
                                            <p:tgtEl>
                                              <p:spTgt spid="6"/>
                                            </p:tgtEl>
                                            <p:attrNameLst>
                                              <p:attrName>style.visibility</p:attrName>
                                            </p:attrNameLst>
                                          </p:cBhvr>
                                          <p:to>
                                            <p:strVal val="visible"/>
                                          </p:to>
                                        </p:set>
                                        <p:anim calcmode="lin" valueType="num" p14:bounceEnd="40000">
                                          <p:cBhvr additive="base">
                                            <p:cTn id="27" dur="500" fill="hold"/>
                                            <p:tgtEl>
                                              <p:spTgt spid="6"/>
                                            </p:tgtEl>
                                            <p:attrNameLst>
                                              <p:attrName>ppt_x</p:attrName>
                                            </p:attrNameLst>
                                          </p:cBhvr>
                                          <p:tavLst>
                                            <p:tav tm="0">
                                              <p:val>
                                                <p:strVal val="1+#ppt_w/2"/>
                                              </p:val>
                                            </p:tav>
                                            <p:tav tm="100000">
                                              <p:val>
                                                <p:strVal val="#ppt_x"/>
                                              </p:val>
                                            </p:tav>
                                          </p:tavLst>
                                        </p:anim>
                                        <p:anim calcmode="lin" valueType="num" p14:bounceEnd="40000">
                                          <p:cBhvr additive="base">
                                            <p:cTn id="28" dur="500" fill="hold"/>
                                            <p:tgtEl>
                                              <p:spTgt spid="6"/>
                                            </p:tgtEl>
                                            <p:attrNameLst>
                                              <p:attrName>ppt_y</p:attrName>
                                            </p:attrNameLst>
                                          </p:cBhvr>
                                          <p:tavLst>
                                            <p:tav tm="0">
                                              <p:val>
                                                <p:strVal val="#ppt_y"/>
                                              </p:val>
                                            </p:tav>
                                            <p:tav tm="100000">
                                              <p:val>
                                                <p:strVal val="#ppt_y"/>
                                              </p:val>
                                            </p:tav>
                                          </p:tavLst>
                                        </p:anim>
                                      </p:childTnLst>
                                    </p:cTn>
                                  </p:par>
                                </p:childTnLst>
                              </p:cTn>
                            </p:par>
                            <p:par>
                              <p:cTn id="29" fill="hold">
                                <p:stCondLst>
                                  <p:cond delay="1700"/>
                                </p:stCondLst>
                                <p:childTnLst>
                                  <p:par>
                                    <p:cTn id="30" presetID="10" presetClass="entr" presetSubtype="0" fill="hold" grpId="0" nodeType="after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500"/>
                                            <p:tgtEl>
                                              <p:spTgt spid="19"/>
                                            </p:tgtEl>
                                          </p:cBhvr>
                                        </p:animEffect>
                                      </p:childTnLst>
                                    </p:cTn>
                                  </p:par>
                                  <p:par>
                                    <p:cTn id="33" presetID="10" presetClass="entr" presetSubtype="0" fill="hold" grpId="0" nodeType="withEffect">
                                      <p:stCondLst>
                                        <p:cond delay="20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500"/>
                                            <p:tgtEl>
                                              <p:spTgt spid="15"/>
                                            </p:tgtEl>
                                          </p:cBhvr>
                                        </p:animEffect>
                                      </p:childTnLst>
                                    </p:cTn>
                                  </p:par>
                                  <p:par>
                                    <p:cTn id="36" presetID="10" presetClass="entr" presetSubtype="0" fill="hold" grpId="0" nodeType="withEffect">
                                      <p:stCondLst>
                                        <p:cond delay="400"/>
                                      </p:stCondLst>
                                      <p:childTnLst>
                                        <p:set>
                                          <p:cBhvr>
                                            <p:cTn id="37" dur="1" fill="hold">
                                              <p:stCondLst>
                                                <p:cond delay="0"/>
                                              </p:stCondLst>
                                            </p:cTn>
                                            <p:tgtEl>
                                              <p:spTgt spid="18"/>
                                            </p:tgtEl>
                                            <p:attrNameLst>
                                              <p:attrName>style.visibility</p:attrName>
                                            </p:attrNameLst>
                                          </p:cBhvr>
                                          <p:to>
                                            <p:strVal val="visible"/>
                                          </p:to>
                                        </p:set>
                                        <p:animEffect transition="in" filter="fade">
                                          <p:cBhvr>
                                            <p:cTn id="38" dur="500"/>
                                            <p:tgtEl>
                                              <p:spTgt spid="18"/>
                                            </p:tgtEl>
                                          </p:cBhvr>
                                        </p:animEffect>
                                      </p:childTnLst>
                                    </p:cTn>
                                  </p:par>
                                  <p:par>
                                    <p:cTn id="39" presetID="10" presetClass="entr" presetSubtype="0" fill="hold" grpId="0" nodeType="withEffect">
                                      <p:stCondLst>
                                        <p:cond delay="500"/>
                                      </p:stCondLst>
                                      <p:childTnLst>
                                        <p:set>
                                          <p:cBhvr>
                                            <p:cTn id="40" dur="1" fill="hold">
                                              <p:stCondLst>
                                                <p:cond delay="0"/>
                                              </p:stCondLst>
                                            </p:cTn>
                                            <p:tgtEl>
                                              <p:spTgt spid="26"/>
                                            </p:tgtEl>
                                            <p:attrNameLst>
                                              <p:attrName>style.visibility</p:attrName>
                                            </p:attrNameLst>
                                          </p:cBhvr>
                                          <p:to>
                                            <p:strVal val="visible"/>
                                          </p:to>
                                        </p:set>
                                        <p:animEffect transition="in" filter="fade">
                                          <p:cBhvr>
                                            <p:cTn id="41" dur="500"/>
                                            <p:tgtEl>
                                              <p:spTgt spid="26"/>
                                            </p:tgtEl>
                                          </p:cBhvr>
                                        </p:animEffect>
                                      </p:childTnLst>
                                    </p:cTn>
                                  </p:par>
                                  <p:par>
                                    <p:cTn id="42" presetID="10" presetClass="entr" presetSubtype="0" fill="hold" grpId="0" nodeType="withEffect">
                                      <p:stCondLst>
                                        <p:cond delay="700"/>
                                      </p:stCondLst>
                                      <p:childTnLst>
                                        <p:set>
                                          <p:cBhvr>
                                            <p:cTn id="43" dur="1" fill="hold">
                                              <p:stCondLst>
                                                <p:cond delay="0"/>
                                              </p:stCondLst>
                                            </p:cTn>
                                            <p:tgtEl>
                                              <p:spTgt spid="17"/>
                                            </p:tgtEl>
                                            <p:attrNameLst>
                                              <p:attrName>style.visibility</p:attrName>
                                            </p:attrNameLst>
                                          </p:cBhvr>
                                          <p:to>
                                            <p:strVal val="visible"/>
                                          </p:to>
                                        </p:set>
                                        <p:animEffect transition="in" filter="fade">
                                          <p:cBhvr>
                                            <p:cTn id="44" dur="500"/>
                                            <p:tgtEl>
                                              <p:spTgt spid="17"/>
                                            </p:tgtEl>
                                          </p:cBhvr>
                                        </p:animEffect>
                                      </p:childTnLst>
                                    </p:cTn>
                                  </p:par>
                                  <p:par>
                                    <p:cTn id="45" presetID="10" presetClass="entr" presetSubtype="0" fill="hold" grpId="0" nodeType="withEffect">
                                      <p:stCondLst>
                                        <p:cond delay="90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500"/>
                                            <p:tgtEl>
                                              <p:spTgt spid="16"/>
                                            </p:tgtEl>
                                          </p:cBhvr>
                                        </p:animEffect>
                                      </p:childTnLst>
                                    </p:cTn>
                                  </p:par>
                                </p:childTnLst>
                              </p:cTn>
                            </p:par>
                            <p:par>
                              <p:cTn id="48" fill="hold">
                                <p:stCondLst>
                                  <p:cond delay="3100"/>
                                </p:stCondLst>
                                <p:childTnLst>
                                  <p:par>
                                    <p:cTn id="49" presetID="12" presetClass="entr" presetSubtype="8" fill="hold" grpId="0" nodeType="afterEffect">
                                      <p:stCondLst>
                                        <p:cond delay="0"/>
                                      </p:stCondLst>
                                      <p:childTnLst>
                                        <p:set>
                                          <p:cBhvr>
                                            <p:cTn id="50" dur="1" fill="hold">
                                              <p:stCondLst>
                                                <p:cond delay="0"/>
                                              </p:stCondLst>
                                            </p:cTn>
                                            <p:tgtEl>
                                              <p:spTgt spid="20"/>
                                            </p:tgtEl>
                                            <p:attrNameLst>
                                              <p:attrName>style.visibility</p:attrName>
                                            </p:attrNameLst>
                                          </p:cBhvr>
                                          <p:to>
                                            <p:strVal val="visible"/>
                                          </p:to>
                                        </p:set>
                                        <p:anim calcmode="lin" valueType="num">
                                          <p:cBhvr additive="base">
                                            <p:cTn id="51" dur="300"/>
                                            <p:tgtEl>
                                              <p:spTgt spid="20"/>
                                            </p:tgtEl>
                                            <p:attrNameLst>
                                              <p:attrName>ppt_x</p:attrName>
                                            </p:attrNameLst>
                                          </p:cBhvr>
                                          <p:tavLst>
                                            <p:tav tm="0">
                                              <p:val>
                                                <p:strVal val="#ppt_x-#ppt_w*1.125000"/>
                                              </p:val>
                                            </p:tav>
                                            <p:tav tm="100000">
                                              <p:val>
                                                <p:strVal val="#ppt_x"/>
                                              </p:val>
                                            </p:tav>
                                          </p:tavLst>
                                        </p:anim>
                                        <p:animEffect transition="in" filter="wipe(right)">
                                          <p:cBhvr>
                                            <p:cTn id="52" dur="300"/>
                                            <p:tgtEl>
                                              <p:spTgt spid="20"/>
                                            </p:tgtEl>
                                          </p:cBhvr>
                                        </p:animEffect>
                                      </p:childTnLst>
                                    </p:cTn>
                                  </p:par>
                                  <p:par>
                                    <p:cTn id="53" presetID="12" presetClass="entr" presetSubtype="8" fill="hold" grpId="0" nodeType="withEffect">
                                      <p:stCondLst>
                                        <p:cond delay="200"/>
                                      </p:stCondLst>
                                      <p:childTnLst>
                                        <p:set>
                                          <p:cBhvr>
                                            <p:cTn id="54" dur="1" fill="hold">
                                              <p:stCondLst>
                                                <p:cond delay="0"/>
                                              </p:stCondLst>
                                            </p:cTn>
                                            <p:tgtEl>
                                              <p:spTgt spid="21"/>
                                            </p:tgtEl>
                                            <p:attrNameLst>
                                              <p:attrName>style.visibility</p:attrName>
                                            </p:attrNameLst>
                                          </p:cBhvr>
                                          <p:to>
                                            <p:strVal val="visible"/>
                                          </p:to>
                                        </p:set>
                                        <p:anim calcmode="lin" valueType="num">
                                          <p:cBhvr additive="base">
                                            <p:cTn id="55" dur="300"/>
                                            <p:tgtEl>
                                              <p:spTgt spid="21"/>
                                            </p:tgtEl>
                                            <p:attrNameLst>
                                              <p:attrName>ppt_x</p:attrName>
                                            </p:attrNameLst>
                                          </p:cBhvr>
                                          <p:tavLst>
                                            <p:tav tm="0">
                                              <p:val>
                                                <p:strVal val="#ppt_x-#ppt_w*1.125000"/>
                                              </p:val>
                                            </p:tav>
                                            <p:tav tm="100000">
                                              <p:val>
                                                <p:strVal val="#ppt_x"/>
                                              </p:val>
                                            </p:tav>
                                          </p:tavLst>
                                        </p:anim>
                                        <p:animEffect transition="in" filter="wipe(right)">
                                          <p:cBhvr>
                                            <p:cTn id="56" dur="300"/>
                                            <p:tgtEl>
                                              <p:spTgt spid="21"/>
                                            </p:tgtEl>
                                          </p:cBhvr>
                                        </p:animEffect>
                                      </p:childTnLst>
                                    </p:cTn>
                                  </p:par>
                                  <p:par>
                                    <p:cTn id="57" presetID="12" presetClass="entr" presetSubtype="8" fill="hold" grpId="0" nodeType="withEffect">
                                      <p:stCondLst>
                                        <p:cond delay="200"/>
                                      </p:stCondLst>
                                      <p:childTnLst>
                                        <p:set>
                                          <p:cBhvr>
                                            <p:cTn id="58" dur="1" fill="hold">
                                              <p:stCondLst>
                                                <p:cond delay="0"/>
                                              </p:stCondLst>
                                            </p:cTn>
                                            <p:tgtEl>
                                              <p:spTgt spid="22"/>
                                            </p:tgtEl>
                                            <p:attrNameLst>
                                              <p:attrName>style.visibility</p:attrName>
                                            </p:attrNameLst>
                                          </p:cBhvr>
                                          <p:to>
                                            <p:strVal val="visible"/>
                                          </p:to>
                                        </p:set>
                                        <p:anim calcmode="lin" valueType="num">
                                          <p:cBhvr additive="base">
                                            <p:cTn id="59" dur="300"/>
                                            <p:tgtEl>
                                              <p:spTgt spid="22"/>
                                            </p:tgtEl>
                                            <p:attrNameLst>
                                              <p:attrName>ppt_x</p:attrName>
                                            </p:attrNameLst>
                                          </p:cBhvr>
                                          <p:tavLst>
                                            <p:tav tm="0">
                                              <p:val>
                                                <p:strVal val="#ppt_x-#ppt_w*1.125000"/>
                                              </p:val>
                                            </p:tav>
                                            <p:tav tm="100000">
                                              <p:val>
                                                <p:strVal val="#ppt_x"/>
                                              </p:val>
                                            </p:tav>
                                          </p:tavLst>
                                        </p:anim>
                                        <p:animEffect transition="in" filter="wipe(right)">
                                          <p:cBhvr>
                                            <p:cTn id="60" dur="300"/>
                                            <p:tgtEl>
                                              <p:spTgt spid="22"/>
                                            </p:tgtEl>
                                          </p:cBhvr>
                                        </p:animEffect>
                                      </p:childTnLst>
                                    </p:cTn>
                                  </p:par>
                                  <p:par>
                                    <p:cTn id="61" presetID="12" presetClass="entr" presetSubtype="8" fill="hold" grpId="0" nodeType="withEffect">
                                      <p:stCondLst>
                                        <p:cond delay="200"/>
                                      </p:stCondLst>
                                      <p:childTnLst>
                                        <p:set>
                                          <p:cBhvr>
                                            <p:cTn id="62" dur="1" fill="hold">
                                              <p:stCondLst>
                                                <p:cond delay="0"/>
                                              </p:stCondLst>
                                            </p:cTn>
                                            <p:tgtEl>
                                              <p:spTgt spid="23"/>
                                            </p:tgtEl>
                                            <p:attrNameLst>
                                              <p:attrName>style.visibility</p:attrName>
                                            </p:attrNameLst>
                                          </p:cBhvr>
                                          <p:to>
                                            <p:strVal val="visible"/>
                                          </p:to>
                                        </p:set>
                                        <p:anim calcmode="lin" valueType="num">
                                          <p:cBhvr additive="base">
                                            <p:cTn id="63" dur="300"/>
                                            <p:tgtEl>
                                              <p:spTgt spid="23"/>
                                            </p:tgtEl>
                                            <p:attrNameLst>
                                              <p:attrName>ppt_x</p:attrName>
                                            </p:attrNameLst>
                                          </p:cBhvr>
                                          <p:tavLst>
                                            <p:tav tm="0">
                                              <p:val>
                                                <p:strVal val="#ppt_x-#ppt_w*1.125000"/>
                                              </p:val>
                                            </p:tav>
                                            <p:tav tm="100000">
                                              <p:val>
                                                <p:strVal val="#ppt_x"/>
                                              </p:val>
                                            </p:tav>
                                          </p:tavLst>
                                        </p:anim>
                                        <p:animEffect transition="in" filter="wipe(right)">
                                          <p:cBhvr>
                                            <p:cTn id="64" dur="300"/>
                                            <p:tgtEl>
                                              <p:spTgt spid="23"/>
                                            </p:tgtEl>
                                          </p:cBhvr>
                                        </p:animEffect>
                                      </p:childTnLst>
                                    </p:cTn>
                                  </p:par>
                                  <p:par>
                                    <p:cTn id="65" presetID="12" presetClass="entr" presetSubtype="8" fill="hold" grpId="0" nodeType="withEffect">
                                      <p:stCondLst>
                                        <p:cond delay="200"/>
                                      </p:stCondLst>
                                      <p:childTnLst>
                                        <p:set>
                                          <p:cBhvr>
                                            <p:cTn id="66" dur="1" fill="hold">
                                              <p:stCondLst>
                                                <p:cond delay="0"/>
                                              </p:stCondLst>
                                            </p:cTn>
                                            <p:tgtEl>
                                              <p:spTgt spid="24"/>
                                            </p:tgtEl>
                                            <p:attrNameLst>
                                              <p:attrName>style.visibility</p:attrName>
                                            </p:attrNameLst>
                                          </p:cBhvr>
                                          <p:to>
                                            <p:strVal val="visible"/>
                                          </p:to>
                                        </p:set>
                                        <p:anim calcmode="lin" valueType="num">
                                          <p:cBhvr additive="base">
                                            <p:cTn id="67" dur="300"/>
                                            <p:tgtEl>
                                              <p:spTgt spid="24"/>
                                            </p:tgtEl>
                                            <p:attrNameLst>
                                              <p:attrName>ppt_x</p:attrName>
                                            </p:attrNameLst>
                                          </p:cBhvr>
                                          <p:tavLst>
                                            <p:tav tm="0">
                                              <p:val>
                                                <p:strVal val="#ppt_x-#ppt_w*1.125000"/>
                                              </p:val>
                                            </p:tav>
                                            <p:tav tm="100000">
                                              <p:val>
                                                <p:strVal val="#ppt_x"/>
                                              </p:val>
                                            </p:tav>
                                          </p:tavLst>
                                        </p:anim>
                                        <p:animEffect transition="in" filter="wipe(right)">
                                          <p:cBhvr>
                                            <p:cTn id="68" dur="300"/>
                                            <p:tgtEl>
                                              <p:spTgt spid="24"/>
                                            </p:tgtEl>
                                          </p:cBhvr>
                                        </p:animEffect>
                                      </p:childTnLst>
                                    </p:cTn>
                                  </p:par>
                                  <p:par>
                                    <p:cTn id="69" presetID="12" presetClass="entr" presetSubtype="8" fill="hold" grpId="0" nodeType="withEffect">
                                      <p:stCondLst>
                                        <p:cond delay="200"/>
                                      </p:stCondLst>
                                      <p:childTnLst>
                                        <p:set>
                                          <p:cBhvr>
                                            <p:cTn id="70" dur="1" fill="hold">
                                              <p:stCondLst>
                                                <p:cond delay="0"/>
                                              </p:stCondLst>
                                            </p:cTn>
                                            <p:tgtEl>
                                              <p:spTgt spid="25"/>
                                            </p:tgtEl>
                                            <p:attrNameLst>
                                              <p:attrName>style.visibility</p:attrName>
                                            </p:attrNameLst>
                                          </p:cBhvr>
                                          <p:to>
                                            <p:strVal val="visible"/>
                                          </p:to>
                                        </p:set>
                                        <p:anim calcmode="lin" valueType="num">
                                          <p:cBhvr additive="base">
                                            <p:cTn id="71" dur="300"/>
                                            <p:tgtEl>
                                              <p:spTgt spid="25"/>
                                            </p:tgtEl>
                                            <p:attrNameLst>
                                              <p:attrName>ppt_x</p:attrName>
                                            </p:attrNameLst>
                                          </p:cBhvr>
                                          <p:tavLst>
                                            <p:tav tm="0">
                                              <p:val>
                                                <p:strVal val="#ppt_x-#ppt_w*1.125000"/>
                                              </p:val>
                                            </p:tav>
                                            <p:tav tm="100000">
                                              <p:val>
                                                <p:strVal val="#ppt_x"/>
                                              </p:val>
                                            </p:tav>
                                          </p:tavLst>
                                        </p:anim>
                                        <p:animEffect transition="in" filter="wipe(right)">
                                          <p:cBhvr>
                                            <p:cTn id="72" dur="300"/>
                                            <p:tgtEl>
                                              <p:spTgt spid="25"/>
                                            </p:tgtEl>
                                          </p:cBhvr>
                                        </p:animEffect>
                                      </p:childTnLst>
                                    </p:cTn>
                                  </p:par>
                                </p:childTnLst>
                              </p:cTn>
                            </p:par>
                          </p:childTnLst>
                        </p:cTn>
                      </p:par>
                      <p:par>
                        <p:cTn id="73" fill="hold">
                          <p:stCondLst>
                            <p:cond delay="indefinite"/>
                          </p:stCondLst>
                          <p:childTnLst>
                            <p:par>
                              <p:cTn id="74" fill="hold">
                                <p:stCondLst>
                                  <p:cond delay="0"/>
                                </p:stCondLst>
                                <p:childTnLst>
                                  <p:par>
                                    <p:cTn id="75" presetID="2" presetClass="entr" presetSubtype="1" fill="hold" nodeType="clickEffect" p14:presetBounceEnd="77000">
                                      <p:stCondLst>
                                        <p:cond delay="0"/>
                                      </p:stCondLst>
                                      <p:childTnLst>
                                        <p:set>
                                          <p:cBhvr>
                                            <p:cTn id="76" dur="1" fill="hold">
                                              <p:stCondLst>
                                                <p:cond delay="0"/>
                                              </p:stCondLst>
                                            </p:cTn>
                                            <p:tgtEl>
                                              <p:spTgt spid="27"/>
                                            </p:tgtEl>
                                            <p:attrNameLst>
                                              <p:attrName>style.visibility</p:attrName>
                                            </p:attrNameLst>
                                          </p:cBhvr>
                                          <p:to>
                                            <p:strVal val="visible"/>
                                          </p:to>
                                        </p:set>
                                        <p:anim calcmode="lin" valueType="num" p14:bounceEnd="77000">
                                          <p:cBhvr additive="base">
                                            <p:cTn id="77" dur="1000" fill="hold"/>
                                            <p:tgtEl>
                                              <p:spTgt spid="27"/>
                                            </p:tgtEl>
                                            <p:attrNameLst>
                                              <p:attrName>ppt_x</p:attrName>
                                            </p:attrNameLst>
                                          </p:cBhvr>
                                          <p:tavLst>
                                            <p:tav tm="0">
                                              <p:val>
                                                <p:strVal val="#ppt_x"/>
                                              </p:val>
                                            </p:tav>
                                            <p:tav tm="100000">
                                              <p:val>
                                                <p:strVal val="#ppt_x"/>
                                              </p:val>
                                            </p:tav>
                                          </p:tavLst>
                                        </p:anim>
                                        <p:anim calcmode="lin" valueType="num" p14:bounceEnd="77000">
                                          <p:cBhvr additive="base">
                                            <p:cTn id="78" dur="1000" fill="hold"/>
                                            <p:tgtEl>
                                              <p:spTgt spid="2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 grpId="0" animBg="1"/>
          <p:bldP spid="13" grpId="0" animBg="1"/>
          <p:bldP spid="15" grpId="0"/>
          <p:bldP spid="16" grpId="0"/>
          <p:bldP spid="17" grpId="0"/>
          <p:bldP spid="18" grpId="0"/>
          <p:bldP spid="19" grpId="0"/>
          <p:bldP spid="20" grpId="0"/>
          <p:bldP spid="21" grpId="0"/>
          <p:bldP spid="22" grpId="0"/>
          <p:bldP spid="23" grpId="0"/>
          <p:bldP spid="24" grpId="0"/>
          <p:bldP spid="25" grpId="0"/>
          <p:bldP spid="2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4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0-#ppt_h/2"/>
                                              </p:val>
                                            </p:tav>
                                            <p:tav tm="100000">
                                              <p:val>
                                                <p:strVal val="#ppt_y"/>
                                              </p:val>
                                            </p:tav>
                                          </p:tavLst>
                                        </p:anim>
                                      </p:childTnLst>
                                    </p:cTn>
                                  </p:par>
                                  <p:par>
                                    <p:cTn id="13" presetID="2" presetClass="entr" presetSubtype="2" fill="hold" nodeType="withEffect">
                                      <p:stCondLst>
                                        <p:cond delay="20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1+#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120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1+#ppt_w/2"/>
                                              </p:val>
                                            </p:tav>
                                            <p:tav tm="100000">
                                              <p:val>
                                                <p:strVal val="#ppt_x"/>
                                              </p:val>
                                            </p:tav>
                                          </p:tavLst>
                                        </p:anim>
                                        <p:anim calcmode="lin" valueType="num">
                                          <p:cBhvr additive="base">
                                            <p:cTn id="20" dur="500" fill="hold"/>
                                            <p:tgtEl>
                                              <p:spTgt spid="3"/>
                                            </p:tgtEl>
                                            <p:attrNameLst>
                                              <p:attrName>ppt_y</p:attrName>
                                            </p:attrNameLst>
                                          </p:cBhvr>
                                          <p:tavLst>
                                            <p:tav tm="0">
                                              <p:val>
                                                <p:strVal val="#ppt_y"/>
                                              </p:val>
                                            </p:tav>
                                            <p:tav tm="100000">
                                              <p:val>
                                                <p:strVal val="#ppt_y"/>
                                              </p:val>
                                            </p:tav>
                                          </p:tavLst>
                                        </p:anim>
                                      </p:childTnLst>
                                    </p:cTn>
                                  </p:par>
                                  <p:par>
                                    <p:cTn id="21" presetID="2" presetClass="entr" presetSubtype="1" fill="hold" grpId="0" nodeType="withEffect">
                                      <p:stCondLst>
                                        <p:cond delay="90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ppt_x"/>
                                              </p:val>
                                            </p:tav>
                                            <p:tav tm="100000">
                                              <p:val>
                                                <p:strVal val="#ppt_x"/>
                                              </p:val>
                                            </p:tav>
                                          </p:tavLst>
                                        </p:anim>
                                        <p:anim calcmode="lin" valueType="num">
                                          <p:cBhvr additive="base">
                                            <p:cTn id="24" dur="500" fill="hold"/>
                                            <p:tgtEl>
                                              <p:spTgt spid="9"/>
                                            </p:tgtEl>
                                            <p:attrNameLst>
                                              <p:attrName>ppt_y</p:attrName>
                                            </p:attrNameLst>
                                          </p:cBhvr>
                                          <p:tavLst>
                                            <p:tav tm="0">
                                              <p:val>
                                                <p:strVal val="0-#ppt_h/2"/>
                                              </p:val>
                                            </p:tav>
                                            <p:tav tm="100000">
                                              <p:val>
                                                <p:strVal val="#ppt_y"/>
                                              </p:val>
                                            </p:tav>
                                          </p:tavLst>
                                        </p:anim>
                                      </p:childTnLst>
                                    </p:cTn>
                                  </p:par>
                                  <p:par>
                                    <p:cTn id="25" presetID="2" presetClass="entr" presetSubtype="2" fill="hold" nodeType="withEffect">
                                      <p:stCondLst>
                                        <p:cond delay="60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1+#ppt_w/2"/>
                                              </p:val>
                                            </p:tav>
                                            <p:tav tm="100000">
                                              <p:val>
                                                <p:strVal val="#ppt_x"/>
                                              </p:val>
                                            </p:tav>
                                          </p:tavLst>
                                        </p:anim>
                                        <p:anim calcmode="lin" valueType="num">
                                          <p:cBhvr additive="base">
                                            <p:cTn id="28" dur="500" fill="hold"/>
                                            <p:tgtEl>
                                              <p:spTgt spid="6"/>
                                            </p:tgtEl>
                                            <p:attrNameLst>
                                              <p:attrName>ppt_y</p:attrName>
                                            </p:attrNameLst>
                                          </p:cBhvr>
                                          <p:tavLst>
                                            <p:tav tm="0">
                                              <p:val>
                                                <p:strVal val="#ppt_y"/>
                                              </p:val>
                                            </p:tav>
                                            <p:tav tm="100000">
                                              <p:val>
                                                <p:strVal val="#ppt_y"/>
                                              </p:val>
                                            </p:tav>
                                          </p:tavLst>
                                        </p:anim>
                                      </p:childTnLst>
                                    </p:cTn>
                                  </p:par>
                                </p:childTnLst>
                              </p:cTn>
                            </p:par>
                            <p:par>
                              <p:cTn id="29" fill="hold">
                                <p:stCondLst>
                                  <p:cond delay="1700"/>
                                </p:stCondLst>
                                <p:childTnLst>
                                  <p:par>
                                    <p:cTn id="30" presetID="10" presetClass="entr" presetSubtype="0" fill="hold" grpId="0" nodeType="after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500"/>
                                            <p:tgtEl>
                                              <p:spTgt spid="19"/>
                                            </p:tgtEl>
                                          </p:cBhvr>
                                        </p:animEffect>
                                      </p:childTnLst>
                                    </p:cTn>
                                  </p:par>
                                  <p:par>
                                    <p:cTn id="33" presetID="10" presetClass="entr" presetSubtype="0" fill="hold" grpId="0" nodeType="withEffect">
                                      <p:stCondLst>
                                        <p:cond delay="20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500"/>
                                            <p:tgtEl>
                                              <p:spTgt spid="15"/>
                                            </p:tgtEl>
                                          </p:cBhvr>
                                        </p:animEffect>
                                      </p:childTnLst>
                                    </p:cTn>
                                  </p:par>
                                  <p:par>
                                    <p:cTn id="36" presetID="10" presetClass="entr" presetSubtype="0" fill="hold" grpId="0" nodeType="withEffect">
                                      <p:stCondLst>
                                        <p:cond delay="400"/>
                                      </p:stCondLst>
                                      <p:childTnLst>
                                        <p:set>
                                          <p:cBhvr>
                                            <p:cTn id="37" dur="1" fill="hold">
                                              <p:stCondLst>
                                                <p:cond delay="0"/>
                                              </p:stCondLst>
                                            </p:cTn>
                                            <p:tgtEl>
                                              <p:spTgt spid="18"/>
                                            </p:tgtEl>
                                            <p:attrNameLst>
                                              <p:attrName>style.visibility</p:attrName>
                                            </p:attrNameLst>
                                          </p:cBhvr>
                                          <p:to>
                                            <p:strVal val="visible"/>
                                          </p:to>
                                        </p:set>
                                        <p:animEffect transition="in" filter="fade">
                                          <p:cBhvr>
                                            <p:cTn id="38" dur="500"/>
                                            <p:tgtEl>
                                              <p:spTgt spid="18"/>
                                            </p:tgtEl>
                                          </p:cBhvr>
                                        </p:animEffect>
                                      </p:childTnLst>
                                    </p:cTn>
                                  </p:par>
                                  <p:par>
                                    <p:cTn id="39" presetID="10" presetClass="entr" presetSubtype="0" fill="hold" grpId="0" nodeType="withEffect">
                                      <p:stCondLst>
                                        <p:cond delay="500"/>
                                      </p:stCondLst>
                                      <p:childTnLst>
                                        <p:set>
                                          <p:cBhvr>
                                            <p:cTn id="40" dur="1" fill="hold">
                                              <p:stCondLst>
                                                <p:cond delay="0"/>
                                              </p:stCondLst>
                                            </p:cTn>
                                            <p:tgtEl>
                                              <p:spTgt spid="26"/>
                                            </p:tgtEl>
                                            <p:attrNameLst>
                                              <p:attrName>style.visibility</p:attrName>
                                            </p:attrNameLst>
                                          </p:cBhvr>
                                          <p:to>
                                            <p:strVal val="visible"/>
                                          </p:to>
                                        </p:set>
                                        <p:animEffect transition="in" filter="fade">
                                          <p:cBhvr>
                                            <p:cTn id="41" dur="500"/>
                                            <p:tgtEl>
                                              <p:spTgt spid="26"/>
                                            </p:tgtEl>
                                          </p:cBhvr>
                                        </p:animEffect>
                                      </p:childTnLst>
                                    </p:cTn>
                                  </p:par>
                                  <p:par>
                                    <p:cTn id="42" presetID="10" presetClass="entr" presetSubtype="0" fill="hold" grpId="0" nodeType="withEffect">
                                      <p:stCondLst>
                                        <p:cond delay="700"/>
                                      </p:stCondLst>
                                      <p:childTnLst>
                                        <p:set>
                                          <p:cBhvr>
                                            <p:cTn id="43" dur="1" fill="hold">
                                              <p:stCondLst>
                                                <p:cond delay="0"/>
                                              </p:stCondLst>
                                            </p:cTn>
                                            <p:tgtEl>
                                              <p:spTgt spid="17"/>
                                            </p:tgtEl>
                                            <p:attrNameLst>
                                              <p:attrName>style.visibility</p:attrName>
                                            </p:attrNameLst>
                                          </p:cBhvr>
                                          <p:to>
                                            <p:strVal val="visible"/>
                                          </p:to>
                                        </p:set>
                                        <p:animEffect transition="in" filter="fade">
                                          <p:cBhvr>
                                            <p:cTn id="44" dur="500"/>
                                            <p:tgtEl>
                                              <p:spTgt spid="17"/>
                                            </p:tgtEl>
                                          </p:cBhvr>
                                        </p:animEffect>
                                      </p:childTnLst>
                                    </p:cTn>
                                  </p:par>
                                  <p:par>
                                    <p:cTn id="45" presetID="10" presetClass="entr" presetSubtype="0" fill="hold" grpId="0" nodeType="withEffect">
                                      <p:stCondLst>
                                        <p:cond delay="90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500"/>
                                            <p:tgtEl>
                                              <p:spTgt spid="16"/>
                                            </p:tgtEl>
                                          </p:cBhvr>
                                        </p:animEffect>
                                      </p:childTnLst>
                                    </p:cTn>
                                  </p:par>
                                </p:childTnLst>
                              </p:cTn>
                            </p:par>
                            <p:par>
                              <p:cTn id="48" fill="hold">
                                <p:stCondLst>
                                  <p:cond delay="3100"/>
                                </p:stCondLst>
                                <p:childTnLst>
                                  <p:par>
                                    <p:cTn id="49" presetID="12" presetClass="entr" presetSubtype="8" fill="hold" grpId="0" nodeType="afterEffect">
                                      <p:stCondLst>
                                        <p:cond delay="0"/>
                                      </p:stCondLst>
                                      <p:childTnLst>
                                        <p:set>
                                          <p:cBhvr>
                                            <p:cTn id="50" dur="1" fill="hold">
                                              <p:stCondLst>
                                                <p:cond delay="0"/>
                                              </p:stCondLst>
                                            </p:cTn>
                                            <p:tgtEl>
                                              <p:spTgt spid="20"/>
                                            </p:tgtEl>
                                            <p:attrNameLst>
                                              <p:attrName>style.visibility</p:attrName>
                                            </p:attrNameLst>
                                          </p:cBhvr>
                                          <p:to>
                                            <p:strVal val="visible"/>
                                          </p:to>
                                        </p:set>
                                        <p:anim calcmode="lin" valueType="num">
                                          <p:cBhvr additive="base">
                                            <p:cTn id="51" dur="300"/>
                                            <p:tgtEl>
                                              <p:spTgt spid="20"/>
                                            </p:tgtEl>
                                            <p:attrNameLst>
                                              <p:attrName>ppt_x</p:attrName>
                                            </p:attrNameLst>
                                          </p:cBhvr>
                                          <p:tavLst>
                                            <p:tav tm="0">
                                              <p:val>
                                                <p:strVal val="#ppt_x-#ppt_w*1.125000"/>
                                              </p:val>
                                            </p:tav>
                                            <p:tav tm="100000">
                                              <p:val>
                                                <p:strVal val="#ppt_x"/>
                                              </p:val>
                                            </p:tav>
                                          </p:tavLst>
                                        </p:anim>
                                        <p:animEffect transition="in" filter="wipe(right)">
                                          <p:cBhvr>
                                            <p:cTn id="52" dur="300"/>
                                            <p:tgtEl>
                                              <p:spTgt spid="20"/>
                                            </p:tgtEl>
                                          </p:cBhvr>
                                        </p:animEffect>
                                      </p:childTnLst>
                                    </p:cTn>
                                  </p:par>
                                  <p:par>
                                    <p:cTn id="53" presetID="12" presetClass="entr" presetSubtype="8" fill="hold" grpId="0" nodeType="withEffect">
                                      <p:stCondLst>
                                        <p:cond delay="200"/>
                                      </p:stCondLst>
                                      <p:childTnLst>
                                        <p:set>
                                          <p:cBhvr>
                                            <p:cTn id="54" dur="1" fill="hold">
                                              <p:stCondLst>
                                                <p:cond delay="0"/>
                                              </p:stCondLst>
                                            </p:cTn>
                                            <p:tgtEl>
                                              <p:spTgt spid="21"/>
                                            </p:tgtEl>
                                            <p:attrNameLst>
                                              <p:attrName>style.visibility</p:attrName>
                                            </p:attrNameLst>
                                          </p:cBhvr>
                                          <p:to>
                                            <p:strVal val="visible"/>
                                          </p:to>
                                        </p:set>
                                        <p:anim calcmode="lin" valueType="num">
                                          <p:cBhvr additive="base">
                                            <p:cTn id="55" dur="300"/>
                                            <p:tgtEl>
                                              <p:spTgt spid="21"/>
                                            </p:tgtEl>
                                            <p:attrNameLst>
                                              <p:attrName>ppt_x</p:attrName>
                                            </p:attrNameLst>
                                          </p:cBhvr>
                                          <p:tavLst>
                                            <p:tav tm="0">
                                              <p:val>
                                                <p:strVal val="#ppt_x-#ppt_w*1.125000"/>
                                              </p:val>
                                            </p:tav>
                                            <p:tav tm="100000">
                                              <p:val>
                                                <p:strVal val="#ppt_x"/>
                                              </p:val>
                                            </p:tav>
                                          </p:tavLst>
                                        </p:anim>
                                        <p:animEffect transition="in" filter="wipe(right)">
                                          <p:cBhvr>
                                            <p:cTn id="56" dur="300"/>
                                            <p:tgtEl>
                                              <p:spTgt spid="21"/>
                                            </p:tgtEl>
                                          </p:cBhvr>
                                        </p:animEffect>
                                      </p:childTnLst>
                                    </p:cTn>
                                  </p:par>
                                  <p:par>
                                    <p:cTn id="57" presetID="12" presetClass="entr" presetSubtype="8" fill="hold" grpId="0" nodeType="withEffect">
                                      <p:stCondLst>
                                        <p:cond delay="200"/>
                                      </p:stCondLst>
                                      <p:childTnLst>
                                        <p:set>
                                          <p:cBhvr>
                                            <p:cTn id="58" dur="1" fill="hold">
                                              <p:stCondLst>
                                                <p:cond delay="0"/>
                                              </p:stCondLst>
                                            </p:cTn>
                                            <p:tgtEl>
                                              <p:spTgt spid="22"/>
                                            </p:tgtEl>
                                            <p:attrNameLst>
                                              <p:attrName>style.visibility</p:attrName>
                                            </p:attrNameLst>
                                          </p:cBhvr>
                                          <p:to>
                                            <p:strVal val="visible"/>
                                          </p:to>
                                        </p:set>
                                        <p:anim calcmode="lin" valueType="num">
                                          <p:cBhvr additive="base">
                                            <p:cTn id="59" dur="300"/>
                                            <p:tgtEl>
                                              <p:spTgt spid="22"/>
                                            </p:tgtEl>
                                            <p:attrNameLst>
                                              <p:attrName>ppt_x</p:attrName>
                                            </p:attrNameLst>
                                          </p:cBhvr>
                                          <p:tavLst>
                                            <p:tav tm="0">
                                              <p:val>
                                                <p:strVal val="#ppt_x-#ppt_w*1.125000"/>
                                              </p:val>
                                            </p:tav>
                                            <p:tav tm="100000">
                                              <p:val>
                                                <p:strVal val="#ppt_x"/>
                                              </p:val>
                                            </p:tav>
                                          </p:tavLst>
                                        </p:anim>
                                        <p:animEffect transition="in" filter="wipe(right)">
                                          <p:cBhvr>
                                            <p:cTn id="60" dur="300"/>
                                            <p:tgtEl>
                                              <p:spTgt spid="22"/>
                                            </p:tgtEl>
                                          </p:cBhvr>
                                        </p:animEffect>
                                      </p:childTnLst>
                                    </p:cTn>
                                  </p:par>
                                  <p:par>
                                    <p:cTn id="61" presetID="12" presetClass="entr" presetSubtype="8" fill="hold" grpId="0" nodeType="withEffect">
                                      <p:stCondLst>
                                        <p:cond delay="200"/>
                                      </p:stCondLst>
                                      <p:childTnLst>
                                        <p:set>
                                          <p:cBhvr>
                                            <p:cTn id="62" dur="1" fill="hold">
                                              <p:stCondLst>
                                                <p:cond delay="0"/>
                                              </p:stCondLst>
                                            </p:cTn>
                                            <p:tgtEl>
                                              <p:spTgt spid="23"/>
                                            </p:tgtEl>
                                            <p:attrNameLst>
                                              <p:attrName>style.visibility</p:attrName>
                                            </p:attrNameLst>
                                          </p:cBhvr>
                                          <p:to>
                                            <p:strVal val="visible"/>
                                          </p:to>
                                        </p:set>
                                        <p:anim calcmode="lin" valueType="num">
                                          <p:cBhvr additive="base">
                                            <p:cTn id="63" dur="300"/>
                                            <p:tgtEl>
                                              <p:spTgt spid="23"/>
                                            </p:tgtEl>
                                            <p:attrNameLst>
                                              <p:attrName>ppt_x</p:attrName>
                                            </p:attrNameLst>
                                          </p:cBhvr>
                                          <p:tavLst>
                                            <p:tav tm="0">
                                              <p:val>
                                                <p:strVal val="#ppt_x-#ppt_w*1.125000"/>
                                              </p:val>
                                            </p:tav>
                                            <p:tav tm="100000">
                                              <p:val>
                                                <p:strVal val="#ppt_x"/>
                                              </p:val>
                                            </p:tav>
                                          </p:tavLst>
                                        </p:anim>
                                        <p:animEffect transition="in" filter="wipe(right)">
                                          <p:cBhvr>
                                            <p:cTn id="64" dur="300"/>
                                            <p:tgtEl>
                                              <p:spTgt spid="23"/>
                                            </p:tgtEl>
                                          </p:cBhvr>
                                        </p:animEffect>
                                      </p:childTnLst>
                                    </p:cTn>
                                  </p:par>
                                  <p:par>
                                    <p:cTn id="65" presetID="12" presetClass="entr" presetSubtype="8" fill="hold" grpId="0" nodeType="withEffect">
                                      <p:stCondLst>
                                        <p:cond delay="200"/>
                                      </p:stCondLst>
                                      <p:childTnLst>
                                        <p:set>
                                          <p:cBhvr>
                                            <p:cTn id="66" dur="1" fill="hold">
                                              <p:stCondLst>
                                                <p:cond delay="0"/>
                                              </p:stCondLst>
                                            </p:cTn>
                                            <p:tgtEl>
                                              <p:spTgt spid="24"/>
                                            </p:tgtEl>
                                            <p:attrNameLst>
                                              <p:attrName>style.visibility</p:attrName>
                                            </p:attrNameLst>
                                          </p:cBhvr>
                                          <p:to>
                                            <p:strVal val="visible"/>
                                          </p:to>
                                        </p:set>
                                        <p:anim calcmode="lin" valueType="num">
                                          <p:cBhvr additive="base">
                                            <p:cTn id="67" dur="300"/>
                                            <p:tgtEl>
                                              <p:spTgt spid="24"/>
                                            </p:tgtEl>
                                            <p:attrNameLst>
                                              <p:attrName>ppt_x</p:attrName>
                                            </p:attrNameLst>
                                          </p:cBhvr>
                                          <p:tavLst>
                                            <p:tav tm="0">
                                              <p:val>
                                                <p:strVal val="#ppt_x-#ppt_w*1.125000"/>
                                              </p:val>
                                            </p:tav>
                                            <p:tav tm="100000">
                                              <p:val>
                                                <p:strVal val="#ppt_x"/>
                                              </p:val>
                                            </p:tav>
                                          </p:tavLst>
                                        </p:anim>
                                        <p:animEffect transition="in" filter="wipe(right)">
                                          <p:cBhvr>
                                            <p:cTn id="68" dur="300"/>
                                            <p:tgtEl>
                                              <p:spTgt spid="24"/>
                                            </p:tgtEl>
                                          </p:cBhvr>
                                        </p:animEffect>
                                      </p:childTnLst>
                                    </p:cTn>
                                  </p:par>
                                  <p:par>
                                    <p:cTn id="69" presetID="12" presetClass="entr" presetSubtype="8" fill="hold" grpId="0" nodeType="withEffect">
                                      <p:stCondLst>
                                        <p:cond delay="200"/>
                                      </p:stCondLst>
                                      <p:childTnLst>
                                        <p:set>
                                          <p:cBhvr>
                                            <p:cTn id="70" dur="1" fill="hold">
                                              <p:stCondLst>
                                                <p:cond delay="0"/>
                                              </p:stCondLst>
                                            </p:cTn>
                                            <p:tgtEl>
                                              <p:spTgt spid="25"/>
                                            </p:tgtEl>
                                            <p:attrNameLst>
                                              <p:attrName>style.visibility</p:attrName>
                                            </p:attrNameLst>
                                          </p:cBhvr>
                                          <p:to>
                                            <p:strVal val="visible"/>
                                          </p:to>
                                        </p:set>
                                        <p:anim calcmode="lin" valueType="num">
                                          <p:cBhvr additive="base">
                                            <p:cTn id="71" dur="300"/>
                                            <p:tgtEl>
                                              <p:spTgt spid="25"/>
                                            </p:tgtEl>
                                            <p:attrNameLst>
                                              <p:attrName>ppt_x</p:attrName>
                                            </p:attrNameLst>
                                          </p:cBhvr>
                                          <p:tavLst>
                                            <p:tav tm="0">
                                              <p:val>
                                                <p:strVal val="#ppt_x-#ppt_w*1.125000"/>
                                              </p:val>
                                            </p:tav>
                                            <p:tav tm="100000">
                                              <p:val>
                                                <p:strVal val="#ppt_x"/>
                                              </p:val>
                                            </p:tav>
                                          </p:tavLst>
                                        </p:anim>
                                        <p:animEffect transition="in" filter="wipe(right)">
                                          <p:cBhvr>
                                            <p:cTn id="72" dur="300"/>
                                            <p:tgtEl>
                                              <p:spTgt spid="25"/>
                                            </p:tgtEl>
                                          </p:cBhvr>
                                        </p:animEffect>
                                      </p:childTnLst>
                                    </p:cTn>
                                  </p:par>
                                </p:childTnLst>
                              </p:cTn>
                            </p:par>
                          </p:childTnLst>
                        </p:cTn>
                      </p:par>
                      <p:par>
                        <p:cTn id="73" fill="hold">
                          <p:stCondLst>
                            <p:cond delay="indefinite"/>
                          </p:stCondLst>
                          <p:childTnLst>
                            <p:par>
                              <p:cTn id="74" fill="hold">
                                <p:stCondLst>
                                  <p:cond delay="0"/>
                                </p:stCondLst>
                                <p:childTnLst>
                                  <p:par>
                                    <p:cTn id="75" presetID="2" presetClass="entr" presetSubtype="1" fill="hold" nodeType="clickEffect">
                                      <p:stCondLst>
                                        <p:cond delay="0"/>
                                      </p:stCondLst>
                                      <p:childTnLst>
                                        <p:set>
                                          <p:cBhvr>
                                            <p:cTn id="76" dur="1" fill="hold">
                                              <p:stCondLst>
                                                <p:cond delay="0"/>
                                              </p:stCondLst>
                                            </p:cTn>
                                            <p:tgtEl>
                                              <p:spTgt spid="27"/>
                                            </p:tgtEl>
                                            <p:attrNameLst>
                                              <p:attrName>style.visibility</p:attrName>
                                            </p:attrNameLst>
                                          </p:cBhvr>
                                          <p:to>
                                            <p:strVal val="visible"/>
                                          </p:to>
                                        </p:set>
                                        <p:anim calcmode="lin" valueType="num">
                                          <p:cBhvr additive="base">
                                            <p:cTn id="77" dur="1000" fill="hold"/>
                                            <p:tgtEl>
                                              <p:spTgt spid="27"/>
                                            </p:tgtEl>
                                            <p:attrNameLst>
                                              <p:attrName>ppt_x</p:attrName>
                                            </p:attrNameLst>
                                          </p:cBhvr>
                                          <p:tavLst>
                                            <p:tav tm="0">
                                              <p:val>
                                                <p:strVal val="#ppt_x"/>
                                              </p:val>
                                            </p:tav>
                                            <p:tav tm="100000">
                                              <p:val>
                                                <p:strVal val="#ppt_x"/>
                                              </p:val>
                                            </p:tav>
                                          </p:tavLst>
                                        </p:anim>
                                        <p:anim calcmode="lin" valueType="num">
                                          <p:cBhvr additive="base">
                                            <p:cTn id="78" dur="1000" fill="hold"/>
                                            <p:tgtEl>
                                              <p:spTgt spid="2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 grpId="0" animBg="1"/>
          <p:bldP spid="13" grpId="0" animBg="1"/>
          <p:bldP spid="15" grpId="0"/>
          <p:bldP spid="16" grpId="0"/>
          <p:bldP spid="17" grpId="0"/>
          <p:bldP spid="18" grpId="0"/>
          <p:bldP spid="19" grpId="0"/>
          <p:bldP spid="20" grpId="0"/>
          <p:bldP spid="21" grpId="0"/>
          <p:bldP spid="22" grpId="0"/>
          <p:bldP spid="23" grpId="0"/>
          <p:bldP spid="24" grpId="0"/>
          <p:bldP spid="25" grpId="0"/>
          <p:bldP spid="26"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67">
            <a:extLst>
              <a:ext uri="{FF2B5EF4-FFF2-40B4-BE49-F238E27FC236}">
                <a16:creationId xmlns:a16="http://schemas.microsoft.com/office/drawing/2014/main" id="{BDE7DEBF-0EC4-4770-96A8-1535D4C4C249}"/>
              </a:ext>
            </a:extLst>
          </p:cNvPr>
          <p:cNvSpPr>
            <a:spLocks noChangeArrowheads="1"/>
          </p:cNvSpPr>
          <p:nvPr/>
        </p:nvSpPr>
        <p:spPr bwMode="auto">
          <a:xfrm>
            <a:off x="3471757" y="4178414"/>
            <a:ext cx="1334988" cy="2250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30" tIns="25715" rIns="51430" bIns="25715">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r>
              <a:rPr lang="zh-CN" altLang="en-US" sz="1125" dirty="0">
                <a:sym typeface="方正兰亭黑_GBK" pitchFamily="2" charset="-122"/>
              </a:rPr>
              <a:t>请输入你的题目</a:t>
            </a:r>
            <a:endParaRPr lang="en-US" altLang="zh-CN" sz="1125" dirty="0">
              <a:sym typeface="方正兰亭黑_GBK" pitchFamily="2" charset="-122"/>
            </a:endParaRPr>
          </a:p>
        </p:txBody>
      </p:sp>
      <p:sp>
        <p:nvSpPr>
          <p:cNvPr id="28" name="矩形 47">
            <a:extLst>
              <a:ext uri="{FF2B5EF4-FFF2-40B4-BE49-F238E27FC236}">
                <a16:creationId xmlns:a16="http://schemas.microsoft.com/office/drawing/2014/main" id="{E5684E4A-8B45-4B1E-A8D5-2E9334FDEDEF}"/>
              </a:ext>
            </a:extLst>
          </p:cNvPr>
          <p:cNvSpPr>
            <a:spLocks noChangeArrowheads="1"/>
          </p:cNvSpPr>
          <p:nvPr/>
        </p:nvSpPr>
        <p:spPr bwMode="auto">
          <a:xfrm>
            <a:off x="3471757" y="4385582"/>
            <a:ext cx="1413569" cy="356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51430" tIns="25715" rIns="51430" bIns="25715">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20000"/>
              </a:lnSpc>
              <a:spcBef>
                <a:spcPct val="0"/>
              </a:spcBef>
              <a:buFont typeface="Arial" pitchFamily="34" charset="0"/>
              <a:buNone/>
            </a:pPr>
            <a:r>
              <a:rPr lang="zh-CN" altLang="en-US" sz="825" dirty="0">
                <a:sym typeface="方正兰亭黑_GBK" pitchFamily="2" charset="-122"/>
              </a:rPr>
              <a:t>在此录入图表的描述说明，在此录入图表的描述说明。</a:t>
            </a:r>
          </a:p>
        </p:txBody>
      </p:sp>
      <p:sp>
        <p:nvSpPr>
          <p:cNvPr id="29" name="矩形 69">
            <a:extLst>
              <a:ext uri="{FF2B5EF4-FFF2-40B4-BE49-F238E27FC236}">
                <a16:creationId xmlns:a16="http://schemas.microsoft.com/office/drawing/2014/main" id="{A0B77FA0-2A16-4842-BF25-47D55167CB50}"/>
              </a:ext>
            </a:extLst>
          </p:cNvPr>
          <p:cNvSpPr>
            <a:spLocks noChangeArrowheads="1"/>
          </p:cNvSpPr>
          <p:nvPr/>
        </p:nvSpPr>
        <p:spPr bwMode="auto">
          <a:xfrm>
            <a:off x="5831321" y="4217954"/>
            <a:ext cx="1334988" cy="2250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30" tIns="25715" rIns="51430" bIns="25715">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r>
              <a:rPr lang="zh-CN" altLang="en-US" sz="1125" dirty="0">
                <a:sym typeface="方正兰亭黑_GBK" pitchFamily="2" charset="-122"/>
              </a:rPr>
              <a:t>请输入你的题目</a:t>
            </a:r>
            <a:endParaRPr lang="en-US" altLang="zh-CN" sz="1125" dirty="0">
              <a:sym typeface="方正兰亭黑_GBK" pitchFamily="2" charset="-122"/>
            </a:endParaRPr>
          </a:p>
        </p:txBody>
      </p:sp>
      <p:sp>
        <p:nvSpPr>
          <p:cNvPr id="30" name="矩形 47">
            <a:extLst>
              <a:ext uri="{FF2B5EF4-FFF2-40B4-BE49-F238E27FC236}">
                <a16:creationId xmlns:a16="http://schemas.microsoft.com/office/drawing/2014/main" id="{A2659A1A-406E-43B2-9B38-116D85607F2B}"/>
              </a:ext>
            </a:extLst>
          </p:cNvPr>
          <p:cNvSpPr>
            <a:spLocks noChangeArrowheads="1"/>
          </p:cNvSpPr>
          <p:nvPr/>
        </p:nvSpPr>
        <p:spPr bwMode="auto">
          <a:xfrm>
            <a:off x="5831321" y="4424871"/>
            <a:ext cx="1413569" cy="356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51430" tIns="25715" rIns="51430" bIns="25715">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20000"/>
              </a:lnSpc>
              <a:spcBef>
                <a:spcPct val="0"/>
              </a:spcBef>
              <a:buFont typeface="Arial" pitchFamily="34" charset="0"/>
              <a:buNone/>
            </a:pPr>
            <a:r>
              <a:rPr lang="zh-CN" altLang="en-US" sz="825" dirty="0">
                <a:sym typeface="方正兰亭黑_GBK" pitchFamily="2" charset="-122"/>
              </a:rPr>
              <a:t>在此录入图表的描述说明，在此录入图表的描述说明。</a:t>
            </a:r>
          </a:p>
        </p:txBody>
      </p:sp>
      <p:sp>
        <p:nvSpPr>
          <p:cNvPr id="31" name="矩形 71">
            <a:extLst>
              <a:ext uri="{FF2B5EF4-FFF2-40B4-BE49-F238E27FC236}">
                <a16:creationId xmlns:a16="http://schemas.microsoft.com/office/drawing/2014/main" id="{24425BF2-8885-4914-B869-2E84200BD7A2}"/>
              </a:ext>
            </a:extLst>
          </p:cNvPr>
          <p:cNvSpPr>
            <a:spLocks noChangeArrowheads="1"/>
          </p:cNvSpPr>
          <p:nvPr/>
        </p:nvSpPr>
        <p:spPr bwMode="auto">
          <a:xfrm>
            <a:off x="3494088" y="5053568"/>
            <a:ext cx="1334988" cy="2250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30" tIns="25715" rIns="51430" bIns="25715">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r>
              <a:rPr lang="zh-CN" altLang="en-US" sz="1125" dirty="0">
                <a:sym typeface="方正兰亭黑_GBK" pitchFamily="2" charset="-122"/>
              </a:rPr>
              <a:t>请输入你的题目</a:t>
            </a:r>
            <a:endParaRPr lang="en-US" altLang="zh-CN" sz="1125" dirty="0">
              <a:sym typeface="方正兰亭黑_GBK" pitchFamily="2" charset="-122"/>
            </a:endParaRPr>
          </a:p>
        </p:txBody>
      </p:sp>
      <p:sp>
        <p:nvSpPr>
          <p:cNvPr id="32" name="矩形 47">
            <a:extLst>
              <a:ext uri="{FF2B5EF4-FFF2-40B4-BE49-F238E27FC236}">
                <a16:creationId xmlns:a16="http://schemas.microsoft.com/office/drawing/2014/main" id="{2839943B-3469-4678-BF62-B66F1AF07174}"/>
              </a:ext>
            </a:extLst>
          </p:cNvPr>
          <p:cNvSpPr>
            <a:spLocks noChangeArrowheads="1"/>
          </p:cNvSpPr>
          <p:nvPr/>
        </p:nvSpPr>
        <p:spPr bwMode="auto">
          <a:xfrm>
            <a:off x="3494089" y="5253593"/>
            <a:ext cx="1413569" cy="356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51430" tIns="25715" rIns="51430" bIns="25715">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20000"/>
              </a:lnSpc>
              <a:spcBef>
                <a:spcPct val="0"/>
              </a:spcBef>
              <a:buFont typeface="Arial" pitchFamily="34" charset="0"/>
              <a:buNone/>
            </a:pPr>
            <a:r>
              <a:rPr lang="zh-CN" altLang="en-US" sz="825">
                <a:sym typeface="方正兰亭黑_GBK" pitchFamily="2" charset="-122"/>
              </a:rPr>
              <a:t>在此录入图表的描述说明，在此录入图表的描述说明。</a:t>
            </a:r>
          </a:p>
        </p:txBody>
      </p:sp>
      <p:grpSp>
        <p:nvGrpSpPr>
          <p:cNvPr id="33" name="组合 32">
            <a:extLst>
              <a:ext uri="{FF2B5EF4-FFF2-40B4-BE49-F238E27FC236}">
                <a16:creationId xmlns:a16="http://schemas.microsoft.com/office/drawing/2014/main" id="{5165660F-7C6A-46A5-ADD0-6B6AB448F7E5}"/>
              </a:ext>
            </a:extLst>
          </p:cNvPr>
          <p:cNvGrpSpPr/>
          <p:nvPr/>
        </p:nvGrpSpPr>
        <p:grpSpPr>
          <a:xfrm>
            <a:off x="2982967" y="4189244"/>
            <a:ext cx="466970" cy="466970"/>
            <a:chOff x="5051514" y="1762004"/>
            <a:chExt cx="605079" cy="605079"/>
          </a:xfrm>
        </p:grpSpPr>
        <p:grpSp>
          <p:nvGrpSpPr>
            <p:cNvPr id="34" name="组合 33">
              <a:extLst>
                <a:ext uri="{FF2B5EF4-FFF2-40B4-BE49-F238E27FC236}">
                  <a16:creationId xmlns:a16="http://schemas.microsoft.com/office/drawing/2014/main" id="{8D616C41-3ACB-4B00-B976-C46FD5057284}"/>
                </a:ext>
              </a:extLst>
            </p:cNvPr>
            <p:cNvGrpSpPr/>
            <p:nvPr/>
          </p:nvGrpSpPr>
          <p:grpSpPr>
            <a:xfrm>
              <a:off x="5051514" y="1762004"/>
              <a:ext cx="605079" cy="605079"/>
              <a:chOff x="304800" y="673100"/>
              <a:chExt cx="4000500" cy="4000500"/>
            </a:xfrm>
            <a:effectLst>
              <a:outerShdw blurRad="444500" dist="254000" dir="8100000" algn="tr" rotWithShape="0">
                <a:prstClr val="black">
                  <a:alpha val="50000"/>
                </a:prstClr>
              </a:outerShdw>
            </a:effectLst>
          </p:grpSpPr>
          <p:sp>
            <p:nvSpPr>
              <p:cNvPr id="36" name="同心圆 44">
                <a:extLst>
                  <a:ext uri="{FF2B5EF4-FFF2-40B4-BE49-F238E27FC236}">
                    <a16:creationId xmlns:a16="http://schemas.microsoft.com/office/drawing/2014/main" id="{A837A404-16EE-49A2-BE0E-50ABE735CFD3}"/>
                  </a:ext>
                </a:extLst>
              </p:cNvPr>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solidFill>
                    <a:schemeClr val="tx1"/>
                  </a:solidFill>
                  <a:ea typeface="微软雅黑" panose="020B0503020204020204" pitchFamily="34" charset="-122"/>
                </a:endParaRPr>
              </a:p>
            </p:txBody>
          </p:sp>
          <p:sp>
            <p:nvSpPr>
              <p:cNvPr id="37" name="椭圆 36">
                <a:extLst>
                  <a:ext uri="{FF2B5EF4-FFF2-40B4-BE49-F238E27FC236}">
                    <a16:creationId xmlns:a16="http://schemas.microsoft.com/office/drawing/2014/main" id="{D4AA81B3-A2AB-41E4-994A-75BA3275CFDB}"/>
                  </a:ext>
                </a:extLst>
              </p:cNvPr>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anose="020B0503020204020204" pitchFamily="34" charset="-122"/>
                </a:endParaRPr>
              </a:p>
            </p:txBody>
          </p:sp>
        </p:grpSp>
        <p:sp>
          <p:nvSpPr>
            <p:cNvPr id="35" name="Freeform 35">
              <a:extLst>
                <a:ext uri="{FF2B5EF4-FFF2-40B4-BE49-F238E27FC236}">
                  <a16:creationId xmlns:a16="http://schemas.microsoft.com/office/drawing/2014/main" id="{93E24148-FB21-48D6-AA0A-947DC72F44C4}"/>
                </a:ext>
              </a:extLst>
            </p:cNvPr>
            <p:cNvSpPr>
              <a:spLocks noEditPoints="1" noChangeArrowheads="1"/>
            </p:cNvSpPr>
            <p:nvPr/>
          </p:nvSpPr>
          <p:spPr bwMode="auto">
            <a:xfrm>
              <a:off x="5145629" y="1916274"/>
              <a:ext cx="416848" cy="281297"/>
            </a:xfrm>
            <a:custGeom>
              <a:avLst/>
              <a:gdLst>
                <a:gd name="T0" fmla="*/ 971389130 w 157"/>
                <a:gd name="T1" fmla="*/ 330486331 h 106"/>
                <a:gd name="T2" fmla="*/ 978586115 w 157"/>
                <a:gd name="T3" fmla="*/ 265824680 h 106"/>
                <a:gd name="T4" fmla="*/ 712353996 w 157"/>
                <a:gd name="T5" fmla="*/ 0 h 106"/>
                <a:gd name="T6" fmla="*/ 525269936 w 157"/>
                <a:gd name="T7" fmla="*/ 129320622 h 106"/>
                <a:gd name="T8" fmla="*/ 323797271 w 157"/>
                <a:gd name="T9" fmla="*/ 57475534 h 106"/>
                <a:gd name="T10" fmla="*/ 136713211 w 157"/>
                <a:gd name="T11" fmla="*/ 280194233 h 106"/>
                <a:gd name="T12" fmla="*/ 143910196 w 157"/>
                <a:gd name="T13" fmla="*/ 337669767 h 106"/>
                <a:gd name="T14" fmla="*/ 0 w 157"/>
                <a:gd name="T15" fmla="*/ 538835477 h 106"/>
                <a:gd name="T16" fmla="*/ 223060938 w 157"/>
                <a:gd name="T17" fmla="*/ 761554176 h 106"/>
                <a:gd name="T18" fmla="*/ 906629676 w 157"/>
                <a:gd name="T19" fmla="*/ 761554176 h 106"/>
                <a:gd name="T20" fmla="*/ 1129690614 w 157"/>
                <a:gd name="T21" fmla="*/ 538835477 h 106"/>
                <a:gd name="T22" fmla="*/ 971389130 w 157"/>
                <a:gd name="T23" fmla="*/ 330486331 h 106"/>
                <a:gd name="T24" fmla="*/ 863458495 w 157"/>
                <a:gd name="T25" fmla="*/ 718448195 h 106"/>
                <a:gd name="T26" fmla="*/ 568443800 w 157"/>
                <a:gd name="T27" fmla="*/ 718448195 h 106"/>
                <a:gd name="T28" fmla="*/ 741133889 w 157"/>
                <a:gd name="T29" fmla="*/ 538835477 h 106"/>
                <a:gd name="T30" fmla="*/ 733939587 w 157"/>
                <a:gd name="T31" fmla="*/ 517282486 h 106"/>
                <a:gd name="T32" fmla="*/ 661983147 w 157"/>
                <a:gd name="T33" fmla="*/ 517282486 h 106"/>
                <a:gd name="T34" fmla="*/ 661983147 w 157"/>
                <a:gd name="T35" fmla="*/ 488543379 h 106"/>
                <a:gd name="T36" fmla="*/ 661983147 w 157"/>
                <a:gd name="T37" fmla="*/ 265824680 h 106"/>
                <a:gd name="T38" fmla="*/ 647594542 w 157"/>
                <a:gd name="T39" fmla="*/ 251457807 h 106"/>
                <a:gd name="T40" fmla="*/ 460510482 w 157"/>
                <a:gd name="T41" fmla="*/ 251457807 h 106"/>
                <a:gd name="T42" fmla="*/ 446119194 w 157"/>
                <a:gd name="T43" fmla="*/ 265824680 h 106"/>
                <a:gd name="T44" fmla="*/ 446119194 w 157"/>
                <a:gd name="T45" fmla="*/ 488543379 h 106"/>
                <a:gd name="T46" fmla="*/ 446119194 w 157"/>
                <a:gd name="T47" fmla="*/ 524465923 h 106"/>
                <a:gd name="T48" fmla="*/ 366968452 w 157"/>
                <a:gd name="T49" fmla="*/ 524465923 h 106"/>
                <a:gd name="T50" fmla="*/ 359774149 w 157"/>
                <a:gd name="T51" fmla="*/ 546018913 h 106"/>
                <a:gd name="T52" fmla="*/ 539661224 w 157"/>
                <a:gd name="T53" fmla="*/ 718448195 h 106"/>
                <a:gd name="T54" fmla="*/ 273429105 w 157"/>
                <a:gd name="T55" fmla="*/ 718448195 h 106"/>
                <a:gd name="T56" fmla="*/ 79150742 w 157"/>
                <a:gd name="T57" fmla="*/ 531652040 h 106"/>
                <a:gd name="T58" fmla="*/ 208669650 w 157"/>
                <a:gd name="T59" fmla="*/ 359222758 h 106"/>
                <a:gd name="T60" fmla="*/ 201472665 w 157"/>
                <a:gd name="T61" fmla="*/ 316116777 h 106"/>
                <a:gd name="T62" fmla="*/ 359774149 w 157"/>
                <a:gd name="T63" fmla="*/ 122137185 h 106"/>
                <a:gd name="T64" fmla="*/ 532466921 w 157"/>
                <a:gd name="T65" fmla="*/ 208349146 h 106"/>
                <a:gd name="T66" fmla="*/ 697962708 w 157"/>
                <a:gd name="T67" fmla="*/ 71845088 h 106"/>
                <a:gd name="T68" fmla="*/ 921020964 w 157"/>
                <a:gd name="T69" fmla="*/ 301747224 h 106"/>
                <a:gd name="T70" fmla="*/ 913826661 w 157"/>
                <a:gd name="T71" fmla="*/ 352039321 h 106"/>
                <a:gd name="T72" fmla="*/ 1057736857 w 157"/>
                <a:gd name="T73" fmla="*/ 531652040 h 106"/>
                <a:gd name="T74" fmla="*/ 863458495 w 157"/>
                <a:gd name="T75" fmla="*/ 718448195 h 10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57"/>
                <a:gd name="T115" fmla="*/ 0 h 106"/>
                <a:gd name="T116" fmla="*/ 157 w 157"/>
                <a:gd name="T117" fmla="*/ 106 h 10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57" h="106">
                  <a:moveTo>
                    <a:pt x="135" y="46"/>
                  </a:moveTo>
                  <a:cubicBezTo>
                    <a:pt x="136" y="43"/>
                    <a:pt x="136" y="40"/>
                    <a:pt x="136" y="37"/>
                  </a:cubicBezTo>
                  <a:cubicBezTo>
                    <a:pt x="136" y="16"/>
                    <a:pt x="120" y="0"/>
                    <a:pt x="99" y="0"/>
                  </a:cubicBezTo>
                  <a:cubicBezTo>
                    <a:pt x="76" y="0"/>
                    <a:pt x="73" y="18"/>
                    <a:pt x="73" y="18"/>
                  </a:cubicBezTo>
                  <a:cubicBezTo>
                    <a:pt x="73" y="18"/>
                    <a:pt x="63" y="6"/>
                    <a:pt x="45" y="8"/>
                  </a:cubicBezTo>
                  <a:cubicBezTo>
                    <a:pt x="30" y="11"/>
                    <a:pt x="19" y="25"/>
                    <a:pt x="19" y="39"/>
                  </a:cubicBezTo>
                  <a:cubicBezTo>
                    <a:pt x="19" y="42"/>
                    <a:pt x="20" y="44"/>
                    <a:pt x="20" y="47"/>
                  </a:cubicBezTo>
                  <a:cubicBezTo>
                    <a:pt x="9" y="51"/>
                    <a:pt x="0" y="62"/>
                    <a:pt x="0" y="75"/>
                  </a:cubicBezTo>
                  <a:cubicBezTo>
                    <a:pt x="0" y="92"/>
                    <a:pt x="14" y="106"/>
                    <a:pt x="31" y="106"/>
                  </a:cubicBezTo>
                  <a:cubicBezTo>
                    <a:pt x="126" y="106"/>
                    <a:pt x="126" y="106"/>
                    <a:pt x="126" y="106"/>
                  </a:cubicBezTo>
                  <a:cubicBezTo>
                    <a:pt x="143" y="106"/>
                    <a:pt x="157" y="92"/>
                    <a:pt x="157" y="75"/>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0"/>
                    <a:pt x="92" y="68"/>
                  </a:cubicBezTo>
                  <a:cubicBezTo>
                    <a:pt x="92" y="59"/>
                    <a:pt x="92" y="43"/>
                    <a:pt x="92" y="37"/>
                  </a:cubicBezTo>
                  <a:cubicBezTo>
                    <a:pt x="92" y="37"/>
                    <a:pt x="92" y="35"/>
                    <a:pt x="90" y="35"/>
                  </a:cubicBezTo>
                  <a:cubicBezTo>
                    <a:pt x="88" y="35"/>
                    <a:pt x="67" y="35"/>
                    <a:pt x="64" y="35"/>
                  </a:cubicBezTo>
                  <a:cubicBezTo>
                    <a:pt x="61" y="35"/>
                    <a:pt x="62" y="37"/>
                    <a:pt x="62" y="37"/>
                  </a:cubicBezTo>
                  <a:cubicBezTo>
                    <a:pt x="62" y="44"/>
                    <a:pt x="62" y="59"/>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8"/>
                    <a:pt x="11" y="74"/>
                  </a:cubicBezTo>
                  <a:cubicBezTo>
                    <a:pt x="11" y="63"/>
                    <a:pt x="18" y="53"/>
                    <a:pt x="29" y="50"/>
                  </a:cubicBezTo>
                  <a:cubicBezTo>
                    <a:pt x="28" y="48"/>
                    <a:pt x="28" y="46"/>
                    <a:pt x="28" y="44"/>
                  </a:cubicBezTo>
                  <a:cubicBezTo>
                    <a:pt x="28" y="31"/>
                    <a:pt x="37" y="19"/>
                    <a:pt x="50" y="17"/>
                  </a:cubicBezTo>
                  <a:cubicBezTo>
                    <a:pt x="65" y="15"/>
                    <a:pt x="74" y="29"/>
                    <a:pt x="74" y="29"/>
                  </a:cubicBezTo>
                  <a:cubicBezTo>
                    <a:pt x="74" y="29"/>
                    <a:pt x="77" y="10"/>
                    <a:pt x="97" y="10"/>
                  </a:cubicBezTo>
                  <a:cubicBezTo>
                    <a:pt x="115" y="10"/>
                    <a:pt x="128" y="24"/>
                    <a:pt x="128" y="42"/>
                  </a:cubicBezTo>
                  <a:cubicBezTo>
                    <a:pt x="128" y="44"/>
                    <a:pt x="127" y="47"/>
                    <a:pt x="127" y="49"/>
                  </a:cubicBezTo>
                  <a:cubicBezTo>
                    <a:pt x="138" y="53"/>
                    <a:pt x="147" y="62"/>
                    <a:pt x="147" y="74"/>
                  </a:cubicBezTo>
                  <a:cubicBezTo>
                    <a:pt x="147" y="88"/>
                    <a:pt x="135" y="100"/>
                    <a:pt x="120" y="100"/>
                  </a:cubicBezTo>
                  <a:close/>
                </a:path>
              </a:pathLst>
            </a:custGeom>
            <a:solidFill>
              <a:srgbClr val="9EDAE4"/>
            </a:solidFill>
            <a:ln>
              <a:noFill/>
            </a:ln>
            <a:extLst/>
          </p:spPr>
          <p:txBody>
            <a:bodyPr/>
            <a:lstStyle/>
            <a:p>
              <a:endParaRPr lang="zh-CN" altLang="en-US" sz="1013" dirty="0">
                <a:ea typeface="微软雅黑" panose="020B0503020204020204" pitchFamily="34" charset="-122"/>
              </a:endParaRPr>
            </a:p>
          </p:txBody>
        </p:sp>
      </p:grpSp>
      <p:grpSp>
        <p:nvGrpSpPr>
          <p:cNvPr id="38" name="组合 37">
            <a:extLst>
              <a:ext uri="{FF2B5EF4-FFF2-40B4-BE49-F238E27FC236}">
                <a16:creationId xmlns:a16="http://schemas.microsoft.com/office/drawing/2014/main" id="{C3D98FBA-8642-44CA-837A-5F94C5D5CDA9}"/>
              </a:ext>
            </a:extLst>
          </p:cNvPr>
          <p:cNvGrpSpPr/>
          <p:nvPr/>
        </p:nvGrpSpPr>
        <p:grpSpPr>
          <a:xfrm>
            <a:off x="2993160" y="5040828"/>
            <a:ext cx="453809" cy="453809"/>
            <a:chOff x="8383202" y="3383515"/>
            <a:chExt cx="605079" cy="605079"/>
          </a:xfrm>
        </p:grpSpPr>
        <p:grpSp>
          <p:nvGrpSpPr>
            <p:cNvPr id="39" name="组合 38">
              <a:extLst>
                <a:ext uri="{FF2B5EF4-FFF2-40B4-BE49-F238E27FC236}">
                  <a16:creationId xmlns:a16="http://schemas.microsoft.com/office/drawing/2014/main" id="{704F3471-80DF-402F-8451-1A244DFA6244}"/>
                </a:ext>
              </a:extLst>
            </p:cNvPr>
            <p:cNvGrpSpPr/>
            <p:nvPr/>
          </p:nvGrpSpPr>
          <p:grpSpPr>
            <a:xfrm>
              <a:off x="8383202" y="3383515"/>
              <a:ext cx="605079" cy="605079"/>
              <a:chOff x="304800" y="673100"/>
              <a:chExt cx="4000500" cy="4000500"/>
            </a:xfrm>
            <a:effectLst>
              <a:outerShdw blurRad="444500" dist="254000" dir="8100000" algn="tr" rotWithShape="0">
                <a:prstClr val="black">
                  <a:alpha val="50000"/>
                </a:prstClr>
              </a:outerShdw>
            </a:effectLst>
          </p:grpSpPr>
          <p:sp>
            <p:nvSpPr>
              <p:cNvPr id="55" name="同心圆 59">
                <a:extLst>
                  <a:ext uri="{FF2B5EF4-FFF2-40B4-BE49-F238E27FC236}">
                    <a16:creationId xmlns:a16="http://schemas.microsoft.com/office/drawing/2014/main" id="{677E7D56-9041-4C6B-86B1-345B19BBBB79}"/>
                  </a:ext>
                </a:extLst>
              </p:cNvPr>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solidFill>
                    <a:schemeClr val="tx1"/>
                  </a:solidFill>
                  <a:ea typeface="微软雅黑" panose="020B0503020204020204" pitchFamily="34" charset="-122"/>
                </a:endParaRPr>
              </a:p>
            </p:txBody>
          </p:sp>
          <p:sp>
            <p:nvSpPr>
              <p:cNvPr id="56" name="椭圆 55">
                <a:extLst>
                  <a:ext uri="{FF2B5EF4-FFF2-40B4-BE49-F238E27FC236}">
                    <a16:creationId xmlns:a16="http://schemas.microsoft.com/office/drawing/2014/main" id="{9F79D9B5-1741-4497-958A-F5A58EBD9F10}"/>
                  </a:ext>
                </a:extLst>
              </p:cNvPr>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anose="020B0503020204020204" pitchFamily="34" charset="-122"/>
                </a:endParaRPr>
              </a:p>
            </p:txBody>
          </p:sp>
        </p:grpSp>
        <p:grpSp>
          <p:nvGrpSpPr>
            <p:cNvPr id="40" name="Group 22">
              <a:extLst>
                <a:ext uri="{FF2B5EF4-FFF2-40B4-BE49-F238E27FC236}">
                  <a16:creationId xmlns:a16="http://schemas.microsoft.com/office/drawing/2014/main" id="{A2EEAADF-1579-4D63-B805-3AA66292C3EB}"/>
                </a:ext>
              </a:extLst>
            </p:cNvPr>
            <p:cNvGrpSpPr>
              <a:grpSpLocks/>
            </p:cNvGrpSpPr>
            <p:nvPr/>
          </p:nvGrpSpPr>
          <p:grpSpPr bwMode="auto">
            <a:xfrm>
              <a:off x="8539289" y="3516918"/>
              <a:ext cx="292903" cy="310672"/>
              <a:chOff x="0" y="0"/>
              <a:chExt cx="439257" cy="424283"/>
            </a:xfrm>
            <a:solidFill>
              <a:srgbClr val="C00000"/>
            </a:solidFill>
          </p:grpSpPr>
          <p:sp>
            <p:nvSpPr>
              <p:cNvPr id="41" name="Rectangle 18">
                <a:extLst>
                  <a:ext uri="{FF2B5EF4-FFF2-40B4-BE49-F238E27FC236}">
                    <a16:creationId xmlns:a16="http://schemas.microsoft.com/office/drawing/2014/main" id="{785C88A7-E318-4A0E-B671-4CEA85DF33B5}"/>
                  </a:ext>
                </a:extLst>
              </p:cNvPr>
              <p:cNvSpPr>
                <a:spLocks noChangeArrowheads="1"/>
              </p:cNvSpPr>
              <p:nvPr/>
            </p:nvSpPr>
            <p:spPr bwMode="auto">
              <a:xfrm>
                <a:off x="157234" y="169713"/>
                <a:ext cx="47421" cy="44924"/>
              </a:xfrm>
              <a:prstGeom prst="rect">
                <a:avLst/>
              </a:prstGeom>
              <a:solidFill>
                <a:srgbClr val="D25B6E"/>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050" dirty="0">
                  <a:latin typeface="Calibri" pitchFamily="34" charset="0"/>
                  <a:ea typeface="微软雅黑" panose="020B0503020204020204" pitchFamily="34" charset="-122"/>
                </a:endParaRPr>
              </a:p>
            </p:txBody>
          </p:sp>
          <p:sp>
            <p:nvSpPr>
              <p:cNvPr id="42" name="Rectangle 19">
                <a:extLst>
                  <a:ext uri="{FF2B5EF4-FFF2-40B4-BE49-F238E27FC236}">
                    <a16:creationId xmlns:a16="http://schemas.microsoft.com/office/drawing/2014/main" id="{4554A568-7A41-4CDE-B771-C4FE2FEE490C}"/>
                  </a:ext>
                </a:extLst>
              </p:cNvPr>
              <p:cNvSpPr>
                <a:spLocks noChangeArrowheads="1"/>
              </p:cNvSpPr>
              <p:nvPr/>
            </p:nvSpPr>
            <p:spPr bwMode="auto">
              <a:xfrm>
                <a:off x="232107" y="169713"/>
                <a:ext cx="49916" cy="44924"/>
              </a:xfrm>
              <a:prstGeom prst="rect">
                <a:avLst/>
              </a:prstGeom>
              <a:solidFill>
                <a:srgbClr val="D25B6E"/>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050" dirty="0">
                  <a:latin typeface="Calibri" pitchFamily="34" charset="0"/>
                  <a:ea typeface="微软雅黑" panose="020B0503020204020204" pitchFamily="34" charset="-122"/>
                </a:endParaRPr>
              </a:p>
            </p:txBody>
          </p:sp>
          <p:sp>
            <p:nvSpPr>
              <p:cNvPr id="43" name="Rectangle 20">
                <a:extLst>
                  <a:ext uri="{FF2B5EF4-FFF2-40B4-BE49-F238E27FC236}">
                    <a16:creationId xmlns:a16="http://schemas.microsoft.com/office/drawing/2014/main" id="{0531CDF4-A9B5-4A2D-A33F-37E5EC0D9ABC}"/>
                  </a:ext>
                </a:extLst>
              </p:cNvPr>
              <p:cNvSpPr>
                <a:spLocks noChangeArrowheads="1"/>
              </p:cNvSpPr>
              <p:nvPr/>
            </p:nvSpPr>
            <p:spPr bwMode="auto">
              <a:xfrm>
                <a:off x="309477" y="169713"/>
                <a:ext cx="49916" cy="44924"/>
              </a:xfrm>
              <a:prstGeom prst="rect">
                <a:avLst/>
              </a:prstGeom>
              <a:solidFill>
                <a:srgbClr val="D25B6E"/>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050" dirty="0">
                  <a:latin typeface="Calibri" pitchFamily="34" charset="0"/>
                  <a:ea typeface="微软雅黑" panose="020B0503020204020204" pitchFamily="34" charset="-122"/>
                </a:endParaRPr>
              </a:p>
            </p:txBody>
          </p:sp>
          <p:sp>
            <p:nvSpPr>
              <p:cNvPr id="44" name="Rectangle 21">
                <a:extLst>
                  <a:ext uri="{FF2B5EF4-FFF2-40B4-BE49-F238E27FC236}">
                    <a16:creationId xmlns:a16="http://schemas.microsoft.com/office/drawing/2014/main" id="{608CD108-CBE8-43EA-8B08-C56AB50EF1D5}"/>
                  </a:ext>
                </a:extLst>
              </p:cNvPr>
              <p:cNvSpPr>
                <a:spLocks noChangeArrowheads="1"/>
              </p:cNvSpPr>
              <p:nvPr/>
            </p:nvSpPr>
            <p:spPr bwMode="auto">
              <a:xfrm>
                <a:off x="157234" y="237099"/>
                <a:ext cx="47421" cy="47421"/>
              </a:xfrm>
              <a:prstGeom prst="rect">
                <a:avLst/>
              </a:prstGeom>
              <a:solidFill>
                <a:srgbClr val="D25B6E"/>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050" dirty="0">
                  <a:latin typeface="Calibri" pitchFamily="34" charset="0"/>
                  <a:ea typeface="微软雅黑" panose="020B0503020204020204" pitchFamily="34" charset="-122"/>
                </a:endParaRPr>
              </a:p>
            </p:txBody>
          </p:sp>
          <p:sp>
            <p:nvSpPr>
              <p:cNvPr id="45" name="Rectangle 22">
                <a:extLst>
                  <a:ext uri="{FF2B5EF4-FFF2-40B4-BE49-F238E27FC236}">
                    <a16:creationId xmlns:a16="http://schemas.microsoft.com/office/drawing/2014/main" id="{1C0AB284-61D3-41BA-8CB6-A94D70652A43}"/>
                  </a:ext>
                </a:extLst>
              </p:cNvPr>
              <p:cNvSpPr>
                <a:spLocks noChangeArrowheads="1"/>
              </p:cNvSpPr>
              <p:nvPr/>
            </p:nvSpPr>
            <p:spPr bwMode="auto">
              <a:xfrm>
                <a:off x="232107" y="237099"/>
                <a:ext cx="49916" cy="47421"/>
              </a:xfrm>
              <a:prstGeom prst="rect">
                <a:avLst/>
              </a:prstGeom>
              <a:solidFill>
                <a:srgbClr val="D25B6E"/>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050" dirty="0">
                  <a:latin typeface="Calibri" pitchFamily="34" charset="0"/>
                  <a:ea typeface="微软雅黑" panose="020B0503020204020204" pitchFamily="34" charset="-122"/>
                </a:endParaRPr>
              </a:p>
            </p:txBody>
          </p:sp>
          <p:sp>
            <p:nvSpPr>
              <p:cNvPr id="46" name="Rectangle 23">
                <a:extLst>
                  <a:ext uri="{FF2B5EF4-FFF2-40B4-BE49-F238E27FC236}">
                    <a16:creationId xmlns:a16="http://schemas.microsoft.com/office/drawing/2014/main" id="{9D9F64B2-782A-441C-AA1E-3476791E1EF1}"/>
                  </a:ext>
                </a:extLst>
              </p:cNvPr>
              <p:cNvSpPr>
                <a:spLocks noChangeArrowheads="1"/>
              </p:cNvSpPr>
              <p:nvPr/>
            </p:nvSpPr>
            <p:spPr bwMode="auto">
              <a:xfrm>
                <a:off x="309477" y="237099"/>
                <a:ext cx="49916" cy="47421"/>
              </a:xfrm>
              <a:prstGeom prst="rect">
                <a:avLst/>
              </a:prstGeom>
              <a:solidFill>
                <a:srgbClr val="D25B6E"/>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050" dirty="0">
                  <a:latin typeface="Calibri" pitchFamily="34" charset="0"/>
                  <a:ea typeface="微软雅黑" panose="020B0503020204020204" pitchFamily="34" charset="-122"/>
                </a:endParaRPr>
              </a:p>
            </p:txBody>
          </p:sp>
          <p:sp>
            <p:nvSpPr>
              <p:cNvPr id="47" name="Rectangle 24">
                <a:extLst>
                  <a:ext uri="{FF2B5EF4-FFF2-40B4-BE49-F238E27FC236}">
                    <a16:creationId xmlns:a16="http://schemas.microsoft.com/office/drawing/2014/main" id="{FC5015AE-2323-499C-8D1B-643AC76D05E9}"/>
                  </a:ext>
                </a:extLst>
              </p:cNvPr>
              <p:cNvSpPr>
                <a:spLocks noChangeArrowheads="1"/>
              </p:cNvSpPr>
              <p:nvPr/>
            </p:nvSpPr>
            <p:spPr bwMode="auto">
              <a:xfrm>
                <a:off x="157234" y="309477"/>
                <a:ext cx="47421" cy="44924"/>
              </a:xfrm>
              <a:prstGeom prst="rect">
                <a:avLst/>
              </a:prstGeom>
              <a:solidFill>
                <a:srgbClr val="D25B6E"/>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050" dirty="0">
                  <a:latin typeface="Calibri" pitchFamily="34" charset="0"/>
                  <a:ea typeface="微软雅黑" panose="020B0503020204020204" pitchFamily="34" charset="-122"/>
                </a:endParaRPr>
              </a:p>
            </p:txBody>
          </p:sp>
          <p:sp>
            <p:nvSpPr>
              <p:cNvPr id="48" name="Rectangle 25">
                <a:extLst>
                  <a:ext uri="{FF2B5EF4-FFF2-40B4-BE49-F238E27FC236}">
                    <a16:creationId xmlns:a16="http://schemas.microsoft.com/office/drawing/2014/main" id="{686AD34B-0D68-4484-8C13-341F475FEDBE}"/>
                  </a:ext>
                </a:extLst>
              </p:cNvPr>
              <p:cNvSpPr>
                <a:spLocks noChangeArrowheads="1"/>
              </p:cNvSpPr>
              <p:nvPr/>
            </p:nvSpPr>
            <p:spPr bwMode="auto">
              <a:xfrm>
                <a:off x="79865" y="237099"/>
                <a:ext cx="49916" cy="47421"/>
              </a:xfrm>
              <a:prstGeom prst="rect">
                <a:avLst/>
              </a:prstGeom>
              <a:solidFill>
                <a:srgbClr val="D25B6E"/>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050" dirty="0">
                  <a:latin typeface="Calibri" pitchFamily="34" charset="0"/>
                  <a:ea typeface="微软雅黑" panose="020B0503020204020204" pitchFamily="34" charset="-122"/>
                </a:endParaRPr>
              </a:p>
            </p:txBody>
          </p:sp>
          <p:sp>
            <p:nvSpPr>
              <p:cNvPr id="49" name="Rectangle 26">
                <a:extLst>
                  <a:ext uri="{FF2B5EF4-FFF2-40B4-BE49-F238E27FC236}">
                    <a16:creationId xmlns:a16="http://schemas.microsoft.com/office/drawing/2014/main" id="{6A88FE8F-E96C-4B45-A47E-6D3678591648}"/>
                  </a:ext>
                </a:extLst>
              </p:cNvPr>
              <p:cNvSpPr>
                <a:spLocks noChangeArrowheads="1"/>
              </p:cNvSpPr>
              <p:nvPr/>
            </p:nvSpPr>
            <p:spPr bwMode="auto">
              <a:xfrm>
                <a:off x="79865" y="309477"/>
                <a:ext cx="49916" cy="44924"/>
              </a:xfrm>
              <a:prstGeom prst="rect">
                <a:avLst/>
              </a:prstGeom>
              <a:solidFill>
                <a:srgbClr val="D25B6E"/>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050" dirty="0">
                  <a:latin typeface="Calibri" pitchFamily="34" charset="0"/>
                  <a:ea typeface="微软雅黑" panose="020B0503020204020204" pitchFamily="34" charset="-122"/>
                </a:endParaRPr>
              </a:p>
            </p:txBody>
          </p:sp>
          <p:sp>
            <p:nvSpPr>
              <p:cNvPr id="50" name="Rectangle 27">
                <a:extLst>
                  <a:ext uri="{FF2B5EF4-FFF2-40B4-BE49-F238E27FC236}">
                    <a16:creationId xmlns:a16="http://schemas.microsoft.com/office/drawing/2014/main" id="{760B6353-5379-4E8A-BA85-10C3E0139358}"/>
                  </a:ext>
                </a:extLst>
              </p:cNvPr>
              <p:cNvSpPr>
                <a:spLocks noChangeArrowheads="1"/>
              </p:cNvSpPr>
              <p:nvPr/>
            </p:nvSpPr>
            <p:spPr bwMode="auto">
              <a:xfrm>
                <a:off x="232107" y="309477"/>
                <a:ext cx="49916" cy="44924"/>
              </a:xfrm>
              <a:prstGeom prst="rect">
                <a:avLst/>
              </a:prstGeom>
              <a:solidFill>
                <a:srgbClr val="D25B6E"/>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050" dirty="0">
                  <a:latin typeface="Calibri" pitchFamily="34" charset="0"/>
                  <a:ea typeface="微软雅黑" panose="020B0503020204020204" pitchFamily="34" charset="-122"/>
                </a:endParaRPr>
              </a:p>
            </p:txBody>
          </p:sp>
          <p:sp>
            <p:nvSpPr>
              <p:cNvPr id="51" name="Rectangle 28">
                <a:extLst>
                  <a:ext uri="{FF2B5EF4-FFF2-40B4-BE49-F238E27FC236}">
                    <a16:creationId xmlns:a16="http://schemas.microsoft.com/office/drawing/2014/main" id="{4F292BD9-EB53-4138-92E8-3134148E87A3}"/>
                  </a:ext>
                </a:extLst>
              </p:cNvPr>
              <p:cNvSpPr>
                <a:spLocks noChangeArrowheads="1"/>
              </p:cNvSpPr>
              <p:nvPr/>
            </p:nvSpPr>
            <p:spPr bwMode="auto">
              <a:xfrm>
                <a:off x="309477" y="309477"/>
                <a:ext cx="49916" cy="44924"/>
              </a:xfrm>
              <a:prstGeom prst="rect">
                <a:avLst/>
              </a:prstGeom>
              <a:solidFill>
                <a:srgbClr val="D25B6E"/>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050" dirty="0">
                  <a:latin typeface="Calibri" pitchFamily="34" charset="0"/>
                  <a:ea typeface="微软雅黑" panose="020B0503020204020204" pitchFamily="34" charset="-122"/>
                </a:endParaRPr>
              </a:p>
            </p:txBody>
          </p:sp>
          <p:sp>
            <p:nvSpPr>
              <p:cNvPr id="52" name="Freeform 29">
                <a:extLst>
                  <a:ext uri="{FF2B5EF4-FFF2-40B4-BE49-F238E27FC236}">
                    <a16:creationId xmlns:a16="http://schemas.microsoft.com/office/drawing/2014/main" id="{8C19D33F-6261-47E4-B96D-D0FEACE940C7}"/>
                  </a:ext>
                </a:extLst>
              </p:cNvPr>
              <p:cNvSpPr>
                <a:spLocks noEditPoints="1" noChangeArrowheads="1"/>
              </p:cNvSpPr>
              <p:nvPr/>
            </p:nvSpPr>
            <p:spPr bwMode="auto">
              <a:xfrm>
                <a:off x="0" y="29950"/>
                <a:ext cx="439257" cy="394333"/>
              </a:xfrm>
              <a:custGeom>
                <a:avLst/>
                <a:gdLst>
                  <a:gd name="T0" fmla="*/ 1083829211 w 176"/>
                  <a:gd name="T1" fmla="*/ 0 h 158"/>
                  <a:gd name="T2" fmla="*/ 934337076 w 176"/>
                  <a:gd name="T3" fmla="*/ 0 h 158"/>
                  <a:gd name="T4" fmla="*/ 934337076 w 176"/>
                  <a:gd name="T5" fmla="*/ 99661426 h 158"/>
                  <a:gd name="T6" fmla="*/ 784842445 w 176"/>
                  <a:gd name="T7" fmla="*/ 99661426 h 158"/>
                  <a:gd name="T8" fmla="*/ 784842445 w 176"/>
                  <a:gd name="T9" fmla="*/ 0 h 158"/>
                  <a:gd name="T10" fmla="*/ 323902122 w 176"/>
                  <a:gd name="T11" fmla="*/ 0 h 158"/>
                  <a:gd name="T12" fmla="*/ 323902122 w 176"/>
                  <a:gd name="T13" fmla="*/ 99661426 h 158"/>
                  <a:gd name="T14" fmla="*/ 174409987 w 176"/>
                  <a:gd name="T15" fmla="*/ 99661426 h 158"/>
                  <a:gd name="T16" fmla="*/ 174409987 w 176"/>
                  <a:gd name="T17" fmla="*/ 0 h 158"/>
                  <a:gd name="T18" fmla="*/ 0 w 176"/>
                  <a:gd name="T19" fmla="*/ 0 h 158"/>
                  <a:gd name="T20" fmla="*/ 0 w 176"/>
                  <a:gd name="T21" fmla="*/ 984167816 h 158"/>
                  <a:gd name="T22" fmla="*/ 80975530 w 176"/>
                  <a:gd name="T23" fmla="*/ 984167816 h 158"/>
                  <a:gd name="T24" fmla="*/ 1009083143 w 176"/>
                  <a:gd name="T25" fmla="*/ 984167816 h 158"/>
                  <a:gd name="T26" fmla="*/ 1096288137 w 176"/>
                  <a:gd name="T27" fmla="*/ 984167816 h 158"/>
                  <a:gd name="T28" fmla="*/ 1083829211 w 176"/>
                  <a:gd name="T29" fmla="*/ 0 h 158"/>
                  <a:gd name="T30" fmla="*/ 1009083143 w 176"/>
                  <a:gd name="T31" fmla="*/ 896962820 h 158"/>
                  <a:gd name="T32" fmla="*/ 80975530 w 176"/>
                  <a:gd name="T33" fmla="*/ 896962820 h 158"/>
                  <a:gd name="T34" fmla="*/ 80975530 w 176"/>
                  <a:gd name="T35" fmla="*/ 274071418 h 158"/>
                  <a:gd name="T36" fmla="*/ 1009083143 w 176"/>
                  <a:gd name="T37" fmla="*/ 274071418 h 158"/>
                  <a:gd name="T38" fmla="*/ 1009083143 w 176"/>
                  <a:gd name="T39" fmla="*/ 896962820 h 15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76"/>
                  <a:gd name="T61" fmla="*/ 0 h 158"/>
                  <a:gd name="T62" fmla="*/ 176 w 176"/>
                  <a:gd name="T63" fmla="*/ 158 h 15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76" h="158">
                    <a:moveTo>
                      <a:pt x="174" y="0"/>
                    </a:moveTo>
                    <a:lnTo>
                      <a:pt x="150" y="0"/>
                    </a:lnTo>
                    <a:lnTo>
                      <a:pt x="150" y="16"/>
                    </a:lnTo>
                    <a:lnTo>
                      <a:pt x="126" y="16"/>
                    </a:lnTo>
                    <a:lnTo>
                      <a:pt x="126" y="0"/>
                    </a:lnTo>
                    <a:lnTo>
                      <a:pt x="52" y="0"/>
                    </a:lnTo>
                    <a:lnTo>
                      <a:pt x="52" y="16"/>
                    </a:lnTo>
                    <a:lnTo>
                      <a:pt x="28" y="16"/>
                    </a:lnTo>
                    <a:lnTo>
                      <a:pt x="28" y="0"/>
                    </a:lnTo>
                    <a:lnTo>
                      <a:pt x="0" y="0"/>
                    </a:lnTo>
                    <a:lnTo>
                      <a:pt x="0" y="158"/>
                    </a:lnTo>
                    <a:lnTo>
                      <a:pt x="13" y="158"/>
                    </a:lnTo>
                    <a:lnTo>
                      <a:pt x="162" y="158"/>
                    </a:lnTo>
                    <a:lnTo>
                      <a:pt x="176" y="158"/>
                    </a:lnTo>
                    <a:lnTo>
                      <a:pt x="174" y="0"/>
                    </a:lnTo>
                    <a:close/>
                    <a:moveTo>
                      <a:pt x="162" y="144"/>
                    </a:moveTo>
                    <a:lnTo>
                      <a:pt x="13" y="144"/>
                    </a:lnTo>
                    <a:lnTo>
                      <a:pt x="13" y="44"/>
                    </a:lnTo>
                    <a:lnTo>
                      <a:pt x="162" y="44"/>
                    </a:lnTo>
                    <a:lnTo>
                      <a:pt x="162" y="144"/>
                    </a:lnTo>
                    <a:close/>
                  </a:path>
                </a:pathLst>
              </a:custGeom>
              <a:solidFill>
                <a:srgbClr val="D25B6E"/>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1013" dirty="0">
                  <a:ea typeface="微软雅黑" panose="020B0503020204020204" pitchFamily="34" charset="-122"/>
                </a:endParaRPr>
              </a:p>
            </p:txBody>
          </p:sp>
          <p:sp>
            <p:nvSpPr>
              <p:cNvPr id="53" name="Rectangle 30">
                <a:extLst>
                  <a:ext uri="{FF2B5EF4-FFF2-40B4-BE49-F238E27FC236}">
                    <a16:creationId xmlns:a16="http://schemas.microsoft.com/office/drawing/2014/main" id="{9623180F-7FBA-41FE-AA45-16FAB4FCD667}"/>
                  </a:ext>
                </a:extLst>
              </p:cNvPr>
              <p:cNvSpPr>
                <a:spLocks noChangeArrowheads="1"/>
              </p:cNvSpPr>
              <p:nvPr/>
            </p:nvSpPr>
            <p:spPr bwMode="auto">
              <a:xfrm>
                <a:off x="82360" y="0"/>
                <a:ext cx="37438" cy="59899"/>
              </a:xfrm>
              <a:prstGeom prst="rect">
                <a:avLst/>
              </a:prstGeom>
              <a:solidFill>
                <a:srgbClr val="D25B6E"/>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050" dirty="0">
                  <a:latin typeface="Calibri" pitchFamily="34" charset="0"/>
                  <a:ea typeface="微软雅黑" panose="020B0503020204020204" pitchFamily="34" charset="-122"/>
                </a:endParaRPr>
              </a:p>
            </p:txBody>
          </p:sp>
          <p:sp>
            <p:nvSpPr>
              <p:cNvPr id="54" name="Rectangle 31">
                <a:extLst>
                  <a:ext uri="{FF2B5EF4-FFF2-40B4-BE49-F238E27FC236}">
                    <a16:creationId xmlns:a16="http://schemas.microsoft.com/office/drawing/2014/main" id="{006C3CFC-EA63-4EE4-B05A-23B5CCDA2EE1}"/>
                  </a:ext>
                </a:extLst>
              </p:cNvPr>
              <p:cNvSpPr>
                <a:spLocks noChangeArrowheads="1"/>
              </p:cNvSpPr>
              <p:nvPr/>
            </p:nvSpPr>
            <p:spPr bwMode="auto">
              <a:xfrm>
                <a:off x="329443" y="0"/>
                <a:ext cx="34941" cy="59899"/>
              </a:xfrm>
              <a:prstGeom prst="rect">
                <a:avLst/>
              </a:prstGeom>
              <a:solidFill>
                <a:srgbClr val="D25B6E"/>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050" dirty="0">
                  <a:latin typeface="Calibri" pitchFamily="34" charset="0"/>
                  <a:ea typeface="微软雅黑" panose="020B0503020204020204" pitchFamily="34" charset="-122"/>
                </a:endParaRPr>
              </a:p>
            </p:txBody>
          </p:sp>
        </p:grpSp>
      </p:grpSp>
      <p:grpSp>
        <p:nvGrpSpPr>
          <p:cNvPr id="57" name="组合 56">
            <a:extLst>
              <a:ext uri="{FF2B5EF4-FFF2-40B4-BE49-F238E27FC236}">
                <a16:creationId xmlns:a16="http://schemas.microsoft.com/office/drawing/2014/main" id="{F091DA8F-4BFA-4CE3-A188-C1A76E2E7FC3}"/>
              </a:ext>
            </a:extLst>
          </p:cNvPr>
          <p:cNvGrpSpPr/>
          <p:nvPr/>
        </p:nvGrpSpPr>
        <p:grpSpPr>
          <a:xfrm>
            <a:off x="5352723" y="4188440"/>
            <a:ext cx="466970" cy="466970"/>
            <a:chOff x="5570980" y="2842059"/>
            <a:chExt cx="622626" cy="622626"/>
          </a:xfrm>
        </p:grpSpPr>
        <p:grpSp>
          <p:nvGrpSpPr>
            <p:cNvPr id="58" name="组合 57">
              <a:extLst>
                <a:ext uri="{FF2B5EF4-FFF2-40B4-BE49-F238E27FC236}">
                  <a16:creationId xmlns:a16="http://schemas.microsoft.com/office/drawing/2014/main" id="{BB596457-A15E-40BA-B987-73A69E360817}"/>
                </a:ext>
              </a:extLst>
            </p:cNvPr>
            <p:cNvGrpSpPr/>
            <p:nvPr/>
          </p:nvGrpSpPr>
          <p:grpSpPr>
            <a:xfrm>
              <a:off x="5570980" y="2842059"/>
              <a:ext cx="622626" cy="622626"/>
              <a:chOff x="304800" y="673100"/>
              <a:chExt cx="4000500" cy="4000500"/>
            </a:xfrm>
            <a:effectLst>
              <a:outerShdw blurRad="444500" dist="254000" dir="8100000" algn="tr" rotWithShape="0">
                <a:prstClr val="black">
                  <a:alpha val="50000"/>
                </a:prstClr>
              </a:outerShdw>
            </a:effectLst>
          </p:grpSpPr>
          <p:sp>
            <p:nvSpPr>
              <p:cNvPr id="60" name="同心圆 86">
                <a:extLst>
                  <a:ext uri="{FF2B5EF4-FFF2-40B4-BE49-F238E27FC236}">
                    <a16:creationId xmlns:a16="http://schemas.microsoft.com/office/drawing/2014/main" id="{62D0C874-74FC-48F6-A961-5DDAC046706E}"/>
                  </a:ext>
                </a:extLst>
              </p:cNvPr>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solidFill>
                    <a:schemeClr val="tx1"/>
                  </a:solidFill>
                  <a:ea typeface="微软雅黑" panose="020B0503020204020204" pitchFamily="34" charset="-122"/>
                </a:endParaRPr>
              </a:p>
            </p:txBody>
          </p:sp>
          <p:sp>
            <p:nvSpPr>
              <p:cNvPr id="61" name="椭圆 60">
                <a:extLst>
                  <a:ext uri="{FF2B5EF4-FFF2-40B4-BE49-F238E27FC236}">
                    <a16:creationId xmlns:a16="http://schemas.microsoft.com/office/drawing/2014/main" id="{E03F15EE-3A7C-47FF-8152-75FF1DA97858}"/>
                  </a:ext>
                </a:extLst>
              </p:cNvPr>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anose="020B0503020204020204" pitchFamily="34" charset="-122"/>
                </a:endParaRPr>
              </a:p>
            </p:txBody>
          </p:sp>
        </p:grpSp>
        <p:sp>
          <p:nvSpPr>
            <p:cNvPr id="59" name="任意多边形 75">
              <a:extLst>
                <a:ext uri="{FF2B5EF4-FFF2-40B4-BE49-F238E27FC236}">
                  <a16:creationId xmlns:a16="http://schemas.microsoft.com/office/drawing/2014/main" id="{999E6DDC-D976-4DCC-993E-06F975D65092}"/>
                </a:ext>
              </a:extLst>
            </p:cNvPr>
            <p:cNvSpPr>
              <a:spLocks noChangeArrowheads="1"/>
            </p:cNvSpPr>
            <p:nvPr/>
          </p:nvSpPr>
          <p:spPr bwMode="auto">
            <a:xfrm>
              <a:off x="5679989" y="2993590"/>
              <a:ext cx="447333" cy="319563"/>
            </a:xfrm>
            <a:custGeom>
              <a:avLst/>
              <a:gdLst>
                <a:gd name="T0" fmla="*/ 302178 w 613253"/>
                <a:gd name="T1" fmla="*/ 189810 h 438850"/>
                <a:gd name="T2" fmla="*/ 308446 w 613253"/>
                <a:gd name="T3" fmla="*/ 211231 h 438850"/>
                <a:gd name="T4" fmla="*/ 273991 w 613253"/>
                <a:gd name="T5" fmla="*/ 287948 h 438850"/>
                <a:gd name="T6" fmla="*/ 273506 w 613253"/>
                <a:gd name="T7" fmla="*/ 287948 h 438850"/>
                <a:gd name="T8" fmla="*/ 273846 w 613253"/>
                <a:gd name="T9" fmla="*/ 288271 h 438850"/>
                <a:gd name="T10" fmla="*/ 273506 w 613253"/>
                <a:gd name="T11" fmla="*/ 289027 h 438850"/>
                <a:gd name="T12" fmla="*/ 274642 w 613253"/>
                <a:gd name="T13" fmla="*/ 289027 h 438850"/>
                <a:gd name="T14" fmla="*/ 313223 w 613253"/>
                <a:gd name="T15" fmla="*/ 325694 h 438850"/>
                <a:gd name="T16" fmla="*/ 351804 w 613253"/>
                <a:gd name="T17" fmla="*/ 289027 h 438850"/>
                <a:gd name="T18" fmla="*/ 352939 w 613253"/>
                <a:gd name="T19" fmla="*/ 289027 h 438850"/>
                <a:gd name="T20" fmla="*/ 352600 w 613253"/>
                <a:gd name="T21" fmla="*/ 288270 h 438850"/>
                <a:gd name="T22" fmla="*/ 352939 w 613253"/>
                <a:gd name="T23" fmla="*/ 287948 h 438850"/>
                <a:gd name="T24" fmla="*/ 352455 w 613253"/>
                <a:gd name="T25" fmla="*/ 287948 h 438850"/>
                <a:gd name="T26" fmla="*/ 317999 w 613253"/>
                <a:gd name="T27" fmla="*/ 211229 h 438850"/>
                <a:gd name="T28" fmla="*/ 324267 w 613253"/>
                <a:gd name="T29" fmla="*/ 189810 h 438850"/>
                <a:gd name="T30" fmla="*/ 122621 w 613253"/>
                <a:gd name="T31" fmla="*/ 168497 h 438850"/>
                <a:gd name="T32" fmla="*/ 127701 w 613253"/>
                <a:gd name="T33" fmla="*/ 185855 h 438850"/>
                <a:gd name="T34" fmla="*/ 99783 w 613253"/>
                <a:gd name="T35" fmla="*/ 248016 h 438850"/>
                <a:gd name="T36" fmla="*/ 99389 w 613253"/>
                <a:gd name="T37" fmla="*/ 248016 h 438850"/>
                <a:gd name="T38" fmla="*/ 99664 w 613253"/>
                <a:gd name="T39" fmla="*/ 248278 h 438850"/>
                <a:gd name="T40" fmla="*/ 99390 w 613253"/>
                <a:gd name="T41" fmla="*/ 248890 h 438850"/>
                <a:gd name="T42" fmla="*/ 100310 w 613253"/>
                <a:gd name="T43" fmla="*/ 248890 h 438850"/>
                <a:gd name="T44" fmla="*/ 131571 w 613253"/>
                <a:gd name="T45" fmla="*/ 278601 h 438850"/>
                <a:gd name="T46" fmla="*/ 162832 w 613253"/>
                <a:gd name="T47" fmla="*/ 248890 h 438850"/>
                <a:gd name="T48" fmla="*/ 163753 w 613253"/>
                <a:gd name="T49" fmla="*/ 248890 h 438850"/>
                <a:gd name="T50" fmla="*/ 163477 w 613253"/>
                <a:gd name="T51" fmla="*/ 248278 h 438850"/>
                <a:gd name="T52" fmla="*/ 163752 w 613253"/>
                <a:gd name="T53" fmla="*/ 248016 h 438850"/>
                <a:gd name="T54" fmla="*/ 163360 w 613253"/>
                <a:gd name="T55" fmla="*/ 248016 h 438850"/>
                <a:gd name="T56" fmla="*/ 135441 w 613253"/>
                <a:gd name="T57" fmla="*/ 185853 h 438850"/>
                <a:gd name="T58" fmla="*/ 140519 w 613253"/>
                <a:gd name="T59" fmla="*/ 168497 h 438850"/>
                <a:gd name="T60" fmla="*/ 313647 w 613253"/>
                <a:gd name="T61" fmla="*/ 0 h 438850"/>
                <a:gd name="T62" fmla="*/ 401789 w 613253"/>
                <a:gd name="T63" fmla="*/ 89512 h 438850"/>
                <a:gd name="T64" fmla="*/ 354002 w 613253"/>
                <a:gd name="T65" fmla="*/ 167851 h 438850"/>
                <a:gd name="T66" fmla="*/ 354002 w 613253"/>
                <a:gd name="T67" fmla="*/ 179987 h 438850"/>
                <a:gd name="T68" fmla="*/ 477733 w 613253"/>
                <a:gd name="T69" fmla="*/ 304984 h 438850"/>
                <a:gd name="T70" fmla="*/ 310462 w 613253"/>
                <a:gd name="T71" fmla="*/ 341871 h 438850"/>
                <a:gd name="T72" fmla="*/ 150844 w 613253"/>
                <a:gd name="T73" fmla="*/ 308256 h 438850"/>
                <a:gd name="T74" fmla="*/ 158358 w 613253"/>
                <a:gd name="T75" fmla="*/ 288582 h 438850"/>
                <a:gd name="T76" fmla="*/ 129334 w 613253"/>
                <a:gd name="T77" fmla="*/ 291708 h 438850"/>
                <a:gd name="T78" fmla="*/ 0 w 613253"/>
                <a:gd name="T79" fmla="*/ 264471 h 438850"/>
                <a:gd name="T80" fmla="*/ 97497 w 613253"/>
                <a:gd name="T81" fmla="*/ 161659 h 438850"/>
                <a:gd name="T82" fmla="*/ 97497 w 613253"/>
                <a:gd name="T83" fmla="*/ 149528 h 438850"/>
                <a:gd name="T84" fmla="*/ 60496 w 613253"/>
                <a:gd name="T85" fmla="*/ 87229 h 438850"/>
                <a:gd name="T86" fmla="*/ 131914 w 613253"/>
                <a:gd name="T87" fmla="*/ 14700 h 438850"/>
                <a:gd name="T88" fmla="*/ 203334 w 613253"/>
                <a:gd name="T89" fmla="*/ 87229 h 438850"/>
                <a:gd name="T90" fmla="*/ 164614 w 613253"/>
                <a:gd name="T91" fmla="*/ 150705 h 438850"/>
                <a:gd name="T92" fmla="*/ 164614 w 613253"/>
                <a:gd name="T93" fmla="*/ 160538 h 438850"/>
                <a:gd name="T94" fmla="*/ 228121 w 613253"/>
                <a:gd name="T95" fmla="*/ 196732 h 438850"/>
                <a:gd name="T96" fmla="*/ 229847 w 613253"/>
                <a:gd name="T97" fmla="*/ 199013 h 438850"/>
                <a:gd name="T98" fmla="*/ 271170 w 613253"/>
                <a:gd name="T99" fmla="*/ 181372 h 438850"/>
                <a:gd name="T100" fmla="*/ 271170 w 613253"/>
                <a:gd name="T101" fmla="*/ 166399 h 438850"/>
                <a:gd name="T102" fmla="*/ 225504 w 613253"/>
                <a:gd name="T103" fmla="*/ 89512 h 438850"/>
                <a:gd name="T104" fmla="*/ 313647 w 613253"/>
                <a:gd name="T105" fmla="*/ 0 h 43885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13253"/>
                <a:gd name="T160" fmla="*/ 0 h 438850"/>
                <a:gd name="T161" fmla="*/ 613253 w 613253"/>
                <a:gd name="T162" fmla="*/ 438850 h 438850"/>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13253" h="438850">
                  <a:moveTo>
                    <a:pt x="387898" y="243653"/>
                  </a:moveTo>
                  <a:lnTo>
                    <a:pt x="395944" y="271151"/>
                  </a:lnTo>
                  <a:lnTo>
                    <a:pt x="351715" y="369631"/>
                  </a:lnTo>
                  <a:lnTo>
                    <a:pt x="351092" y="369631"/>
                  </a:lnTo>
                  <a:lnTo>
                    <a:pt x="351529" y="370046"/>
                  </a:lnTo>
                  <a:lnTo>
                    <a:pt x="351093" y="371017"/>
                  </a:lnTo>
                  <a:lnTo>
                    <a:pt x="352550" y="371017"/>
                  </a:lnTo>
                  <a:lnTo>
                    <a:pt x="402076" y="418085"/>
                  </a:lnTo>
                  <a:lnTo>
                    <a:pt x="451601" y="371017"/>
                  </a:lnTo>
                  <a:lnTo>
                    <a:pt x="453059" y="371017"/>
                  </a:lnTo>
                  <a:lnTo>
                    <a:pt x="452623" y="370045"/>
                  </a:lnTo>
                  <a:lnTo>
                    <a:pt x="453059" y="369631"/>
                  </a:lnTo>
                  <a:lnTo>
                    <a:pt x="452437" y="369631"/>
                  </a:lnTo>
                  <a:lnTo>
                    <a:pt x="408207" y="271149"/>
                  </a:lnTo>
                  <a:lnTo>
                    <a:pt x="416253" y="243653"/>
                  </a:lnTo>
                  <a:lnTo>
                    <a:pt x="387898" y="243653"/>
                  </a:lnTo>
                  <a:close/>
                  <a:moveTo>
                    <a:pt x="157406" y="216295"/>
                  </a:moveTo>
                  <a:lnTo>
                    <a:pt x="163926" y="238576"/>
                  </a:lnTo>
                  <a:lnTo>
                    <a:pt x="128088" y="318371"/>
                  </a:lnTo>
                  <a:lnTo>
                    <a:pt x="127583" y="318371"/>
                  </a:lnTo>
                  <a:lnTo>
                    <a:pt x="127937" y="318708"/>
                  </a:lnTo>
                  <a:lnTo>
                    <a:pt x="127584" y="319494"/>
                  </a:lnTo>
                  <a:lnTo>
                    <a:pt x="128765" y="319494"/>
                  </a:lnTo>
                  <a:lnTo>
                    <a:pt x="168894" y="357632"/>
                  </a:lnTo>
                  <a:lnTo>
                    <a:pt x="209023" y="319494"/>
                  </a:lnTo>
                  <a:lnTo>
                    <a:pt x="210205" y="319494"/>
                  </a:lnTo>
                  <a:lnTo>
                    <a:pt x="209851" y="318707"/>
                  </a:lnTo>
                  <a:lnTo>
                    <a:pt x="210204" y="318371"/>
                  </a:lnTo>
                  <a:lnTo>
                    <a:pt x="209701" y="318371"/>
                  </a:lnTo>
                  <a:lnTo>
                    <a:pt x="173862" y="238574"/>
                  </a:lnTo>
                  <a:lnTo>
                    <a:pt x="180381" y="216295"/>
                  </a:lnTo>
                  <a:lnTo>
                    <a:pt x="157406" y="216295"/>
                  </a:lnTo>
                  <a:close/>
                  <a:moveTo>
                    <a:pt x="402620" y="0"/>
                  </a:moveTo>
                  <a:cubicBezTo>
                    <a:pt x="465109" y="0"/>
                    <a:pt x="515766" y="51445"/>
                    <a:pt x="515766" y="114905"/>
                  </a:cubicBezTo>
                  <a:cubicBezTo>
                    <a:pt x="515766" y="159138"/>
                    <a:pt x="491155" y="197534"/>
                    <a:pt x="454423" y="215466"/>
                  </a:cubicBezTo>
                  <a:lnTo>
                    <a:pt x="454423" y="231044"/>
                  </a:lnTo>
                  <a:cubicBezTo>
                    <a:pt x="531505" y="249779"/>
                    <a:pt x="592702" y="311734"/>
                    <a:pt x="613253" y="391500"/>
                  </a:cubicBezTo>
                  <a:cubicBezTo>
                    <a:pt x="550688" y="422070"/>
                    <a:pt x="477097" y="438850"/>
                    <a:pt x="398531" y="438850"/>
                  </a:cubicBezTo>
                  <a:cubicBezTo>
                    <a:pt x="323987" y="438850"/>
                    <a:pt x="253921" y="423744"/>
                    <a:pt x="193634" y="395700"/>
                  </a:cubicBezTo>
                  <a:lnTo>
                    <a:pt x="203279" y="370444"/>
                  </a:lnTo>
                  <a:lnTo>
                    <a:pt x="166022" y="374457"/>
                  </a:lnTo>
                  <a:cubicBezTo>
                    <a:pt x="105620" y="374457"/>
                    <a:pt x="48848" y="362217"/>
                    <a:pt x="0" y="339494"/>
                  </a:cubicBezTo>
                  <a:cubicBezTo>
                    <a:pt x="15404" y="274815"/>
                    <a:pt x="63667" y="224043"/>
                    <a:pt x="125154" y="207518"/>
                  </a:cubicBezTo>
                  <a:lnTo>
                    <a:pt x="125154" y="191945"/>
                  </a:lnTo>
                  <a:cubicBezTo>
                    <a:pt x="96529" y="177233"/>
                    <a:pt x="77656" y="146842"/>
                    <a:pt x="77656" y="111974"/>
                  </a:cubicBezTo>
                  <a:cubicBezTo>
                    <a:pt x="77656" y="60554"/>
                    <a:pt x="118702" y="18870"/>
                    <a:pt x="169335" y="18870"/>
                  </a:cubicBezTo>
                  <a:cubicBezTo>
                    <a:pt x="219968" y="18870"/>
                    <a:pt x="261014" y="60554"/>
                    <a:pt x="261014" y="111974"/>
                  </a:cubicBezTo>
                  <a:cubicBezTo>
                    <a:pt x="261014" y="147815"/>
                    <a:pt x="241072" y="178926"/>
                    <a:pt x="211310" y="193456"/>
                  </a:cubicBezTo>
                  <a:lnTo>
                    <a:pt x="211310" y="206078"/>
                  </a:lnTo>
                  <a:cubicBezTo>
                    <a:pt x="242539" y="213668"/>
                    <a:pt x="270549" y="230014"/>
                    <a:pt x="292834" y="252540"/>
                  </a:cubicBezTo>
                  <a:lnTo>
                    <a:pt x="295048" y="255467"/>
                  </a:lnTo>
                  <a:lnTo>
                    <a:pt x="348094" y="232822"/>
                  </a:lnTo>
                  <a:lnTo>
                    <a:pt x="348094" y="213602"/>
                  </a:lnTo>
                  <a:cubicBezTo>
                    <a:pt x="312767" y="195444"/>
                    <a:pt x="289474" y="157937"/>
                    <a:pt x="289474" y="114905"/>
                  </a:cubicBezTo>
                  <a:cubicBezTo>
                    <a:pt x="289474" y="51445"/>
                    <a:pt x="340131" y="0"/>
                    <a:pt x="402620" y="0"/>
                  </a:cubicBezTo>
                  <a:close/>
                </a:path>
              </a:pathLst>
            </a:custGeom>
            <a:solidFill>
              <a:srgbClr val="4188CE"/>
            </a:solidFill>
            <a:ln>
              <a:noFill/>
            </a:ln>
            <a:extLst/>
          </p:spPr>
          <p:txBody>
            <a:bodyPr anchor="ctr"/>
            <a:lstStyle/>
            <a:p>
              <a:endParaRPr lang="zh-CN" altLang="en-US" sz="1013" dirty="0">
                <a:ea typeface="微软雅黑" panose="020B0503020204020204" pitchFamily="34" charset="-122"/>
              </a:endParaRPr>
            </a:p>
          </p:txBody>
        </p:sp>
      </p:grpSp>
      <p:sp>
        <p:nvSpPr>
          <p:cNvPr id="62" name="矩形 61">
            <a:extLst>
              <a:ext uri="{FF2B5EF4-FFF2-40B4-BE49-F238E27FC236}">
                <a16:creationId xmlns:a16="http://schemas.microsoft.com/office/drawing/2014/main" id="{EF99A371-8F51-44FF-AB2E-AD1EF2B4172D}"/>
              </a:ext>
            </a:extLst>
          </p:cNvPr>
          <p:cNvSpPr/>
          <p:nvPr/>
        </p:nvSpPr>
        <p:spPr>
          <a:xfrm>
            <a:off x="2552700" y="1838325"/>
            <a:ext cx="6629400" cy="2047875"/>
          </a:xfrm>
          <a:prstGeom prst="rect">
            <a:avLst/>
          </a:prstGeom>
          <a:blipFill dpi="0" rotWithShape="1">
            <a:blip r:embed="rId2">
              <a:extLst>
                <a:ext uri="{BEBA8EAE-BF5A-486C-A8C5-ECC9F3942E4B}">
                  <a14:imgProps xmlns:a14="http://schemas.microsoft.com/office/drawing/2010/main">
                    <a14:imgLayer r:embed="rId3">
                      <a14:imgEffect>
                        <a14:saturation sat="33000"/>
                      </a14:imgEffect>
                    </a14:imgLayer>
                  </a14:imgProps>
                </a:ext>
              </a:extLst>
            </a:blip>
            <a:srcRect/>
            <a:tile tx="0" ty="0" sx="50000" sy="5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Tree>
    <p:extLst>
      <p:ext uri="{BB962C8B-B14F-4D97-AF65-F5344CB8AC3E}">
        <p14:creationId xmlns:p14="http://schemas.microsoft.com/office/powerpoint/2010/main" val="118901986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randombar(horizontal)">
                                      <p:cBhvr>
                                        <p:cTn id="7" dur="500"/>
                                        <p:tgtEl>
                                          <p:spTgt spid="6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33"/>
                                        </p:tgtEl>
                                        <p:attrNameLst>
                                          <p:attrName>style.visibility</p:attrName>
                                        </p:attrNameLst>
                                      </p:cBhvr>
                                      <p:to>
                                        <p:strVal val="visible"/>
                                      </p:to>
                                    </p:set>
                                    <p:anim calcmode="lin" valueType="num">
                                      <p:cBhvr additive="base">
                                        <p:cTn id="12" dur="500" fill="hold"/>
                                        <p:tgtEl>
                                          <p:spTgt spid="33"/>
                                        </p:tgtEl>
                                        <p:attrNameLst>
                                          <p:attrName>ppt_x</p:attrName>
                                        </p:attrNameLst>
                                      </p:cBhvr>
                                      <p:tavLst>
                                        <p:tav tm="0">
                                          <p:val>
                                            <p:strVal val="1+#ppt_w/2"/>
                                          </p:val>
                                        </p:tav>
                                        <p:tav tm="100000">
                                          <p:val>
                                            <p:strVal val="#ppt_x"/>
                                          </p:val>
                                        </p:tav>
                                      </p:tavLst>
                                    </p:anim>
                                    <p:anim calcmode="lin" valueType="num">
                                      <p:cBhvr additive="base">
                                        <p:cTn id="13" dur="500" fill="hold"/>
                                        <p:tgtEl>
                                          <p:spTgt spid="33"/>
                                        </p:tgtEl>
                                        <p:attrNameLst>
                                          <p:attrName>ppt_y</p:attrName>
                                        </p:attrNameLst>
                                      </p:cBhvr>
                                      <p:tavLst>
                                        <p:tav tm="0">
                                          <p:val>
                                            <p:strVal val="#ppt_y"/>
                                          </p:val>
                                        </p:tav>
                                        <p:tav tm="100000">
                                          <p:val>
                                            <p:strVal val="#ppt_y"/>
                                          </p:val>
                                        </p:tav>
                                      </p:tavLst>
                                    </p:anim>
                                  </p:childTnLst>
                                </p:cTn>
                              </p:par>
                              <p:par>
                                <p:cTn id="14" presetID="2" presetClass="entr" presetSubtype="2" fill="hold" nodeType="withEffect">
                                  <p:stCondLst>
                                    <p:cond delay="600"/>
                                  </p:stCondLst>
                                  <p:childTnLst>
                                    <p:set>
                                      <p:cBhvr>
                                        <p:cTn id="15" dur="1" fill="hold">
                                          <p:stCondLst>
                                            <p:cond delay="0"/>
                                          </p:stCondLst>
                                        </p:cTn>
                                        <p:tgtEl>
                                          <p:spTgt spid="38"/>
                                        </p:tgtEl>
                                        <p:attrNameLst>
                                          <p:attrName>style.visibility</p:attrName>
                                        </p:attrNameLst>
                                      </p:cBhvr>
                                      <p:to>
                                        <p:strVal val="visible"/>
                                      </p:to>
                                    </p:set>
                                    <p:anim calcmode="lin" valueType="num">
                                      <p:cBhvr additive="base">
                                        <p:cTn id="16" dur="500" fill="hold"/>
                                        <p:tgtEl>
                                          <p:spTgt spid="38"/>
                                        </p:tgtEl>
                                        <p:attrNameLst>
                                          <p:attrName>ppt_x</p:attrName>
                                        </p:attrNameLst>
                                      </p:cBhvr>
                                      <p:tavLst>
                                        <p:tav tm="0">
                                          <p:val>
                                            <p:strVal val="1+#ppt_w/2"/>
                                          </p:val>
                                        </p:tav>
                                        <p:tav tm="100000">
                                          <p:val>
                                            <p:strVal val="#ppt_x"/>
                                          </p:val>
                                        </p:tav>
                                      </p:tavLst>
                                    </p:anim>
                                    <p:anim calcmode="lin" valueType="num">
                                      <p:cBhvr additive="base">
                                        <p:cTn id="17" dur="500" fill="hold"/>
                                        <p:tgtEl>
                                          <p:spTgt spid="38"/>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stCondLst>
                                    <p:cond delay="300"/>
                                  </p:stCondLst>
                                  <p:childTnLst>
                                    <p:set>
                                      <p:cBhvr>
                                        <p:cTn id="19" dur="1" fill="hold">
                                          <p:stCondLst>
                                            <p:cond delay="0"/>
                                          </p:stCondLst>
                                        </p:cTn>
                                        <p:tgtEl>
                                          <p:spTgt spid="57"/>
                                        </p:tgtEl>
                                        <p:attrNameLst>
                                          <p:attrName>style.visibility</p:attrName>
                                        </p:attrNameLst>
                                      </p:cBhvr>
                                      <p:to>
                                        <p:strVal val="visible"/>
                                      </p:to>
                                    </p:set>
                                    <p:anim calcmode="lin" valueType="num">
                                      <p:cBhvr additive="base">
                                        <p:cTn id="20" dur="500" fill="hold"/>
                                        <p:tgtEl>
                                          <p:spTgt spid="57"/>
                                        </p:tgtEl>
                                        <p:attrNameLst>
                                          <p:attrName>ppt_x</p:attrName>
                                        </p:attrNameLst>
                                      </p:cBhvr>
                                      <p:tavLst>
                                        <p:tav tm="0">
                                          <p:val>
                                            <p:strVal val="1+#ppt_w/2"/>
                                          </p:val>
                                        </p:tav>
                                        <p:tav tm="100000">
                                          <p:val>
                                            <p:strVal val="#ppt_x"/>
                                          </p:val>
                                        </p:tav>
                                      </p:tavLst>
                                    </p:anim>
                                    <p:anim calcmode="lin" valueType="num">
                                      <p:cBhvr additive="base">
                                        <p:cTn id="21" dur="500" fill="hold"/>
                                        <p:tgtEl>
                                          <p:spTgt spid="57"/>
                                        </p:tgtEl>
                                        <p:attrNameLst>
                                          <p:attrName>ppt_y</p:attrName>
                                        </p:attrNameLst>
                                      </p:cBhvr>
                                      <p:tavLst>
                                        <p:tav tm="0">
                                          <p:val>
                                            <p:strVal val="#ppt_y"/>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27"/>
                                        </p:tgtEl>
                                        <p:attrNameLst>
                                          <p:attrName>style.visibility</p:attrName>
                                        </p:attrNameLst>
                                      </p:cBhvr>
                                      <p:to>
                                        <p:strVal val="visible"/>
                                      </p:to>
                                    </p:set>
                                    <p:animEffect transition="in" filter="fade">
                                      <p:cBhvr>
                                        <p:cTn id="26" dur="500"/>
                                        <p:tgtEl>
                                          <p:spTgt spid="27"/>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fade">
                                      <p:cBhvr>
                                        <p:cTn id="29" dur="500"/>
                                        <p:tgtEl>
                                          <p:spTgt spid="28"/>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fade">
                                      <p:cBhvr>
                                        <p:cTn id="32" dur="500"/>
                                        <p:tgtEl>
                                          <p:spTgt spid="29"/>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0"/>
                                        </p:tgtEl>
                                        <p:attrNameLst>
                                          <p:attrName>style.visibility</p:attrName>
                                        </p:attrNameLst>
                                      </p:cBhvr>
                                      <p:to>
                                        <p:strVal val="visible"/>
                                      </p:to>
                                    </p:set>
                                    <p:animEffect transition="in" filter="fade">
                                      <p:cBhvr>
                                        <p:cTn id="35" dur="500"/>
                                        <p:tgtEl>
                                          <p:spTgt spid="30"/>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31"/>
                                        </p:tgtEl>
                                        <p:attrNameLst>
                                          <p:attrName>style.visibility</p:attrName>
                                        </p:attrNameLst>
                                      </p:cBhvr>
                                      <p:to>
                                        <p:strVal val="visible"/>
                                      </p:to>
                                    </p:set>
                                    <p:animEffect transition="in" filter="fade">
                                      <p:cBhvr>
                                        <p:cTn id="38" dur="500"/>
                                        <p:tgtEl>
                                          <p:spTgt spid="31"/>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32"/>
                                        </p:tgtEl>
                                        <p:attrNameLst>
                                          <p:attrName>style.visibility</p:attrName>
                                        </p:attrNameLst>
                                      </p:cBhvr>
                                      <p:to>
                                        <p:strVal val="visible"/>
                                      </p:to>
                                    </p:set>
                                    <p:animEffect transition="in" filter="fade">
                                      <p:cBhvr>
                                        <p:cTn id="4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p:bldP spid="32" grpId="0"/>
      <p:bldP spid="6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EC4E7A96-48B8-4301-BD6C-2E99D5B3DB4D}"/>
              </a:ext>
            </a:extLst>
          </p:cNvPr>
          <p:cNvGrpSpPr/>
          <p:nvPr/>
        </p:nvGrpSpPr>
        <p:grpSpPr>
          <a:xfrm>
            <a:off x="2722796" y="1888469"/>
            <a:ext cx="7016087" cy="2864506"/>
            <a:chOff x="1264428" y="1152525"/>
            <a:chExt cx="6847285" cy="2795588"/>
          </a:xfrm>
        </p:grpSpPr>
        <p:sp>
          <p:nvSpPr>
            <p:cNvPr id="3" name="圆角矩形 7">
              <a:extLst>
                <a:ext uri="{FF2B5EF4-FFF2-40B4-BE49-F238E27FC236}">
                  <a16:creationId xmlns:a16="http://schemas.microsoft.com/office/drawing/2014/main" id="{981E9555-7BC2-4491-88A4-0B08973A47F2}"/>
                </a:ext>
              </a:extLst>
            </p:cNvPr>
            <p:cNvSpPr/>
            <p:nvPr/>
          </p:nvSpPr>
          <p:spPr bwMode="auto">
            <a:xfrm>
              <a:off x="1264428" y="1152525"/>
              <a:ext cx="6847285" cy="2795588"/>
            </a:xfrm>
            <a:prstGeom prst="roundRect">
              <a:avLst>
                <a:gd name="adj" fmla="val 9960"/>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anchor="ctr"/>
            <a:lstStyle/>
            <a:p>
              <a:pPr algn="ctr">
                <a:defRPr/>
              </a:pPr>
              <a:endParaRPr lang="en-US" sz="1013"/>
            </a:p>
          </p:txBody>
        </p:sp>
        <p:sp>
          <p:nvSpPr>
            <p:cNvPr id="4" name="圆角矩形 8">
              <a:extLst>
                <a:ext uri="{FF2B5EF4-FFF2-40B4-BE49-F238E27FC236}">
                  <a16:creationId xmlns:a16="http://schemas.microsoft.com/office/drawing/2014/main" id="{BBD03E70-6689-4420-81C9-13868BB91252}"/>
                </a:ext>
              </a:extLst>
            </p:cNvPr>
            <p:cNvSpPr/>
            <p:nvPr/>
          </p:nvSpPr>
          <p:spPr bwMode="auto">
            <a:xfrm>
              <a:off x="1473978" y="1362076"/>
              <a:ext cx="6428185" cy="2306241"/>
            </a:xfrm>
            <a:prstGeom prst="roundRect">
              <a:avLst>
                <a:gd name="adj" fmla="val 11474"/>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anchor="ctr"/>
            <a:lstStyle/>
            <a:p>
              <a:pPr algn="ctr">
                <a:defRPr/>
              </a:pPr>
              <a:endParaRPr lang="en-US" sz="1013"/>
            </a:p>
          </p:txBody>
        </p:sp>
      </p:grpSp>
      <p:sp>
        <p:nvSpPr>
          <p:cNvPr id="5" name="矩形 1">
            <a:extLst>
              <a:ext uri="{FF2B5EF4-FFF2-40B4-BE49-F238E27FC236}">
                <a16:creationId xmlns:a16="http://schemas.microsoft.com/office/drawing/2014/main" id="{34CDE02D-8BDE-4E47-8AA0-AFD591B27802}"/>
              </a:ext>
            </a:extLst>
          </p:cNvPr>
          <p:cNvSpPr/>
          <p:nvPr/>
        </p:nvSpPr>
        <p:spPr>
          <a:xfrm>
            <a:off x="2723383" y="1726406"/>
            <a:ext cx="1174112" cy="157163"/>
          </a:xfrm>
          <a:custGeom>
            <a:avLst/>
            <a:gdLst>
              <a:gd name="connsiteX0" fmla="*/ 0 w 1565482"/>
              <a:gd name="connsiteY0" fmla="*/ 0 h 247650"/>
              <a:gd name="connsiteX1" fmla="*/ 1565482 w 1565482"/>
              <a:gd name="connsiteY1" fmla="*/ 0 h 247650"/>
              <a:gd name="connsiteX2" fmla="*/ 1565482 w 1565482"/>
              <a:gd name="connsiteY2" fmla="*/ 247650 h 247650"/>
              <a:gd name="connsiteX3" fmla="*/ 0 w 1565482"/>
              <a:gd name="connsiteY3" fmla="*/ 247650 h 247650"/>
              <a:gd name="connsiteX4" fmla="*/ 0 w 1565482"/>
              <a:gd name="connsiteY4" fmla="*/ 0 h 247650"/>
              <a:gd name="connsiteX0" fmla="*/ 0 w 1565482"/>
              <a:gd name="connsiteY0" fmla="*/ 0 h 247650"/>
              <a:gd name="connsiteX1" fmla="*/ 1298782 w 1565482"/>
              <a:gd name="connsiteY1" fmla="*/ 0 h 247650"/>
              <a:gd name="connsiteX2" fmla="*/ 1565482 w 1565482"/>
              <a:gd name="connsiteY2" fmla="*/ 247650 h 247650"/>
              <a:gd name="connsiteX3" fmla="*/ 0 w 1565482"/>
              <a:gd name="connsiteY3" fmla="*/ 247650 h 247650"/>
              <a:gd name="connsiteX4" fmla="*/ 0 w 1565482"/>
              <a:gd name="connsiteY4" fmla="*/ 0 h 247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5482" h="247650">
                <a:moveTo>
                  <a:pt x="0" y="0"/>
                </a:moveTo>
                <a:lnTo>
                  <a:pt x="1298782" y="0"/>
                </a:lnTo>
                <a:lnTo>
                  <a:pt x="1565482" y="247650"/>
                </a:lnTo>
                <a:lnTo>
                  <a:pt x="0" y="247650"/>
                </a:lnTo>
                <a:lnTo>
                  <a:pt x="0" y="0"/>
                </a:lnTo>
                <a:close/>
              </a:path>
            </a:pathLst>
          </a:custGeom>
          <a:solidFill>
            <a:srgbClr val="9EDA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anose="020B0503020204020204" pitchFamily="34" charset="-122"/>
            </a:endParaRPr>
          </a:p>
        </p:txBody>
      </p:sp>
      <p:sp>
        <p:nvSpPr>
          <p:cNvPr id="6" name="矩形 2">
            <a:extLst>
              <a:ext uri="{FF2B5EF4-FFF2-40B4-BE49-F238E27FC236}">
                <a16:creationId xmlns:a16="http://schemas.microsoft.com/office/drawing/2014/main" id="{D6C035B7-21C5-41F9-9A8E-0E8E6F590B74}"/>
              </a:ext>
            </a:extLst>
          </p:cNvPr>
          <p:cNvSpPr/>
          <p:nvPr/>
        </p:nvSpPr>
        <p:spPr>
          <a:xfrm>
            <a:off x="2665942" y="1733550"/>
            <a:ext cx="1028069" cy="771525"/>
          </a:xfrm>
          <a:custGeom>
            <a:avLst/>
            <a:gdLst>
              <a:gd name="connsiteX0" fmla="*/ 0 w 1323133"/>
              <a:gd name="connsiteY0" fmla="*/ 0 h 1198669"/>
              <a:gd name="connsiteX1" fmla="*/ 1323133 w 1323133"/>
              <a:gd name="connsiteY1" fmla="*/ 0 h 1198669"/>
              <a:gd name="connsiteX2" fmla="*/ 1323133 w 1323133"/>
              <a:gd name="connsiteY2" fmla="*/ 1198669 h 1198669"/>
              <a:gd name="connsiteX3" fmla="*/ 0 w 1323133"/>
              <a:gd name="connsiteY3" fmla="*/ 1198669 h 1198669"/>
              <a:gd name="connsiteX4" fmla="*/ 0 w 1323133"/>
              <a:gd name="connsiteY4" fmla="*/ 0 h 1198669"/>
              <a:gd name="connsiteX0" fmla="*/ 0 w 1323133"/>
              <a:gd name="connsiteY0" fmla="*/ 0 h 1198669"/>
              <a:gd name="connsiteX1" fmla="*/ 1323133 w 1323133"/>
              <a:gd name="connsiteY1" fmla="*/ 0 h 1198669"/>
              <a:gd name="connsiteX2" fmla="*/ 1085008 w 1323133"/>
              <a:gd name="connsiteY2" fmla="*/ 817669 h 1198669"/>
              <a:gd name="connsiteX3" fmla="*/ 0 w 1323133"/>
              <a:gd name="connsiteY3" fmla="*/ 1198669 h 1198669"/>
              <a:gd name="connsiteX4" fmla="*/ 0 w 1323133"/>
              <a:gd name="connsiteY4" fmla="*/ 0 h 1198669"/>
              <a:gd name="connsiteX0" fmla="*/ 47625 w 1370758"/>
              <a:gd name="connsiteY0" fmla="*/ 0 h 827194"/>
              <a:gd name="connsiteX1" fmla="*/ 1370758 w 1370758"/>
              <a:gd name="connsiteY1" fmla="*/ 0 h 827194"/>
              <a:gd name="connsiteX2" fmla="*/ 1132633 w 1370758"/>
              <a:gd name="connsiteY2" fmla="*/ 817669 h 827194"/>
              <a:gd name="connsiteX3" fmla="*/ 0 w 1370758"/>
              <a:gd name="connsiteY3" fmla="*/ 827194 h 827194"/>
              <a:gd name="connsiteX4" fmla="*/ 47625 w 1370758"/>
              <a:gd name="connsiteY4" fmla="*/ 0 h 827194"/>
              <a:gd name="connsiteX0" fmla="*/ 47625 w 1370758"/>
              <a:gd name="connsiteY0" fmla="*/ 0 h 836719"/>
              <a:gd name="connsiteX1" fmla="*/ 1370758 w 1370758"/>
              <a:gd name="connsiteY1" fmla="*/ 0 h 836719"/>
              <a:gd name="connsiteX2" fmla="*/ 875458 w 1370758"/>
              <a:gd name="connsiteY2" fmla="*/ 836719 h 836719"/>
              <a:gd name="connsiteX3" fmla="*/ 0 w 1370758"/>
              <a:gd name="connsiteY3" fmla="*/ 827194 h 836719"/>
              <a:gd name="connsiteX4" fmla="*/ 47625 w 1370758"/>
              <a:gd name="connsiteY4" fmla="*/ 0 h 8367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0758" h="836719">
                <a:moveTo>
                  <a:pt x="47625" y="0"/>
                </a:moveTo>
                <a:lnTo>
                  <a:pt x="1370758" y="0"/>
                </a:lnTo>
                <a:lnTo>
                  <a:pt x="875458" y="836719"/>
                </a:lnTo>
                <a:lnTo>
                  <a:pt x="0" y="827194"/>
                </a:lnTo>
                <a:lnTo>
                  <a:pt x="47625" y="0"/>
                </a:lnTo>
                <a:close/>
              </a:path>
            </a:pathLst>
          </a:custGeom>
          <a:solidFill>
            <a:srgbClr val="9EDAE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anose="020B0503020204020204" pitchFamily="34" charset="-122"/>
            </a:endParaRPr>
          </a:p>
        </p:txBody>
      </p:sp>
      <p:sp>
        <p:nvSpPr>
          <p:cNvPr id="7" name="文本框 6">
            <a:extLst>
              <a:ext uri="{FF2B5EF4-FFF2-40B4-BE49-F238E27FC236}">
                <a16:creationId xmlns:a16="http://schemas.microsoft.com/office/drawing/2014/main" id="{0DC8AB9E-6A43-4FAB-B4EF-5BC1C0C4730B}"/>
              </a:ext>
            </a:extLst>
          </p:cNvPr>
          <p:cNvSpPr txBox="1"/>
          <p:nvPr/>
        </p:nvSpPr>
        <p:spPr>
          <a:xfrm>
            <a:off x="2722798" y="1860816"/>
            <a:ext cx="800219" cy="461665"/>
          </a:xfrm>
          <a:prstGeom prst="rect">
            <a:avLst/>
          </a:prstGeom>
          <a:noFill/>
        </p:spPr>
        <p:txBody>
          <a:bodyPr wrap="non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题目</a:t>
            </a:r>
          </a:p>
        </p:txBody>
      </p:sp>
      <p:sp>
        <p:nvSpPr>
          <p:cNvPr id="8" name="矩形 7">
            <a:extLst>
              <a:ext uri="{FF2B5EF4-FFF2-40B4-BE49-F238E27FC236}">
                <a16:creationId xmlns:a16="http://schemas.microsoft.com/office/drawing/2014/main" id="{5329EDAA-0F79-4DA5-9454-E061D9227995}"/>
              </a:ext>
            </a:extLst>
          </p:cNvPr>
          <p:cNvSpPr/>
          <p:nvPr/>
        </p:nvSpPr>
        <p:spPr>
          <a:xfrm>
            <a:off x="3694011" y="2608515"/>
            <a:ext cx="5440464" cy="1754326"/>
          </a:xfrm>
          <a:prstGeom prst="rect">
            <a:avLst/>
          </a:prstGeom>
        </p:spPr>
        <p:txBody>
          <a:bodyPr wrap="squar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请在此处添加详细描述文本，尽量与标题文本语言风格相符合，语言描述尽量简洁生动。请在此处添加详细描述文本，尽量与标题文本语言风格相符合，语言描述尽量简洁生动。请在此处添加详细描述文本，尽量与标题文本语言风格相符合，语言描述尽量简洁生动。请在此处添加详细描述文本，尽量与标题文本语言风格相符合，语言描述尽量简洁生动。请在此处添加详细描述文本，尽量与标题文本语言风格相符合，语言描述尽量简洁生动。</a:t>
            </a:r>
          </a:p>
          <a:p>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a:p>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0607471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up)">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p:cTn id="29" dur="500" fill="hold"/>
                                        <p:tgtEl>
                                          <p:spTgt spid="8"/>
                                        </p:tgtEl>
                                        <p:attrNameLst>
                                          <p:attrName>ppt_w</p:attrName>
                                        </p:attrNameLst>
                                      </p:cBhvr>
                                      <p:tavLst>
                                        <p:tav tm="0">
                                          <p:val>
                                            <p:fltVal val="0"/>
                                          </p:val>
                                        </p:tav>
                                        <p:tav tm="100000">
                                          <p:val>
                                            <p:strVal val="#ppt_w"/>
                                          </p:val>
                                        </p:tav>
                                      </p:tavLst>
                                    </p:anim>
                                    <p:anim calcmode="lin" valueType="num">
                                      <p:cBhvr>
                                        <p:cTn id="30" dur="500" fill="hold"/>
                                        <p:tgtEl>
                                          <p:spTgt spid="8"/>
                                        </p:tgtEl>
                                        <p:attrNameLst>
                                          <p:attrName>ppt_h</p:attrName>
                                        </p:attrNameLst>
                                      </p:cBhvr>
                                      <p:tavLst>
                                        <p:tav tm="0">
                                          <p:val>
                                            <p:fltVal val="0"/>
                                          </p:val>
                                        </p:tav>
                                        <p:tav tm="100000">
                                          <p:val>
                                            <p:strVal val="#ppt_h"/>
                                          </p:val>
                                        </p:tav>
                                      </p:tavLst>
                                    </p:anim>
                                    <p:animEffect transition="in" filter="fade">
                                      <p:cBhvr>
                                        <p:cTn id="3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p:bldP spid="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id="{672EA72F-9857-4494-966A-4C872BACC183}"/>
              </a:ext>
            </a:extLst>
          </p:cNvPr>
          <p:cNvPicPr>
            <a:picLocks noChangeAspect="1"/>
          </p:cNvPicPr>
          <p:nvPr/>
        </p:nvPicPr>
        <p:blipFill>
          <a:blip r:embed="rId2"/>
          <a:stretch>
            <a:fillRect/>
          </a:stretch>
        </p:blipFill>
        <p:spPr>
          <a:xfrm>
            <a:off x="1743366" y="3355701"/>
            <a:ext cx="3408247" cy="3494976"/>
          </a:xfrm>
          <a:prstGeom prst="rect">
            <a:avLst/>
          </a:prstGeom>
        </p:spPr>
      </p:pic>
      <p:pic>
        <p:nvPicPr>
          <p:cNvPr id="11" name="图片 10">
            <a:extLst>
              <a:ext uri="{FF2B5EF4-FFF2-40B4-BE49-F238E27FC236}">
                <a16:creationId xmlns:a16="http://schemas.microsoft.com/office/drawing/2014/main" id="{EA9EBC8A-6859-4696-BF74-ECF8AC69A21D}"/>
              </a:ext>
            </a:extLst>
          </p:cNvPr>
          <p:cNvPicPr>
            <a:picLocks noChangeAspect="1"/>
          </p:cNvPicPr>
          <p:nvPr/>
        </p:nvPicPr>
        <p:blipFill>
          <a:blip r:embed="rId3"/>
          <a:stretch>
            <a:fillRect/>
          </a:stretch>
        </p:blipFill>
        <p:spPr>
          <a:xfrm>
            <a:off x="3059973" y="4714739"/>
            <a:ext cx="2653564" cy="2143261"/>
          </a:xfrm>
          <a:prstGeom prst="rect">
            <a:avLst/>
          </a:prstGeom>
        </p:spPr>
      </p:pic>
      <p:pic>
        <p:nvPicPr>
          <p:cNvPr id="12" name="图片 11">
            <a:extLst>
              <a:ext uri="{FF2B5EF4-FFF2-40B4-BE49-F238E27FC236}">
                <a16:creationId xmlns:a16="http://schemas.microsoft.com/office/drawing/2014/main" id="{1523FE08-3703-477B-A9FC-A0B8167BE51B}"/>
              </a:ext>
            </a:extLst>
          </p:cNvPr>
          <p:cNvPicPr>
            <a:picLocks noChangeAspect="1"/>
          </p:cNvPicPr>
          <p:nvPr/>
        </p:nvPicPr>
        <p:blipFill>
          <a:blip r:embed="rId4"/>
          <a:stretch>
            <a:fillRect/>
          </a:stretch>
        </p:blipFill>
        <p:spPr>
          <a:xfrm>
            <a:off x="5104443" y="-709451"/>
            <a:ext cx="3399799" cy="2740601"/>
          </a:xfrm>
          <a:prstGeom prst="rect">
            <a:avLst/>
          </a:prstGeom>
        </p:spPr>
      </p:pic>
      <p:pic>
        <p:nvPicPr>
          <p:cNvPr id="13" name="图片 12">
            <a:extLst>
              <a:ext uri="{FF2B5EF4-FFF2-40B4-BE49-F238E27FC236}">
                <a16:creationId xmlns:a16="http://schemas.microsoft.com/office/drawing/2014/main" id="{D38E5EDD-75DA-4E30-820A-6777DBBFD1D7}"/>
              </a:ext>
            </a:extLst>
          </p:cNvPr>
          <p:cNvPicPr>
            <a:picLocks noChangeAspect="1"/>
          </p:cNvPicPr>
          <p:nvPr/>
        </p:nvPicPr>
        <p:blipFill>
          <a:blip r:embed="rId5"/>
          <a:stretch>
            <a:fillRect/>
          </a:stretch>
        </p:blipFill>
        <p:spPr>
          <a:xfrm>
            <a:off x="5713537" y="-898513"/>
            <a:ext cx="4044228" cy="4148277"/>
          </a:xfrm>
          <a:prstGeom prst="rect">
            <a:avLst/>
          </a:prstGeom>
        </p:spPr>
      </p:pic>
      <p:grpSp>
        <p:nvGrpSpPr>
          <p:cNvPr id="2" name="组合 1">
            <a:extLst>
              <a:ext uri="{FF2B5EF4-FFF2-40B4-BE49-F238E27FC236}">
                <a16:creationId xmlns:a16="http://schemas.microsoft.com/office/drawing/2014/main" id="{29220D66-A949-4B39-A4DB-16BD9D0E7922}"/>
              </a:ext>
            </a:extLst>
          </p:cNvPr>
          <p:cNvGrpSpPr/>
          <p:nvPr/>
        </p:nvGrpSpPr>
        <p:grpSpPr>
          <a:xfrm>
            <a:off x="4101275" y="1522858"/>
            <a:ext cx="3698561" cy="3700173"/>
            <a:chOff x="3617392" y="513777"/>
            <a:chExt cx="1734715" cy="1735471"/>
          </a:xfrm>
        </p:grpSpPr>
        <p:pic>
          <p:nvPicPr>
            <p:cNvPr id="3" name="图片 2">
              <a:extLst>
                <a:ext uri="{FF2B5EF4-FFF2-40B4-BE49-F238E27FC236}">
                  <a16:creationId xmlns:a16="http://schemas.microsoft.com/office/drawing/2014/main" id="{FE88A904-F2FC-41E2-8ADF-760F82E4AF04}"/>
                </a:ext>
              </a:extLst>
            </p:cNvPr>
            <p:cNvPicPr>
              <a:picLocks noChangeAspect="1"/>
            </p:cNvPicPr>
            <p:nvPr/>
          </p:nvPicPr>
          <p:blipFill>
            <a:blip r:embed="rId6"/>
            <a:stretch>
              <a:fillRect/>
            </a:stretch>
          </p:blipFill>
          <p:spPr>
            <a:xfrm>
              <a:off x="3617392" y="513777"/>
              <a:ext cx="1734715" cy="1735471"/>
            </a:xfrm>
            <a:prstGeom prst="rect">
              <a:avLst/>
            </a:prstGeom>
            <a:effectLst>
              <a:outerShdw blurRad="127000" dist="63500" dir="2700000" algn="tl" rotWithShape="0">
                <a:prstClr val="black">
                  <a:alpha val="20000"/>
                </a:prstClr>
              </a:outerShdw>
            </a:effectLst>
          </p:spPr>
        </p:pic>
        <p:sp>
          <p:nvSpPr>
            <p:cNvPr id="4" name="文本框 3">
              <a:extLst>
                <a:ext uri="{FF2B5EF4-FFF2-40B4-BE49-F238E27FC236}">
                  <a16:creationId xmlns:a16="http://schemas.microsoft.com/office/drawing/2014/main" id="{DF430040-B90F-423D-9FC0-961F61EE7581}"/>
                </a:ext>
              </a:extLst>
            </p:cNvPr>
            <p:cNvSpPr txBox="1"/>
            <p:nvPr/>
          </p:nvSpPr>
          <p:spPr>
            <a:xfrm>
              <a:off x="3735618" y="994246"/>
              <a:ext cx="1480324" cy="909434"/>
            </a:xfrm>
            <a:prstGeom prst="rect">
              <a:avLst/>
            </a:prstGeom>
            <a:noFill/>
          </p:spPr>
          <p:txBody>
            <a:bodyPr wrap="square" rtlCol="0">
              <a:spAutoFit/>
            </a:bodyPr>
            <a:lstStyle/>
            <a:p>
              <a:pPr algn="ctr"/>
              <a:r>
                <a:rPr lang="en-US" altLang="zh-CN" sz="6000" b="1" dirty="0">
                  <a:solidFill>
                    <a:schemeClr val="bg1">
                      <a:lumMod val="65000"/>
                    </a:schemeClr>
                  </a:solidFill>
                  <a:latin typeface="微软雅黑" panose="020B0503020204020204" pitchFamily="34" charset="-122"/>
                  <a:ea typeface="微软雅黑" panose="020B0503020204020204" pitchFamily="34" charset="-122"/>
                </a:rPr>
                <a:t>THANK</a:t>
              </a:r>
            </a:p>
            <a:p>
              <a:pPr algn="ctr"/>
              <a:r>
                <a:rPr lang="en-US" altLang="zh-CN" sz="6000" b="1" dirty="0">
                  <a:solidFill>
                    <a:schemeClr val="bg1">
                      <a:lumMod val="65000"/>
                    </a:schemeClr>
                  </a:solidFill>
                  <a:latin typeface="微软雅黑" panose="020B0503020204020204" pitchFamily="34" charset="-122"/>
                  <a:ea typeface="微软雅黑" panose="020B0503020204020204" pitchFamily="34" charset="-122"/>
                </a:rPr>
                <a:t>YOU</a:t>
              </a:r>
              <a:endParaRPr lang="zh-CN" altLang="en-US" sz="6000" b="1" dirty="0">
                <a:solidFill>
                  <a:schemeClr val="bg1">
                    <a:lumMod val="65000"/>
                  </a:schemeClr>
                </a:solidFill>
                <a:latin typeface="微软雅黑" panose="020B0503020204020204" pitchFamily="34" charset="-122"/>
                <a:ea typeface="微软雅黑" panose="020B0503020204020204" pitchFamily="34" charset="-122"/>
              </a:endParaRPr>
            </a:p>
          </p:txBody>
        </p:sp>
      </p:grpSp>
      <p:pic>
        <p:nvPicPr>
          <p:cNvPr id="14" name="图片 13">
            <a:extLst>
              <a:ext uri="{FF2B5EF4-FFF2-40B4-BE49-F238E27FC236}">
                <a16:creationId xmlns:a16="http://schemas.microsoft.com/office/drawing/2014/main" id="{5A3D07CB-5280-42C3-A97B-24B4066F1E95}"/>
              </a:ext>
            </a:extLst>
          </p:cNvPr>
          <p:cNvPicPr>
            <a:picLocks noChangeAspect="1"/>
          </p:cNvPicPr>
          <p:nvPr/>
        </p:nvPicPr>
        <p:blipFill>
          <a:blip r:embed="rId7"/>
          <a:stretch>
            <a:fillRect/>
          </a:stretch>
        </p:blipFill>
        <p:spPr>
          <a:xfrm>
            <a:off x="7027867" y="4182229"/>
            <a:ext cx="879750" cy="880133"/>
          </a:xfrm>
          <a:prstGeom prst="rect">
            <a:avLst/>
          </a:prstGeom>
        </p:spPr>
      </p:pic>
      <p:pic>
        <p:nvPicPr>
          <p:cNvPr id="15" name="图片 14">
            <a:extLst>
              <a:ext uri="{FF2B5EF4-FFF2-40B4-BE49-F238E27FC236}">
                <a16:creationId xmlns:a16="http://schemas.microsoft.com/office/drawing/2014/main" id="{DDA3A329-8D45-43AF-AACC-607A71F07505}"/>
              </a:ext>
            </a:extLst>
          </p:cNvPr>
          <p:cNvPicPr>
            <a:picLocks noChangeAspect="1"/>
          </p:cNvPicPr>
          <p:nvPr/>
        </p:nvPicPr>
        <p:blipFill>
          <a:blip r:embed="rId8"/>
          <a:stretch>
            <a:fillRect/>
          </a:stretch>
        </p:blipFill>
        <p:spPr>
          <a:xfrm rot="2920028">
            <a:off x="5861811" y="5241026"/>
            <a:ext cx="884623" cy="745270"/>
          </a:xfrm>
          <a:prstGeom prst="rect">
            <a:avLst/>
          </a:prstGeom>
        </p:spPr>
      </p:pic>
      <p:pic>
        <p:nvPicPr>
          <p:cNvPr id="16" name="图片 15">
            <a:extLst>
              <a:ext uri="{FF2B5EF4-FFF2-40B4-BE49-F238E27FC236}">
                <a16:creationId xmlns:a16="http://schemas.microsoft.com/office/drawing/2014/main" id="{C1D4651B-BF1A-4711-B3E0-E9496A03A443}"/>
              </a:ext>
            </a:extLst>
          </p:cNvPr>
          <p:cNvPicPr>
            <a:picLocks noChangeAspect="1"/>
          </p:cNvPicPr>
          <p:nvPr/>
        </p:nvPicPr>
        <p:blipFill>
          <a:blip r:embed="rId9"/>
          <a:stretch>
            <a:fillRect/>
          </a:stretch>
        </p:blipFill>
        <p:spPr>
          <a:xfrm>
            <a:off x="3492106" y="649219"/>
            <a:ext cx="913658" cy="751557"/>
          </a:xfrm>
          <a:prstGeom prst="rect">
            <a:avLst/>
          </a:prstGeom>
        </p:spPr>
      </p:pic>
      <p:pic>
        <p:nvPicPr>
          <p:cNvPr id="17" name="图片 16">
            <a:extLst>
              <a:ext uri="{FF2B5EF4-FFF2-40B4-BE49-F238E27FC236}">
                <a16:creationId xmlns:a16="http://schemas.microsoft.com/office/drawing/2014/main" id="{54D0F49A-B250-4D64-8D64-A2622215D000}"/>
              </a:ext>
            </a:extLst>
          </p:cNvPr>
          <p:cNvPicPr>
            <a:picLocks noChangeAspect="1"/>
          </p:cNvPicPr>
          <p:nvPr/>
        </p:nvPicPr>
        <p:blipFill>
          <a:blip r:embed="rId10"/>
          <a:stretch>
            <a:fillRect/>
          </a:stretch>
        </p:blipFill>
        <p:spPr>
          <a:xfrm>
            <a:off x="2857845" y="2129280"/>
            <a:ext cx="1013625" cy="1014067"/>
          </a:xfrm>
          <a:prstGeom prst="rect">
            <a:avLst/>
          </a:prstGeom>
        </p:spPr>
      </p:pic>
    </p:spTree>
    <p:extLst>
      <p:ext uri="{BB962C8B-B14F-4D97-AF65-F5344CB8AC3E}">
        <p14:creationId xmlns:p14="http://schemas.microsoft.com/office/powerpoint/2010/main" val="353219599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1+#ppt_w/2"/>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par>
                                    <p:cTn id="13" presetID="2" presetClass="entr" presetSubtype="12"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1+#ppt_h/2"/>
                                              </p:val>
                                            </p:tav>
                                            <p:tav tm="100000">
                                              <p:val>
                                                <p:strVal val="#ppt_y"/>
                                              </p:val>
                                            </p:tav>
                                          </p:tavLst>
                                        </p:anim>
                                      </p:childTnLst>
                                    </p:cTn>
                                  </p:par>
                                  <p:par>
                                    <p:cTn id="17" presetID="2" presetClass="entr" presetSubtype="12"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9" fill="hold" nodeType="clickEffect" p14:presetBounceEnd="79000">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14:bounceEnd="79000">
                                          <p:cBhvr additive="base">
                                            <p:cTn id="25" dur="1000" fill="hold"/>
                                            <p:tgtEl>
                                              <p:spTgt spid="2"/>
                                            </p:tgtEl>
                                            <p:attrNameLst>
                                              <p:attrName>ppt_x</p:attrName>
                                            </p:attrNameLst>
                                          </p:cBhvr>
                                          <p:tavLst>
                                            <p:tav tm="0">
                                              <p:val>
                                                <p:strVal val="0-#ppt_w/2"/>
                                              </p:val>
                                            </p:tav>
                                            <p:tav tm="100000">
                                              <p:val>
                                                <p:strVal val="#ppt_x"/>
                                              </p:val>
                                            </p:tav>
                                          </p:tavLst>
                                        </p:anim>
                                        <p:anim calcmode="lin" valueType="num" p14:bounceEnd="79000">
                                          <p:cBhvr additive="base">
                                            <p:cTn id="26" dur="1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p:cTn id="31" dur="1000" fill="hold"/>
                                            <p:tgtEl>
                                              <p:spTgt spid="16"/>
                                            </p:tgtEl>
                                            <p:attrNameLst>
                                              <p:attrName>ppt_w</p:attrName>
                                            </p:attrNameLst>
                                          </p:cBhvr>
                                          <p:tavLst>
                                            <p:tav tm="0">
                                              <p:val>
                                                <p:fltVal val="0"/>
                                              </p:val>
                                            </p:tav>
                                            <p:tav tm="100000">
                                              <p:val>
                                                <p:strVal val="#ppt_w"/>
                                              </p:val>
                                            </p:tav>
                                          </p:tavLst>
                                        </p:anim>
                                        <p:anim calcmode="lin" valueType="num">
                                          <p:cBhvr>
                                            <p:cTn id="32" dur="1000" fill="hold"/>
                                            <p:tgtEl>
                                              <p:spTgt spid="16"/>
                                            </p:tgtEl>
                                            <p:attrNameLst>
                                              <p:attrName>ppt_h</p:attrName>
                                            </p:attrNameLst>
                                          </p:cBhvr>
                                          <p:tavLst>
                                            <p:tav tm="0">
                                              <p:val>
                                                <p:fltVal val="0"/>
                                              </p:val>
                                            </p:tav>
                                            <p:tav tm="100000">
                                              <p:val>
                                                <p:strVal val="#ppt_h"/>
                                              </p:val>
                                            </p:tav>
                                          </p:tavLst>
                                        </p:anim>
                                        <p:anim calcmode="lin" valueType="num">
                                          <p:cBhvr>
                                            <p:cTn id="33" dur="1000" fill="hold"/>
                                            <p:tgtEl>
                                              <p:spTgt spid="16"/>
                                            </p:tgtEl>
                                            <p:attrNameLst>
                                              <p:attrName>style.rotation</p:attrName>
                                            </p:attrNameLst>
                                          </p:cBhvr>
                                          <p:tavLst>
                                            <p:tav tm="0">
                                              <p:val>
                                                <p:fltVal val="90"/>
                                              </p:val>
                                            </p:tav>
                                            <p:tav tm="100000">
                                              <p:val>
                                                <p:fltVal val="0"/>
                                              </p:val>
                                            </p:tav>
                                          </p:tavLst>
                                        </p:anim>
                                        <p:animEffect transition="in" filter="fade">
                                          <p:cBhvr>
                                            <p:cTn id="34" dur="1000"/>
                                            <p:tgtEl>
                                              <p:spTgt spid="16"/>
                                            </p:tgtEl>
                                          </p:cBhvr>
                                        </p:animEffect>
                                      </p:childTnLst>
                                    </p:cTn>
                                  </p:par>
                                  <p:par>
                                    <p:cTn id="35" presetID="31" presetClass="entr" presetSubtype="0" fill="hold" nodeType="with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p:cTn id="37" dur="1000" fill="hold"/>
                                            <p:tgtEl>
                                              <p:spTgt spid="15"/>
                                            </p:tgtEl>
                                            <p:attrNameLst>
                                              <p:attrName>ppt_w</p:attrName>
                                            </p:attrNameLst>
                                          </p:cBhvr>
                                          <p:tavLst>
                                            <p:tav tm="0">
                                              <p:val>
                                                <p:fltVal val="0"/>
                                              </p:val>
                                            </p:tav>
                                            <p:tav tm="100000">
                                              <p:val>
                                                <p:strVal val="#ppt_w"/>
                                              </p:val>
                                            </p:tav>
                                          </p:tavLst>
                                        </p:anim>
                                        <p:anim calcmode="lin" valueType="num">
                                          <p:cBhvr>
                                            <p:cTn id="38" dur="1000" fill="hold"/>
                                            <p:tgtEl>
                                              <p:spTgt spid="15"/>
                                            </p:tgtEl>
                                            <p:attrNameLst>
                                              <p:attrName>ppt_h</p:attrName>
                                            </p:attrNameLst>
                                          </p:cBhvr>
                                          <p:tavLst>
                                            <p:tav tm="0">
                                              <p:val>
                                                <p:fltVal val="0"/>
                                              </p:val>
                                            </p:tav>
                                            <p:tav tm="100000">
                                              <p:val>
                                                <p:strVal val="#ppt_h"/>
                                              </p:val>
                                            </p:tav>
                                          </p:tavLst>
                                        </p:anim>
                                        <p:anim calcmode="lin" valueType="num">
                                          <p:cBhvr>
                                            <p:cTn id="39" dur="1000" fill="hold"/>
                                            <p:tgtEl>
                                              <p:spTgt spid="15"/>
                                            </p:tgtEl>
                                            <p:attrNameLst>
                                              <p:attrName>style.rotation</p:attrName>
                                            </p:attrNameLst>
                                          </p:cBhvr>
                                          <p:tavLst>
                                            <p:tav tm="0">
                                              <p:val>
                                                <p:fltVal val="90"/>
                                              </p:val>
                                            </p:tav>
                                            <p:tav tm="100000">
                                              <p:val>
                                                <p:fltVal val="0"/>
                                              </p:val>
                                            </p:tav>
                                          </p:tavLst>
                                        </p:anim>
                                        <p:animEffect transition="in" filter="fade">
                                          <p:cBhvr>
                                            <p:cTn id="40" dur="1000"/>
                                            <p:tgtEl>
                                              <p:spTgt spid="15"/>
                                            </p:tgtEl>
                                          </p:cBhvr>
                                        </p:animEffect>
                                      </p:childTnLst>
                                    </p:cTn>
                                  </p:par>
                                </p:childTnLst>
                              </p:cTn>
                            </p:par>
                          </p:childTnLst>
                        </p:cTn>
                      </p:par>
                      <p:par>
                        <p:cTn id="41" fill="hold">
                          <p:stCondLst>
                            <p:cond delay="indefinite"/>
                          </p:stCondLst>
                          <p:childTnLst>
                            <p:par>
                              <p:cTn id="42" fill="hold">
                                <p:stCondLst>
                                  <p:cond delay="0"/>
                                </p:stCondLst>
                                <p:childTnLst>
                                  <p:par>
                                    <p:cTn id="43" presetID="53" presetClass="entr" presetSubtype="16" fill="hold" nodeType="click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p:cTn id="45" dur="500" fill="hold"/>
                                            <p:tgtEl>
                                              <p:spTgt spid="14"/>
                                            </p:tgtEl>
                                            <p:attrNameLst>
                                              <p:attrName>ppt_w</p:attrName>
                                            </p:attrNameLst>
                                          </p:cBhvr>
                                          <p:tavLst>
                                            <p:tav tm="0">
                                              <p:val>
                                                <p:fltVal val="0"/>
                                              </p:val>
                                            </p:tav>
                                            <p:tav tm="100000">
                                              <p:val>
                                                <p:strVal val="#ppt_w"/>
                                              </p:val>
                                            </p:tav>
                                          </p:tavLst>
                                        </p:anim>
                                        <p:anim calcmode="lin" valueType="num">
                                          <p:cBhvr>
                                            <p:cTn id="46" dur="500" fill="hold"/>
                                            <p:tgtEl>
                                              <p:spTgt spid="14"/>
                                            </p:tgtEl>
                                            <p:attrNameLst>
                                              <p:attrName>ppt_h</p:attrName>
                                            </p:attrNameLst>
                                          </p:cBhvr>
                                          <p:tavLst>
                                            <p:tav tm="0">
                                              <p:val>
                                                <p:fltVal val="0"/>
                                              </p:val>
                                            </p:tav>
                                            <p:tav tm="100000">
                                              <p:val>
                                                <p:strVal val="#ppt_h"/>
                                              </p:val>
                                            </p:tav>
                                          </p:tavLst>
                                        </p:anim>
                                        <p:animEffect transition="in" filter="fade">
                                          <p:cBhvr>
                                            <p:cTn id="47" dur="500"/>
                                            <p:tgtEl>
                                              <p:spTgt spid="14"/>
                                            </p:tgtEl>
                                          </p:cBhvr>
                                        </p:animEffect>
                                      </p:childTnLst>
                                    </p:cTn>
                                  </p:par>
                                  <p:par>
                                    <p:cTn id="48" presetID="53" presetClass="entr" presetSubtype="16" fill="hold" nodeType="withEffect">
                                      <p:stCondLst>
                                        <p:cond delay="0"/>
                                      </p:stCondLst>
                                      <p:childTnLst>
                                        <p:set>
                                          <p:cBhvr>
                                            <p:cTn id="49" dur="1" fill="hold">
                                              <p:stCondLst>
                                                <p:cond delay="0"/>
                                              </p:stCondLst>
                                            </p:cTn>
                                            <p:tgtEl>
                                              <p:spTgt spid="17"/>
                                            </p:tgtEl>
                                            <p:attrNameLst>
                                              <p:attrName>style.visibility</p:attrName>
                                            </p:attrNameLst>
                                          </p:cBhvr>
                                          <p:to>
                                            <p:strVal val="visible"/>
                                          </p:to>
                                        </p:set>
                                        <p:anim calcmode="lin" valueType="num">
                                          <p:cBhvr>
                                            <p:cTn id="50" dur="500" fill="hold"/>
                                            <p:tgtEl>
                                              <p:spTgt spid="17"/>
                                            </p:tgtEl>
                                            <p:attrNameLst>
                                              <p:attrName>ppt_w</p:attrName>
                                            </p:attrNameLst>
                                          </p:cBhvr>
                                          <p:tavLst>
                                            <p:tav tm="0">
                                              <p:val>
                                                <p:fltVal val="0"/>
                                              </p:val>
                                            </p:tav>
                                            <p:tav tm="100000">
                                              <p:val>
                                                <p:strVal val="#ppt_w"/>
                                              </p:val>
                                            </p:tav>
                                          </p:tavLst>
                                        </p:anim>
                                        <p:anim calcmode="lin" valueType="num">
                                          <p:cBhvr>
                                            <p:cTn id="51" dur="500" fill="hold"/>
                                            <p:tgtEl>
                                              <p:spTgt spid="17"/>
                                            </p:tgtEl>
                                            <p:attrNameLst>
                                              <p:attrName>ppt_h</p:attrName>
                                            </p:attrNameLst>
                                          </p:cBhvr>
                                          <p:tavLst>
                                            <p:tav tm="0">
                                              <p:val>
                                                <p:fltVal val="0"/>
                                              </p:val>
                                            </p:tav>
                                            <p:tav tm="100000">
                                              <p:val>
                                                <p:strVal val="#ppt_h"/>
                                              </p:val>
                                            </p:tav>
                                          </p:tavLst>
                                        </p:anim>
                                        <p:animEffect transition="in" filter="fade">
                                          <p:cBhvr>
                                            <p:cTn id="5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1+#ppt_w/2"/>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par>
                                    <p:cTn id="13" presetID="2" presetClass="entr" presetSubtype="12"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1+#ppt_h/2"/>
                                              </p:val>
                                            </p:tav>
                                            <p:tav tm="100000">
                                              <p:val>
                                                <p:strVal val="#ppt_y"/>
                                              </p:val>
                                            </p:tav>
                                          </p:tavLst>
                                        </p:anim>
                                      </p:childTnLst>
                                    </p:cTn>
                                  </p:par>
                                  <p:par>
                                    <p:cTn id="17" presetID="2" presetClass="entr" presetSubtype="12"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9"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1000" fill="hold"/>
                                            <p:tgtEl>
                                              <p:spTgt spid="2"/>
                                            </p:tgtEl>
                                            <p:attrNameLst>
                                              <p:attrName>ppt_x</p:attrName>
                                            </p:attrNameLst>
                                          </p:cBhvr>
                                          <p:tavLst>
                                            <p:tav tm="0">
                                              <p:val>
                                                <p:strVal val="0-#ppt_w/2"/>
                                              </p:val>
                                            </p:tav>
                                            <p:tav tm="100000">
                                              <p:val>
                                                <p:strVal val="#ppt_x"/>
                                              </p:val>
                                            </p:tav>
                                          </p:tavLst>
                                        </p:anim>
                                        <p:anim calcmode="lin" valueType="num">
                                          <p:cBhvr additive="base">
                                            <p:cTn id="26" dur="1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p:cTn id="31" dur="1000" fill="hold"/>
                                            <p:tgtEl>
                                              <p:spTgt spid="16"/>
                                            </p:tgtEl>
                                            <p:attrNameLst>
                                              <p:attrName>ppt_w</p:attrName>
                                            </p:attrNameLst>
                                          </p:cBhvr>
                                          <p:tavLst>
                                            <p:tav tm="0">
                                              <p:val>
                                                <p:fltVal val="0"/>
                                              </p:val>
                                            </p:tav>
                                            <p:tav tm="100000">
                                              <p:val>
                                                <p:strVal val="#ppt_w"/>
                                              </p:val>
                                            </p:tav>
                                          </p:tavLst>
                                        </p:anim>
                                        <p:anim calcmode="lin" valueType="num">
                                          <p:cBhvr>
                                            <p:cTn id="32" dur="1000" fill="hold"/>
                                            <p:tgtEl>
                                              <p:spTgt spid="16"/>
                                            </p:tgtEl>
                                            <p:attrNameLst>
                                              <p:attrName>ppt_h</p:attrName>
                                            </p:attrNameLst>
                                          </p:cBhvr>
                                          <p:tavLst>
                                            <p:tav tm="0">
                                              <p:val>
                                                <p:fltVal val="0"/>
                                              </p:val>
                                            </p:tav>
                                            <p:tav tm="100000">
                                              <p:val>
                                                <p:strVal val="#ppt_h"/>
                                              </p:val>
                                            </p:tav>
                                          </p:tavLst>
                                        </p:anim>
                                        <p:anim calcmode="lin" valueType="num">
                                          <p:cBhvr>
                                            <p:cTn id="33" dur="1000" fill="hold"/>
                                            <p:tgtEl>
                                              <p:spTgt spid="16"/>
                                            </p:tgtEl>
                                            <p:attrNameLst>
                                              <p:attrName>style.rotation</p:attrName>
                                            </p:attrNameLst>
                                          </p:cBhvr>
                                          <p:tavLst>
                                            <p:tav tm="0">
                                              <p:val>
                                                <p:fltVal val="90"/>
                                              </p:val>
                                            </p:tav>
                                            <p:tav tm="100000">
                                              <p:val>
                                                <p:fltVal val="0"/>
                                              </p:val>
                                            </p:tav>
                                          </p:tavLst>
                                        </p:anim>
                                        <p:animEffect transition="in" filter="fade">
                                          <p:cBhvr>
                                            <p:cTn id="34" dur="1000"/>
                                            <p:tgtEl>
                                              <p:spTgt spid="16"/>
                                            </p:tgtEl>
                                          </p:cBhvr>
                                        </p:animEffect>
                                      </p:childTnLst>
                                    </p:cTn>
                                  </p:par>
                                  <p:par>
                                    <p:cTn id="35" presetID="31" presetClass="entr" presetSubtype="0" fill="hold" nodeType="with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p:cTn id="37" dur="1000" fill="hold"/>
                                            <p:tgtEl>
                                              <p:spTgt spid="15"/>
                                            </p:tgtEl>
                                            <p:attrNameLst>
                                              <p:attrName>ppt_w</p:attrName>
                                            </p:attrNameLst>
                                          </p:cBhvr>
                                          <p:tavLst>
                                            <p:tav tm="0">
                                              <p:val>
                                                <p:fltVal val="0"/>
                                              </p:val>
                                            </p:tav>
                                            <p:tav tm="100000">
                                              <p:val>
                                                <p:strVal val="#ppt_w"/>
                                              </p:val>
                                            </p:tav>
                                          </p:tavLst>
                                        </p:anim>
                                        <p:anim calcmode="lin" valueType="num">
                                          <p:cBhvr>
                                            <p:cTn id="38" dur="1000" fill="hold"/>
                                            <p:tgtEl>
                                              <p:spTgt spid="15"/>
                                            </p:tgtEl>
                                            <p:attrNameLst>
                                              <p:attrName>ppt_h</p:attrName>
                                            </p:attrNameLst>
                                          </p:cBhvr>
                                          <p:tavLst>
                                            <p:tav tm="0">
                                              <p:val>
                                                <p:fltVal val="0"/>
                                              </p:val>
                                            </p:tav>
                                            <p:tav tm="100000">
                                              <p:val>
                                                <p:strVal val="#ppt_h"/>
                                              </p:val>
                                            </p:tav>
                                          </p:tavLst>
                                        </p:anim>
                                        <p:anim calcmode="lin" valueType="num">
                                          <p:cBhvr>
                                            <p:cTn id="39" dur="1000" fill="hold"/>
                                            <p:tgtEl>
                                              <p:spTgt spid="15"/>
                                            </p:tgtEl>
                                            <p:attrNameLst>
                                              <p:attrName>style.rotation</p:attrName>
                                            </p:attrNameLst>
                                          </p:cBhvr>
                                          <p:tavLst>
                                            <p:tav tm="0">
                                              <p:val>
                                                <p:fltVal val="90"/>
                                              </p:val>
                                            </p:tav>
                                            <p:tav tm="100000">
                                              <p:val>
                                                <p:fltVal val="0"/>
                                              </p:val>
                                            </p:tav>
                                          </p:tavLst>
                                        </p:anim>
                                        <p:animEffect transition="in" filter="fade">
                                          <p:cBhvr>
                                            <p:cTn id="40" dur="1000"/>
                                            <p:tgtEl>
                                              <p:spTgt spid="15"/>
                                            </p:tgtEl>
                                          </p:cBhvr>
                                        </p:animEffect>
                                      </p:childTnLst>
                                    </p:cTn>
                                  </p:par>
                                </p:childTnLst>
                              </p:cTn>
                            </p:par>
                          </p:childTnLst>
                        </p:cTn>
                      </p:par>
                      <p:par>
                        <p:cTn id="41" fill="hold">
                          <p:stCondLst>
                            <p:cond delay="indefinite"/>
                          </p:stCondLst>
                          <p:childTnLst>
                            <p:par>
                              <p:cTn id="42" fill="hold">
                                <p:stCondLst>
                                  <p:cond delay="0"/>
                                </p:stCondLst>
                                <p:childTnLst>
                                  <p:par>
                                    <p:cTn id="43" presetID="53" presetClass="entr" presetSubtype="16" fill="hold" nodeType="click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p:cTn id="45" dur="500" fill="hold"/>
                                            <p:tgtEl>
                                              <p:spTgt spid="14"/>
                                            </p:tgtEl>
                                            <p:attrNameLst>
                                              <p:attrName>ppt_w</p:attrName>
                                            </p:attrNameLst>
                                          </p:cBhvr>
                                          <p:tavLst>
                                            <p:tav tm="0">
                                              <p:val>
                                                <p:fltVal val="0"/>
                                              </p:val>
                                            </p:tav>
                                            <p:tav tm="100000">
                                              <p:val>
                                                <p:strVal val="#ppt_w"/>
                                              </p:val>
                                            </p:tav>
                                          </p:tavLst>
                                        </p:anim>
                                        <p:anim calcmode="lin" valueType="num">
                                          <p:cBhvr>
                                            <p:cTn id="46" dur="500" fill="hold"/>
                                            <p:tgtEl>
                                              <p:spTgt spid="14"/>
                                            </p:tgtEl>
                                            <p:attrNameLst>
                                              <p:attrName>ppt_h</p:attrName>
                                            </p:attrNameLst>
                                          </p:cBhvr>
                                          <p:tavLst>
                                            <p:tav tm="0">
                                              <p:val>
                                                <p:fltVal val="0"/>
                                              </p:val>
                                            </p:tav>
                                            <p:tav tm="100000">
                                              <p:val>
                                                <p:strVal val="#ppt_h"/>
                                              </p:val>
                                            </p:tav>
                                          </p:tavLst>
                                        </p:anim>
                                        <p:animEffect transition="in" filter="fade">
                                          <p:cBhvr>
                                            <p:cTn id="47" dur="500"/>
                                            <p:tgtEl>
                                              <p:spTgt spid="14"/>
                                            </p:tgtEl>
                                          </p:cBhvr>
                                        </p:animEffect>
                                      </p:childTnLst>
                                    </p:cTn>
                                  </p:par>
                                  <p:par>
                                    <p:cTn id="48" presetID="53" presetClass="entr" presetSubtype="16" fill="hold" nodeType="withEffect">
                                      <p:stCondLst>
                                        <p:cond delay="0"/>
                                      </p:stCondLst>
                                      <p:childTnLst>
                                        <p:set>
                                          <p:cBhvr>
                                            <p:cTn id="49" dur="1" fill="hold">
                                              <p:stCondLst>
                                                <p:cond delay="0"/>
                                              </p:stCondLst>
                                            </p:cTn>
                                            <p:tgtEl>
                                              <p:spTgt spid="17"/>
                                            </p:tgtEl>
                                            <p:attrNameLst>
                                              <p:attrName>style.visibility</p:attrName>
                                            </p:attrNameLst>
                                          </p:cBhvr>
                                          <p:to>
                                            <p:strVal val="visible"/>
                                          </p:to>
                                        </p:set>
                                        <p:anim calcmode="lin" valueType="num">
                                          <p:cBhvr>
                                            <p:cTn id="50" dur="500" fill="hold"/>
                                            <p:tgtEl>
                                              <p:spTgt spid="17"/>
                                            </p:tgtEl>
                                            <p:attrNameLst>
                                              <p:attrName>ppt_w</p:attrName>
                                            </p:attrNameLst>
                                          </p:cBhvr>
                                          <p:tavLst>
                                            <p:tav tm="0">
                                              <p:val>
                                                <p:fltVal val="0"/>
                                              </p:val>
                                            </p:tav>
                                            <p:tav tm="100000">
                                              <p:val>
                                                <p:strVal val="#ppt_w"/>
                                              </p:val>
                                            </p:tav>
                                          </p:tavLst>
                                        </p:anim>
                                        <p:anim calcmode="lin" valueType="num">
                                          <p:cBhvr>
                                            <p:cTn id="51" dur="500" fill="hold"/>
                                            <p:tgtEl>
                                              <p:spTgt spid="17"/>
                                            </p:tgtEl>
                                            <p:attrNameLst>
                                              <p:attrName>ppt_h</p:attrName>
                                            </p:attrNameLst>
                                          </p:cBhvr>
                                          <p:tavLst>
                                            <p:tav tm="0">
                                              <p:val>
                                                <p:fltVal val="0"/>
                                              </p:val>
                                            </p:tav>
                                            <p:tav tm="100000">
                                              <p:val>
                                                <p:strVal val="#ppt_h"/>
                                              </p:val>
                                            </p:tav>
                                          </p:tavLst>
                                        </p:anim>
                                        <p:animEffect transition="in" filter="fade">
                                          <p:cBhvr>
                                            <p:cTn id="5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id="{672EA72F-9857-4494-966A-4C872BACC183}"/>
              </a:ext>
            </a:extLst>
          </p:cNvPr>
          <p:cNvPicPr>
            <a:picLocks noChangeAspect="1"/>
          </p:cNvPicPr>
          <p:nvPr/>
        </p:nvPicPr>
        <p:blipFill>
          <a:blip r:embed="rId2"/>
          <a:stretch>
            <a:fillRect/>
          </a:stretch>
        </p:blipFill>
        <p:spPr>
          <a:xfrm>
            <a:off x="1743366" y="3355701"/>
            <a:ext cx="3408247" cy="3494976"/>
          </a:xfrm>
          <a:prstGeom prst="rect">
            <a:avLst/>
          </a:prstGeom>
        </p:spPr>
      </p:pic>
      <p:pic>
        <p:nvPicPr>
          <p:cNvPr id="11" name="图片 10">
            <a:extLst>
              <a:ext uri="{FF2B5EF4-FFF2-40B4-BE49-F238E27FC236}">
                <a16:creationId xmlns:a16="http://schemas.microsoft.com/office/drawing/2014/main" id="{EA9EBC8A-6859-4696-BF74-ECF8AC69A21D}"/>
              </a:ext>
            </a:extLst>
          </p:cNvPr>
          <p:cNvPicPr>
            <a:picLocks noChangeAspect="1"/>
          </p:cNvPicPr>
          <p:nvPr/>
        </p:nvPicPr>
        <p:blipFill>
          <a:blip r:embed="rId3"/>
          <a:stretch>
            <a:fillRect/>
          </a:stretch>
        </p:blipFill>
        <p:spPr>
          <a:xfrm>
            <a:off x="3059973" y="4714739"/>
            <a:ext cx="2653564" cy="2143261"/>
          </a:xfrm>
          <a:prstGeom prst="rect">
            <a:avLst/>
          </a:prstGeom>
        </p:spPr>
      </p:pic>
      <p:pic>
        <p:nvPicPr>
          <p:cNvPr id="12" name="图片 11">
            <a:extLst>
              <a:ext uri="{FF2B5EF4-FFF2-40B4-BE49-F238E27FC236}">
                <a16:creationId xmlns:a16="http://schemas.microsoft.com/office/drawing/2014/main" id="{1523FE08-3703-477B-A9FC-A0B8167BE51B}"/>
              </a:ext>
            </a:extLst>
          </p:cNvPr>
          <p:cNvPicPr>
            <a:picLocks noChangeAspect="1"/>
          </p:cNvPicPr>
          <p:nvPr/>
        </p:nvPicPr>
        <p:blipFill>
          <a:blip r:embed="rId4"/>
          <a:stretch>
            <a:fillRect/>
          </a:stretch>
        </p:blipFill>
        <p:spPr>
          <a:xfrm>
            <a:off x="5104443" y="-709451"/>
            <a:ext cx="3399799" cy="2740601"/>
          </a:xfrm>
          <a:prstGeom prst="rect">
            <a:avLst/>
          </a:prstGeom>
        </p:spPr>
      </p:pic>
      <p:pic>
        <p:nvPicPr>
          <p:cNvPr id="13" name="图片 12">
            <a:extLst>
              <a:ext uri="{FF2B5EF4-FFF2-40B4-BE49-F238E27FC236}">
                <a16:creationId xmlns:a16="http://schemas.microsoft.com/office/drawing/2014/main" id="{D38E5EDD-75DA-4E30-820A-6777DBBFD1D7}"/>
              </a:ext>
            </a:extLst>
          </p:cNvPr>
          <p:cNvPicPr>
            <a:picLocks noChangeAspect="1"/>
          </p:cNvPicPr>
          <p:nvPr/>
        </p:nvPicPr>
        <p:blipFill>
          <a:blip r:embed="rId5"/>
          <a:stretch>
            <a:fillRect/>
          </a:stretch>
        </p:blipFill>
        <p:spPr>
          <a:xfrm>
            <a:off x="5713537" y="-898513"/>
            <a:ext cx="4044228" cy="4148277"/>
          </a:xfrm>
          <a:prstGeom prst="rect">
            <a:avLst/>
          </a:prstGeom>
        </p:spPr>
      </p:pic>
      <p:grpSp>
        <p:nvGrpSpPr>
          <p:cNvPr id="2" name="组合 1">
            <a:extLst>
              <a:ext uri="{FF2B5EF4-FFF2-40B4-BE49-F238E27FC236}">
                <a16:creationId xmlns:a16="http://schemas.microsoft.com/office/drawing/2014/main" id="{29220D66-A949-4B39-A4DB-16BD9D0E7922}"/>
              </a:ext>
            </a:extLst>
          </p:cNvPr>
          <p:cNvGrpSpPr/>
          <p:nvPr/>
        </p:nvGrpSpPr>
        <p:grpSpPr>
          <a:xfrm>
            <a:off x="4101275" y="1522858"/>
            <a:ext cx="3698561" cy="3700173"/>
            <a:chOff x="3617392" y="513777"/>
            <a:chExt cx="1734715" cy="1735471"/>
          </a:xfrm>
        </p:grpSpPr>
        <p:pic>
          <p:nvPicPr>
            <p:cNvPr id="3" name="图片 2">
              <a:extLst>
                <a:ext uri="{FF2B5EF4-FFF2-40B4-BE49-F238E27FC236}">
                  <a16:creationId xmlns:a16="http://schemas.microsoft.com/office/drawing/2014/main" id="{FE88A904-F2FC-41E2-8ADF-760F82E4AF04}"/>
                </a:ext>
              </a:extLst>
            </p:cNvPr>
            <p:cNvPicPr>
              <a:picLocks noChangeAspect="1"/>
            </p:cNvPicPr>
            <p:nvPr/>
          </p:nvPicPr>
          <p:blipFill>
            <a:blip r:embed="rId6"/>
            <a:stretch>
              <a:fillRect/>
            </a:stretch>
          </p:blipFill>
          <p:spPr>
            <a:xfrm>
              <a:off x="3617392" y="513777"/>
              <a:ext cx="1734715" cy="1735471"/>
            </a:xfrm>
            <a:prstGeom prst="rect">
              <a:avLst/>
            </a:prstGeom>
            <a:effectLst>
              <a:outerShdw blurRad="127000" dist="63500" dir="2700000" algn="tl" rotWithShape="0">
                <a:prstClr val="black">
                  <a:alpha val="20000"/>
                </a:prstClr>
              </a:outerShdw>
            </a:effectLst>
          </p:spPr>
        </p:pic>
        <p:sp>
          <p:nvSpPr>
            <p:cNvPr id="4" name="文本框 3">
              <a:extLst>
                <a:ext uri="{FF2B5EF4-FFF2-40B4-BE49-F238E27FC236}">
                  <a16:creationId xmlns:a16="http://schemas.microsoft.com/office/drawing/2014/main" id="{DF430040-B90F-423D-9FC0-961F61EE7581}"/>
                </a:ext>
              </a:extLst>
            </p:cNvPr>
            <p:cNvSpPr txBox="1"/>
            <p:nvPr/>
          </p:nvSpPr>
          <p:spPr>
            <a:xfrm>
              <a:off x="3730795" y="909957"/>
              <a:ext cx="1480324" cy="216532"/>
            </a:xfrm>
            <a:prstGeom prst="rect">
              <a:avLst/>
            </a:prstGeom>
            <a:noFill/>
          </p:spPr>
          <p:txBody>
            <a:bodyPr wrap="square" rtlCol="0">
              <a:spAutoFit/>
            </a:bodyPr>
            <a:lstStyle/>
            <a:p>
              <a:pPr algn="ctr"/>
              <a:r>
                <a:rPr lang="zh-CN" altLang="en-US" sz="2400" b="1" dirty="0">
                  <a:solidFill>
                    <a:schemeClr val="bg1">
                      <a:lumMod val="65000"/>
                    </a:schemeClr>
                  </a:solidFill>
                  <a:latin typeface="微软雅黑" panose="020B0503020204020204" pitchFamily="34" charset="-122"/>
                  <a:ea typeface="微软雅黑" panose="020B0503020204020204" pitchFamily="34" charset="-122"/>
                </a:rPr>
                <a:t>请输入你的题目</a:t>
              </a:r>
            </a:p>
          </p:txBody>
        </p:sp>
        <p:sp>
          <p:nvSpPr>
            <p:cNvPr id="5" name="文本框 4">
              <a:extLst>
                <a:ext uri="{FF2B5EF4-FFF2-40B4-BE49-F238E27FC236}">
                  <a16:creationId xmlns:a16="http://schemas.microsoft.com/office/drawing/2014/main" id="{DF60E8DA-DA2C-446A-AC2D-C16BC09AA00B}"/>
                </a:ext>
              </a:extLst>
            </p:cNvPr>
            <p:cNvSpPr txBox="1"/>
            <p:nvPr/>
          </p:nvSpPr>
          <p:spPr>
            <a:xfrm>
              <a:off x="4094132" y="612743"/>
              <a:ext cx="795928" cy="274274"/>
            </a:xfrm>
            <a:prstGeom prst="rect">
              <a:avLst/>
            </a:prstGeom>
            <a:noFill/>
          </p:spPr>
          <p:txBody>
            <a:bodyPr wrap="square" rtlCol="0">
              <a:spAutoFit/>
            </a:bodyPr>
            <a:lstStyle>
              <a:defPPr>
                <a:defRPr lang="zh-CN"/>
              </a:defPPr>
              <a:lvl1pPr algn="ctr">
                <a:defRPr sz="2400" b="1">
                  <a:solidFill>
                    <a:srgbClr val="D25B6E"/>
                  </a:solidFill>
                  <a:latin typeface="微软雅黑" panose="020B0503020204020204" pitchFamily="34" charset="-122"/>
                  <a:ea typeface="微软雅黑" panose="020B0503020204020204" pitchFamily="34" charset="-122"/>
                </a:defRPr>
              </a:lvl1pPr>
            </a:lstStyle>
            <a:p>
              <a:r>
                <a:rPr lang="en-US" altLang="zh-CN" sz="3200" dirty="0">
                  <a:solidFill>
                    <a:schemeClr val="bg1">
                      <a:lumMod val="65000"/>
                    </a:schemeClr>
                  </a:solidFill>
                </a:rPr>
                <a:t>01</a:t>
              </a:r>
              <a:endParaRPr lang="zh-CN" altLang="en-US" sz="3200" dirty="0">
                <a:solidFill>
                  <a:schemeClr val="bg1">
                    <a:lumMod val="65000"/>
                  </a:schemeClr>
                </a:solidFill>
              </a:endParaRPr>
            </a:p>
          </p:txBody>
        </p:sp>
      </p:grpSp>
      <p:pic>
        <p:nvPicPr>
          <p:cNvPr id="14" name="图片 13">
            <a:extLst>
              <a:ext uri="{FF2B5EF4-FFF2-40B4-BE49-F238E27FC236}">
                <a16:creationId xmlns:a16="http://schemas.microsoft.com/office/drawing/2014/main" id="{5A3D07CB-5280-42C3-A97B-24B4066F1E95}"/>
              </a:ext>
            </a:extLst>
          </p:cNvPr>
          <p:cNvPicPr>
            <a:picLocks noChangeAspect="1"/>
          </p:cNvPicPr>
          <p:nvPr/>
        </p:nvPicPr>
        <p:blipFill>
          <a:blip r:embed="rId7"/>
          <a:stretch>
            <a:fillRect/>
          </a:stretch>
        </p:blipFill>
        <p:spPr>
          <a:xfrm>
            <a:off x="7027867" y="4182229"/>
            <a:ext cx="879750" cy="880133"/>
          </a:xfrm>
          <a:prstGeom prst="rect">
            <a:avLst/>
          </a:prstGeom>
        </p:spPr>
      </p:pic>
      <p:pic>
        <p:nvPicPr>
          <p:cNvPr id="15" name="图片 14">
            <a:extLst>
              <a:ext uri="{FF2B5EF4-FFF2-40B4-BE49-F238E27FC236}">
                <a16:creationId xmlns:a16="http://schemas.microsoft.com/office/drawing/2014/main" id="{DDA3A329-8D45-43AF-AACC-607A71F07505}"/>
              </a:ext>
            </a:extLst>
          </p:cNvPr>
          <p:cNvPicPr>
            <a:picLocks noChangeAspect="1"/>
          </p:cNvPicPr>
          <p:nvPr/>
        </p:nvPicPr>
        <p:blipFill>
          <a:blip r:embed="rId8"/>
          <a:stretch>
            <a:fillRect/>
          </a:stretch>
        </p:blipFill>
        <p:spPr>
          <a:xfrm rot="2920028">
            <a:off x="5861811" y="5241026"/>
            <a:ext cx="884623" cy="745270"/>
          </a:xfrm>
          <a:prstGeom prst="rect">
            <a:avLst/>
          </a:prstGeom>
        </p:spPr>
      </p:pic>
      <p:pic>
        <p:nvPicPr>
          <p:cNvPr id="16" name="图片 15">
            <a:extLst>
              <a:ext uri="{FF2B5EF4-FFF2-40B4-BE49-F238E27FC236}">
                <a16:creationId xmlns:a16="http://schemas.microsoft.com/office/drawing/2014/main" id="{C1D4651B-BF1A-4711-B3E0-E9496A03A443}"/>
              </a:ext>
            </a:extLst>
          </p:cNvPr>
          <p:cNvPicPr>
            <a:picLocks noChangeAspect="1"/>
          </p:cNvPicPr>
          <p:nvPr/>
        </p:nvPicPr>
        <p:blipFill>
          <a:blip r:embed="rId9"/>
          <a:stretch>
            <a:fillRect/>
          </a:stretch>
        </p:blipFill>
        <p:spPr>
          <a:xfrm>
            <a:off x="3492106" y="649219"/>
            <a:ext cx="913658" cy="751557"/>
          </a:xfrm>
          <a:prstGeom prst="rect">
            <a:avLst/>
          </a:prstGeom>
        </p:spPr>
      </p:pic>
      <p:pic>
        <p:nvPicPr>
          <p:cNvPr id="17" name="图片 16">
            <a:extLst>
              <a:ext uri="{FF2B5EF4-FFF2-40B4-BE49-F238E27FC236}">
                <a16:creationId xmlns:a16="http://schemas.microsoft.com/office/drawing/2014/main" id="{54D0F49A-B250-4D64-8D64-A2622215D000}"/>
              </a:ext>
            </a:extLst>
          </p:cNvPr>
          <p:cNvPicPr>
            <a:picLocks noChangeAspect="1"/>
          </p:cNvPicPr>
          <p:nvPr/>
        </p:nvPicPr>
        <p:blipFill>
          <a:blip r:embed="rId10"/>
          <a:stretch>
            <a:fillRect/>
          </a:stretch>
        </p:blipFill>
        <p:spPr>
          <a:xfrm>
            <a:off x="2857845" y="2129280"/>
            <a:ext cx="1013625" cy="1014067"/>
          </a:xfrm>
          <a:prstGeom prst="rect">
            <a:avLst/>
          </a:prstGeom>
        </p:spPr>
      </p:pic>
      <p:sp>
        <p:nvSpPr>
          <p:cNvPr id="18" name="矩形 17">
            <a:extLst>
              <a:ext uri="{FF2B5EF4-FFF2-40B4-BE49-F238E27FC236}">
                <a16:creationId xmlns:a16="http://schemas.microsoft.com/office/drawing/2014/main" id="{1DD6E87A-C070-41C6-A362-6EE740A9E115}"/>
              </a:ext>
            </a:extLst>
          </p:cNvPr>
          <p:cNvSpPr/>
          <p:nvPr/>
        </p:nvSpPr>
        <p:spPr>
          <a:xfrm>
            <a:off x="4633452" y="2930994"/>
            <a:ext cx="2665537" cy="1015663"/>
          </a:xfrm>
          <a:prstGeom prst="rect">
            <a:avLst/>
          </a:prstGeom>
        </p:spPr>
        <p:txBody>
          <a:bodyPr wrap="square">
            <a:spAutoFit/>
          </a:bodyPr>
          <a:lstStyle/>
          <a:p>
            <a:r>
              <a:rPr lang="zh-CN" altLang="en-US" sz="1200" dirty="0">
                <a:solidFill>
                  <a:schemeClr val="bg1">
                    <a:lumMod val="65000"/>
                  </a:schemeClr>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请在此处添加详细描述文本，尽量与标题文本语言风格相符合，语言描述尽量简洁生动。请在此处添加详细描述文本，尽量与标题文本语言风格相符合，语言描述尽量简洁生动。</a:t>
            </a:r>
          </a:p>
        </p:txBody>
      </p:sp>
    </p:spTree>
    <p:extLst>
      <p:ext uri="{BB962C8B-B14F-4D97-AF65-F5344CB8AC3E}">
        <p14:creationId xmlns:p14="http://schemas.microsoft.com/office/powerpoint/2010/main" val="24577332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1+#ppt_w/2"/>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par>
                                    <p:cTn id="13" presetID="2" presetClass="entr" presetSubtype="12"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1+#ppt_h/2"/>
                                              </p:val>
                                            </p:tav>
                                            <p:tav tm="100000">
                                              <p:val>
                                                <p:strVal val="#ppt_y"/>
                                              </p:val>
                                            </p:tav>
                                          </p:tavLst>
                                        </p:anim>
                                      </p:childTnLst>
                                    </p:cTn>
                                  </p:par>
                                  <p:par>
                                    <p:cTn id="17" presetID="2" presetClass="entr" presetSubtype="12"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9" fill="hold" nodeType="clickEffect" p14:presetBounceEnd="79000">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14:bounceEnd="79000">
                                          <p:cBhvr additive="base">
                                            <p:cTn id="25" dur="1000" fill="hold"/>
                                            <p:tgtEl>
                                              <p:spTgt spid="2"/>
                                            </p:tgtEl>
                                            <p:attrNameLst>
                                              <p:attrName>ppt_x</p:attrName>
                                            </p:attrNameLst>
                                          </p:cBhvr>
                                          <p:tavLst>
                                            <p:tav tm="0">
                                              <p:val>
                                                <p:strVal val="0-#ppt_w/2"/>
                                              </p:val>
                                            </p:tav>
                                            <p:tav tm="100000">
                                              <p:val>
                                                <p:strVal val="#ppt_x"/>
                                              </p:val>
                                            </p:tav>
                                          </p:tavLst>
                                        </p:anim>
                                        <p:anim calcmode="lin" valueType="num" p14:bounceEnd="79000">
                                          <p:cBhvr additive="base">
                                            <p:cTn id="26" dur="1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p:cTn id="31" dur="500" fill="hold"/>
                                            <p:tgtEl>
                                              <p:spTgt spid="18"/>
                                            </p:tgtEl>
                                            <p:attrNameLst>
                                              <p:attrName>ppt_w</p:attrName>
                                            </p:attrNameLst>
                                          </p:cBhvr>
                                          <p:tavLst>
                                            <p:tav tm="0">
                                              <p:val>
                                                <p:fltVal val="0"/>
                                              </p:val>
                                            </p:tav>
                                            <p:tav tm="100000">
                                              <p:val>
                                                <p:strVal val="#ppt_w"/>
                                              </p:val>
                                            </p:tav>
                                          </p:tavLst>
                                        </p:anim>
                                        <p:anim calcmode="lin" valueType="num">
                                          <p:cBhvr>
                                            <p:cTn id="32" dur="500" fill="hold"/>
                                            <p:tgtEl>
                                              <p:spTgt spid="18"/>
                                            </p:tgtEl>
                                            <p:attrNameLst>
                                              <p:attrName>ppt_h</p:attrName>
                                            </p:attrNameLst>
                                          </p:cBhvr>
                                          <p:tavLst>
                                            <p:tav tm="0">
                                              <p:val>
                                                <p:fltVal val="0"/>
                                              </p:val>
                                            </p:tav>
                                            <p:tav tm="100000">
                                              <p:val>
                                                <p:strVal val="#ppt_h"/>
                                              </p:val>
                                            </p:tav>
                                          </p:tavLst>
                                        </p:anim>
                                        <p:animEffect transition="in" filter="fade">
                                          <p:cBhvr>
                                            <p:cTn id="33" dur="500"/>
                                            <p:tgtEl>
                                              <p:spTgt spid="18"/>
                                            </p:tgtEl>
                                          </p:cBhvr>
                                        </p:animEffect>
                                      </p:childTnLst>
                                    </p:cTn>
                                  </p:par>
                                </p:childTnLst>
                              </p:cTn>
                            </p:par>
                          </p:childTnLst>
                        </p:cTn>
                      </p:par>
                      <p:par>
                        <p:cTn id="34" fill="hold">
                          <p:stCondLst>
                            <p:cond delay="indefinite"/>
                          </p:stCondLst>
                          <p:childTnLst>
                            <p:par>
                              <p:cTn id="35" fill="hold">
                                <p:stCondLst>
                                  <p:cond delay="0"/>
                                </p:stCondLst>
                                <p:childTnLst>
                                  <p:par>
                                    <p:cTn id="36" presetID="31" presetClass="entr" presetSubtype="0" fill="hold" nodeType="click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p:cTn id="38" dur="1000" fill="hold"/>
                                            <p:tgtEl>
                                              <p:spTgt spid="16"/>
                                            </p:tgtEl>
                                            <p:attrNameLst>
                                              <p:attrName>ppt_w</p:attrName>
                                            </p:attrNameLst>
                                          </p:cBhvr>
                                          <p:tavLst>
                                            <p:tav tm="0">
                                              <p:val>
                                                <p:fltVal val="0"/>
                                              </p:val>
                                            </p:tav>
                                            <p:tav tm="100000">
                                              <p:val>
                                                <p:strVal val="#ppt_w"/>
                                              </p:val>
                                            </p:tav>
                                          </p:tavLst>
                                        </p:anim>
                                        <p:anim calcmode="lin" valueType="num">
                                          <p:cBhvr>
                                            <p:cTn id="39" dur="1000" fill="hold"/>
                                            <p:tgtEl>
                                              <p:spTgt spid="16"/>
                                            </p:tgtEl>
                                            <p:attrNameLst>
                                              <p:attrName>ppt_h</p:attrName>
                                            </p:attrNameLst>
                                          </p:cBhvr>
                                          <p:tavLst>
                                            <p:tav tm="0">
                                              <p:val>
                                                <p:fltVal val="0"/>
                                              </p:val>
                                            </p:tav>
                                            <p:tav tm="100000">
                                              <p:val>
                                                <p:strVal val="#ppt_h"/>
                                              </p:val>
                                            </p:tav>
                                          </p:tavLst>
                                        </p:anim>
                                        <p:anim calcmode="lin" valueType="num">
                                          <p:cBhvr>
                                            <p:cTn id="40" dur="1000" fill="hold"/>
                                            <p:tgtEl>
                                              <p:spTgt spid="16"/>
                                            </p:tgtEl>
                                            <p:attrNameLst>
                                              <p:attrName>style.rotation</p:attrName>
                                            </p:attrNameLst>
                                          </p:cBhvr>
                                          <p:tavLst>
                                            <p:tav tm="0">
                                              <p:val>
                                                <p:fltVal val="90"/>
                                              </p:val>
                                            </p:tav>
                                            <p:tav tm="100000">
                                              <p:val>
                                                <p:fltVal val="0"/>
                                              </p:val>
                                            </p:tav>
                                          </p:tavLst>
                                        </p:anim>
                                        <p:animEffect transition="in" filter="fade">
                                          <p:cBhvr>
                                            <p:cTn id="41" dur="1000"/>
                                            <p:tgtEl>
                                              <p:spTgt spid="16"/>
                                            </p:tgtEl>
                                          </p:cBhvr>
                                        </p:animEffect>
                                      </p:childTnLst>
                                    </p:cTn>
                                  </p:par>
                                  <p:par>
                                    <p:cTn id="42" presetID="31" presetClass="entr" presetSubtype="0" fill="hold" nodeType="withEffect">
                                      <p:stCondLst>
                                        <p:cond delay="0"/>
                                      </p:stCondLst>
                                      <p:childTnLst>
                                        <p:set>
                                          <p:cBhvr>
                                            <p:cTn id="43" dur="1" fill="hold">
                                              <p:stCondLst>
                                                <p:cond delay="0"/>
                                              </p:stCondLst>
                                            </p:cTn>
                                            <p:tgtEl>
                                              <p:spTgt spid="15"/>
                                            </p:tgtEl>
                                            <p:attrNameLst>
                                              <p:attrName>style.visibility</p:attrName>
                                            </p:attrNameLst>
                                          </p:cBhvr>
                                          <p:to>
                                            <p:strVal val="visible"/>
                                          </p:to>
                                        </p:set>
                                        <p:anim calcmode="lin" valueType="num">
                                          <p:cBhvr>
                                            <p:cTn id="44" dur="1000" fill="hold"/>
                                            <p:tgtEl>
                                              <p:spTgt spid="15"/>
                                            </p:tgtEl>
                                            <p:attrNameLst>
                                              <p:attrName>ppt_w</p:attrName>
                                            </p:attrNameLst>
                                          </p:cBhvr>
                                          <p:tavLst>
                                            <p:tav tm="0">
                                              <p:val>
                                                <p:fltVal val="0"/>
                                              </p:val>
                                            </p:tav>
                                            <p:tav tm="100000">
                                              <p:val>
                                                <p:strVal val="#ppt_w"/>
                                              </p:val>
                                            </p:tav>
                                          </p:tavLst>
                                        </p:anim>
                                        <p:anim calcmode="lin" valueType="num">
                                          <p:cBhvr>
                                            <p:cTn id="45" dur="1000" fill="hold"/>
                                            <p:tgtEl>
                                              <p:spTgt spid="15"/>
                                            </p:tgtEl>
                                            <p:attrNameLst>
                                              <p:attrName>ppt_h</p:attrName>
                                            </p:attrNameLst>
                                          </p:cBhvr>
                                          <p:tavLst>
                                            <p:tav tm="0">
                                              <p:val>
                                                <p:fltVal val="0"/>
                                              </p:val>
                                            </p:tav>
                                            <p:tav tm="100000">
                                              <p:val>
                                                <p:strVal val="#ppt_h"/>
                                              </p:val>
                                            </p:tav>
                                          </p:tavLst>
                                        </p:anim>
                                        <p:anim calcmode="lin" valueType="num">
                                          <p:cBhvr>
                                            <p:cTn id="46" dur="1000" fill="hold"/>
                                            <p:tgtEl>
                                              <p:spTgt spid="15"/>
                                            </p:tgtEl>
                                            <p:attrNameLst>
                                              <p:attrName>style.rotation</p:attrName>
                                            </p:attrNameLst>
                                          </p:cBhvr>
                                          <p:tavLst>
                                            <p:tav tm="0">
                                              <p:val>
                                                <p:fltVal val="90"/>
                                              </p:val>
                                            </p:tav>
                                            <p:tav tm="100000">
                                              <p:val>
                                                <p:fltVal val="0"/>
                                              </p:val>
                                            </p:tav>
                                          </p:tavLst>
                                        </p:anim>
                                        <p:animEffect transition="in" filter="fade">
                                          <p:cBhvr>
                                            <p:cTn id="47" dur="1000"/>
                                            <p:tgtEl>
                                              <p:spTgt spid="15"/>
                                            </p:tgtEl>
                                          </p:cBhvr>
                                        </p:animEffect>
                                      </p:childTnLst>
                                    </p:cTn>
                                  </p:par>
                                </p:childTnLst>
                              </p:cTn>
                            </p:par>
                          </p:childTnLst>
                        </p:cTn>
                      </p:par>
                      <p:par>
                        <p:cTn id="48" fill="hold">
                          <p:stCondLst>
                            <p:cond delay="indefinite"/>
                          </p:stCondLst>
                          <p:childTnLst>
                            <p:par>
                              <p:cTn id="49" fill="hold">
                                <p:stCondLst>
                                  <p:cond delay="0"/>
                                </p:stCondLst>
                                <p:childTnLst>
                                  <p:par>
                                    <p:cTn id="50" presetID="53" presetClass="entr" presetSubtype="16" fill="hold" nodeType="clickEffect">
                                      <p:stCondLst>
                                        <p:cond delay="0"/>
                                      </p:stCondLst>
                                      <p:childTnLst>
                                        <p:set>
                                          <p:cBhvr>
                                            <p:cTn id="51" dur="1" fill="hold">
                                              <p:stCondLst>
                                                <p:cond delay="0"/>
                                              </p:stCondLst>
                                            </p:cTn>
                                            <p:tgtEl>
                                              <p:spTgt spid="14"/>
                                            </p:tgtEl>
                                            <p:attrNameLst>
                                              <p:attrName>style.visibility</p:attrName>
                                            </p:attrNameLst>
                                          </p:cBhvr>
                                          <p:to>
                                            <p:strVal val="visible"/>
                                          </p:to>
                                        </p:set>
                                        <p:anim calcmode="lin" valueType="num">
                                          <p:cBhvr>
                                            <p:cTn id="52" dur="500" fill="hold"/>
                                            <p:tgtEl>
                                              <p:spTgt spid="14"/>
                                            </p:tgtEl>
                                            <p:attrNameLst>
                                              <p:attrName>ppt_w</p:attrName>
                                            </p:attrNameLst>
                                          </p:cBhvr>
                                          <p:tavLst>
                                            <p:tav tm="0">
                                              <p:val>
                                                <p:fltVal val="0"/>
                                              </p:val>
                                            </p:tav>
                                            <p:tav tm="100000">
                                              <p:val>
                                                <p:strVal val="#ppt_w"/>
                                              </p:val>
                                            </p:tav>
                                          </p:tavLst>
                                        </p:anim>
                                        <p:anim calcmode="lin" valueType="num">
                                          <p:cBhvr>
                                            <p:cTn id="53" dur="500" fill="hold"/>
                                            <p:tgtEl>
                                              <p:spTgt spid="14"/>
                                            </p:tgtEl>
                                            <p:attrNameLst>
                                              <p:attrName>ppt_h</p:attrName>
                                            </p:attrNameLst>
                                          </p:cBhvr>
                                          <p:tavLst>
                                            <p:tav tm="0">
                                              <p:val>
                                                <p:fltVal val="0"/>
                                              </p:val>
                                            </p:tav>
                                            <p:tav tm="100000">
                                              <p:val>
                                                <p:strVal val="#ppt_h"/>
                                              </p:val>
                                            </p:tav>
                                          </p:tavLst>
                                        </p:anim>
                                        <p:animEffect transition="in" filter="fade">
                                          <p:cBhvr>
                                            <p:cTn id="54" dur="500"/>
                                            <p:tgtEl>
                                              <p:spTgt spid="14"/>
                                            </p:tgtEl>
                                          </p:cBhvr>
                                        </p:animEffect>
                                      </p:childTnLst>
                                    </p:cTn>
                                  </p:par>
                                  <p:par>
                                    <p:cTn id="55" presetID="53" presetClass="entr" presetSubtype="16" fill="hold" nodeType="with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p:cTn id="57" dur="500" fill="hold"/>
                                            <p:tgtEl>
                                              <p:spTgt spid="17"/>
                                            </p:tgtEl>
                                            <p:attrNameLst>
                                              <p:attrName>ppt_w</p:attrName>
                                            </p:attrNameLst>
                                          </p:cBhvr>
                                          <p:tavLst>
                                            <p:tav tm="0">
                                              <p:val>
                                                <p:fltVal val="0"/>
                                              </p:val>
                                            </p:tav>
                                            <p:tav tm="100000">
                                              <p:val>
                                                <p:strVal val="#ppt_w"/>
                                              </p:val>
                                            </p:tav>
                                          </p:tavLst>
                                        </p:anim>
                                        <p:anim calcmode="lin" valueType="num">
                                          <p:cBhvr>
                                            <p:cTn id="58" dur="500" fill="hold"/>
                                            <p:tgtEl>
                                              <p:spTgt spid="17"/>
                                            </p:tgtEl>
                                            <p:attrNameLst>
                                              <p:attrName>ppt_h</p:attrName>
                                            </p:attrNameLst>
                                          </p:cBhvr>
                                          <p:tavLst>
                                            <p:tav tm="0">
                                              <p:val>
                                                <p:fltVal val="0"/>
                                              </p:val>
                                            </p:tav>
                                            <p:tav tm="100000">
                                              <p:val>
                                                <p:strVal val="#ppt_h"/>
                                              </p:val>
                                            </p:tav>
                                          </p:tavLst>
                                        </p:anim>
                                        <p:animEffect transition="in" filter="fade">
                                          <p:cBhvr>
                                            <p:cTn id="5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1+#ppt_w/2"/>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par>
                                    <p:cTn id="13" presetID="2" presetClass="entr" presetSubtype="12"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1+#ppt_h/2"/>
                                              </p:val>
                                            </p:tav>
                                            <p:tav tm="100000">
                                              <p:val>
                                                <p:strVal val="#ppt_y"/>
                                              </p:val>
                                            </p:tav>
                                          </p:tavLst>
                                        </p:anim>
                                      </p:childTnLst>
                                    </p:cTn>
                                  </p:par>
                                  <p:par>
                                    <p:cTn id="17" presetID="2" presetClass="entr" presetSubtype="12"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9"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1000" fill="hold"/>
                                            <p:tgtEl>
                                              <p:spTgt spid="2"/>
                                            </p:tgtEl>
                                            <p:attrNameLst>
                                              <p:attrName>ppt_x</p:attrName>
                                            </p:attrNameLst>
                                          </p:cBhvr>
                                          <p:tavLst>
                                            <p:tav tm="0">
                                              <p:val>
                                                <p:strVal val="0-#ppt_w/2"/>
                                              </p:val>
                                            </p:tav>
                                            <p:tav tm="100000">
                                              <p:val>
                                                <p:strVal val="#ppt_x"/>
                                              </p:val>
                                            </p:tav>
                                          </p:tavLst>
                                        </p:anim>
                                        <p:anim calcmode="lin" valueType="num">
                                          <p:cBhvr additive="base">
                                            <p:cTn id="26" dur="1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p:cTn id="31" dur="500" fill="hold"/>
                                            <p:tgtEl>
                                              <p:spTgt spid="18"/>
                                            </p:tgtEl>
                                            <p:attrNameLst>
                                              <p:attrName>ppt_w</p:attrName>
                                            </p:attrNameLst>
                                          </p:cBhvr>
                                          <p:tavLst>
                                            <p:tav tm="0">
                                              <p:val>
                                                <p:fltVal val="0"/>
                                              </p:val>
                                            </p:tav>
                                            <p:tav tm="100000">
                                              <p:val>
                                                <p:strVal val="#ppt_w"/>
                                              </p:val>
                                            </p:tav>
                                          </p:tavLst>
                                        </p:anim>
                                        <p:anim calcmode="lin" valueType="num">
                                          <p:cBhvr>
                                            <p:cTn id="32" dur="500" fill="hold"/>
                                            <p:tgtEl>
                                              <p:spTgt spid="18"/>
                                            </p:tgtEl>
                                            <p:attrNameLst>
                                              <p:attrName>ppt_h</p:attrName>
                                            </p:attrNameLst>
                                          </p:cBhvr>
                                          <p:tavLst>
                                            <p:tav tm="0">
                                              <p:val>
                                                <p:fltVal val="0"/>
                                              </p:val>
                                            </p:tav>
                                            <p:tav tm="100000">
                                              <p:val>
                                                <p:strVal val="#ppt_h"/>
                                              </p:val>
                                            </p:tav>
                                          </p:tavLst>
                                        </p:anim>
                                        <p:animEffect transition="in" filter="fade">
                                          <p:cBhvr>
                                            <p:cTn id="33" dur="500"/>
                                            <p:tgtEl>
                                              <p:spTgt spid="18"/>
                                            </p:tgtEl>
                                          </p:cBhvr>
                                        </p:animEffect>
                                      </p:childTnLst>
                                    </p:cTn>
                                  </p:par>
                                </p:childTnLst>
                              </p:cTn>
                            </p:par>
                          </p:childTnLst>
                        </p:cTn>
                      </p:par>
                      <p:par>
                        <p:cTn id="34" fill="hold">
                          <p:stCondLst>
                            <p:cond delay="indefinite"/>
                          </p:stCondLst>
                          <p:childTnLst>
                            <p:par>
                              <p:cTn id="35" fill="hold">
                                <p:stCondLst>
                                  <p:cond delay="0"/>
                                </p:stCondLst>
                                <p:childTnLst>
                                  <p:par>
                                    <p:cTn id="36" presetID="31" presetClass="entr" presetSubtype="0" fill="hold" nodeType="click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p:cTn id="38" dur="1000" fill="hold"/>
                                            <p:tgtEl>
                                              <p:spTgt spid="16"/>
                                            </p:tgtEl>
                                            <p:attrNameLst>
                                              <p:attrName>ppt_w</p:attrName>
                                            </p:attrNameLst>
                                          </p:cBhvr>
                                          <p:tavLst>
                                            <p:tav tm="0">
                                              <p:val>
                                                <p:fltVal val="0"/>
                                              </p:val>
                                            </p:tav>
                                            <p:tav tm="100000">
                                              <p:val>
                                                <p:strVal val="#ppt_w"/>
                                              </p:val>
                                            </p:tav>
                                          </p:tavLst>
                                        </p:anim>
                                        <p:anim calcmode="lin" valueType="num">
                                          <p:cBhvr>
                                            <p:cTn id="39" dur="1000" fill="hold"/>
                                            <p:tgtEl>
                                              <p:spTgt spid="16"/>
                                            </p:tgtEl>
                                            <p:attrNameLst>
                                              <p:attrName>ppt_h</p:attrName>
                                            </p:attrNameLst>
                                          </p:cBhvr>
                                          <p:tavLst>
                                            <p:tav tm="0">
                                              <p:val>
                                                <p:fltVal val="0"/>
                                              </p:val>
                                            </p:tav>
                                            <p:tav tm="100000">
                                              <p:val>
                                                <p:strVal val="#ppt_h"/>
                                              </p:val>
                                            </p:tav>
                                          </p:tavLst>
                                        </p:anim>
                                        <p:anim calcmode="lin" valueType="num">
                                          <p:cBhvr>
                                            <p:cTn id="40" dur="1000" fill="hold"/>
                                            <p:tgtEl>
                                              <p:spTgt spid="16"/>
                                            </p:tgtEl>
                                            <p:attrNameLst>
                                              <p:attrName>style.rotation</p:attrName>
                                            </p:attrNameLst>
                                          </p:cBhvr>
                                          <p:tavLst>
                                            <p:tav tm="0">
                                              <p:val>
                                                <p:fltVal val="90"/>
                                              </p:val>
                                            </p:tav>
                                            <p:tav tm="100000">
                                              <p:val>
                                                <p:fltVal val="0"/>
                                              </p:val>
                                            </p:tav>
                                          </p:tavLst>
                                        </p:anim>
                                        <p:animEffect transition="in" filter="fade">
                                          <p:cBhvr>
                                            <p:cTn id="41" dur="1000"/>
                                            <p:tgtEl>
                                              <p:spTgt spid="16"/>
                                            </p:tgtEl>
                                          </p:cBhvr>
                                        </p:animEffect>
                                      </p:childTnLst>
                                    </p:cTn>
                                  </p:par>
                                  <p:par>
                                    <p:cTn id="42" presetID="31" presetClass="entr" presetSubtype="0" fill="hold" nodeType="withEffect">
                                      <p:stCondLst>
                                        <p:cond delay="0"/>
                                      </p:stCondLst>
                                      <p:childTnLst>
                                        <p:set>
                                          <p:cBhvr>
                                            <p:cTn id="43" dur="1" fill="hold">
                                              <p:stCondLst>
                                                <p:cond delay="0"/>
                                              </p:stCondLst>
                                            </p:cTn>
                                            <p:tgtEl>
                                              <p:spTgt spid="15"/>
                                            </p:tgtEl>
                                            <p:attrNameLst>
                                              <p:attrName>style.visibility</p:attrName>
                                            </p:attrNameLst>
                                          </p:cBhvr>
                                          <p:to>
                                            <p:strVal val="visible"/>
                                          </p:to>
                                        </p:set>
                                        <p:anim calcmode="lin" valueType="num">
                                          <p:cBhvr>
                                            <p:cTn id="44" dur="1000" fill="hold"/>
                                            <p:tgtEl>
                                              <p:spTgt spid="15"/>
                                            </p:tgtEl>
                                            <p:attrNameLst>
                                              <p:attrName>ppt_w</p:attrName>
                                            </p:attrNameLst>
                                          </p:cBhvr>
                                          <p:tavLst>
                                            <p:tav tm="0">
                                              <p:val>
                                                <p:fltVal val="0"/>
                                              </p:val>
                                            </p:tav>
                                            <p:tav tm="100000">
                                              <p:val>
                                                <p:strVal val="#ppt_w"/>
                                              </p:val>
                                            </p:tav>
                                          </p:tavLst>
                                        </p:anim>
                                        <p:anim calcmode="lin" valueType="num">
                                          <p:cBhvr>
                                            <p:cTn id="45" dur="1000" fill="hold"/>
                                            <p:tgtEl>
                                              <p:spTgt spid="15"/>
                                            </p:tgtEl>
                                            <p:attrNameLst>
                                              <p:attrName>ppt_h</p:attrName>
                                            </p:attrNameLst>
                                          </p:cBhvr>
                                          <p:tavLst>
                                            <p:tav tm="0">
                                              <p:val>
                                                <p:fltVal val="0"/>
                                              </p:val>
                                            </p:tav>
                                            <p:tav tm="100000">
                                              <p:val>
                                                <p:strVal val="#ppt_h"/>
                                              </p:val>
                                            </p:tav>
                                          </p:tavLst>
                                        </p:anim>
                                        <p:anim calcmode="lin" valueType="num">
                                          <p:cBhvr>
                                            <p:cTn id="46" dur="1000" fill="hold"/>
                                            <p:tgtEl>
                                              <p:spTgt spid="15"/>
                                            </p:tgtEl>
                                            <p:attrNameLst>
                                              <p:attrName>style.rotation</p:attrName>
                                            </p:attrNameLst>
                                          </p:cBhvr>
                                          <p:tavLst>
                                            <p:tav tm="0">
                                              <p:val>
                                                <p:fltVal val="90"/>
                                              </p:val>
                                            </p:tav>
                                            <p:tav tm="100000">
                                              <p:val>
                                                <p:fltVal val="0"/>
                                              </p:val>
                                            </p:tav>
                                          </p:tavLst>
                                        </p:anim>
                                        <p:animEffect transition="in" filter="fade">
                                          <p:cBhvr>
                                            <p:cTn id="47" dur="1000"/>
                                            <p:tgtEl>
                                              <p:spTgt spid="15"/>
                                            </p:tgtEl>
                                          </p:cBhvr>
                                        </p:animEffect>
                                      </p:childTnLst>
                                    </p:cTn>
                                  </p:par>
                                </p:childTnLst>
                              </p:cTn>
                            </p:par>
                          </p:childTnLst>
                        </p:cTn>
                      </p:par>
                      <p:par>
                        <p:cTn id="48" fill="hold">
                          <p:stCondLst>
                            <p:cond delay="indefinite"/>
                          </p:stCondLst>
                          <p:childTnLst>
                            <p:par>
                              <p:cTn id="49" fill="hold">
                                <p:stCondLst>
                                  <p:cond delay="0"/>
                                </p:stCondLst>
                                <p:childTnLst>
                                  <p:par>
                                    <p:cTn id="50" presetID="53" presetClass="entr" presetSubtype="16" fill="hold" nodeType="clickEffect">
                                      <p:stCondLst>
                                        <p:cond delay="0"/>
                                      </p:stCondLst>
                                      <p:childTnLst>
                                        <p:set>
                                          <p:cBhvr>
                                            <p:cTn id="51" dur="1" fill="hold">
                                              <p:stCondLst>
                                                <p:cond delay="0"/>
                                              </p:stCondLst>
                                            </p:cTn>
                                            <p:tgtEl>
                                              <p:spTgt spid="14"/>
                                            </p:tgtEl>
                                            <p:attrNameLst>
                                              <p:attrName>style.visibility</p:attrName>
                                            </p:attrNameLst>
                                          </p:cBhvr>
                                          <p:to>
                                            <p:strVal val="visible"/>
                                          </p:to>
                                        </p:set>
                                        <p:anim calcmode="lin" valueType="num">
                                          <p:cBhvr>
                                            <p:cTn id="52" dur="500" fill="hold"/>
                                            <p:tgtEl>
                                              <p:spTgt spid="14"/>
                                            </p:tgtEl>
                                            <p:attrNameLst>
                                              <p:attrName>ppt_w</p:attrName>
                                            </p:attrNameLst>
                                          </p:cBhvr>
                                          <p:tavLst>
                                            <p:tav tm="0">
                                              <p:val>
                                                <p:fltVal val="0"/>
                                              </p:val>
                                            </p:tav>
                                            <p:tav tm="100000">
                                              <p:val>
                                                <p:strVal val="#ppt_w"/>
                                              </p:val>
                                            </p:tav>
                                          </p:tavLst>
                                        </p:anim>
                                        <p:anim calcmode="lin" valueType="num">
                                          <p:cBhvr>
                                            <p:cTn id="53" dur="500" fill="hold"/>
                                            <p:tgtEl>
                                              <p:spTgt spid="14"/>
                                            </p:tgtEl>
                                            <p:attrNameLst>
                                              <p:attrName>ppt_h</p:attrName>
                                            </p:attrNameLst>
                                          </p:cBhvr>
                                          <p:tavLst>
                                            <p:tav tm="0">
                                              <p:val>
                                                <p:fltVal val="0"/>
                                              </p:val>
                                            </p:tav>
                                            <p:tav tm="100000">
                                              <p:val>
                                                <p:strVal val="#ppt_h"/>
                                              </p:val>
                                            </p:tav>
                                          </p:tavLst>
                                        </p:anim>
                                        <p:animEffect transition="in" filter="fade">
                                          <p:cBhvr>
                                            <p:cTn id="54" dur="500"/>
                                            <p:tgtEl>
                                              <p:spTgt spid="14"/>
                                            </p:tgtEl>
                                          </p:cBhvr>
                                        </p:animEffect>
                                      </p:childTnLst>
                                    </p:cTn>
                                  </p:par>
                                  <p:par>
                                    <p:cTn id="55" presetID="53" presetClass="entr" presetSubtype="16" fill="hold" nodeType="with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p:cTn id="57" dur="500" fill="hold"/>
                                            <p:tgtEl>
                                              <p:spTgt spid="17"/>
                                            </p:tgtEl>
                                            <p:attrNameLst>
                                              <p:attrName>ppt_w</p:attrName>
                                            </p:attrNameLst>
                                          </p:cBhvr>
                                          <p:tavLst>
                                            <p:tav tm="0">
                                              <p:val>
                                                <p:fltVal val="0"/>
                                              </p:val>
                                            </p:tav>
                                            <p:tav tm="100000">
                                              <p:val>
                                                <p:strVal val="#ppt_w"/>
                                              </p:val>
                                            </p:tav>
                                          </p:tavLst>
                                        </p:anim>
                                        <p:anim calcmode="lin" valueType="num">
                                          <p:cBhvr>
                                            <p:cTn id="58" dur="500" fill="hold"/>
                                            <p:tgtEl>
                                              <p:spTgt spid="17"/>
                                            </p:tgtEl>
                                            <p:attrNameLst>
                                              <p:attrName>ppt_h</p:attrName>
                                            </p:attrNameLst>
                                          </p:cBhvr>
                                          <p:tavLst>
                                            <p:tav tm="0">
                                              <p:val>
                                                <p:fltVal val="0"/>
                                              </p:val>
                                            </p:tav>
                                            <p:tav tm="100000">
                                              <p:val>
                                                <p:strVal val="#ppt_h"/>
                                              </p:val>
                                            </p:tav>
                                          </p:tavLst>
                                        </p:anim>
                                        <p:animEffect transition="in" filter="fade">
                                          <p:cBhvr>
                                            <p:cTn id="5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FF8DBB21-5018-4811-9F1A-289E2028334B}"/>
              </a:ext>
            </a:extLst>
          </p:cNvPr>
          <p:cNvGrpSpPr/>
          <p:nvPr/>
        </p:nvGrpSpPr>
        <p:grpSpPr>
          <a:xfrm>
            <a:off x="2646597" y="1231244"/>
            <a:ext cx="5135464" cy="2096691"/>
            <a:chOff x="1264428" y="1152525"/>
            <a:chExt cx="6847285" cy="2795588"/>
          </a:xfrm>
        </p:grpSpPr>
        <p:sp>
          <p:nvSpPr>
            <p:cNvPr id="3" name="圆角矩形 7">
              <a:extLst>
                <a:ext uri="{FF2B5EF4-FFF2-40B4-BE49-F238E27FC236}">
                  <a16:creationId xmlns:a16="http://schemas.microsoft.com/office/drawing/2014/main" id="{33FC3508-4FA8-4C11-A220-91F35873F175}"/>
                </a:ext>
              </a:extLst>
            </p:cNvPr>
            <p:cNvSpPr/>
            <p:nvPr/>
          </p:nvSpPr>
          <p:spPr bwMode="auto">
            <a:xfrm>
              <a:off x="1264428" y="1152525"/>
              <a:ext cx="6847285" cy="2795588"/>
            </a:xfrm>
            <a:prstGeom prst="roundRect">
              <a:avLst>
                <a:gd name="adj" fmla="val 9960"/>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anchor="ctr"/>
            <a:lstStyle/>
            <a:p>
              <a:pPr algn="ctr">
                <a:defRPr/>
              </a:pPr>
              <a:endParaRPr lang="en-US" sz="1013"/>
            </a:p>
          </p:txBody>
        </p:sp>
        <p:sp>
          <p:nvSpPr>
            <p:cNvPr id="4" name="圆角矩形 8">
              <a:extLst>
                <a:ext uri="{FF2B5EF4-FFF2-40B4-BE49-F238E27FC236}">
                  <a16:creationId xmlns:a16="http://schemas.microsoft.com/office/drawing/2014/main" id="{36BA1D4D-17B3-4870-B190-0DBAF91375F2}"/>
                </a:ext>
              </a:extLst>
            </p:cNvPr>
            <p:cNvSpPr/>
            <p:nvPr/>
          </p:nvSpPr>
          <p:spPr bwMode="auto">
            <a:xfrm>
              <a:off x="1473978" y="1362076"/>
              <a:ext cx="6428185" cy="2306241"/>
            </a:xfrm>
            <a:prstGeom prst="roundRect">
              <a:avLst>
                <a:gd name="adj" fmla="val 11474"/>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anchor="ctr"/>
            <a:lstStyle/>
            <a:p>
              <a:pPr algn="ctr">
                <a:defRPr/>
              </a:pPr>
              <a:endParaRPr lang="en-US" sz="1013"/>
            </a:p>
          </p:txBody>
        </p:sp>
      </p:grpSp>
      <p:sp>
        <p:nvSpPr>
          <p:cNvPr id="5" name="矩形 1">
            <a:extLst>
              <a:ext uri="{FF2B5EF4-FFF2-40B4-BE49-F238E27FC236}">
                <a16:creationId xmlns:a16="http://schemas.microsoft.com/office/drawing/2014/main" id="{CA2690CB-0D19-4D08-A3F8-4664CEF45472}"/>
              </a:ext>
            </a:extLst>
          </p:cNvPr>
          <p:cNvSpPr/>
          <p:nvPr/>
        </p:nvSpPr>
        <p:spPr>
          <a:xfrm>
            <a:off x="2647183" y="1069181"/>
            <a:ext cx="1174112" cy="157163"/>
          </a:xfrm>
          <a:custGeom>
            <a:avLst/>
            <a:gdLst>
              <a:gd name="connsiteX0" fmla="*/ 0 w 1565482"/>
              <a:gd name="connsiteY0" fmla="*/ 0 h 247650"/>
              <a:gd name="connsiteX1" fmla="*/ 1565482 w 1565482"/>
              <a:gd name="connsiteY1" fmla="*/ 0 h 247650"/>
              <a:gd name="connsiteX2" fmla="*/ 1565482 w 1565482"/>
              <a:gd name="connsiteY2" fmla="*/ 247650 h 247650"/>
              <a:gd name="connsiteX3" fmla="*/ 0 w 1565482"/>
              <a:gd name="connsiteY3" fmla="*/ 247650 h 247650"/>
              <a:gd name="connsiteX4" fmla="*/ 0 w 1565482"/>
              <a:gd name="connsiteY4" fmla="*/ 0 h 247650"/>
              <a:gd name="connsiteX0" fmla="*/ 0 w 1565482"/>
              <a:gd name="connsiteY0" fmla="*/ 0 h 247650"/>
              <a:gd name="connsiteX1" fmla="*/ 1298782 w 1565482"/>
              <a:gd name="connsiteY1" fmla="*/ 0 h 247650"/>
              <a:gd name="connsiteX2" fmla="*/ 1565482 w 1565482"/>
              <a:gd name="connsiteY2" fmla="*/ 247650 h 247650"/>
              <a:gd name="connsiteX3" fmla="*/ 0 w 1565482"/>
              <a:gd name="connsiteY3" fmla="*/ 247650 h 247650"/>
              <a:gd name="connsiteX4" fmla="*/ 0 w 1565482"/>
              <a:gd name="connsiteY4" fmla="*/ 0 h 247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5482" h="247650">
                <a:moveTo>
                  <a:pt x="0" y="0"/>
                </a:moveTo>
                <a:lnTo>
                  <a:pt x="1298782" y="0"/>
                </a:lnTo>
                <a:lnTo>
                  <a:pt x="1565482" y="247650"/>
                </a:lnTo>
                <a:lnTo>
                  <a:pt x="0" y="247650"/>
                </a:lnTo>
                <a:lnTo>
                  <a:pt x="0" y="0"/>
                </a:lnTo>
                <a:close/>
              </a:path>
            </a:pathLst>
          </a:custGeom>
          <a:solidFill>
            <a:srgbClr val="4188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anose="020B0503020204020204" pitchFamily="34" charset="-122"/>
            </a:endParaRPr>
          </a:p>
        </p:txBody>
      </p:sp>
      <p:sp>
        <p:nvSpPr>
          <p:cNvPr id="6" name="矩形 2">
            <a:extLst>
              <a:ext uri="{FF2B5EF4-FFF2-40B4-BE49-F238E27FC236}">
                <a16:creationId xmlns:a16="http://schemas.microsoft.com/office/drawing/2014/main" id="{5B0A396D-6E4F-4E94-838F-D3B2D7C6737F}"/>
              </a:ext>
            </a:extLst>
          </p:cNvPr>
          <p:cNvSpPr/>
          <p:nvPr/>
        </p:nvSpPr>
        <p:spPr>
          <a:xfrm>
            <a:off x="2589742" y="1076325"/>
            <a:ext cx="1028069" cy="771525"/>
          </a:xfrm>
          <a:custGeom>
            <a:avLst/>
            <a:gdLst>
              <a:gd name="connsiteX0" fmla="*/ 0 w 1323133"/>
              <a:gd name="connsiteY0" fmla="*/ 0 h 1198669"/>
              <a:gd name="connsiteX1" fmla="*/ 1323133 w 1323133"/>
              <a:gd name="connsiteY1" fmla="*/ 0 h 1198669"/>
              <a:gd name="connsiteX2" fmla="*/ 1323133 w 1323133"/>
              <a:gd name="connsiteY2" fmla="*/ 1198669 h 1198669"/>
              <a:gd name="connsiteX3" fmla="*/ 0 w 1323133"/>
              <a:gd name="connsiteY3" fmla="*/ 1198669 h 1198669"/>
              <a:gd name="connsiteX4" fmla="*/ 0 w 1323133"/>
              <a:gd name="connsiteY4" fmla="*/ 0 h 1198669"/>
              <a:gd name="connsiteX0" fmla="*/ 0 w 1323133"/>
              <a:gd name="connsiteY0" fmla="*/ 0 h 1198669"/>
              <a:gd name="connsiteX1" fmla="*/ 1323133 w 1323133"/>
              <a:gd name="connsiteY1" fmla="*/ 0 h 1198669"/>
              <a:gd name="connsiteX2" fmla="*/ 1085008 w 1323133"/>
              <a:gd name="connsiteY2" fmla="*/ 817669 h 1198669"/>
              <a:gd name="connsiteX3" fmla="*/ 0 w 1323133"/>
              <a:gd name="connsiteY3" fmla="*/ 1198669 h 1198669"/>
              <a:gd name="connsiteX4" fmla="*/ 0 w 1323133"/>
              <a:gd name="connsiteY4" fmla="*/ 0 h 1198669"/>
              <a:gd name="connsiteX0" fmla="*/ 47625 w 1370758"/>
              <a:gd name="connsiteY0" fmla="*/ 0 h 827194"/>
              <a:gd name="connsiteX1" fmla="*/ 1370758 w 1370758"/>
              <a:gd name="connsiteY1" fmla="*/ 0 h 827194"/>
              <a:gd name="connsiteX2" fmla="*/ 1132633 w 1370758"/>
              <a:gd name="connsiteY2" fmla="*/ 817669 h 827194"/>
              <a:gd name="connsiteX3" fmla="*/ 0 w 1370758"/>
              <a:gd name="connsiteY3" fmla="*/ 827194 h 827194"/>
              <a:gd name="connsiteX4" fmla="*/ 47625 w 1370758"/>
              <a:gd name="connsiteY4" fmla="*/ 0 h 827194"/>
              <a:gd name="connsiteX0" fmla="*/ 47625 w 1370758"/>
              <a:gd name="connsiteY0" fmla="*/ 0 h 836719"/>
              <a:gd name="connsiteX1" fmla="*/ 1370758 w 1370758"/>
              <a:gd name="connsiteY1" fmla="*/ 0 h 836719"/>
              <a:gd name="connsiteX2" fmla="*/ 875458 w 1370758"/>
              <a:gd name="connsiteY2" fmla="*/ 836719 h 836719"/>
              <a:gd name="connsiteX3" fmla="*/ 0 w 1370758"/>
              <a:gd name="connsiteY3" fmla="*/ 827194 h 836719"/>
              <a:gd name="connsiteX4" fmla="*/ 47625 w 1370758"/>
              <a:gd name="connsiteY4" fmla="*/ 0 h 8367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0758" h="836719">
                <a:moveTo>
                  <a:pt x="47625" y="0"/>
                </a:moveTo>
                <a:lnTo>
                  <a:pt x="1370758" y="0"/>
                </a:lnTo>
                <a:lnTo>
                  <a:pt x="875458" y="836719"/>
                </a:lnTo>
                <a:lnTo>
                  <a:pt x="0" y="827194"/>
                </a:lnTo>
                <a:lnTo>
                  <a:pt x="47625" y="0"/>
                </a:lnTo>
                <a:close/>
              </a:path>
            </a:pathLst>
          </a:custGeom>
          <a:solidFill>
            <a:srgbClr val="4188C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anose="020B0503020204020204" pitchFamily="34" charset="-122"/>
            </a:endParaRPr>
          </a:p>
        </p:txBody>
      </p:sp>
      <p:sp>
        <p:nvSpPr>
          <p:cNvPr id="7" name="文本框 6">
            <a:extLst>
              <a:ext uri="{FF2B5EF4-FFF2-40B4-BE49-F238E27FC236}">
                <a16:creationId xmlns:a16="http://schemas.microsoft.com/office/drawing/2014/main" id="{FFDA955D-534E-46C9-BEED-F18C261F718E}"/>
              </a:ext>
            </a:extLst>
          </p:cNvPr>
          <p:cNvSpPr txBox="1"/>
          <p:nvPr/>
        </p:nvSpPr>
        <p:spPr>
          <a:xfrm>
            <a:off x="2646598" y="1203591"/>
            <a:ext cx="800219" cy="461665"/>
          </a:xfrm>
          <a:prstGeom prst="rect">
            <a:avLst/>
          </a:prstGeom>
          <a:noFill/>
        </p:spPr>
        <p:txBody>
          <a:bodyPr wrap="non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题目</a:t>
            </a:r>
          </a:p>
        </p:txBody>
      </p:sp>
      <p:grpSp>
        <p:nvGrpSpPr>
          <p:cNvPr id="14" name="组合 13">
            <a:extLst>
              <a:ext uri="{FF2B5EF4-FFF2-40B4-BE49-F238E27FC236}">
                <a16:creationId xmlns:a16="http://schemas.microsoft.com/office/drawing/2014/main" id="{BE8AD1C0-5D6E-482D-90E8-AD781D7129A3}"/>
              </a:ext>
            </a:extLst>
          </p:cNvPr>
          <p:cNvGrpSpPr/>
          <p:nvPr/>
        </p:nvGrpSpPr>
        <p:grpSpPr>
          <a:xfrm>
            <a:off x="4980222" y="3793469"/>
            <a:ext cx="5135464" cy="2096691"/>
            <a:chOff x="1264428" y="1152525"/>
            <a:chExt cx="6847285" cy="2795588"/>
          </a:xfrm>
        </p:grpSpPr>
        <p:sp>
          <p:nvSpPr>
            <p:cNvPr id="15" name="圆角矩形 7">
              <a:extLst>
                <a:ext uri="{FF2B5EF4-FFF2-40B4-BE49-F238E27FC236}">
                  <a16:creationId xmlns:a16="http://schemas.microsoft.com/office/drawing/2014/main" id="{1A5E7E07-BEF1-451B-B46B-CD4E154C6EF6}"/>
                </a:ext>
              </a:extLst>
            </p:cNvPr>
            <p:cNvSpPr/>
            <p:nvPr/>
          </p:nvSpPr>
          <p:spPr bwMode="auto">
            <a:xfrm>
              <a:off x="1264428" y="1152525"/>
              <a:ext cx="6847285" cy="2795588"/>
            </a:xfrm>
            <a:prstGeom prst="roundRect">
              <a:avLst>
                <a:gd name="adj" fmla="val 9960"/>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anchor="ctr"/>
            <a:lstStyle/>
            <a:p>
              <a:pPr algn="ctr">
                <a:defRPr/>
              </a:pPr>
              <a:endParaRPr lang="en-US" sz="1013"/>
            </a:p>
          </p:txBody>
        </p:sp>
        <p:sp>
          <p:nvSpPr>
            <p:cNvPr id="16" name="圆角矩形 8">
              <a:extLst>
                <a:ext uri="{FF2B5EF4-FFF2-40B4-BE49-F238E27FC236}">
                  <a16:creationId xmlns:a16="http://schemas.microsoft.com/office/drawing/2014/main" id="{5A6DF6AE-F82D-4ED5-A758-1EC7B3104FF5}"/>
                </a:ext>
              </a:extLst>
            </p:cNvPr>
            <p:cNvSpPr/>
            <p:nvPr/>
          </p:nvSpPr>
          <p:spPr bwMode="auto">
            <a:xfrm>
              <a:off x="1473978" y="1362076"/>
              <a:ext cx="6428185" cy="2306241"/>
            </a:xfrm>
            <a:prstGeom prst="roundRect">
              <a:avLst>
                <a:gd name="adj" fmla="val 11474"/>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anchor="ctr"/>
            <a:lstStyle/>
            <a:p>
              <a:pPr algn="ctr">
                <a:defRPr/>
              </a:pPr>
              <a:endParaRPr lang="en-US" sz="1013"/>
            </a:p>
          </p:txBody>
        </p:sp>
      </p:grpSp>
      <p:sp>
        <p:nvSpPr>
          <p:cNvPr id="17" name="矩形 1">
            <a:extLst>
              <a:ext uri="{FF2B5EF4-FFF2-40B4-BE49-F238E27FC236}">
                <a16:creationId xmlns:a16="http://schemas.microsoft.com/office/drawing/2014/main" id="{EFD382A9-1850-468B-9947-3B8952AFB580}"/>
              </a:ext>
            </a:extLst>
          </p:cNvPr>
          <p:cNvSpPr/>
          <p:nvPr/>
        </p:nvSpPr>
        <p:spPr>
          <a:xfrm>
            <a:off x="4980808" y="3631406"/>
            <a:ext cx="1174112" cy="157163"/>
          </a:xfrm>
          <a:custGeom>
            <a:avLst/>
            <a:gdLst>
              <a:gd name="connsiteX0" fmla="*/ 0 w 1565482"/>
              <a:gd name="connsiteY0" fmla="*/ 0 h 247650"/>
              <a:gd name="connsiteX1" fmla="*/ 1565482 w 1565482"/>
              <a:gd name="connsiteY1" fmla="*/ 0 h 247650"/>
              <a:gd name="connsiteX2" fmla="*/ 1565482 w 1565482"/>
              <a:gd name="connsiteY2" fmla="*/ 247650 h 247650"/>
              <a:gd name="connsiteX3" fmla="*/ 0 w 1565482"/>
              <a:gd name="connsiteY3" fmla="*/ 247650 h 247650"/>
              <a:gd name="connsiteX4" fmla="*/ 0 w 1565482"/>
              <a:gd name="connsiteY4" fmla="*/ 0 h 247650"/>
              <a:gd name="connsiteX0" fmla="*/ 0 w 1565482"/>
              <a:gd name="connsiteY0" fmla="*/ 0 h 247650"/>
              <a:gd name="connsiteX1" fmla="*/ 1298782 w 1565482"/>
              <a:gd name="connsiteY1" fmla="*/ 0 h 247650"/>
              <a:gd name="connsiteX2" fmla="*/ 1565482 w 1565482"/>
              <a:gd name="connsiteY2" fmla="*/ 247650 h 247650"/>
              <a:gd name="connsiteX3" fmla="*/ 0 w 1565482"/>
              <a:gd name="connsiteY3" fmla="*/ 247650 h 247650"/>
              <a:gd name="connsiteX4" fmla="*/ 0 w 1565482"/>
              <a:gd name="connsiteY4" fmla="*/ 0 h 247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5482" h="247650">
                <a:moveTo>
                  <a:pt x="0" y="0"/>
                </a:moveTo>
                <a:lnTo>
                  <a:pt x="1298782" y="0"/>
                </a:lnTo>
                <a:lnTo>
                  <a:pt x="1565482" y="247650"/>
                </a:lnTo>
                <a:lnTo>
                  <a:pt x="0" y="247650"/>
                </a:lnTo>
                <a:lnTo>
                  <a:pt x="0" y="0"/>
                </a:lnTo>
                <a:close/>
              </a:path>
            </a:pathLst>
          </a:custGeom>
          <a:solidFill>
            <a:srgbClr val="D25B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anose="020B0503020204020204" pitchFamily="34" charset="-122"/>
            </a:endParaRPr>
          </a:p>
        </p:txBody>
      </p:sp>
      <p:sp>
        <p:nvSpPr>
          <p:cNvPr id="18" name="矩形 2">
            <a:extLst>
              <a:ext uri="{FF2B5EF4-FFF2-40B4-BE49-F238E27FC236}">
                <a16:creationId xmlns:a16="http://schemas.microsoft.com/office/drawing/2014/main" id="{5D015D8D-03EE-41A2-B0D1-29C44B57D653}"/>
              </a:ext>
            </a:extLst>
          </p:cNvPr>
          <p:cNvSpPr/>
          <p:nvPr/>
        </p:nvSpPr>
        <p:spPr>
          <a:xfrm>
            <a:off x="4923367" y="3638550"/>
            <a:ext cx="1028069" cy="771525"/>
          </a:xfrm>
          <a:custGeom>
            <a:avLst/>
            <a:gdLst>
              <a:gd name="connsiteX0" fmla="*/ 0 w 1323133"/>
              <a:gd name="connsiteY0" fmla="*/ 0 h 1198669"/>
              <a:gd name="connsiteX1" fmla="*/ 1323133 w 1323133"/>
              <a:gd name="connsiteY1" fmla="*/ 0 h 1198669"/>
              <a:gd name="connsiteX2" fmla="*/ 1323133 w 1323133"/>
              <a:gd name="connsiteY2" fmla="*/ 1198669 h 1198669"/>
              <a:gd name="connsiteX3" fmla="*/ 0 w 1323133"/>
              <a:gd name="connsiteY3" fmla="*/ 1198669 h 1198669"/>
              <a:gd name="connsiteX4" fmla="*/ 0 w 1323133"/>
              <a:gd name="connsiteY4" fmla="*/ 0 h 1198669"/>
              <a:gd name="connsiteX0" fmla="*/ 0 w 1323133"/>
              <a:gd name="connsiteY0" fmla="*/ 0 h 1198669"/>
              <a:gd name="connsiteX1" fmla="*/ 1323133 w 1323133"/>
              <a:gd name="connsiteY1" fmla="*/ 0 h 1198669"/>
              <a:gd name="connsiteX2" fmla="*/ 1085008 w 1323133"/>
              <a:gd name="connsiteY2" fmla="*/ 817669 h 1198669"/>
              <a:gd name="connsiteX3" fmla="*/ 0 w 1323133"/>
              <a:gd name="connsiteY3" fmla="*/ 1198669 h 1198669"/>
              <a:gd name="connsiteX4" fmla="*/ 0 w 1323133"/>
              <a:gd name="connsiteY4" fmla="*/ 0 h 1198669"/>
              <a:gd name="connsiteX0" fmla="*/ 47625 w 1370758"/>
              <a:gd name="connsiteY0" fmla="*/ 0 h 827194"/>
              <a:gd name="connsiteX1" fmla="*/ 1370758 w 1370758"/>
              <a:gd name="connsiteY1" fmla="*/ 0 h 827194"/>
              <a:gd name="connsiteX2" fmla="*/ 1132633 w 1370758"/>
              <a:gd name="connsiteY2" fmla="*/ 817669 h 827194"/>
              <a:gd name="connsiteX3" fmla="*/ 0 w 1370758"/>
              <a:gd name="connsiteY3" fmla="*/ 827194 h 827194"/>
              <a:gd name="connsiteX4" fmla="*/ 47625 w 1370758"/>
              <a:gd name="connsiteY4" fmla="*/ 0 h 827194"/>
              <a:gd name="connsiteX0" fmla="*/ 47625 w 1370758"/>
              <a:gd name="connsiteY0" fmla="*/ 0 h 836719"/>
              <a:gd name="connsiteX1" fmla="*/ 1370758 w 1370758"/>
              <a:gd name="connsiteY1" fmla="*/ 0 h 836719"/>
              <a:gd name="connsiteX2" fmla="*/ 875458 w 1370758"/>
              <a:gd name="connsiteY2" fmla="*/ 836719 h 836719"/>
              <a:gd name="connsiteX3" fmla="*/ 0 w 1370758"/>
              <a:gd name="connsiteY3" fmla="*/ 827194 h 836719"/>
              <a:gd name="connsiteX4" fmla="*/ 47625 w 1370758"/>
              <a:gd name="connsiteY4" fmla="*/ 0 h 8367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0758" h="836719">
                <a:moveTo>
                  <a:pt x="47625" y="0"/>
                </a:moveTo>
                <a:lnTo>
                  <a:pt x="1370758" y="0"/>
                </a:lnTo>
                <a:lnTo>
                  <a:pt x="875458" y="836719"/>
                </a:lnTo>
                <a:lnTo>
                  <a:pt x="0" y="827194"/>
                </a:lnTo>
                <a:lnTo>
                  <a:pt x="47625" y="0"/>
                </a:lnTo>
                <a:close/>
              </a:path>
            </a:pathLst>
          </a:custGeom>
          <a:solidFill>
            <a:srgbClr val="FF9298"/>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anose="020B0503020204020204" pitchFamily="34" charset="-122"/>
            </a:endParaRPr>
          </a:p>
        </p:txBody>
      </p:sp>
      <p:sp>
        <p:nvSpPr>
          <p:cNvPr id="19" name="文本框 18">
            <a:extLst>
              <a:ext uri="{FF2B5EF4-FFF2-40B4-BE49-F238E27FC236}">
                <a16:creationId xmlns:a16="http://schemas.microsoft.com/office/drawing/2014/main" id="{01A54FAE-718E-4314-B938-6CEB9F734BE3}"/>
              </a:ext>
            </a:extLst>
          </p:cNvPr>
          <p:cNvSpPr txBox="1"/>
          <p:nvPr/>
        </p:nvSpPr>
        <p:spPr>
          <a:xfrm>
            <a:off x="4980223" y="3765816"/>
            <a:ext cx="800219" cy="461665"/>
          </a:xfrm>
          <a:prstGeom prst="rect">
            <a:avLst/>
          </a:prstGeom>
          <a:noFill/>
        </p:spPr>
        <p:txBody>
          <a:bodyPr wrap="non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题目</a:t>
            </a:r>
          </a:p>
        </p:txBody>
      </p:sp>
      <p:sp>
        <p:nvSpPr>
          <p:cNvPr id="20" name="矩形 19">
            <a:extLst>
              <a:ext uri="{FF2B5EF4-FFF2-40B4-BE49-F238E27FC236}">
                <a16:creationId xmlns:a16="http://schemas.microsoft.com/office/drawing/2014/main" id="{901D39AA-ACBE-48CC-9E2B-E01FA99358D2}"/>
              </a:ext>
            </a:extLst>
          </p:cNvPr>
          <p:cNvSpPr/>
          <p:nvPr/>
        </p:nvSpPr>
        <p:spPr>
          <a:xfrm>
            <a:off x="3617811" y="1860788"/>
            <a:ext cx="3390900" cy="830997"/>
          </a:xfrm>
          <a:prstGeom prst="rect">
            <a:avLst/>
          </a:prstGeom>
        </p:spPr>
        <p:txBody>
          <a:bodyPr wrap="squar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请在此处添加详细描述文本，尽量与标题文本语言风格相符合，语言描述尽量简洁生动。请在此处添加详细描述文本，尽量与标题文本语言风格相符合，语言描述尽量简洁生动。</a:t>
            </a:r>
          </a:p>
        </p:txBody>
      </p:sp>
      <p:sp>
        <p:nvSpPr>
          <p:cNvPr id="21" name="矩形 20">
            <a:extLst>
              <a:ext uri="{FF2B5EF4-FFF2-40B4-BE49-F238E27FC236}">
                <a16:creationId xmlns:a16="http://schemas.microsoft.com/office/drawing/2014/main" id="{24D5DB1B-3FC8-4F17-9DA5-02A23101F551}"/>
              </a:ext>
            </a:extLst>
          </p:cNvPr>
          <p:cNvSpPr/>
          <p:nvPr/>
        </p:nvSpPr>
        <p:spPr>
          <a:xfrm>
            <a:off x="5951436" y="4426315"/>
            <a:ext cx="3390900" cy="830997"/>
          </a:xfrm>
          <a:prstGeom prst="rect">
            <a:avLst/>
          </a:prstGeom>
        </p:spPr>
        <p:txBody>
          <a:bodyPr wrap="squar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请在此处添加详细描述文本，尽量与标题文本语言风格相符合，语言描述尽量简洁生动。请在此处添加详细描述文本，尽量与标题文本语言风格相符合，语言描述尽量简洁生动。</a:t>
            </a:r>
          </a:p>
        </p:txBody>
      </p:sp>
    </p:spTree>
    <p:extLst>
      <p:ext uri="{BB962C8B-B14F-4D97-AF65-F5344CB8AC3E}">
        <p14:creationId xmlns:p14="http://schemas.microsoft.com/office/powerpoint/2010/main" val="276026776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up)">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grpId="0" nodeType="click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p:cTn id="29" dur="500" fill="hold"/>
                                        <p:tgtEl>
                                          <p:spTgt spid="20"/>
                                        </p:tgtEl>
                                        <p:attrNameLst>
                                          <p:attrName>ppt_w</p:attrName>
                                        </p:attrNameLst>
                                      </p:cBhvr>
                                      <p:tavLst>
                                        <p:tav tm="0">
                                          <p:val>
                                            <p:fltVal val="0"/>
                                          </p:val>
                                        </p:tav>
                                        <p:tav tm="100000">
                                          <p:val>
                                            <p:strVal val="#ppt_w"/>
                                          </p:val>
                                        </p:tav>
                                      </p:tavLst>
                                    </p:anim>
                                    <p:anim calcmode="lin" valueType="num">
                                      <p:cBhvr>
                                        <p:cTn id="30" dur="500" fill="hold"/>
                                        <p:tgtEl>
                                          <p:spTgt spid="20"/>
                                        </p:tgtEl>
                                        <p:attrNameLst>
                                          <p:attrName>ppt_h</p:attrName>
                                        </p:attrNameLst>
                                      </p:cBhvr>
                                      <p:tavLst>
                                        <p:tav tm="0">
                                          <p:val>
                                            <p:fltVal val="0"/>
                                          </p:val>
                                        </p:tav>
                                        <p:tav tm="100000">
                                          <p:val>
                                            <p:strVal val="#ppt_h"/>
                                          </p:val>
                                        </p:tav>
                                      </p:tavLst>
                                    </p:anim>
                                    <p:animEffect transition="in" filter="fade">
                                      <p:cBhvr>
                                        <p:cTn id="31" dur="500"/>
                                        <p:tgtEl>
                                          <p:spTgt spid="20"/>
                                        </p:tgtEl>
                                      </p:cBhvr>
                                    </p:animEffect>
                                  </p:childTnLst>
                                </p:cTn>
                              </p:par>
                            </p:childTnLst>
                          </p:cTn>
                        </p:par>
                      </p:childTnLst>
                    </p:cTn>
                  </p:par>
                  <p:par>
                    <p:cTn id="32" fill="hold">
                      <p:stCondLst>
                        <p:cond delay="indefinite"/>
                      </p:stCondLst>
                      <p:childTnLst>
                        <p:par>
                          <p:cTn id="33" fill="hold">
                            <p:stCondLst>
                              <p:cond delay="0"/>
                            </p:stCondLst>
                            <p:childTnLst>
                              <p:par>
                                <p:cTn id="34" presetID="16" presetClass="entr" presetSubtype="37" fill="hold" nodeType="click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barn(outVertical)">
                                      <p:cBhvr>
                                        <p:cTn id="36" dur="500"/>
                                        <p:tgtEl>
                                          <p:spTgt spid="14"/>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4" fill="hold" grpId="0" nodeType="click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wipe(down)">
                                      <p:cBhvr>
                                        <p:cTn id="41" dur="500"/>
                                        <p:tgtEl>
                                          <p:spTgt spid="17"/>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1" fill="hold" grpId="0" nodeType="click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wipe(up)">
                                      <p:cBhvr>
                                        <p:cTn id="46" dur="500"/>
                                        <p:tgtEl>
                                          <p:spTgt spid="18"/>
                                        </p:tgtEl>
                                      </p:cBhvr>
                                    </p:animEffect>
                                  </p:childTnLst>
                                </p:cTn>
                              </p:par>
                            </p:childTnLst>
                          </p:cTn>
                        </p:par>
                      </p:childTnLst>
                    </p:cTn>
                  </p:par>
                  <p:par>
                    <p:cTn id="47" fill="hold">
                      <p:stCondLst>
                        <p:cond delay="indefinite"/>
                      </p:stCondLst>
                      <p:childTnLst>
                        <p:par>
                          <p:cTn id="48" fill="hold">
                            <p:stCondLst>
                              <p:cond delay="0"/>
                            </p:stCondLst>
                            <p:childTnLst>
                              <p:par>
                                <p:cTn id="49" presetID="53" presetClass="entr" presetSubtype="16" fill="hold" grpId="0" nodeType="clickEffect">
                                  <p:stCondLst>
                                    <p:cond delay="0"/>
                                  </p:stCondLst>
                                  <p:childTnLst>
                                    <p:set>
                                      <p:cBhvr>
                                        <p:cTn id="50" dur="1" fill="hold">
                                          <p:stCondLst>
                                            <p:cond delay="0"/>
                                          </p:stCondLst>
                                        </p:cTn>
                                        <p:tgtEl>
                                          <p:spTgt spid="19"/>
                                        </p:tgtEl>
                                        <p:attrNameLst>
                                          <p:attrName>style.visibility</p:attrName>
                                        </p:attrNameLst>
                                      </p:cBhvr>
                                      <p:to>
                                        <p:strVal val="visible"/>
                                      </p:to>
                                    </p:set>
                                    <p:anim calcmode="lin" valueType="num">
                                      <p:cBhvr>
                                        <p:cTn id="51" dur="500" fill="hold"/>
                                        <p:tgtEl>
                                          <p:spTgt spid="19"/>
                                        </p:tgtEl>
                                        <p:attrNameLst>
                                          <p:attrName>ppt_w</p:attrName>
                                        </p:attrNameLst>
                                      </p:cBhvr>
                                      <p:tavLst>
                                        <p:tav tm="0">
                                          <p:val>
                                            <p:fltVal val="0"/>
                                          </p:val>
                                        </p:tav>
                                        <p:tav tm="100000">
                                          <p:val>
                                            <p:strVal val="#ppt_w"/>
                                          </p:val>
                                        </p:tav>
                                      </p:tavLst>
                                    </p:anim>
                                    <p:anim calcmode="lin" valueType="num">
                                      <p:cBhvr>
                                        <p:cTn id="52" dur="500" fill="hold"/>
                                        <p:tgtEl>
                                          <p:spTgt spid="19"/>
                                        </p:tgtEl>
                                        <p:attrNameLst>
                                          <p:attrName>ppt_h</p:attrName>
                                        </p:attrNameLst>
                                      </p:cBhvr>
                                      <p:tavLst>
                                        <p:tav tm="0">
                                          <p:val>
                                            <p:fltVal val="0"/>
                                          </p:val>
                                        </p:tav>
                                        <p:tav tm="100000">
                                          <p:val>
                                            <p:strVal val="#ppt_h"/>
                                          </p:val>
                                        </p:tav>
                                      </p:tavLst>
                                    </p:anim>
                                    <p:animEffect transition="in" filter="fade">
                                      <p:cBhvr>
                                        <p:cTn id="53" dur="500"/>
                                        <p:tgtEl>
                                          <p:spTgt spid="19"/>
                                        </p:tgtEl>
                                      </p:cBhvr>
                                    </p:animEffect>
                                  </p:childTnLst>
                                </p:cTn>
                              </p:par>
                            </p:childTnLst>
                          </p:cTn>
                        </p:par>
                      </p:childTnLst>
                    </p:cTn>
                  </p:par>
                  <p:par>
                    <p:cTn id="54" fill="hold">
                      <p:stCondLst>
                        <p:cond delay="indefinite"/>
                      </p:stCondLst>
                      <p:childTnLst>
                        <p:par>
                          <p:cTn id="55" fill="hold">
                            <p:stCondLst>
                              <p:cond delay="0"/>
                            </p:stCondLst>
                            <p:childTnLst>
                              <p:par>
                                <p:cTn id="56" presetID="53" presetClass="entr" presetSubtype="16" fill="hold" grpId="0" nodeType="clickEffect">
                                  <p:stCondLst>
                                    <p:cond delay="0"/>
                                  </p:stCondLst>
                                  <p:childTnLst>
                                    <p:set>
                                      <p:cBhvr>
                                        <p:cTn id="57" dur="1" fill="hold">
                                          <p:stCondLst>
                                            <p:cond delay="0"/>
                                          </p:stCondLst>
                                        </p:cTn>
                                        <p:tgtEl>
                                          <p:spTgt spid="21"/>
                                        </p:tgtEl>
                                        <p:attrNameLst>
                                          <p:attrName>style.visibility</p:attrName>
                                        </p:attrNameLst>
                                      </p:cBhvr>
                                      <p:to>
                                        <p:strVal val="visible"/>
                                      </p:to>
                                    </p:set>
                                    <p:anim calcmode="lin" valueType="num">
                                      <p:cBhvr>
                                        <p:cTn id="58" dur="500" fill="hold"/>
                                        <p:tgtEl>
                                          <p:spTgt spid="21"/>
                                        </p:tgtEl>
                                        <p:attrNameLst>
                                          <p:attrName>ppt_w</p:attrName>
                                        </p:attrNameLst>
                                      </p:cBhvr>
                                      <p:tavLst>
                                        <p:tav tm="0">
                                          <p:val>
                                            <p:fltVal val="0"/>
                                          </p:val>
                                        </p:tav>
                                        <p:tav tm="100000">
                                          <p:val>
                                            <p:strVal val="#ppt_w"/>
                                          </p:val>
                                        </p:tav>
                                      </p:tavLst>
                                    </p:anim>
                                    <p:anim calcmode="lin" valueType="num">
                                      <p:cBhvr>
                                        <p:cTn id="59" dur="500" fill="hold"/>
                                        <p:tgtEl>
                                          <p:spTgt spid="21"/>
                                        </p:tgtEl>
                                        <p:attrNameLst>
                                          <p:attrName>ppt_h</p:attrName>
                                        </p:attrNameLst>
                                      </p:cBhvr>
                                      <p:tavLst>
                                        <p:tav tm="0">
                                          <p:val>
                                            <p:fltVal val="0"/>
                                          </p:val>
                                        </p:tav>
                                        <p:tav tm="100000">
                                          <p:val>
                                            <p:strVal val="#ppt_h"/>
                                          </p:val>
                                        </p:tav>
                                      </p:tavLst>
                                    </p:anim>
                                    <p:animEffect transition="in" filter="fade">
                                      <p:cBhvr>
                                        <p:cTn id="6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p:bldP spid="17" grpId="0" animBg="1"/>
      <p:bldP spid="18" grpId="0" animBg="1"/>
      <p:bldP spid="19" grpId="0"/>
      <p:bldP spid="20" grpId="0"/>
      <p:bldP spid="2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a:extLst>
              <a:ext uri="{FF2B5EF4-FFF2-40B4-BE49-F238E27FC236}">
                <a16:creationId xmlns:a16="http://schemas.microsoft.com/office/drawing/2014/main" id="{5850D68A-6548-4110-AFBB-267DC8BD9401}"/>
              </a:ext>
            </a:extLst>
          </p:cNvPr>
          <p:cNvGrpSpPr/>
          <p:nvPr/>
        </p:nvGrpSpPr>
        <p:grpSpPr>
          <a:xfrm>
            <a:off x="1498600" y="3012738"/>
            <a:ext cx="8374380" cy="2613361"/>
            <a:chOff x="571500" y="2568238"/>
            <a:chExt cx="8374380" cy="2613361"/>
          </a:xfrm>
        </p:grpSpPr>
        <p:sp>
          <p:nvSpPr>
            <p:cNvPr id="19" name="任意多边形 4">
              <a:extLst>
                <a:ext uri="{FF2B5EF4-FFF2-40B4-BE49-F238E27FC236}">
                  <a16:creationId xmlns:a16="http://schemas.microsoft.com/office/drawing/2014/main" id="{D3CF7E77-3A34-4598-8FDF-A3232F7717A1}"/>
                </a:ext>
              </a:extLst>
            </p:cNvPr>
            <p:cNvSpPr/>
            <p:nvPr/>
          </p:nvSpPr>
          <p:spPr>
            <a:xfrm>
              <a:off x="571500" y="2568238"/>
              <a:ext cx="8001000" cy="2613361"/>
            </a:xfrm>
            <a:custGeom>
              <a:avLst/>
              <a:gdLst>
                <a:gd name="connsiteX0" fmla="*/ 0 w 8001000"/>
                <a:gd name="connsiteY0" fmla="*/ 2542126 h 2542126"/>
                <a:gd name="connsiteX1" fmla="*/ 1009650 w 8001000"/>
                <a:gd name="connsiteY1" fmla="*/ 1265776 h 2542126"/>
                <a:gd name="connsiteX2" fmla="*/ 2400300 w 8001000"/>
                <a:gd name="connsiteY2" fmla="*/ 446626 h 2542126"/>
                <a:gd name="connsiteX3" fmla="*/ 4114800 w 8001000"/>
                <a:gd name="connsiteY3" fmla="*/ 27526 h 2542126"/>
                <a:gd name="connsiteX4" fmla="*/ 6324600 w 8001000"/>
                <a:gd name="connsiteY4" fmla="*/ 103726 h 2542126"/>
                <a:gd name="connsiteX5" fmla="*/ 8001000 w 8001000"/>
                <a:gd name="connsiteY5" fmla="*/ 618076 h 2542126"/>
                <a:gd name="connsiteX0" fmla="*/ 0 w 8001000"/>
                <a:gd name="connsiteY0" fmla="*/ 2542126 h 2542126"/>
                <a:gd name="connsiteX1" fmla="*/ 1066800 w 8001000"/>
                <a:gd name="connsiteY1" fmla="*/ 1284826 h 2542126"/>
                <a:gd name="connsiteX2" fmla="*/ 2400300 w 8001000"/>
                <a:gd name="connsiteY2" fmla="*/ 446626 h 2542126"/>
                <a:gd name="connsiteX3" fmla="*/ 4114800 w 8001000"/>
                <a:gd name="connsiteY3" fmla="*/ 27526 h 2542126"/>
                <a:gd name="connsiteX4" fmla="*/ 6324600 w 8001000"/>
                <a:gd name="connsiteY4" fmla="*/ 103726 h 2542126"/>
                <a:gd name="connsiteX5" fmla="*/ 8001000 w 8001000"/>
                <a:gd name="connsiteY5" fmla="*/ 618076 h 2542126"/>
                <a:gd name="connsiteX0" fmla="*/ 0 w 8001000"/>
                <a:gd name="connsiteY0" fmla="*/ 2600659 h 2600659"/>
                <a:gd name="connsiteX1" fmla="*/ 1066800 w 8001000"/>
                <a:gd name="connsiteY1" fmla="*/ 1343359 h 2600659"/>
                <a:gd name="connsiteX2" fmla="*/ 2400300 w 8001000"/>
                <a:gd name="connsiteY2" fmla="*/ 505159 h 2600659"/>
                <a:gd name="connsiteX3" fmla="*/ 4191000 w 8001000"/>
                <a:gd name="connsiteY3" fmla="*/ 17479 h 2600659"/>
                <a:gd name="connsiteX4" fmla="*/ 6324600 w 8001000"/>
                <a:gd name="connsiteY4" fmla="*/ 162259 h 2600659"/>
                <a:gd name="connsiteX5" fmla="*/ 8001000 w 8001000"/>
                <a:gd name="connsiteY5" fmla="*/ 676609 h 2600659"/>
                <a:gd name="connsiteX0" fmla="*/ 0 w 8001000"/>
                <a:gd name="connsiteY0" fmla="*/ 2613361 h 2613361"/>
                <a:gd name="connsiteX1" fmla="*/ 1066800 w 8001000"/>
                <a:gd name="connsiteY1" fmla="*/ 1356061 h 2613361"/>
                <a:gd name="connsiteX2" fmla="*/ 2400300 w 8001000"/>
                <a:gd name="connsiteY2" fmla="*/ 517861 h 2613361"/>
                <a:gd name="connsiteX3" fmla="*/ 4191000 w 8001000"/>
                <a:gd name="connsiteY3" fmla="*/ 30181 h 2613361"/>
                <a:gd name="connsiteX4" fmla="*/ 6339840 w 8001000"/>
                <a:gd name="connsiteY4" fmla="*/ 121621 h 2613361"/>
                <a:gd name="connsiteX5" fmla="*/ 8001000 w 8001000"/>
                <a:gd name="connsiteY5" fmla="*/ 689311 h 2613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001000" h="2613361">
                  <a:moveTo>
                    <a:pt x="0" y="2613361"/>
                  </a:moveTo>
                  <a:cubicBezTo>
                    <a:pt x="304800" y="2149811"/>
                    <a:pt x="666750" y="1705311"/>
                    <a:pt x="1066800" y="1356061"/>
                  </a:cubicBezTo>
                  <a:cubicBezTo>
                    <a:pt x="1466850" y="1006811"/>
                    <a:pt x="1879600" y="738841"/>
                    <a:pt x="2400300" y="517861"/>
                  </a:cubicBezTo>
                  <a:cubicBezTo>
                    <a:pt x="2921000" y="296881"/>
                    <a:pt x="3534410" y="96221"/>
                    <a:pt x="4191000" y="30181"/>
                  </a:cubicBezTo>
                  <a:cubicBezTo>
                    <a:pt x="4847590" y="-35859"/>
                    <a:pt x="5704840" y="11766"/>
                    <a:pt x="6339840" y="121621"/>
                  </a:cubicBezTo>
                  <a:cubicBezTo>
                    <a:pt x="6974840" y="231476"/>
                    <a:pt x="7486650" y="481348"/>
                    <a:pt x="8001000" y="689311"/>
                  </a:cubicBezTo>
                </a:path>
              </a:pathLst>
            </a:cu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65000"/>
                  </a:schemeClr>
                </a:solidFill>
                <a:ea typeface="微软雅黑" panose="020B0503020204020204" pitchFamily="34" charset="-122"/>
              </a:endParaRPr>
            </a:p>
          </p:txBody>
        </p:sp>
        <p:cxnSp>
          <p:nvCxnSpPr>
            <p:cNvPr id="20" name="直接箭头连接符 19">
              <a:extLst>
                <a:ext uri="{FF2B5EF4-FFF2-40B4-BE49-F238E27FC236}">
                  <a16:creationId xmlns:a16="http://schemas.microsoft.com/office/drawing/2014/main" id="{B13C5C20-294F-478D-9A4D-6A97D28866F8}"/>
                </a:ext>
              </a:extLst>
            </p:cNvPr>
            <p:cNvCxnSpPr/>
            <p:nvPr/>
          </p:nvCxnSpPr>
          <p:spPr>
            <a:xfrm flipV="1">
              <a:off x="8557260" y="2686050"/>
              <a:ext cx="388620" cy="571500"/>
            </a:xfrm>
            <a:prstGeom prst="straightConnector1">
              <a:avLst/>
            </a:prstGeom>
            <a:ln w="19050">
              <a:solidFill>
                <a:schemeClr val="accent3"/>
              </a:solidFill>
              <a:tailEnd type="arrow"/>
            </a:ln>
          </p:spPr>
          <p:style>
            <a:lnRef idx="1">
              <a:schemeClr val="accent1"/>
            </a:lnRef>
            <a:fillRef idx="0">
              <a:schemeClr val="accent1"/>
            </a:fillRef>
            <a:effectRef idx="0">
              <a:schemeClr val="accent1"/>
            </a:effectRef>
            <a:fontRef idx="minor">
              <a:schemeClr val="tx1"/>
            </a:fontRef>
          </p:style>
        </p:cxnSp>
      </p:grpSp>
      <p:grpSp>
        <p:nvGrpSpPr>
          <p:cNvPr id="21" name="组合 20">
            <a:extLst>
              <a:ext uri="{FF2B5EF4-FFF2-40B4-BE49-F238E27FC236}">
                <a16:creationId xmlns:a16="http://schemas.microsoft.com/office/drawing/2014/main" id="{C22009BF-C177-49F8-8A60-0D2D0EF351EC}"/>
              </a:ext>
            </a:extLst>
          </p:cNvPr>
          <p:cNvGrpSpPr/>
          <p:nvPr/>
        </p:nvGrpSpPr>
        <p:grpSpPr>
          <a:xfrm rot="18958258">
            <a:off x="2392929" y="4081277"/>
            <a:ext cx="487344" cy="309269"/>
            <a:chOff x="2903220" y="280488"/>
            <a:chExt cx="746760" cy="473892"/>
          </a:xfrm>
          <a:solidFill>
            <a:srgbClr val="9EDAE4"/>
          </a:solidFill>
        </p:grpSpPr>
        <p:sp>
          <p:nvSpPr>
            <p:cNvPr id="22" name="矩形 21">
              <a:extLst>
                <a:ext uri="{FF2B5EF4-FFF2-40B4-BE49-F238E27FC236}">
                  <a16:creationId xmlns:a16="http://schemas.microsoft.com/office/drawing/2014/main" id="{7A3D3B6C-0912-4007-A448-561D999120EB}"/>
                </a:ext>
              </a:extLst>
            </p:cNvPr>
            <p:cNvSpPr/>
            <p:nvPr/>
          </p:nvSpPr>
          <p:spPr>
            <a:xfrm>
              <a:off x="2903220" y="480060"/>
              <a:ext cx="746760" cy="2743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a:solidFill>
                    <a:schemeClr val="bg1"/>
                  </a:solidFill>
                  <a:ea typeface="微软雅黑" panose="020B0503020204020204" pitchFamily="34" charset="-122"/>
                </a:rPr>
                <a:t>2013</a:t>
              </a:r>
              <a:endParaRPr lang="zh-CN" altLang="en-US" dirty="0">
                <a:solidFill>
                  <a:schemeClr val="bg1"/>
                </a:solidFill>
                <a:ea typeface="微软雅黑" panose="020B0503020204020204" pitchFamily="34" charset="-122"/>
              </a:endParaRPr>
            </a:p>
          </p:txBody>
        </p:sp>
        <p:sp>
          <p:nvSpPr>
            <p:cNvPr id="23" name="等腰三角形 22">
              <a:extLst>
                <a:ext uri="{FF2B5EF4-FFF2-40B4-BE49-F238E27FC236}">
                  <a16:creationId xmlns:a16="http://schemas.microsoft.com/office/drawing/2014/main" id="{F926189E-378F-4DF1-87D7-8E2A3572A148}"/>
                </a:ext>
              </a:extLst>
            </p:cNvPr>
            <p:cNvSpPr/>
            <p:nvPr/>
          </p:nvSpPr>
          <p:spPr>
            <a:xfrm>
              <a:off x="3089910" y="280488"/>
              <a:ext cx="373380" cy="26670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a typeface="微软雅黑" panose="020B0503020204020204" pitchFamily="34" charset="-122"/>
              </a:endParaRPr>
            </a:p>
          </p:txBody>
        </p:sp>
      </p:grpSp>
      <p:grpSp>
        <p:nvGrpSpPr>
          <p:cNvPr id="24" name="组合 23">
            <a:extLst>
              <a:ext uri="{FF2B5EF4-FFF2-40B4-BE49-F238E27FC236}">
                <a16:creationId xmlns:a16="http://schemas.microsoft.com/office/drawing/2014/main" id="{6C45A1C8-D572-4480-8CA0-60AF9D2683D0}"/>
              </a:ext>
            </a:extLst>
          </p:cNvPr>
          <p:cNvGrpSpPr/>
          <p:nvPr/>
        </p:nvGrpSpPr>
        <p:grpSpPr>
          <a:xfrm rot="8938009">
            <a:off x="3526438" y="3519793"/>
            <a:ext cx="487344" cy="309267"/>
            <a:chOff x="2903220" y="280488"/>
            <a:chExt cx="746760" cy="473892"/>
          </a:xfrm>
          <a:solidFill>
            <a:srgbClr val="FCEC2D"/>
          </a:solidFill>
        </p:grpSpPr>
        <p:sp>
          <p:nvSpPr>
            <p:cNvPr id="25" name="矩形 24">
              <a:extLst>
                <a:ext uri="{FF2B5EF4-FFF2-40B4-BE49-F238E27FC236}">
                  <a16:creationId xmlns:a16="http://schemas.microsoft.com/office/drawing/2014/main" id="{1A0C72BD-F8F8-4325-9E8B-C6AB16B8146F}"/>
                </a:ext>
              </a:extLst>
            </p:cNvPr>
            <p:cNvSpPr/>
            <p:nvPr/>
          </p:nvSpPr>
          <p:spPr>
            <a:xfrm>
              <a:off x="2903220" y="480060"/>
              <a:ext cx="746760" cy="2743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a:solidFill>
                    <a:schemeClr val="bg1"/>
                  </a:solidFill>
                  <a:ea typeface="微软雅黑" panose="020B0503020204020204" pitchFamily="34" charset="-122"/>
                </a:rPr>
                <a:t>2014</a:t>
              </a:r>
              <a:endParaRPr lang="zh-CN" altLang="en-US" sz="1100" dirty="0">
                <a:solidFill>
                  <a:schemeClr val="bg1"/>
                </a:solidFill>
                <a:ea typeface="微软雅黑" panose="020B0503020204020204" pitchFamily="34" charset="-122"/>
              </a:endParaRPr>
            </a:p>
          </p:txBody>
        </p:sp>
        <p:sp>
          <p:nvSpPr>
            <p:cNvPr id="26" name="等腰三角形 25">
              <a:extLst>
                <a:ext uri="{FF2B5EF4-FFF2-40B4-BE49-F238E27FC236}">
                  <a16:creationId xmlns:a16="http://schemas.microsoft.com/office/drawing/2014/main" id="{C013A467-E944-4D3C-8134-3863EBBA6EE1}"/>
                </a:ext>
              </a:extLst>
            </p:cNvPr>
            <p:cNvSpPr/>
            <p:nvPr/>
          </p:nvSpPr>
          <p:spPr>
            <a:xfrm>
              <a:off x="3089910" y="280488"/>
              <a:ext cx="373380" cy="26670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dirty="0">
                <a:solidFill>
                  <a:schemeClr val="bg1"/>
                </a:solidFill>
                <a:ea typeface="微软雅黑" panose="020B0503020204020204" pitchFamily="34" charset="-122"/>
              </a:endParaRPr>
            </a:p>
          </p:txBody>
        </p:sp>
      </p:grpSp>
      <p:grpSp>
        <p:nvGrpSpPr>
          <p:cNvPr id="27" name="组合 26">
            <a:extLst>
              <a:ext uri="{FF2B5EF4-FFF2-40B4-BE49-F238E27FC236}">
                <a16:creationId xmlns:a16="http://schemas.microsoft.com/office/drawing/2014/main" id="{3937DE57-3A17-40DC-851C-776504693755}"/>
              </a:ext>
            </a:extLst>
          </p:cNvPr>
          <p:cNvGrpSpPr/>
          <p:nvPr/>
        </p:nvGrpSpPr>
        <p:grpSpPr>
          <a:xfrm rot="20658534">
            <a:off x="4903655" y="2880020"/>
            <a:ext cx="487344" cy="309269"/>
            <a:chOff x="2903220" y="280488"/>
            <a:chExt cx="746760" cy="473892"/>
          </a:xfrm>
          <a:solidFill>
            <a:srgbClr val="4188CE"/>
          </a:solidFill>
        </p:grpSpPr>
        <p:sp>
          <p:nvSpPr>
            <p:cNvPr id="28" name="矩形 27">
              <a:extLst>
                <a:ext uri="{FF2B5EF4-FFF2-40B4-BE49-F238E27FC236}">
                  <a16:creationId xmlns:a16="http://schemas.microsoft.com/office/drawing/2014/main" id="{AD135864-9150-4CEB-AF27-B76BF3BB4841}"/>
                </a:ext>
              </a:extLst>
            </p:cNvPr>
            <p:cNvSpPr/>
            <p:nvPr/>
          </p:nvSpPr>
          <p:spPr>
            <a:xfrm>
              <a:off x="2903220" y="480060"/>
              <a:ext cx="746760" cy="2743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a:solidFill>
                    <a:schemeClr val="bg1"/>
                  </a:solidFill>
                  <a:ea typeface="微软雅黑" panose="020B0503020204020204" pitchFamily="34" charset="-122"/>
                </a:rPr>
                <a:t>2015</a:t>
              </a:r>
              <a:endParaRPr lang="zh-CN" altLang="en-US" sz="1100" dirty="0">
                <a:solidFill>
                  <a:schemeClr val="bg1"/>
                </a:solidFill>
                <a:ea typeface="微软雅黑" panose="020B0503020204020204" pitchFamily="34" charset="-122"/>
              </a:endParaRPr>
            </a:p>
          </p:txBody>
        </p:sp>
        <p:sp>
          <p:nvSpPr>
            <p:cNvPr id="29" name="等腰三角形 28">
              <a:extLst>
                <a:ext uri="{FF2B5EF4-FFF2-40B4-BE49-F238E27FC236}">
                  <a16:creationId xmlns:a16="http://schemas.microsoft.com/office/drawing/2014/main" id="{4203D1E9-0038-4834-A330-FB17240E0D18}"/>
                </a:ext>
              </a:extLst>
            </p:cNvPr>
            <p:cNvSpPr/>
            <p:nvPr/>
          </p:nvSpPr>
          <p:spPr>
            <a:xfrm>
              <a:off x="3089910" y="280488"/>
              <a:ext cx="373380" cy="26670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a typeface="微软雅黑" panose="020B0503020204020204" pitchFamily="34" charset="-122"/>
              </a:endParaRPr>
            </a:p>
          </p:txBody>
        </p:sp>
      </p:grpSp>
      <p:grpSp>
        <p:nvGrpSpPr>
          <p:cNvPr id="30" name="组合 29">
            <a:extLst>
              <a:ext uri="{FF2B5EF4-FFF2-40B4-BE49-F238E27FC236}">
                <a16:creationId xmlns:a16="http://schemas.microsoft.com/office/drawing/2014/main" id="{08C01CB7-C73D-4EA2-9660-7E21E96A331A}"/>
              </a:ext>
            </a:extLst>
          </p:cNvPr>
          <p:cNvGrpSpPr/>
          <p:nvPr/>
        </p:nvGrpSpPr>
        <p:grpSpPr>
          <a:xfrm rot="10800000">
            <a:off x="6400427" y="2969565"/>
            <a:ext cx="487344" cy="309269"/>
            <a:chOff x="2903220" y="280488"/>
            <a:chExt cx="746760" cy="473892"/>
          </a:xfrm>
        </p:grpSpPr>
        <p:sp>
          <p:nvSpPr>
            <p:cNvPr id="31" name="矩形 30">
              <a:extLst>
                <a:ext uri="{FF2B5EF4-FFF2-40B4-BE49-F238E27FC236}">
                  <a16:creationId xmlns:a16="http://schemas.microsoft.com/office/drawing/2014/main" id="{6CB969D7-AD8B-4FCC-AA67-A091C90B72EC}"/>
                </a:ext>
              </a:extLst>
            </p:cNvPr>
            <p:cNvSpPr/>
            <p:nvPr/>
          </p:nvSpPr>
          <p:spPr>
            <a:xfrm>
              <a:off x="2903220" y="480060"/>
              <a:ext cx="746760" cy="27432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a:solidFill>
                    <a:schemeClr val="bg1"/>
                  </a:solidFill>
                  <a:ea typeface="微软雅黑" panose="020B0503020204020204" pitchFamily="34" charset="-122"/>
                </a:rPr>
                <a:t>2016</a:t>
              </a:r>
              <a:endParaRPr lang="zh-CN" altLang="en-US" sz="1100" dirty="0">
                <a:solidFill>
                  <a:schemeClr val="bg1"/>
                </a:solidFill>
                <a:ea typeface="微软雅黑" panose="020B0503020204020204" pitchFamily="34" charset="-122"/>
              </a:endParaRPr>
            </a:p>
          </p:txBody>
        </p:sp>
        <p:sp>
          <p:nvSpPr>
            <p:cNvPr id="32" name="等腰三角形 31">
              <a:extLst>
                <a:ext uri="{FF2B5EF4-FFF2-40B4-BE49-F238E27FC236}">
                  <a16:creationId xmlns:a16="http://schemas.microsoft.com/office/drawing/2014/main" id="{77B8AB2C-A132-465E-8FFA-873AE96450BC}"/>
                </a:ext>
              </a:extLst>
            </p:cNvPr>
            <p:cNvSpPr/>
            <p:nvPr/>
          </p:nvSpPr>
          <p:spPr>
            <a:xfrm>
              <a:off x="3089910" y="280488"/>
              <a:ext cx="373380" cy="266701"/>
            </a:xfrm>
            <a:prstGeom prst="triangl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 dirty="0">
                <a:solidFill>
                  <a:schemeClr val="bg1"/>
                </a:solidFill>
                <a:ea typeface="微软雅黑" panose="020B0503020204020204" pitchFamily="34" charset="-122"/>
              </a:endParaRPr>
            </a:p>
          </p:txBody>
        </p:sp>
      </p:grpSp>
      <p:grpSp>
        <p:nvGrpSpPr>
          <p:cNvPr id="33" name="组合 32">
            <a:extLst>
              <a:ext uri="{FF2B5EF4-FFF2-40B4-BE49-F238E27FC236}">
                <a16:creationId xmlns:a16="http://schemas.microsoft.com/office/drawing/2014/main" id="{2E5F6FF6-D09D-4190-99C5-E7C81CBBD88D}"/>
              </a:ext>
            </a:extLst>
          </p:cNvPr>
          <p:cNvGrpSpPr/>
          <p:nvPr/>
        </p:nvGrpSpPr>
        <p:grpSpPr>
          <a:xfrm rot="1114118">
            <a:off x="7939667" y="3001471"/>
            <a:ext cx="487344" cy="309269"/>
            <a:chOff x="2903220" y="280488"/>
            <a:chExt cx="746760" cy="473892"/>
          </a:xfrm>
          <a:solidFill>
            <a:srgbClr val="FF9298"/>
          </a:solidFill>
        </p:grpSpPr>
        <p:sp>
          <p:nvSpPr>
            <p:cNvPr id="34" name="矩形 33">
              <a:extLst>
                <a:ext uri="{FF2B5EF4-FFF2-40B4-BE49-F238E27FC236}">
                  <a16:creationId xmlns:a16="http://schemas.microsoft.com/office/drawing/2014/main" id="{B77DE500-BC56-4D8D-86C9-A979458F6C39}"/>
                </a:ext>
              </a:extLst>
            </p:cNvPr>
            <p:cNvSpPr/>
            <p:nvPr/>
          </p:nvSpPr>
          <p:spPr>
            <a:xfrm>
              <a:off x="2903220" y="480060"/>
              <a:ext cx="746760" cy="2743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a:solidFill>
                    <a:schemeClr val="bg1"/>
                  </a:solidFill>
                  <a:ea typeface="微软雅黑" panose="020B0503020204020204" pitchFamily="34" charset="-122"/>
                </a:rPr>
                <a:t>2017</a:t>
              </a:r>
              <a:endParaRPr lang="zh-CN" altLang="en-US" sz="1100" dirty="0">
                <a:solidFill>
                  <a:schemeClr val="bg1"/>
                </a:solidFill>
                <a:ea typeface="微软雅黑" panose="020B0503020204020204" pitchFamily="34" charset="-122"/>
              </a:endParaRPr>
            </a:p>
          </p:txBody>
        </p:sp>
        <p:sp>
          <p:nvSpPr>
            <p:cNvPr id="35" name="等腰三角形 34">
              <a:extLst>
                <a:ext uri="{FF2B5EF4-FFF2-40B4-BE49-F238E27FC236}">
                  <a16:creationId xmlns:a16="http://schemas.microsoft.com/office/drawing/2014/main" id="{FEF82066-B531-4D95-B945-A6EAED12943E}"/>
                </a:ext>
              </a:extLst>
            </p:cNvPr>
            <p:cNvSpPr/>
            <p:nvPr/>
          </p:nvSpPr>
          <p:spPr>
            <a:xfrm>
              <a:off x="3089910" y="280488"/>
              <a:ext cx="373380" cy="26670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a typeface="微软雅黑" panose="020B0503020204020204" pitchFamily="34" charset="-122"/>
              </a:endParaRPr>
            </a:p>
          </p:txBody>
        </p:sp>
      </p:grpSp>
      <p:grpSp>
        <p:nvGrpSpPr>
          <p:cNvPr id="36" name="组合 35">
            <a:extLst>
              <a:ext uri="{FF2B5EF4-FFF2-40B4-BE49-F238E27FC236}">
                <a16:creationId xmlns:a16="http://schemas.microsoft.com/office/drawing/2014/main" id="{9D42C9E0-8E11-41DB-A571-D9D97A568A23}"/>
              </a:ext>
            </a:extLst>
          </p:cNvPr>
          <p:cNvGrpSpPr/>
          <p:nvPr/>
        </p:nvGrpSpPr>
        <p:grpSpPr>
          <a:xfrm>
            <a:off x="1804175" y="3503962"/>
            <a:ext cx="619125" cy="633972"/>
            <a:chOff x="877075" y="3059462"/>
            <a:chExt cx="619125" cy="633972"/>
          </a:xfrm>
        </p:grpSpPr>
        <p:grpSp>
          <p:nvGrpSpPr>
            <p:cNvPr id="37" name="组合 36">
              <a:extLst>
                <a:ext uri="{FF2B5EF4-FFF2-40B4-BE49-F238E27FC236}">
                  <a16:creationId xmlns:a16="http://schemas.microsoft.com/office/drawing/2014/main" id="{FA3866E8-F83E-4E81-BF8F-455ED88445DF}"/>
                </a:ext>
              </a:extLst>
            </p:cNvPr>
            <p:cNvGrpSpPr/>
            <p:nvPr/>
          </p:nvGrpSpPr>
          <p:grpSpPr>
            <a:xfrm>
              <a:off x="877075" y="3059462"/>
              <a:ext cx="619125" cy="633972"/>
              <a:chOff x="304800" y="673100"/>
              <a:chExt cx="4000500" cy="4000500"/>
            </a:xfrm>
            <a:effectLst>
              <a:outerShdw blurRad="444500" dist="254000" dir="8100000" algn="tr" rotWithShape="0">
                <a:prstClr val="black">
                  <a:alpha val="50000"/>
                </a:prstClr>
              </a:outerShdw>
            </a:effectLst>
          </p:grpSpPr>
          <p:sp>
            <p:nvSpPr>
              <p:cNvPr id="39" name="同心圆 28">
                <a:extLst>
                  <a:ext uri="{FF2B5EF4-FFF2-40B4-BE49-F238E27FC236}">
                    <a16:creationId xmlns:a16="http://schemas.microsoft.com/office/drawing/2014/main" id="{907A7144-68C4-48B4-8D48-2FDA85C3DE57}"/>
                  </a:ext>
                </a:extLst>
              </p:cNvPr>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65000"/>
                    </a:schemeClr>
                  </a:solidFill>
                  <a:ea typeface="微软雅黑" panose="020B0503020204020204" pitchFamily="34" charset="-122"/>
                </a:endParaRPr>
              </a:p>
            </p:txBody>
          </p:sp>
          <p:sp>
            <p:nvSpPr>
              <p:cNvPr id="40" name="椭圆 39">
                <a:extLst>
                  <a:ext uri="{FF2B5EF4-FFF2-40B4-BE49-F238E27FC236}">
                    <a16:creationId xmlns:a16="http://schemas.microsoft.com/office/drawing/2014/main" id="{FE698C17-58CA-49E7-869C-7D844B9A14BA}"/>
                  </a:ext>
                </a:extLst>
              </p:cNvPr>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65000"/>
                    </a:schemeClr>
                  </a:solidFill>
                  <a:ea typeface="微软雅黑" panose="020B0503020204020204" pitchFamily="34" charset="-122"/>
                </a:endParaRPr>
              </a:p>
            </p:txBody>
          </p:sp>
        </p:grpSp>
        <p:sp>
          <p:nvSpPr>
            <p:cNvPr id="38" name="TextBox 42">
              <a:extLst>
                <a:ext uri="{FF2B5EF4-FFF2-40B4-BE49-F238E27FC236}">
                  <a16:creationId xmlns:a16="http://schemas.microsoft.com/office/drawing/2014/main" id="{1FB68795-45E4-4F05-BEED-EB9BCC283CB2}"/>
                </a:ext>
              </a:extLst>
            </p:cNvPr>
            <p:cNvSpPr txBox="1"/>
            <p:nvPr/>
          </p:nvSpPr>
          <p:spPr>
            <a:xfrm rot="20085162">
              <a:off x="901165" y="3207171"/>
              <a:ext cx="595035" cy="338554"/>
            </a:xfrm>
            <a:prstGeom prst="rect">
              <a:avLst/>
            </a:prstGeom>
            <a:noFill/>
          </p:spPr>
          <p:txBody>
            <a:bodyPr wrap="none" rtlCol="0">
              <a:spAutoFit/>
            </a:bodyPr>
            <a:lstStyle/>
            <a:p>
              <a:r>
                <a:rPr lang="zh-CN" altLang="en-US" sz="1600" dirty="0">
                  <a:solidFill>
                    <a:schemeClr val="bg1">
                      <a:lumMod val="65000"/>
                    </a:schemeClr>
                  </a:solidFill>
                  <a:latin typeface="微软雅黑" panose="020B0503020204020204" pitchFamily="34" charset="-122"/>
                  <a:ea typeface="微软雅黑" panose="020B0503020204020204" pitchFamily="34" charset="-122"/>
                </a:rPr>
                <a:t>标题</a:t>
              </a:r>
              <a:endParaRPr lang="zh-CN" altLang="en-US" dirty="0">
                <a:solidFill>
                  <a:schemeClr val="bg1">
                    <a:lumMod val="65000"/>
                  </a:schemeClr>
                </a:solidFill>
                <a:latin typeface="微软雅黑" panose="020B0503020204020204" pitchFamily="34" charset="-122"/>
                <a:ea typeface="微软雅黑" panose="020B0503020204020204" pitchFamily="34" charset="-122"/>
              </a:endParaRPr>
            </a:p>
          </p:txBody>
        </p:sp>
      </p:grpSp>
      <p:grpSp>
        <p:nvGrpSpPr>
          <p:cNvPr id="41" name="组合 40">
            <a:extLst>
              <a:ext uri="{FF2B5EF4-FFF2-40B4-BE49-F238E27FC236}">
                <a16:creationId xmlns:a16="http://schemas.microsoft.com/office/drawing/2014/main" id="{3A49CEFD-C856-49C7-B27F-83E5867718BE}"/>
              </a:ext>
            </a:extLst>
          </p:cNvPr>
          <p:cNvGrpSpPr/>
          <p:nvPr/>
        </p:nvGrpSpPr>
        <p:grpSpPr>
          <a:xfrm>
            <a:off x="3804964" y="3899776"/>
            <a:ext cx="631551" cy="633972"/>
            <a:chOff x="2877864" y="3455276"/>
            <a:chExt cx="631551" cy="633972"/>
          </a:xfrm>
        </p:grpSpPr>
        <p:grpSp>
          <p:nvGrpSpPr>
            <p:cNvPr id="42" name="组合 41">
              <a:extLst>
                <a:ext uri="{FF2B5EF4-FFF2-40B4-BE49-F238E27FC236}">
                  <a16:creationId xmlns:a16="http://schemas.microsoft.com/office/drawing/2014/main" id="{3A12713A-7D8A-4BFD-957F-5935A7479FEF}"/>
                </a:ext>
              </a:extLst>
            </p:cNvPr>
            <p:cNvGrpSpPr/>
            <p:nvPr/>
          </p:nvGrpSpPr>
          <p:grpSpPr>
            <a:xfrm>
              <a:off x="2877864" y="3455276"/>
              <a:ext cx="619125" cy="633972"/>
              <a:chOff x="304800" y="673100"/>
              <a:chExt cx="4000500" cy="4000500"/>
            </a:xfrm>
            <a:effectLst>
              <a:outerShdw blurRad="444500" dist="254000" dir="8100000" algn="tr" rotWithShape="0">
                <a:prstClr val="black">
                  <a:alpha val="50000"/>
                </a:prstClr>
              </a:outerShdw>
            </a:effectLst>
          </p:grpSpPr>
          <p:sp>
            <p:nvSpPr>
              <p:cNvPr id="44" name="同心圆 31">
                <a:extLst>
                  <a:ext uri="{FF2B5EF4-FFF2-40B4-BE49-F238E27FC236}">
                    <a16:creationId xmlns:a16="http://schemas.microsoft.com/office/drawing/2014/main" id="{2031972E-FFEB-4356-BE98-D3AB70149DCC}"/>
                  </a:ext>
                </a:extLst>
              </p:cNvPr>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65000"/>
                    </a:schemeClr>
                  </a:solidFill>
                  <a:ea typeface="微软雅黑" panose="020B0503020204020204" pitchFamily="34" charset="-122"/>
                </a:endParaRPr>
              </a:p>
            </p:txBody>
          </p:sp>
          <p:sp>
            <p:nvSpPr>
              <p:cNvPr id="45" name="椭圆 44">
                <a:extLst>
                  <a:ext uri="{FF2B5EF4-FFF2-40B4-BE49-F238E27FC236}">
                    <a16:creationId xmlns:a16="http://schemas.microsoft.com/office/drawing/2014/main" id="{829D4F54-CB37-44F2-ACB0-8379E5F50AD2}"/>
                  </a:ext>
                </a:extLst>
              </p:cNvPr>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65000"/>
                    </a:schemeClr>
                  </a:solidFill>
                  <a:ea typeface="微软雅黑" panose="020B0503020204020204" pitchFamily="34" charset="-122"/>
                </a:endParaRPr>
              </a:p>
            </p:txBody>
          </p:sp>
        </p:grpSp>
        <p:sp>
          <p:nvSpPr>
            <p:cNvPr id="43" name="TextBox 43">
              <a:extLst>
                <a:ext uri="{FF2B5EF4-FFF2-40B4-BE49-F238E27FC236}">
                  <a16:creationId xmlns:a16="http://schemas.microsoft.com/office/drawing/2014/main" id="{4FB7F55A-3418-4012-8F52-6D09B3E740B5}"/>
                </a:ext>
              </a:extLst>
            </p:cNvPr>
            <p:cNvSpPr txBox="1"/>
            <p:nvPr/>
          </p:nvSpPr>
          <p:spPr>
            <a:xfrm rot="19571467">
              <a:off x="2914380" y="3573525"/>
              <a:ext cx="595035" cy="338554"/>
            </a:xfrm>
            <a:prstGeom prst="rect">
              <a:avLst/>
            </a:prstGeom>
            <a:noFill/>
          </p:spPr>
          <p:txBody>
            <a:bodyPr wrap="none" rtlCol="0">
              <a:spAutoFit/>
            </a:bodyPr>
            <a:lstStyle/>
            <a:p>
              <a:r>
                <a:rPr lang="zh-CN" altLang="en-US" sz="1600" dirty="0">
                  <a:solidFill>
                    <a:schemeClr val="bg1">
                      <a:lumMod val="65000"/>
                    </a:schemeClr>
                  </a:solidFill>
                  <a:latin typeface="微软雅黑" panose="020B0503020204020204" pitchFamily="34" charset="-122"/>
                  <a:ea typeface="微软雅黑" panose="020B0503020204020204" pitchFamily="34" charset="-122"/>
                </a:rPr>
                <a:t>标题</a:t>
              </a:r>
            </a:p>
          </p:txBody>
        </p:sp>
      </p:grpSp>
      <p:grpSp>
        <p:nvGrpSpPr>
          <p:cNvPr id="46" name="组合 45">
            <a:extLst>
              <a:ext uri="{FF2B5EF4-FFF2-40B4-BE49-F238E27FC236}">
                <a16:creationId xmlns:a16="http://schemas.microsoft.com/office/drawing/2014/main" id="{55C69F2A-445E-4C30-A860-1DA90293F724}"/>
              </a:ext>
            </a:extLst>
          </p:cNvPr>
          <p:cNvGrpSpPr/>
          <p:nvPr/>
        </p:nvGrpSpPr>
        <p:grpSpPr>
          <a:xfrm>
            <a:off x="4637146" y="2083676"/>
            <a:ext cx="646331" cy="633972"/>
            <a:chOff x="3710046" y="1639176"/>
            <a:chExt cx="646331" cy="633972"/>
          </a:xfrm>
        </p:grpSpPr>
        <p:grpSp>
          <p:nvGrpSpPr>
            <p:cNvPr id="47" name="组合 46">
              <a:extLst>
                <a:ext uri="{FF2B5EF4-FFF2-40B4-BE49-F238E27FC236}">
                  <a16:creationId xmlns:a16="http://schemas.microsoft.com/office/drawing/2014/main" id="{8CC3EF56-69A3-45A9-8044-7792C0FF4028}"/>
                </a:ext>
              </a:extLst>
            </p:cNvPr>
            <p:cNvGrpSpPr/>
            <p:nvPr/>
          </p:nvGrpSpPr>
          <p:grpSpPr>
            <a:xfrm>
              <a:off x="3723650" y="1639176"/>
              <a:ext cx="619125" cy="633972"/>
              <a:chOff x="304800" y="673100"/>
              <a:chExt cx="4000500" cy="4000500"/>
            </a:xfrm>
            <a:effectLst>
              <a:outerShdw blurRad="444500" dist="254000" dir="8100000" algn="tr" rotWithShape="0">
                <a:prstClr val="black">
                  <a:alpha val="50000"/>
                </a:prstClr>
              </a:outerShdw>
            </a:effectLst>
          </p:grpSpPr>
          <p:sp>
            <p:nvSpPr>
              <p:cNvPr id="49" name="同心圆 34">
                <a:extLst>
                  <a:ext uri="{FF2B5EF4-FFF2-40B4-BE49-F238E27FC236}">
                    <a16:creationId xmlns:a16="http://schemas.microsoft.com/office/drawing/2014/main" id="{3EDAFF07-02CB-4533-96AC-87929AF42691}"/>
                  </a:ext>
                </a:extLst>
              </p:cNvPr>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65000"/>
                    </a:schemeClr>
                  </a:solidFill>
                  <a:ea typeface="微软雅黑" panose="020B0503020204020204" pitchFamily="34" charset="-122"/>
                </a:endParaRPr>
              </a:p>
            </p:txBody>
          </p:sp>
          <p:sp>
            <p:nvSpPr>
              <p:cNvPr id="50" name="椭圆 49">
                <a:extLst>
                  <a:ext uri="{FF2B5EF4-FFF2-40B4-BE49-F238E27FC236}">
                    <a16:creationId xmlns:a16="http://schemas.microsoft.com/office/drawing/2014/main" id="{E0704B8E-398F-4C42-B986-AD0515875037}"/>
                  </a:ext>
                </a:extLst>
              </p:cNvPr>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65000"/>
                    </a:schemeClr>
                  </a:solidFill>
                  <a:ea typeface="微软雅黑" panose="020B0503020204020204" pitchFamily="34" charset="-122"/>
                </a:endParaRPr>
              </a:p>
            </p:txBody>
          </p:sp>
        </p:grpSp>
        <p:sp>
          <p:nvSpPr>
            <p:cNvPr id="48" name="TextBox 44">
              <a:extLst>
                <a:ext uri="{FF2B5EF4-FFF2-40B4-BE49-F238E27FC236}">
                  <a16:creationId xmlns:a16="http://schemas.microsoft.com/office/drawing/2014/main" id="{3C73B1A2-AAE6-4E26-B318-5B7BBB101BDB}"/>
                </a:ext>
              </a:extLst>
            </p:cNvPr>
            <p:cNvSpPr txBox="1"/>
            <p:nvPr/>
          </p:nvSpPr>
          <p:spPr>
            <a:xfrm rot="20721555">
              <a:off x="3710046" y="1806770"/>
              <a:ext cx="646331" cy="369332"/>
            </a:xfrm>
            <a:prstGeom prst="rect">
              <a:avLst/>
            </a:prstGeom>
            <a:noFill/>
          </p:spPr>
          <p:txBody>
            <a:bodyPr wrap="none" rtlCol="0">
              <a:spAutoFit/>
            </a:bodyPr>
            <a:lstStyle/>
            <a:p>
              <a:r>
                <a:rPr lang="zh-CN" altLang="en-US" dirty="0">
                  <a:solidFill>
                    <a:schemeClr val="bg1">
                      <a:lumMod val="65000"/>
                    </a:schemeClr>
                  </a:solidFill>
                  <a:latin typeface="微软雅黑" panose="020B0503020204020204" pitchFamily="34" charset="-122"/>
                  <a:ea typeface="微软雅黑" panose="020B0503020204020204" pitchFamily="34" charset="-122"/>
                </a:rPr>
                <a:t>标题</a:t>
              </a:r>
              <a:endParaRPr lang="zh-CN" altLang="en-US" sz="1600" dirty="0">
                <a:solidFill>
                  <a:schemeClr val="bg1">
                    <a:lumMod val="65000"/>
                  </a:schemeClr>
                </a:solidFill>
                <a:latin typeface="微软雅黑" panose="020B0503020204020204" pitchFamily="34" charset="-122"/>
                <a:ea typeface="微软雅黑" panose="020B0503020204020204" pitchFamily="34" charset="-122"/>
              </a:endParaRPr>
            </a:p>
          </p:txBody>
        </p:sp>
      </p:grpSp>
      <p:grpSp>
        <p:nvGrpSpPr>
          <p:cNvPr id="51" name="组合 50">
            <a:extLst>
              <a:ext uri="{FF2B5EF4-FFF2-40B4-BE49-F238E27FC236}">
                <a16:creationId xmlns:a16="http://schemas.microsoft.com/office/drawing/2014/main" id="{12F5B56D-4F4E-40CE-B26F-E77A2B815242}"/>
              </a:ext>
            </a:extLst>
          </p:cNvPr>
          <p:cNvGrpSpPr/>
          <p:nvPr/>
        </p:nvGrpSpPr>
        <p:grpSpPr>
          <a:xfrm>
            <a:off x="6400427" y="3416304"/>
            <a:ext cx="619125" cy="633972"/>
            <a:chOff x="5473327" y="2971804"/>
            <a:chExt cx="619125" cy="633972"/>
          </a:xfrm>
        </p:grpSpPr>
        <p:grpSp>
          <p:nvGrpSpPr>
            <p:cNvPr id="52" name="组合 51">
              <a:extLst>
                <a:ext uri="{FF2B5EF4-FFF2-40B4-BE49-F238E27FC236}">
                  <a16:creationId xmlns:a16="http://schemas.microsoft.com/office/drawing/2014/main" id="{7C046EF9-3455-4901-84B2-CC7D693323A4}"/>
                </a:ext>
              </a:extLst>
            </p:cNvPr>
            <p:cNvGrpSpPr/>
            <p:nvPr/>
          </p:nvGrpSpPr>
          <p:grpSpPr>
            <a:xfrm>
              <a:off x="5473327" y="2971804"/>
              <a:ext cx="619125" cy="633972"/>
              <a:chOff x="304800" y="673100"/>
              <a:chExt cx="4000500" cy="4000500"/>
            </a:xfrm>
            <a:effectLst>
              <a:outerShdw blurRad="444500" dist="254000" dir="8100000" algn="tr" rotWithShape="0">
                <a:prstClr val="black">
                  <a:alpha val="50000"/>
                </a:prstClr>
              </a:outerShdw>
            </a:effectLst>
          </p:grpSpPr>
          <p:sp>
            <p:nvSpPr>
              <p:cNvPr id="54" name="同心圆 37">
                <a:extLst>
                  <a:ext uri="{FF2B5EF4-FFF2-40B4-BE49-F238E27FC236}">
                    <a16:creationId xmlns:a16="http://schemas.microsoft.com/office/drawing/2014/main" id="{2305F263-303A-4073-B8AE-D132FC823591}"/>
                  </a:ext>
                </a:extLst>
              </p:cNvPr>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65000"/>
                    </a:schemeClr>
                  </a:solidFill>
                  <a:ea typeface="微软雅黑" panose="020B0503020204020204" pitchFamily="34" charset="-122"/>
                </a:endParaRPr>
              </a:p>
            </p:txBody>
          </p:sp>
          <p:sp>
            <p:nvSpPr>
              <p:cNvPr id="55" name="椭圆 54">
                <a:extLst>
                  <a:ext uri="{FF2B5EF4-FFF2-40B4-BE49-F238E27FC236}">
                    <a16:creationId xmlns:a16="http://schemas.microsoft.com/office/drawing/2014/main" id="{488C3AE6-C174-4C6C-8266-9E2C61D38765}"/>
                  </a:ext>
                </a:extLst>
              </p:cNvPr>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65000"/>
                    </a:schemeClr>
                  </a:solidFill>
                  <a:ea typeface="微软雅黑" panose="020B0503020204020204" pitchFamily="34" charset="-122"/>
                </a:endParaRPr>
              </a:p>
            </p:txBody>
          </p:sp>
        </p:grpSp>
        <p:sp>
          <p:nvSpPr>
            <p:cNvPr id="53" name="TextBox 45">
              <a:extLst>
                <a:ext uri="{FF2B5EF4-FFF2-40B4-BE49-F238E27FC236}">
                  <a16:creationId xmlns:a16="http://schemas.microsoft.com/office/drawing/2014/main" id="{E9DDE24D-24D0-40C8-9CD5-72ABA3EE74AF}"/>
                </a:ext>
              </a:extLst>
            </p:cNvPr>
            <p:cNvSpPr txBox="1"/>
            <p:nvPr/>
          </p:nvSpPr>
          <p:spPr>
            <a:xfrm>
              <a:off x="5497417" y="3118580"/>
              <a:ext cx="595035" cy="338554"/>
            </a:xfrm>
            <a:prstGeom prst="rect">
              <a:avLst/>
            </a:prstGeom>
            <a:noFill/>
          </p:spPr>
          <p:txBody>
            <a:bodyPr wrap="none" rtlCol="0">
              <a:spAutoFit/>
            </a:bodyPr>
            <a:lstStyle/>
            <a:p>
              <a:r>
                <a:rPr lang="zh-CN" altLang="en-US" sz="1600" dirty="0">
                  <a:solidFill>
                    <a:schemeClr val="bg1">
                      <a:lumMod val="65000"/>
                    </a:schemeClr>
                  </a:solidFill>
                  <a:latin typeface="微软雅黑" panose="020B0503020204020204" pitchFamily="34" charset="-122"/>
                  <a:ea typeface="微软雅黑" panose="020B0503020204020204" pitchFamily="34" charset="-122"/>
                </a:rPr>
                <a:t>标题</a:t>
              </a:r>
            </a:p>
          </p:txBody>
        </p:sp>
      </p:grpSp>
      <p:grpSp>
        <p:nvGrpSpPr>
          <p:cNvPr id="56" name="组合 55">
            <a:extLst>
              <a:ext uri="{FF2B5EF4-FFF2-40B4-BE49-F238E27FC236}">
                <a16:creationId xmlns:a16="http://schemas.microsoft.com/office/drawing/2014/main" id="{CA258B13-3864-4231-922B-EE5E86700B28}"/>
              </a:ext>
            </a:extLst>
          </p:cNvPr>
          <p:cNvGrpSpPr/>
          <p:nvPr/>
        </p:nvGrpSpPr>
        <p:grpSpPr>
          <a:xfrm>
            <a:off x="8126783" y="2218859"/>
            <a:ext cx="646331" cy="633972"/>
            <a:chOff x="7199683" y="1774359"/>
            <a:chExt cx="646331" cy="633972"/>
          </a:xfrm>
        </p:grpSpPr>
        <p:grpSp>
          <p:nvGrpSpPr>
            <p:cNvPr id="57" name="组合 56">
              <a:extLst>
                <a:ext uri="{FF2B5EF4-FFF2-40B4-BE49-F238E27FC236}">
                  <a16:creationId xmlns:a16="http://schemas.microsoft.com/office/drawing/2014/main" id="{FB23F4C5-1847-44BC-AF73-AE4112D54E6A}"/>
                </a:ext>
              </a:extLst>
            </p:cNvPr>
            <p:cNvGrpSpPr/>
            <p:nvPr/>
          </p:nvGrpSpPr>
          <p:grpSpPr>
            <a:xfrm>
              <a:off x="7213287" y="1774359"/>
              <a:ext cx="619125" cy="633972"/>
              <a:chOff x="304800" y="673100"/>
              <a:chExt cx="4000500" cy="4000500"/>
            </a:xfrm>
            <a:effectLst>
              <a:outerShdw blurRad="444500" dist="254000" dir="8100000" algn="tr" rotWithShape="0">
                <a:prstClr val="black">
                  <a:alpha val="50000"/>
                </a:prstClr>
              </a:outerShdw>
            </a:effectLst>
          </p:grpSpPr>
          <p:sp>
            <p:nvSpPr>
              <p:cNvPr id="59" name="同心圆 40">
                <a:extLst>
                  <a:ext uri="{FF2B5EF4-FFF2-40B4-BE49-F238E27FC236}">
                    <a16:creationId xmlns:a16="http://schemas.microsoft.com/office/drawing/2014/main" id="{62B3CA4B-3FE1-4C89-B2AF-3AC14398561C}"/>
                  </a:ext>
                </a:extLst>
              </p:cNvPr>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65000"/>
                    </a:schemeClr>
                  </a:solidFill>
                  <a:ea typeface="微软雅黑" panose="020B0503020204020204" pitchFamily="34" charset="-122"/>
                </a:endParaRPr>
              </a:p>
            </p:txBody>
          </p:sp>
          <p:sp>
            <p:nvSpPr>
              <p:cNvPr id="60" name="椭圆 59">
                <a:extLst>
                  <a:ext uri="{FF2B5EF4-FFF2-40B4-BE49-F238E27FC236}">
                    <a16:creationId xmlns:a16="http://schemas.microsoft.com/office/drawing/2014/main" id="{C5891399-BF1C-4FB5-85DE-EF4F654FB378}"/>
                  </a:ext>
                </a:extLst>
              </p:cNvPr>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65000"/>
                    </a:schemeClr>
                  </a:solidFill>
                  <a:ea typeface="微软雅黑" panose="020B0503020204020204" pitchFamily="34" charset="-122"/>
                </a:endParaRPr>
              </a:p>
            </p:txBody>
          </p:sp>
        </p:grpSp>
        <p:sp>
          <p:nvSpPr>
            <p:cNvPr id="58" name="TextBox 46">
              <a:extLst>
                <a:ext uri="{FF2B5EF4-FFF2-40B4-BE49-F238E27FC236}">
                  <a16:creationId xmlns:a16="http://schemas.microsoft.com/office/drawing/2014/main" id="{BC3FC82A-B719-486A-90FC-3FC3B9A7BCB2}"/>
                </a:ext>
              </a:extLst>
            </p:cNvPr>
            <p:cNvSpPr txBox="1"/>
            <p:nvPr/>
          </p:nvSpPr>
          <p:spPr>
            <a:xfrm rot="1067031">
              <a:off x="7199683" y="1935283"/>
              <a:ext cx="646331" cy="369332"/>
            </a:xfrm>
            <a:prstGeom prst="rect">
              <a:avLst/>
            </a:prstGeom>
            <a:noFill/>
          </p:spPr>
          <p:txBody>
            <a:bodyPr wrap="none" rtlCol="0">
              <a:spAutoFit/>
            </a:bodyPr>
            <a:lstStyle/>
            <a:p>
              <a:r>
                <a:rPr lang="zh-CN" altLang="en-US" dirty="0">
                  <a:solidFill>
                    <a:schemeClr val="bg1">
                      <a:lumMod val="65000"/>
                    </a:schemeClr>
                  </a:solidFill>
                  <a:latin typeface="微软雅黑" panose="020B0503020204020204" pitchFamily="34" charset="-122"/>
                  <a:ea typeface="微软雅黑" panose="020B0503020204020204" pitchFamily="34" charset="-122"/>
                </a:rPr>
                <a:t>标题</a:t>
              </a:r>
            </a:p>
          </p:txBody>
        </p:sp>
      </p:grpSp>
      <p:sp>
        <p:nvSpPr>
          <p:cNvPr id="61" name="TextBox 54">
            <a:extLst>
              <a:ext uri="{FF2B5EF4-FFF2-40B4-BE49-F238E27FC236}">
                <a16:creationId xmlns:a16="http://schemas.microsoft.com/office/drawing/2014/main" id="{7B4EA957-8F24-409E-842B-8386AD8EA1D0}"/>
              </a:ext>
            </a:extLst>
          </p:cNvPr>
          <p:cNvSpPr txBox="1"/>
          <p:nvPr/>
        </p:nvSpPr>
        <p:spPr>
          <a:xfrm>
            <a:off x="6178796" y="1683280"/>
            <a:ext cx="1062386" cy="1169551"/>
          </a:xfrm>
          <a:prstGeom prst="rect">
            <a:avLst/>
          </a:prstGeom>
          <a:noFill/>
        </p:spPr>
        <p:txBody>
          <a:bodyPr wrap="square" rtlCol="0">
            <a:spAutoFit/>
          </a:bodyPr>
          <a:lstStyle/>
          <a:p>
            <a:r>
              <a:rPr lang="zh-CN" altLang="en-US" sz="1000" dirty="0">
                <a:solidFill>
                  <a:schemeClr val="bg1">
                    <a:lumMod val="65000"/>
                  </a:schemeClr>
                </a:solidFill>
                <a:latin typeface="方正兰亭细黑_GBK" panose="02000000000000000000" charset="-122"/>
                <a:ea typeface="方正兰亭细黑_GBK" panose="02000000000000000000" charset="-122"/>
                <a:cs typeface="方正兰亭细黑_GBK_M" pitchFamily="2" charset="2"/>
              </a:rPr>
              <a:t>您的内容打在这里，或者通过复制您的文本后，在此框中选择粘贴，并选择只保留文字。</a:t>
            </a:r>
          </a:p>
        </p:txBody>
      </p:sp>
      <p:sp>
        <p:nvSpPr>
          <p:cNvPr id="62" name="TextBox 55">
            <a:extLst>
              <a:ext uri="{FF2B5EF4-FFF2-40B4-BE49-F238E27FC236}">
                <a16:creationId xmlns:a16="http://schemas.microsoft.com/office/drawing/2014/main" id="{B62B3006-F67E-40D1-80A4-62BDA10B6C87}"/>
              </a:ext>
            </a:extLst>
          </p:cNvPr>
          <p:cNvSpPr txBox="1"/>
          <p:nvPr/>
        </p:nvSpPr>
        <p:spPr>
          <a:xfrm rot="19800000">
            <a:off x="2841527" y="2668884"/>
            <a:ext cx="1062386" cy="923330"/>
          </a:xfrm>
          <a:prstGeom prst="rect">
            <a:avLst/>
          </a:prstGeom>
          <a:noFill/>
        </p:spPr>
        <p:txBody>
          <a:bodyPr wrap="square" rtlCol="0">
            <a:spAutoFit/>
          </a:bodyPr>
          <a:lstStyle/>
          <a:p>
            <a:r>
              <a:rPr lang="zh-CN" altLang="en-US" sz="900" dirty="0">
                <a:solidFill>
                  <a:schemeClr val="bg1">
                    <a:lumMod val="65000"/>
                  </a:schemeClr>
                </a:solidFill>
                <a:latin typeface="方正兰亭细黑_GBK" panose="02000000000000000000" charset="-122"/>
                <a:ea typeface="方正兰亭细黑_GBK" panose="02000000000000000000" charset="-122"/>
                <a:cs typeface="方正兰亭细黑_GBK_M" pitchFamily="2" charset="2"/>
              </a:rPr>
              <a:t>您的内容打在这里，或者通过复制您的文本后，在此框中选择粘贴，并选择只保留文字。</a:t>
            </a:r>
          </a:p>
        </p:txBody>
      </p:sp>
      <p:sp>
        <p:nvSpPr>
          <p:cNvPr id="63" name="TextBox 56">
            <a:extLst>
              <a:ext uri="{FF2B5EF4-FFF2-40B4-BE49-F238E27FC236}">
                <a16:creationId xmlns:a16="http://schemas.microsoft.com/office/drawing/2014/main" id="{480A6BEF-D8F7-486C-9E8B-04E9511E1E90}"/>
              </a:ext>
            </a:extLst>
          </p:cNvPr>
          <p:cNvSpPr txBox="1"/>
          <p:nvPr/>
        </p:nvSpPr>
        <p:spPr>
          <a:xfrm rot="18900000">
            <a:off x="2594163" y="4215522"/>
            <a:ext cx="1062386" cy="923330"/>
          </a:xfrm>
          <a:prstGeom prst="rect">
            <a:avLst/>
          </a:prstGeom>
          <a:noFill/>
        </p:spPr>
        <p:txBody>
          <a:bodyPr wrap="square" rtlCol="0">
            <a:spAutoFit/>
          </a:bodyPr>
          <a:lstStyle/>
          <a:p>
            <a:r>
              <a:rPr lang="zh-CN" altLang="en-US" sz="900" dirty="0">
                <a:solidFill>
                  <a:schemeClr val="bg1">
                    <a:lumMod val="65000"/>
                  </a:schemeClr>
                </a:solidFill>
                <a:latin typeface="方正兰亭细黑_GBK" panose="02000000000000000000" charset="-122"/>
                <a:ea typeface="方正兰亭细黑_GBK" panose="02000000000000000000" charset="-122"/>
                <a:cs typeface="方正兰亭细黑_GBK_M" pitchFamily="2" charset="2"/>
              </a:rPr>
              <a:t>您的内容打在这里，或者通过复制您的文本后，在此框中选择粘贴，并选择只保留文字。</a:t>
            </a:r>
          </a:p>
        </p:txBody>
      </p:sp>
      <p:sp>
        <p:nvSpPr>
          <p:cNvPr id="64" name="TextBox 57">
            <a:extLst>
              <a:ext uri="{FF2B5EF4-FFF2-40B4-BE49-F238E27FC236}">
                <a16:creationId xmlns:a16="http://schemas.microsoft.com/office/drawing/2014/main" id="{58B4136C-09F5-4AB0-8F9C-0BD5E238E7D9}"/>
              </a:ext>
            </a:extLst>
          </p:cNvPr>
          <p:cNvSpPr txBox="1"/>
          <p:nvPr/>
        </p:nvSpPr>
        <p:spPr>
          <a:xfrm rot="20700000">
            <a:off x="4835126" y="3270341"/>
            <a:ext cx="1062386" cy="923330"/>
          </a:xfrm>
          <a:prstGeom prst="rect">
            <a:avLst/>
          </a:prstGeom>
          <a:noFill/>
        </p:spPr>
        <p:txBody>
          <a:bodyPr wrap="square" rtlCol="0">
            <a:spAutoFit/>
          </a:bodyPr>
          <a:lstStyle/>
          <a:p>
            <a:r>
              <a:rPr lang="zh-CN" altLang="en-US" sz="900" dirty="0">
                <a:solidFill>
                  <a:schemeClr val="bg1">
                    <a:lumMod val="65000"/>
                  </a:schemeClr>
                </a:solidFill>
                <a:latin typeface="方正兰亭细黑_GBK" panose="02000000000000000000" charset="-122"/>
                <a:ea typeface="方正兰亭细黑_GBK" panose="02000000000000000000" charset="-122"/>
                <a:cs typeface="方正兰亭细黑_GBK_M" pitchFamily="2" charset="2"/>
              </a:rPr>
              <a:t>您的内容打在这里，或者通过复制您的文本后，在此框中选择粘贴，并选择只保留文字。</a:t>
            </a:r>
          </a:p>
        </p:txBody>
      </p:sp>
      <p:sp>
        <p:nvSpPr>
          <p:cNvPr id="65" name="TextBox 58">
            <a:extLst>
              <a:ext uri="{FF2B5EF4-FFF2-40B4-BE49-F238E27FC236}">
                <a16:creationId xmlns:a16="http://schemas.microsoft.com/office/drawing/2014/main" id="{216BC89D-7EF2-41B2-AD6B-A08F1974E640}"/>
              </a:ext>
            </a:extLst>
          </p:cNvPr>
          <p:cNvSpPr txBox="1"/>
          <p:nvPr/>
        </p:nvSpPr>
        <p:spPr>
          <a:xfrm rot="900000">
            <a:off x="7474015" y="3384603"/>
            <a:ext cx="1062386" cy="923330"/>
          </a:xfrm>
          <a:prstGeom prst="rect">
            <a:avLst/>
          </a:prstGeom>
          <a:noFill/>
        </p:spPr>
        <p:txBody>
          <a:bodyPr wrap="square" rtlCol="0">
            <a:spAutoFit/>
          </a:bodyPr>
          <a:lstStyle/>
          <a:p>
            <a:r>
              <a:rPr lang="zh-CN" altLang="en-US" sz="900" dirty="0">
                <a:solidFill>
                  <a:schemeClr val="bg1">
                    <a:lumMod val="65000"/>
                  </a:schemeClr>
                </a:solidFill>
                <a:latin typeface="方正兰亭细黑_GBK" panose="02000000000000000000" charset="-122"/>
                <a:ea typeface="方正兰亭细黑_GBK" panose="02000000000000000000" charset="-122"/>
                <a:cs typeface="方正兰亭细黑_GBK_M" pitchFamily="2" charset="2"/>
              </a:rPr>
              <a:t>您的内容打在这里，或者通过复制您的文本后，在此框中选择粘贴，并选择只保留文字。</a:t>
            </a:r>
          </a:p>
        </p:txBody>
      </p:sp>
    </p:spTree>
    <p:extLst>
      <p:ext uri="{BB962C8B-B14F-4D97-AF65-F5344CB8AC3E}">
        <p14:creationId xmlns:p14="http://schemas.microsoft.com/office/powerpoint/2010/main" val="228857943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1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p:cTn id="12" dur="500" fill="hold"/>
                                        <p:tgtEl>
                                          <p:spTgt spid="21"/>
                                        </p:tgtEl>
                                        <p:attrNameLst>
                                          <p:attrName>ppt_w</p:attrName>
                                        </p:attrNameLst>
                                      </p:cBhvr>
                                      <p:tavLst>
                                        <p:tav tm="0">
                                          <p:val>
                                            <p:fltVal val="0"/>
                                          </p:val>
                                        </p:tav>
                                        <p:tav tm="100000">
                                          <p:val>
                                            <p:strVal val="#ppt_w"/>
                                          </p:val>
                                        </p:tav>
                                      </p:tavLst>
                                    </p:anim>
                                    <p:anim calcmode="lin" valueType="num">
                                      <p:cBhvr>
                                        <p:cTn id="13" dur="500" fill="hold"/>
                                        <p:tgtEl>
                                          <p:spTgt spid="21"/>
                                        </p:tgtEl>
                                        <p:attrNameLst>
                                          <p:attrName>ppt_h</p:attrName>
                                        </p:attrNameLst>
                                      </p:cBhvr>
                                      <p:tavLst>
                                        <p:tav tm="0">
                                          <p:val>
                                            <p:fltVal val="0"/>
                                          </p:val>
                                        </p:tav>
                                        <p:tav tm="100000">
                                          <p:val>
                                            <p:strVal val="#ppt_h"/>
                                          </p:val>
                                        </p:tav>
                                      </p:tavLst>
                                    </p:anim>
                                    <p:animEffect transition="in" filter="fade">
                                      <p:cBhvr>
                                        <p:cTn id="14" dur="500"/>
                                        <p:tgtEl>
                                          <p:spTgt spid="21"/>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36"/>
                                        </p:tgtEl>
                                        <p:attrNameLst>
                                          <p:attrName>style.visibility</p:attrName>
                                        </p:attrNameLst>
                                      </p:cBhvr>
                                      <p:to>
                                        <p:strVal val="visible"/>
                                      </p:to>
                                    </p:set>
                                    <p:anim calcmode="lin" valueType="num">
                                      <p:cBhvr additive="base">
                                        <p:cTn id="19" dur="500" fill="hold"/>
                                        <p:tgtEl>
                                          <p:spTgt spid="36"/>
                                        </p:tgtEl>
                                        <p:attrNameLst>
                                          <p:attrName>ppt_x</p:attrName>
                                        </p:attrNameLst>
                                      </p:cBhvr>
                                      <p:tavLst>
                                        <p:tav tm="0">
                                          <p:val>
                                            <p:strVal val="0-#ppt_w/2"/>
                                          </p:val>
                                        </p:tav>
                                        <p:tav tm="100000">
                                          <p:val>
                                            <p:strVal val="#ppt_x"/>
                                          </p:val>
                                        </p:tav>
                                      </p:tavLst>
                                    </p:anim>
                                    <p:anim calcmode="lin" valueType="num">
                                      <p:cBhvr additive="base">
                                        <p:cTn id="20" dur="500" fill="hold"/>
                                        <p:tgtEl>
                                          <p:spTgt spid="36"/>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0"/>
                                  </p:stCondLst>
                                  <p:childTnLst>
                                    <p:set>
                                      <p:cBhvr>
                                        <p:cTn id="24" dur="1" fill="hold">
                                          <p:stCondLst>
                                            <p:cond delay="0"/>
                                          </p:stCondLst>
                                        </p:cTn>
                                        <p:tgtEl>
                                          <p:spTgt spid="63"/>
                                        </p:tgtEl>
                                        <p:attrNameLst>
                                          <p:attrName>style.visibility</p:attrName>
                                        </p:attrNameLst>
                                      </p:cBhvr>
                                      <p:to>
                                        <p:strVal val="visible"/>
                                      </p:to>
                                    </p:set>
                                    <p:animEffect transition="in" filter="wipe(up)">
                                      <p:cBhvr>
                                        <p:cTn id="25" dur="500"/>
                                        <p:tgtEl>
                                          <p:spTgt spid="63"/>
                                        </p:tgtEl>
                                      </p:cBhvr>
                                    </p:animEffect>
                                  </p:childTnLst>
                                </p:cTn>
                              </p:par>
                            </p:childTnLst>
                          </p:cTn>
                        </p:par>
                      </p:childTnLst>
                    </p:cTn>
                  </p:par>
                  <p:par>
                    <p:cTn id="26" fill="hold">
                      <p:stCondLst>
                        <p:cond delay="indefinite"/>
                      </p:stCondLst>
                      <p:childTnLst>
                        <p:par>
                          <p:cTn id="27" fill="hold">
                            <p:stCondLst>
                              <p:cond delay="0"/>
                            </p:stCondLst>
                            <p:childTnLst>
                              <p:par>
                                <p:cTn id="28" presetID="53" presetClass="entr" presetSubtype="16" fill="hold" nodeType="clickEffect">
                                  <p:stCondLst>
                                    <p:cond delay="0"/>
                                  </p:stCondLst>
                                  <p:childTnLst>
                                    <p:set>
                                      <p:cBhvr>
                                        <p:cTn id="29" dur="1" fill="hold">
                                          <p:stCondLst>
                                            <p:cond delay="0"/>
                                          </p:stCondLst>
                                        </p:cTn>
                                        <p:tgtEl>
                                          <p:spTgt spid="24"/>
                                        </p:tgtEl>
                                        <p:attrNameLst>
                                          <p:attrName>style.visibility</p:attrName>
                                        </p:attrNameLst>
                                      </p:cBhvr>
                                      <p:to>
                                        <p:strVal val="visible"/>
                                      </p:to>
                                    </p:set>
                                    <p:anim calcmode="lin" valueType="num">
                                      <p:cBhvr>
                                        <p:cTn id="30" dur="500" fill="hold"/>
                                        <p:tgtEl>
                                          <p:spTgt spid="24"/>
                                        </p:tgtEl>
                                        <p:attrNameLst>
                                          <p:attrName>ppt_w</p:attrName>
                                        </p:attrNameLst>
                                      </p:cBhvr>
                                      <p:tavLst>
                                        <p:tav tm="0">
                                          <p:val>
                                            <p:fltVal val="0"/>
                                          </p:val>
                                        </p:tav>
                                        <p:tav tm="100000">
                                          <p:val>
                                            <p:strVal val="#ppt_w"/>
                                          </p:val>
                                        </p:tav>
                                      </p:tavLst>
                                    </p:anim>
                                    <p:anim calcmode="lin" valueType="num">
                                      <p:cBhvr>
                                        <p:cTn id="31" dur="500" fill="hold"/>
                                        <p:tgtEl>
                                          <p:spTgt spid="24"/>
                                        </p:tgtEl>
                                        <p:attrNameLst>
                                          <p:attrName>ppt_h</p:attrName>
                                        </p:attrNameLst>
                                      </p:cBhvr>
                                      <p:tavLst>
                                        <p:tav tm="0">
                                          <p:val>
                                            <p:fltVal val="0"/>
                                          </p:val>
                                        </p:tav>
                                        <p:tav tm="100000">
                                          <p:val>
                                            <p:strVal val="#ppt_h"/>
                                          </p:val>
                                        </p:tav>
                                      </p:tavLst>
                                    </p:anim>
                                    <p:animEffect transition="in" filter="fade">
                                      <p:cBhvr>
                                        <p:cTn id="32" dur="500"/>
                                        <p:tgtEl>
                                          <p:spTgt spid="24"/>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41"/>
                                        </p:tgtEl>
                                        <p:attrNameLst>
                                          <p:attrName>style.visibility</p:attrName>
                                        </p:attrNameLst>
                                      </p:cBhvr>
                                      <p:to>
                                        <p:strVal val="visible"/>
                                      </p:to>
                                    </p:set>
                                    <p:anim calcmode="lin" valueType="num">
                                      <p:cBhvr additive="base">
                                        <p:cTn id="37" dur="500" fill="hold"/>
                                        <p:tgtEl>
                                          <p:spTgt spid="41"/>
                                        </p:tgtEl>
                                        <p:attrNameLst>
                                          <p:attrName>ppt_x</p:attrName>
                                        </p:attrNameLst>
                                      </p:cBhvr>
                                      <p:tavLst>
                                        <p:tav tm="0">
                                          <p:val>
                                            <p:strVal val="#ppt_x"/>
                                          </p:val>
                                        </p:tav>
                                        <p:tav tm="100000">
                                          <p:val>
                                            <p:strVal val="#ppt_x"/>
                                          </p:val>
                                        </p:tav>
                                      </p:tavLst>
                                    </p:anim>
                                    <p:anim calcmode="lin" valueType="num">
                                      <p:cBhvr additive="base">
                                        <p:cTn id="38"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grpId="0" nodeType="clickEffect">
                                  <p:stCondLst>
                                    <p:cond delay="0"/>
                                  </p:stCondLst>
                                  <p:childTnLst>
                                    <p:set>
                                      <p:cBhvr>
                                        <p:cTn id="42" dur="1" fill="hold">
                                          <p:stCondLst>
                                            <p:cond delay="0"/>
                                          </p:stCondLst>
                                        </p:cTn>
                                        <p:tgtEl>
                                          <p:spTgt spid="62"/>
                                        </p:tgtEl>
                                        <p:attrNameLst>
                                          <p:attrName>style.visibility</p:attrName>
                                        </p:attrNameLst>
                                      </p:cBhvr>
                                      <p:to>
                                        <p:strVal val="visible"/>
                                      </p:to>
                                    </p:set>
                                    <p:animEffect transition="in" filter="wipe(down)">
                                      <p:cBhvr>
                                        <p:cTn id="43" dur="500"/>
                                        <p:tgtEl>
                                          <p:spTgt spid="62"/>
                                        </p:tgtEl>
                                      </p:cBhvr>
                                    </p:animEffect>
                                  </p:childTnLst>
                                </p:cTn>
                              </p:par>
                            </p:childTnLst>
                          </p:cTn>
                        </p:par>
                      </p:childTnLst>
                    </p:cTn>
                  </p:par>
                  <p:par>
                    <p:cTn id="44" fill="hold">
                      <p:stCondLst>
                        <p:cond delay="indefinite"/>
                      </p:stCondLst>
                      <p:childTnLst>
                        <p:par>
                          <p:cTn id="45" fill="hold">
                            <p:stCondLst>
                              <p:cond delay="0"/>
                            </p:stCondLst>
                            <p:childTnLst>
                              <p:par>
                                <p:cTn id="46" presetID="53" presetClass="entr" presetSubtype="16" fill="hold" nodeType="clickEffect">
                                  <p:stCondLst>
                                    <p:cond delay="0"/>
                                  </p:stCondLst>
                                  <p:childTnLst>
                                    <p:set>
                                      <p:cBhvr>
                                        <p:cTn id="47" dur="1" fill="hold">
                                          <p:stCondLst>
                                            <p:cond delay="0"/>
                                          </p:stCondLst>
                                        </p:cTn>
                                        <p:tgtEl>
                                          <p:spTgt spid="27"/>
                                        </p:tgtEl>
                                        <p:attrNameLst>
                                          <p:attrName>style.visibility</p:attrName>
                                        </p:attrNameLst>
                                      </p:cBhvr>
                                      <p:to>
                                        <p:strVal val="visible"/>
                                      </p:to>
                                    </p:set>
                                    <p:anim calcmode="lin" valueType="num">
                                      <p:cBhvr>
                                        <p:cTn id="48" dur="500" fill="hold"/>
                                        <p:tgtEl>
                                          <p:spTgt spid="27"/>
                                        </p:tgtEl>
                                        <p:attrNameLst>
                                          <p:attrName>ppt_w</p:attrName>
                                        </p:attrNameLst>
                                      </p:cBhvr>
                                      <p:tavLst>
                                        <p:tav tm="0">
                                          <p:val>
                                            <p:fltVal val="0"/>
                                          </p:val>
                                        </p:tav>
                                        <p:tav tm="100000">
                                          <p:val>
                                            <p:strVal val="#ppt_w"/>
                                          </p:val>
                                        </p:tav>
                                      </p:tavLst>
                                    </p:anim>
                                    <p:anim calcmode="lin" valueType="num">
                                      <p:cBhvr>
                                        <p:cTn id="49" dur="500" fill="hold"/>
                                        <p:tgtEl>
                                          <p:spTgt spid="27"/>
                                        </p:tgtEl>
                                        <p:attrNameLst>
                                          <p:attrName>ppt_h</p:attrName>
                                        </p:attrNameLst>
                                      </p:cBhvr>
                                      <p:tavLst>
                                        <p:tav tm="0">
                                          <p:val>
                                            <p:fltVal val="0"/>
                                          </p:val>
                                        </p:tav>
                                        <p:tav tm="100000">
                                          <p:val>
                                            <p:strVal val="#ppt_h"/>
                                          </p:val>
                                        </p:tav>
                                      </p:tavLst>
                                    </p:anim>
                                    <p:animEffect transition="in" filter="fade">
                                      <p:cBhvr>
                                        <p:cTn id="50" dur="500"/>
                                        <p:tgtEl>
                                          <p:spTgt spid="27"/>
                                        </p:tgtEl>
                                      </p:cBhvr>
                                    </p:animEffect>
                                  </p:childTnLst>
                                </p:cTn>
                              </p:par>
                            </p:childTnLst>
                          </p:cTn>
                        </p:par>
                      </p:childTnLst>
                    </p:cTn>
                  </p:par>
                  <p:par>
                    <p:cTn id="51" fill="hold">
                      <p:stCondLst>
                        <p:cond delay="indefinite"/>
                      </p:stCondLst>
                      <p:childTnLst>
                        <p:par>
                          <p:cTn id="52" fill="hold">
                            <p:stCondLst>
                              <p:cond delay="0"/>
                            </p:stCondLst>
                            <p:childTnLst>
                              <p:par>
                                <p:cTn id="53" presetID="2" presetClass="entr" presetSubtype="1" fill="hold" nodeType="clickEffect">
                                  <p:stCondLst>
                                    <p:cond delay="0"/>
                                  </p:stCondLst>
                                  <p:childTnLst>
                                    <p:set>
                                      <p:cBhvr>
                                        <p:cTn id="54" dur="1" fill="hold">
                                          <p:stCondLst>
                                            <p:cond delay="0"/>
                                          </p:stCondLst>
                                        </p:cTn>
                                        <p:tgtEl>
                                          <p:spTgt spid="46"/>
                                        </p:tgtEl>
                                        <p:attrNameLst>
                                          <p:attrName>style.visibility</p:attrName>
                                        </p:attrNameLst>
                                      </p:cBhvr>
                                      <p:to>
                                        <p:strVal val="visible"/>
                                      </p:to>
                                    </p:set>
                                    <p:anim calcmode="lin" valueType="num">
                                      <p:cBhvr additive="base">
                                        <p:cTn id="55" dur="500" fill="hold"/>
                                        <p:tgtEl>
                                          <p:spTgt spid="46"/>
                                        </p:tgtEl>
                                        <p:attrNameLst>
                                          <p:attrName>ppt_x</p:attrName>
                                        </p:attrNameLst>
                                      </p:cBhvr>
                                      <p:tavLst>
                                        <p:tav tm="0">
                                          <p:val>
                                            <p:strVal val="#ppt_x"/>
                                          </p:val>
                                        </p:tav>
                                        <p:tav tm="100000">
                                          <p:val>
                                            <p:strVal val="#ppt_x"/>
                                          </p:val>
                                        </p:tav>
                                      </p:tavLst>
                                    </p:anim>
                                    <p:anim calcmode="lin" valueType="num">
                                      <p:cBhvr additive="base">
                                        <p:cTn id="56" dur="500" fill="hold"/>
                                        <p:tgtEl>
                                          <p:spTgt spid="46"/>
                                        </p:tgtEl>
                                        <p:attrNameLst>
                                          <p:attrName>ppt_y</p:attrName>
                                        </p:attrNameLst>
                                      </p:cBhvr>
                                      <p:tavLst>
                                        <p:tav tm="0">
                                          <p:val>
                                            <p:strVal val="0-#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2" presetClass="entr" presetSubtype="1" fill="hold" grpId="0" nodeType="clickEffect">
                                  <p:stCondLst>
                                    <p:cond delay="0"/>
                                  </p:stCondLst>
                                  <p:childTnLst>
                                    <p:set>
                                      <p:cBhvr>
                                        <p:cTn id="60" dur="1" fill="hold">
                                          <p:stCondLst>
                                            <p:cond delay="0"/>
                                          </p:stCondLst>
                                        </p:cTn>
                                        <p:tgtEl>
                                          <p:spTgt spid="64"/>
                                        </p:tgtEl>
                                        <p:attrNameLst>
                                          <p:attrName>style.visibility</p:attrName>
                                        </p:attrNameLst>
                                      </p:cBhvr>
                                      <p:to>
                                        <p:strVal val="visible"/>
                                      </p:to>
                                    </p:set>
                                    <p:animEffect transition="in" filter="wipe(up)">
                                      <p:cBhvr>
                                        <p:cTn id="61" dur="500"/>
                                        <p:tgtEl>
                                          <p:spTgt spid="64"/>
                                        </p:tgtEl>
                                      </p:cBhvr>
                                    </p:animEffect>
                                  </p:childTnLst>
                                </p:cTn>
                              </p:par>
                            </p:childTnLst>
                          </p:cTn>
                        </p:par>
                      </p:childTnLst>
                    </p:cTn>
                  </p:par>
                  <p:par>
                    <p:cTn id="62" fill="hold">
                      <p:stCondLst>
                        <p:cond delay="indefinite"/>
                      </p:stCondLst>
                      <p:childTnLst>
                        <p:par>
                          <p:cTn id="63" fill="hold">
                            <p:stCondLst>
                              <p:cond delay="0"/>
                            </p:stCondLst>
                            <p:childTnLst>
                              <p:par>
                                <p:cTn id="64" presetID="53" presetClass="entr" presetSubtype="16" fill="hold" nodeType="clickEffect">
                                  <p:stCondLst>
                                    <p:cond delay="0"/>
                                  </p:stCondLst>
                                  <p:childTnLst>
                                    <p:set>
                                      <p:cBhvr>
                                        <p:cTn id="65" dur="1" fill="hold">
                                          <p:stCondLst>
                                            <p:cond delay="0"/>
                                          </p:stCondLst>
                                        </p:cTn>
                                        <p:tgtEl>
                                          <p:spTgt spid="30"/>
                                        </p:tgtEl>
                                        <p:attrNameLst>
                                          <p:attrName>style.visibility</p:attrName>
                                        </p:attrNameLst>
                                      </p:cBhvr>
                                      <p:to>
                                        <p:strVal val="visible"/>
                                      </p:to>
                                    </p:set>
                                    <p:anim calcmode="lin" valueType="num">
                                      <p:cBhvr>
                                        <p:cTn id="66" dur="500" fill="hold"/>
                                        <p:tgtEl>
                                          <p:spTgt spid="30"/>
                                        </p:tgtEl>
                                        <p:attrNameLst>
                                          <p:attrName>ppt_w</p:attrName>
                                        </p:attrNameLst>
                                      </p:cBhvr>
                                      <p:tavLst>
                                        <p:tav tm="0">
                                          <p:val>
                                            <p:fltVal val="0"/>
                                          </p:val>
                                        </p:tav>
                                        <p:tav tm="100000">
                                          <p:val>
                                            <p:strVal val="#ppt_w"/>
                                          </p:val>
                                        </p:tav>
                                      </p:tavLst>
                                    </p:anim>
                                    <p:anim calcmode="lin" valueType="num">
                                      <p:cBhvr>
                                        <p:cTn id="67" dur="500" fill="hold"/>
                                        <p:tgtEl>
                                          <p:spTgt spid="30"/>
                                        </p:tgtEl>
                                        <p:attrNameLst>
                                          <p:attrName>ppt_h</p:attrName>
                                        </p:attrNameLst>
                                      </p:cBhvr>
                                      <p:tavLst>
                                        <p:tav tm="0">
                                          <p:val>
                                            <p:fltVal val="0"/>
                                          </p:val>
                                        </p:tav>
                                        <p:tav tm="100000">
                                          <p:val>
                                            <p:strVal val="#ppt_h"/>
                                          </p:val>
                                        </p:tav>
                                      </p:tavLst>
                                    </p:anim>
                                    <p:animEffect transition="in" filter="fade">
                                      <p:cBhvr>
                                        <p:cTn id="68" dur="500"/>
                                        <p:tgtEl>
                                          <p:spTgt spid="30"/>
                                        </p:tgtEl>
                                      </p:cBhvr>
                                    </p:animEffect>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nodeType="clickEffect">
                                  <p:stCondLst>
                                    <p:cond delay="0"/>
                                  </p:stCondLst>
                                  <p:childTnLst>
                                    <p:set>
                                      <p:cBhvr>
                                        <p:cTn id="72" dur="1" fill="hold">
                                          <p:stCondLst>
                                            <p:cond delay="0"/>
                                          </p:stCondLst>
                                        </p:cTn>
                                        <p:tgtEl>
                                          <p:spTgt spid="51"/>
                                        </p:tgtEl>
                                        <p:attrNameLst>
                                          <p:attrName>style.visibility</p:attrName>
                                        </p:attrNameLst>
                                      </p:cBhvr>
                                      <p:to>
                                        <p:strVal val="visible"/>
                                      </p:to>
                                    </p:set>
                                    <p:anim calcmode="lin" valueType="num">
                                      <p:cBhvr additive="base">
                                        <p:cTn id="73" dur="500" fill="hold"/>
                                        <p:tgtEl>
                                          <p:spTgt spid="51"/>
                                        </p:tgtEl>
                                        <p:attrNameLst>
                                          <p:attrName>ppt_x</p:attrName>
                                        </p:attrNameLst>
                                      </p:cBhvr>
                                      <p:tavLst>
                                        <p:tav tm="0">
                                          <p:val>
                                            <p:strVal val="#ppt_x"/>
                                          </p:val>
                                        </p:tav>
                                        <p:tav tm="100000">
                                          <p:val>
                                            <p:strVal val="#ppt_x"/>
                                          </p:val>
                                        </p:tav>
                                      </p:tavLst>
                                    </p:anim>
                                    <p:anim calcmode="lin" valueType="num">
                                      <p:cBhvr additive="base">
                                        <p:cTn id="74" dur="500" fill="hold"/>
                                        <p:tgtEl>
                                          <p:spTgt spid="51"/>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2" presetClass="entr" presetSubtype="4" fill="hold" grpId="0" nodeType="clickEffect">
                                  <p:stCondLst>
                                    <p:cond delay="0"/>
                                  </p:stCondLst>
                                  <p:childTnLst>
                                    <p:set>
                                      <p:cBhvr>
                                        <p:cTn id="78" dur="1" fill="hold">
                                          <p:stCondLst>
                                            <p:cond delay="0"/>
                                          </p:stCondLst>
                                        </p:cTn>
                                        <p:tgtEl>
                                          <p:spTgt spid="61"/>
                                        </p:tgtEl>
                                        <p:attrNameLst>
                                          <p:attrName>style.visibility</p:attrName>
                                        </p:attrNameLst>
                                      </p:cBhvr>
                                      <p:to>
                                        <p:strVal val="visible"/>
                                      </p:to>
                                    </p:set>
                                    <p:animEffect transition="in" filter="wipe(down)">
                                      <p:cBhvr>
                                        <p:cTn id="79" dur="500"/>
                                        <p:tgtEl>
                                          <p:spTgt spid="61"/>
                                        </p:tgtEl>
                                      </p:cBhvr>
                                    </p:animEffect>
                                  </p:childTnLst>
                                </p:cTn>
                              </p:par>
                            </p:childTnLst>
                          </p:cTn>
                        </p:par>
                      </p:childTnLst>
                    </p:cTn>
                  </p:par>
                  <p:par>
                    <p:cTn id="80" fill="hold">
                      <p:stCondLst>
                        <p:cond delay="indefinite"/>
                      </p:stCondLst>
                      <p:childTnLst>
                        <p:par>
                          <p:cTn id="81" fill="hold">
                            <p:stCondLst>
                              <p:cond delay="0"/>
                            </p:stCondLst>
                            <p:childTnLst>
                              <p:par>
                                <p:cTn id="82" presetID="53" presetClass="entr" presetSubtype="16" fill="hold" nodeType="clickEffect">
                                  <p:stCondLst>
                                    <p:cond delay="0"/>
                                  </p:stCondLst>
                                  <p:childTnLst>
                                    <p:set>
                                      <p:cBhvr>
                                        <p:cTn id="83" dur="1" fill="hold">
                                          <p:stCondLst>
                                            <p:cond delay="0"/>
                                          </p:stCondLst>
                                        </p:cTn>
                                        <p:tgtEl>
                                          <p:spTgt spid="33"/>
                                        </p:tgtEl>
                                        <p:attrNameLst>
                                          <p:attrName>style.visibility</p:attrName>
                                        </p:attrNameLst>
                                      </p:cBhvr>
                                      <p:to>
                                        <p:strVal val="visible"/>
                                      </p:to>
                                    </p:set>
                                    <p:anim calcmode="lin" valueType="num">
                                      <p:cBhvr>
                                        <p:cTn id="84" dur="500" fill="hold"/>
                                        <p:tgtEl>
                                          <p:spTgt spid="33"/>
                                        </p:tgtEl>
                                        <p:attrNameLst>
                                          <p:attrName>ppt_w</p:attrName>
                                        </p:attrNameLst>
                                      </p:cBhvr>
                                      <p:tavLst>
                                        <p:tav tm="0">
                                          <p:val>
                                            <p:fltVal val="0"/>
                                          </p:val>
                                        </p:tav>
                                        <p:tav tm="100000">
                                          <p:val>
                                            <p:strVal val="#ppt_w"/>
                                          </p:val>
                                        </p:tav>
                                      </p:tavLst>
                                    </p:anim>
                                    <p:anim calcmode="lin" valueType="num">
                                      <p:cBhvr>
                                        <p:cTn id="85" dur="500" fill="hold"/>
                                        <p:tgtEl>
                                          <p:spTgt spid="33"/>
                                        </p:tgtEl>
                                        <p:attrNameLst>
                                          <p:attrName>ppt_h</p:attrName>
                                        </p:attrNameLst>
                                      </p:cBhvr>
                                      <p:tavLst>
                                        <p:tav tm="0">
                                          <p:val>
                                            <p:fltVal val="0"/>
                                          </p:val>
                                        </p:tav>
                                        <p:tav tm="100000">
                                          <p:val>
                                            <p:strVal val="#ppt_h"/>
                                          </p:val>
                                        </p:tav>
                                      </p:tavLst>
                                    </p:anim>
                                    <p:animEffect transition="in" filter="fade">
                                      <p:cBhvr>
                                        <p:cTn id="86" dur="500"/>
                                        <p:tgtEl>
                                          <p:spTgt spid="33"/>
                                        </p:tgtEl>
                                      </p:cBhvr>
                                    </p:animEffect>
                                  </p:childTnLst>
                                </p:cTn>
                              </p:par>
                            </p:childTnLst>
                          </p:cTn>
                        </p:par>
                      </p:childTnLst>
                    </p:cTn>
                  </p:par>
                  <p:par>
                    <p:cTn id="87" fill="hold">
                      <p:stCondLst>
                        <p:cond delay="indefinite"/>
                      </p:stCondLst>
                      <p:childTnLst>
                        <p:par>
                          <p:cTn id="88" fill="hold">
                            <p:stCondLst>
                              <p:cond delay="0"/>
                            </p:stCondLst>
                            <p:childTnLst>
                              <p:par>
                                <p:cTn id="89" presetID="2" presetClass="entr" presetSubtype="3" fill="hold" nodeType="clickEffect">
                                  <p:stCondLst>
                                    <p:cond delay="0"/>
                                  </p:stCondLst>
                                  <p:childTnLst>
                                    <p:set>
                                      <p:cBhvr>
                                        <p:cTn id="90" dur="1" fill="hold">
                                          <p:stCondLst>
                                            <p:cond delay="0"/>
                                          </p:stCondLst>
                                        </p:cTn>
                                        <p:tgtEl>
                                          <p:spTgt spid="56"/>
                                        </p:tgtEl>
                                        <p:attrNameLst>
                                          <p:attrName>style.visibility</p:attrName>
                                        </p:attrNameLst>
                                      </p:cBhvr>
                                      <p:to>
                                        <p:strVal val="visible"/>
                                      </p:to>
                                    </p:set>
                                    <p:anim calcmode="lin" valueType="num">
                                      <p:cBhvr additive="base">
                                        <p:cTn id="91" dur="500" fill="hold"/>
                                        <p:tgtEl>
                                          <p:spTgt spid="56"/>
                                        </p:tgtEl>
                                        <p:attrNameLst>
                                          <p:attrName>ppt_x</p:attrName>
                                        </p:attrNameLst>
                                      </p:cBhvr>
                                      <p:tavLst>
                                        <p:tav tm="0">
                                          <p:val>
                                            <p:strVal val="1+#ppt_w/2"/>
                                          </p:val>
                                        </p:tav>
                                        <p:tav tm="100000">
                                          <p:val>
                                            <p:strVal val="#ppt_x"/>
                                          </p:val>
                                        </p:tav>
                                      </p:tavLst>
                                    </p:anim>
                                    <p:anim calcmode="lin" valueType="num">
                                      <p:cBhvr additive="base">
                                        <p:cTn id="92" dur="500" fill="hold"/>
                                        <p:tgtEl>
                                          <p:spTgt spid="56"/>
                                        </p:tgtEl>
                                        <p:attrNameLst>
                                          <p:attrName>ppt_y</p:attrName>
                                        </p:attrNameLst>
                                      </p:cBhvr>
                                      <p:tavLst>
                                        <p:tav tm="0">
                                          <p:val>
                                            <p:strVal val="0-#ppt_h/2"/>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2" presetClass="entr" presetSubtype="1" fill="hold" grpId="0" nodeType="clickEffect">
                                  <p:stCondLst>
                                    <p:cond delay="0"/>
                                  </p:stCondLst>
                                  <p:childTnLst>
                                    <p:set>
                                      <p:cBhvr>
                                        <p:cTn id="96" dur="1" fill="hold">
                                          <p:stCondLst>
                                            <p:cond delay="0"/>
                                          </p:stCondLst>
                                        </p:cTn>
                                        <p:tgtEl>
                                          <p:spTgt spid="65"/>
                                        </p:tgtEl>
                                        <p:attrNameLst>
                                          <p:attrName>style.visibility</p:attrName>
                                        </p:attrNameLst>
                                      </p:cBhvr>
                                      <p:to>
                                        <p:strVal val="visible"/>
                                      </p:to>
                                    </p:set>
                                    <p:animEffect transition="in" filter="wipe(up)">
                                      <p:cBhvr>
                                        <p:cTn id="97"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P spid="62" grpId="0"/>
      <p:bldP spid="63" grpId="0"/>
      <p:bldP spid="64" grpId="0"/>
      <p:bldP spid="6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48BA8605-FCE3-4C78-8262-D912A2DFE453}"/>
              </a:ext>
            </a:extLst>
          </p:cNvPr>
          <p:cNvGrpSpPr/>
          <p:nvPr/>
        </p:nvGrpSpPr>
        <p:grpSpPr>
          <a:xfrm>
            <a:off x="2951775" y="3352433"/>
            <a:ext cx="5550564" cy="165543"/>
            <a:chOff x="814999" y="3019059"/>
            <a:chExt cx="7719401" cy="0"/>
          </a:xfrm>
        </p:grpSpPr>
        <p:cxnSp>
          <p:nvCxnSpPr>
            <p:cNvPr id="3" name="直接连接符 2">
              <a:extLst>
                <a:ext uri="{FF2B5EF4-FFF2-40B4-BE49-F238E27FC236}">
                  <a16:creationId xmlns:a16="http://schemas.microsoft.com/office/drawing/2014/main" id="{8BB60C3B-B4D8-4025-A159-F75D043CF855}"/>
                </a:ext>
              </a:extLst>
            </p:cNvPr>
            <p:cNvCxnSpPr/>
            <p:nvPr/>
          </p:nvCxnSpPr>
          <p:spPr>
            <a:xfrm>
              <a:off x="814999" y="3019059"/>
              <a:ext cx="3062193" cy="0"/>
            </a:xfrm>
            <a:prstGeom prst="line">
              <a:avLst/>
            </a:prstGeom>
            <a:ln w="762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a:extLst>
                <a:ext uri="{FF2B5EF4-FFF2-40B4-BE49-F238E27FC236}">
                  <a16:creationId xmlns:a16="http://schemas.microsoft.com/office/drawing/2014/main" id="{CE061180-22D0-474C-B649-B27FDE0AD2C0}"/>
                </a:ext>
              </a:extLst>
            </p:cNvPr>
            <p:cNvCxnSpPr/>
            <p:nvPr/>
          </p:nvCxnSpPr>
          <p:spPr>
            <a:xfrm>
              <a:off x="3784843" y="3019059"/>
              <a:ext cx="4749557" cy="0"/>
            </a:xfrm>
            <a:prstGeom prst="line">
              <a:avLst/>
            </a:prstGeom>
            <a:ln w="762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5" name="椭圆 34">
            <a:extLst>
              <a:ext uri="{FF2B5EF4-FFF2-40B4-BE49-F238E27FC236}">
                <a16:creationId xmlns:a16="http://schemas.microsoft.com/office/drawing/2014/main" id="{D065CF0F-A73D-4CF5-8738-9B800A9931DE}"/>
              </a:ext>
            </a:extLst>
          </p:cNvPr>
          <p:cNvSpPr/>
          <p:nvPr/>
        </p:nvSpPr>
        <p:spPr>
          <a:xfrm>
            <a:off x="2826519" y="2912136"/>
            <a:ext cx="574328" cy="738618"/>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FF9298"/>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6" name="TextBox 60">
            <a:extLst>
              <a:ext uri="{FF2B5EF4-FFF2-40B4-BE49-F238E27FC236}">
                <a16:creationId xmlns:a16="http://schemas.microsoft.com/office/drawing/2014/main" id="{1E23703E-5A91-4067-AA15-4E512AABAD96}"/>
              </a:ext>
            </a:extLst>
          </p:cNvPr>
          <p:cNvSpPr txBox="1"/>
          <p:nvPr/>
        </p:nvSpPr>
        <p:spPr>
          <a:xfrm>
            <a:off x="2839567" y="3179423"/>
            <a:ext cx="497252" cy="338554"/>
          </a:xfrm>
          <a:prstGeom prst="rect">
            <a:avLst/>
          </a:prstGeom>
          <a:noFill/>
        </p:spPr>
        <p:txBody>
          <a:bodyPr wrap="none" rtlCol="0">
            <a:spAutoFit/>
          </a:bodyPr>
          <a:lstStyle/>
          <a:p>
            <a:r>
              <a:rPr lang="en-US" altLang="zh-CN" sz="1600" dirty="0">
                <a:solidFill>
                  <a:schemeClr val="bg1"/>
                </a:solidFill>
                <a:ea typeface="微软雅黑" panose="020B0503020204020204" pitchFamily="34" charset="-122"/>
              </a:rPr>
              <a:t>1</a:t>
            </a:r>
            <a:r>
              <a:rPr lang="zh-CN" altLang="en-US" sz="1600" dirty="0">
                <a:solidFill>
                  <a:schemeClr val="bg1"/>
                </a:solidFill>
                <a:ea typeface="微软雅黑" panose="020B0503020204020204" pitchFamily="34" charset="-122"/>
              </a:rPr>
              <a:t>月</a:t>
            </a:r>
          </a:p>
        </p:txBody>
      </p:sp>
      <p:sp>
        <p:nvSpPr>
          <p:cNvPr id="7" name="矩形 6">
            <a:extLst>
              <a:ext uri="{FF2B5EF4-FFF2-40B4-BE49-F238E27FC236}">
                <a16:creationId xmlns:a16="http://schemas.microsoft.com/office/drawing/2014/main" id="{249F21EE-1937-4988-BAC0-32F5BAF7219B}"/>
              </a:ext>
            </a:extLst>
          </p:cNvPr>
          <p:cNvSpPr/>
          <p:nvPr/>
        </p:nvSpPr>
        <p:spPr>
          <a:xfrm>
            <a:off x="5824969" y="3889724"/>
            <a:ext cx="908364" cy="1061829"/>
          </a:xfrm>
          <a:prstGeom prst="rect">
            <a:avLst/>
          </a:prstGeom>
        </p:spPr>
        <p:txBody>
          <a:bodyPr wrap="square">
            <a:spAutoFit/>
          </a:bodyPr>
          <a:lstStyle/>
          <a:p>
            <a:pPr algn="ctr"/>
            <a:r>
              <a:rPr lang="zh-CN" altLang="en-US" sz="1050" dirty="0">
                <a:solidFill>
                  <a:schemeClr val="bg1">
                    <a:lumMod val="50000"/>
                  </a:schemeClr>
                </a:solidFill>
                <a:ea typeface="微软雅黑" panose="020B0503020204020204" pitchFamily="34" charset="-122"/>
              </a:rPr>
              <a:t>您的内容打在这里，或者通过复制您的文本后，在此框中选择</a:t>
            </a:r>
          </a:p>
        </p:txBody>
      </p:sp>
      <p:sp>
        <p:nvSpPr>
          <p:cNvPr id="8" name="矩形 7">
            <a:extLst>
              <a:ext uri="{FF2B5EF4-FFF2-40B4-BE49-F238E27FC236}">
                <a16:creationId xmlns:a16="http://schemas.microsoft.com/office/drawing/2014/main" id="{5674493D-289F-4954-8032-1E2BB55FAE38}"/>
              </a:ext>
            </a:extLst>
          </p:cNvPr>
          <p:cNvSpPr/>
          <p:nvPr/>
        </p:nvSpPr>
        <p:spPr>
          <a:xfrm>
            <a:off x="7868103" y="3889724"/>
            <a:ext cx="908364" cy="1061829"/>
          </a:xfrm>
          <a:prstGeom prst="rect">
            <a:avLst/>
          </a:prstGeom>
        </p:spPr>
        <p:txBody>
          <a:bodyPr wrap="square">
            <a:spAutoFit/>
          </a:bodyPr>
          <a:lstStyle/>
          <a:p>
            <a:pPr algn="ctr"/>
            <a:r>
              <a:rPr lang="zh-CN" altLang="en-US" sz="1050" dirty="0">
                <a:solidFill>
                  <a:schemeClr val="bg1">
                    <a:lumMod val="50000"/>
                  </a:schemeClr>
                </a:solidFill>
                <a:ea typeface="微软雅黑" panose="020B0503020204020204" pitchFamily="34" charset="-122"/>
              </a:rPr>
              <a:t>您的内容打在这里，或者通过复制您的文本后，在此框中选择</a:t>
            </a:r>
          </a:p>
        </p:txBody>
      </p:sp>
      <p:sp>
        <p:nvSpPr>
          <p:cNvPr id="9" name="矩形 8">
            <a:extLst>
              <a:ext uri="{FF2B5EF4-FFF2-40B4-BE49-F238E27FC236}">
                <a16:creationId xmlns:a16="http://schemas.microsoft.com/office/drawing/2014/main" id="{F9D78491-7ECC-428B-9930-DAE53AF025F8}"/>
              </a:ext>
            </a:extLst>
          </p:cNvPr>
          <p:cNvSpPr/>
          <p:nvPr/>
        </p:nvSpPr>
        <p:spPr>
          <a:xfrm>
            <a:off x="2654068" y="1860899"/>
            <a:ext cx="908364" cy="1061829"/>
          </a:xfrm>
          <a:prstGeom prst="rect">
            <a:avLst/>
          </a:prstGeom>
        </p:spPr>
        <p:txBody>
          <a:bodyPr wrap="square">
            <a:spAutoFit/>
          </a:bodyPr>
          <a:lstStyle/>
          <a:p>
            <a:pPr algn="ctr"/>
            <a:r>
              <a:rPr lang="zh-CN" altLang="en-US" sz="1050" dirty="0">
                <a:solidFill>
                  <a:schemeClr val="bg1">
                    <a:lumMod val="50000"/>
                  </a:schemeClr>
                </a:solidFill>
                <a:ea typeface="微软雅黑" panose="020B0503020204020204" pitchFamily="34" charset="-122"/>
              </a:rPr>
              <a:t>您的内容打在这里，或者通过复制您的文本后，在此框中选择</a:t>
            </a:r>
          </a:p>
        </p:txBody>
      </p:sp>
      <p:sp>
        <p:nvSpPr>
          <p:cNvPr id="10" name="矩形 9">
            <a:extLst>
              <a:ext uri="{FF2B5EF4-FFF2-40B4-BE49-F238E27FC236}">
                <a16:creationId xmlns:a16="http://schemas.microsoft.com/office/drawing/2014/main" id="{32AB3FAE-D381-40AA-BF5C-37430FE18A65}"/>
              </a:ext>
            </a:extLst>
          </p:cNvPr>
          <p:cNvSpPr/>
          <p:nvPr/>
        </p:nvSpPr>
        <p:spPr>
          <a:xfrm>
            <a:off x="6797538" y="1846610"/>
            <a:ext cx="908364" cy="1061829"/>
          </a:xfrm>
          <a:prstGeom prst="rect">
            <a:avLst/>
          </a:prstGeom>
        </p:spPr>
        <p:txBody>
          <a:bodyPr wrap="square">
            <a:spAutoFit/>
          </a:bodyPr>
          <a:lstStyle/>
          <a:p>
            <a:pPr algn="ctr"/>
            <a:r>
              <a:rPr lang="zh-CN" altLang="en-US" sz="1050" dirty="0">
                <a:solidFill>
                  <a:schemeClr val="bg1">
                    <a:lumMod val="50000"/>
                  </a:schemeClr>
                </a:solidFill>
                <a:ea typeface="微软雅黑" panose="020B0503020204020204" pitchFamily="34" charset="-122"/>
              </a:rPr>
              <a:t>您的内容打在这里，或者通过复制您的文本后，在此框中选择</a:t>
            </a:r>
          </a:p>
        </p:txBody>
      </p:sp>
      <p:sp>
        <p:nvSpPr>
          <p:cNvPr id="11" name="矩形 10">
            <a:extLst>
              <a:ext uri="{FF2B5EF4-FFF2-40B4-BE49-F238E27FC236}">
                <a16:creationId xmlns:a16="http://schemas.microsoft.com/office/drawing/2014/main" id="{F6A67629-19A2-4609-B184-5FB2A2B41120}"/>
              </a:ext>
            </a:extLst>
          </p:cNvPr>
          <p:cNvSpPr/>
          <p:nvPr/>
        </p:nvSpPr>
        <p:spPr>
          <a:xfrm>
            <a:off x="4697202" y="1860899"/>
            <a:ext cx="908364" cy="1061829"/>
          </a:xfrm>
          <a:prstGeom prst="rect">
            <a:avLst/>
          </a:prstGeom>
        </p:spPr>
        <p:txBody>
          <a:bodyPr wrap="square">
            <a:spAutoFit/>
          </a:bodyPr>
          <a:lstStyle/>
          <a:p>
            <a:pPr algn="ctr"/>
            <a:r>
              <a:rPr lang="zh-CN" altLang="en-US" sz="1050" dirty="0">
                <a:solidFill>
                  <a:schemeClr val="bg1">
                    <a:lumMod val="50000"/>
                  </a:schemeClr>
                </a:solidFill>
                <a:ea typeface="微软雅黑" panose="020B0503020204020204" pitchFamily="34" charset="-122"/>
              </a:rPr>
              <a:t>您的内容打在这里，或者通过复制您的文本后，在此框中选择</a:t>
            </a:r>
          </a:p>
        </p:txBody>
      </p:sp>
      <p:sp>
        <p:nvSpPr>
          <p:cNvPr id="12" name="矩形 11">
            <a:extLst>
              <a:ext uri="{FF2B5EF4-FFF2-40B4-BE49-F238E27FC236}">
                <a16:creationId xmlns:a16="http://schemas.microsoft.com/office/drawing/2014/main" id="{734D1CA3-863B-46CB-BE6F-991200371D25}"/>
              </a:ext>
            </a:extLst>
          </p:cNvPr>
          <p:cNvSpPr/>
          <p:nvPr/>
        </p:nvSpPr>
        <p:spPr>
          <a:xfrm>
            <a:off x="3727109" y="3890867"/>
            <a:ext cx="908364" cy="1061829"/>
          </a:xfrm>
          <a:prstGeom prst="rect">
            <a:avLst/>
          </a:prstGeom>
        </p:spPr>
        <p:txBody>
          <a:bodyPr wrap="square">
            <a:spAutoFit/>
          </a:bodyPr>
          <a:lstStyle/>
          <a:p>
            <a:pPr algn="ctr"/>
            <a:r>
              <a:rPr lang="zh-CN" altLang="en-US" sz="1050" dirty="0">
                <a:solidFill>
                  <a:schemeClr val="bg1">
                    <a:lumMod val="50000"/>
                  </a:schemeClr>
                </a:solidFill>
                <a:ea typeface="微软雅黑" panose="020B0503020204020204" pitchFamily="34" charset="-122"/>
              </a:rPr>
              <a:t>您的内容打在这里，或者通过复制您的文本后，在此框中选择</a:t>
            </a:r>
          </a:p>
        </p:txBody>
      </p:sp>
      <p:sp>
        <p:nvSpPr>
          <p:cNvPr id="13" name="椭圆 34">
            <a:extLst>
              <a:ext uri="{FF2B5EF4-FFF2-40B4-BE49-F238E27FC236}">
                <a16:creationId xmlns:a16="http://schemas.microsoft.com/office/drawing/2014/main" id="{0B6929A3-6B07-42D1-9922-AC2D92147BC5}"/>
              </a:ext>
            </a:extLst>
          </p:cNvPr>
          <p:cNvSpPr/>
          <p:nvPr/>
        </p:nvSpPr>
        <p:spPr>
          <a:xfrm>
            <a:off x="4864220" y="2893918"/>
            <a:ext cx="574328" cy="738618"/>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9EDAE4"/>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4" name="椭圆 34">
            <a:extLst>
              <a:ext uri="{FF2B5EF4-FFF2-40B4-BE49-F238E27FC236}">
                <a16:creationId xmlns:a16="http://schemas.microsoft.com/office/drawing/2014/main" id="{6DC8C4AD-535C-4980-A194-11D123C1F7EB}"/>
              </a:ext>
            </a:extLst>
          </p:cNvPr>
          <p:cNvSpPr/>
          <p:nvPr/>
        </p:nvSpPr>
        <p:spPr>
          <a:xfrm>
            <a:off x="6964556" y="2951826"/>
            <a:ext cx="574328" cy="738618"/>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4188CE"/>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15" name="组合 14">
            <a:extLst>
              <a:ext uri="{FF2B5EF4-FFF2-40B4-BE49-F238E27FC236}">
                <a16:creationId xmlns:a16="http://schemas.microsoft.com/office/drawing/2014/main" id="{B79B4DB6-FAB5-48E9-87C8-7D7F28412EF4}"/>
              </a:ext>
            </a:extLst>
          </p:cNvPr>
          <p:cNvGrpSpPr/>
          <p:nvPr/>
        </p:nvGrpSpPr>
        <p:grpSpPr>
          <a:xfrm rot="10800000">
            <a:off x="5939201" y="3070380"/>
            <a:ext cx="633946" cy="823643"/>
            <a:chOff x="4020870" y="2194485"/>
            <a:chExt cx="1102258" cy="1432090"/>
          </a:xfrm>
          <a:effectLst>
            <a:outerShdw blurRad="444500" dist="254000" dir="8100000" algn="tr" rotWithShape="0">
              <a:prstClr val="black">
                <a:alpha val="50000"/>
              </a:prstClr>
            </a:outerShdw>
          </a:effectLst>
        </p:grpSpPr>
        <p:sp>
          <p:nvSpPr>
            <p:cNvPr id="16" name="等腰三角形 43">
              <a:extLst>
                <a:ext uri="{FF2B5EF4-FFF2-40B4-BE49-F238E27FC236}">
                  <a16:creationId xmlns:a16="http://schemas.microsoft.com/office/drawing/2014/main" id="{6E00C44F-7BDC-4488-9E40-E49AAAD03C57}"/>
                </a:ext>
              </a:extLst>
            </p:cNvPr>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17" name="等腰三角形 42">
              <a:extLst>
                <a:ext uri="{FF2B5EF4-FFF2-40B4-BE49-F238E27FC236}">
                  <a16:creationId xmlns:a16="http://schemas.microsoft.com/office/drawing/2014/main" id="{259E021A-6FCC-4A2E-A3DA-277AD17DC986}"/>
                </a:ext>
              </a:extLst>
            </p:cNvPr>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5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18" name="组合 17">
            <a:extLst>
              <a:ext uri="{FF2B5EF4-FFF2-40B4-BE49-F238E27FC236}">
                <a16:creationId xmlns:a16="http://schemas.microsoft.com/office/drawing/2014/main" id="{1C1F9F00-753A-43C9-8E54-14F5036B088C}"/>
              </a:ext>
            </a:extLst>
          </p:cNvPr>
          <p:cNvGrpSpPr/>
          <p:nvPr/>
        </p:nvGrpSpPr>
        <p:grpSpPr>
          <a:xfrm rot="10800000">
            <a:off x="7979423" y="3093403"/>
            <a:ext cx="633946" cy="823643"/>
            <a:chOff x="4020870" y="2194485"/>
            <a:chExt cx="1102258" cy="1432090"/>
          </a:xfrm>
          <a:effectLst>
            <a:outerShdw blurRad="444500" dist="254000" dir="8100000" algn="tr" rotWithShape="0">
              <a:prstClr val="black">
                <a:alpha val="50000"/>
              </a:prstClr>
            </a:outerShdw>
          </a:effectLst>
        </p:grpSpPr>
        <p:sp>
          <p:nvSpPr>
            <p:cNvPr id="19" name="等腰三角形 43">
              <a:extLst>
                <a:ext uri="{FF2B5EF4-FFF2-40B4-BE49-F238E27FC236}">
                  <a16:creationId xmlns:a16="http://schemas.microsoft.com/office/drawing/2014/main" id="{D61BD62F-D4B5-454B-92F5-FFC3275B7680}"/>
                </a:ext>
              </a:extLst>
            </p:cNvPr>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20" name="等腰三角形 42">
              <a:extLst>
                <a:ext uri="{FF2B5EF4-FFF2-40B4-BE49-F238E27FC236}">
                  <a16:creationId xmlns:a16="http://schemas.microsoft.com/office/drawing/2014/main" id="{BD9C50C9-8F8D-4CFF-A101-89086323ECDD}"/>
                </a:ext>
              </a:extLst>
            </p:cNvPr>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5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1" name="TextBox 75">
            <a:extLst>
              <a:ext uri="{FF2B5EF4-FFF2-40B4-BE49-F238E27FC236}">
                <a16:creationId xmlns:a16="http://schemas.microsoft.com/office/drawing/2014/main" id="{5972865A-87D3-48EC-B19F-67EEAD0DF486}"/>
              </a:ext>
            </a:extLst>
          </p:cNvPr>
          <p:cNvSpPr txBox="1"/>
          <p:nvPr/>
        </p:nvSpPr>
        <p:spPr>
          <a:xfrm>
            <a:off x="4865820" y="3184639"/>
            <a:ext cx="537327" cy="369332"/>
          </a:xfrm>
          <a:prstGeom prst="rect">
            <a:avLst/>
          </a:prstGeom>
          <a:noFill/>
        </p:spPr>
        <p:txBody>
          <a:bodyPr wrap="none" rtlCol="0">
            <a:spAutoFit/>
          </a:bodyPr>
          <a:lstStyle/>
          <a:p>
            <a:r>
              <a:rPr lang="en-US" altLang="zh-CN" dirty="0">
                <a:solidFill>
                  <a:schemeClr val="bg1"/>
                </a:solidFill>
                <a:ea typeface="微软雅黑" panose="020B0503020204020204" pitchFamily="34" charset="-122"/>
              </a:rPr>
              <a:t>3</a:t>
            </a:r>
            <a:r>
              <a:rPr lang="zh-CN" altLang="en-US" dirty="0">
                <a:solidFill>
                  <a:schemeClr val="bg1"/>
                </a:solidFill>
                <a:ea typeface="微软雅黑" panose="020B0503020204020204" pitchFamily="34" charset="-122"/>
              </a:rPr>
              <a:t>月</a:t>
            </a:r>
          </a:p>
        </p:txBody>
      </p:sp>
      <p:sp>
        <p:nvSpPr>
          <p:cNvPr id="22" name="TextBox 76">
            <a:extLst>
              <a:ext uri="{FF2B5EF4-FFF2-40B4-BE49-F238E27FC236}">
                <a16:creationId xmlns:a16="http://schemas.microsoft.com/office/drawing/2014/main" id="{5B4689B6-0BD0-47AF-BE44-E2A90AA5CB9F}"/>
              </a:ext>
            </a:extLst>
          </p:cNvPr>
          <p:cNvSpPr txBox="1"/>
          <p:nvPr/>
        </p:nvSpPr>
        <p:spPr>
          <a:xfrm>
            <a:off x="5989915" y="3209100"/>
            <a:ext cx="537327" cy="369332"/>
          </a:xfrm>
          <a:prstGeom prst="rect">
            <a:avLst/>
          </a:prstGeom>
          <a:noFill/>
        </p:spPr>
        <p:txBody>
          <a:bodyPr wrap="none" rtlCol="0">
            <a:spAutoFit/>
          </a:bodyPr>
          <a:lstStyle/>
          <a:p>
            <a:r>
              <a:rPr lang="en-US" altLang="zh-CN" dirty="0">
                <a:solidFill>
                  <a:schemeClr val="bg1">
                    <a:lumMod val="50000"/>
                  </a:schemeClr>
                </a:solidFill>
                <a:ea typeface="微软雅黑" panose="020B0503020204020204" pitchFamily="34" charset="-122"/>
              </a:rPr>
              <a:t>4</a:t>
            </a:r>
            <a:r>
              <a:rPr lang="zh-CN" altLang="en-US" dirty="0">
                <a:solidFill>
                  <a:schemeClr val="bg1">
                    <a:lumMod val="50000"/>
                  </a:schemeClr>
                </a:solidFill>
                <a:ea typeface="微软雅黑" panose="020B0503020204020204" pitchFamily="34" charset="-122"/>
              </a:rPr>
              <a:t>月</a:t>
            </a:r>
          </a:p>
        </p:txBody>
      </p:sp>
      <p:sp>
        <p:nvSpPr>
          <p:cNvPr id="23" name="TextBox 77">
            <a:extLst>
              <a:ext uri="{FF2B5EF4-FFF2-40B4-BE49-F238E27FC236}">
                <a16:creationId xmlns:a16="http://schemas.microsoft.com/office/drawing/2014/main" id="{274F9A57-7B12-4BD6-A42C-A4D990095C1C}"/>
              </a:ext>
            </a:extLst>
          </p:cNvPr>
          <p:cNvSpPr txBox="1"/>
          <p:nvPr/>
        </p:nvSpPr>
        <p:spPr>
          <a:xfrm>
            <a:off x="6985461" y="3184639"/>
            <a:ext cx="537327" cy="369332"/>
          </a:xfrm>
          <a:prstGeom prst="rect">
            <a:avLst/>
          </a:prstGeom>
          <a:noFill/>
        </p:spPr>
        <p:txBody>
          <a:bodyPr wrap="none" rtlCol="0">
            <a:spAutoFit/>
          </a:bodyPr>
          <a:lstStyle/>
          <a:p>
            <a:r>
              <a:rPr lang="en-US" altLang="zh-CN" dirty="0">
                <a:solidFill>
                  <a:schemeClr val="bg1"/>
                </a:solidFill>
                <a:ea typeface="微软雅黑" panose="020B0503020204020204" pitchFamily="34" charset="-122"/>
              </a:rPr>
              <a:t>5</a:t>
            </a:r>
            <a:r>
              <a:rPr lang="zh-CN" altLang="en-US" dirty="0">
                <a:solidFill>
                  <a:schemeClr val="bg1"/>
                </a:solidFill>
                <a:ea typeface="微软雅黑" panose="020B0503020204020204" pitchFamily="34" charset="-122"/>
              </a:rPr>
              <a:t>月</a:t>
            </a:r>
          </a:p>
        </p:txBody>
      </p:sp>
      <p:sp>
        <p:nvSpPr>
          <p:cNvPr id="24" name="TextBox 78">
            <a:extLst>
              <a:ext uri="{FF2B5EF4-FFF2-40B4-BE49-F238E27FC236}">
                <a16:creationId xmlns:a16="http://schemas.microsoft.com/office/drawing/2014/main" id="{90DA74CA-310F-4910-A84B-A7BA778CA1BB}"/>
              </a:ext>
            </a:extLst>
          </p:cNvPr>
          <p:cNvSpPr txBox="1"/>
          <p:nvPr/>
        </p:nvSpPr>
        <p:spPr>
          <a:xfrm>
            <a:off x="7993260" y="3199380"/>
            <a:ext cx="537327" cy="369332"/>
          </a:xfrm>
          <a:prstGeom prst="rect">
            <a:avLst/>
          </a:prstGeom>
          <a:noFill/>
        </p:spPr>
        <p:txBody>
          <a:bodyPr wrap="none" rtlCol="0">
            <a:spAutoFit/>
          </a:bodyPr>
          <a:lstStyle/>
          <a:p>
            <a:r>
              <a:rPr lang="en-US" altLang="zh-CN" dirty="0">
                <a:solidFill>
                  <a:schemeClr val="bg1">
                    <a:lumMod val="50000"/>
                  </a:schemeClr>
                </a:solidFill>
                <a:ea typeface="微软雅黑" panose="020B0503020204020204" pitchFamily="34" charset="-122"/>
              </a:rPr>
              <a:t>6</a:t>
            </a:r>
            <a:r>
              <a:rPr lang="zh-CN" altLang="en-US" dirty="0">
                <a:solidFill>
                  <a:schemeClr val="bg1">
                    <a:lumMod val="50000"/>
                  </a:schemeClr>
                </a:solidFill>
                <a:ea typeface="微软雅黑" panose="020B0503020204020204" pitchFamily="34" charset="-122"/>
              </a:rPr>
              <a:t>月</a:t>
            </a:r>
          </a:p>
        </p:txBody>
      </p:sp>
      <p:grpSp>
        <p:nvGrpSpPr>
          <p:cNvPr id="25" name="组合 24">
            <a:extLst>
              <a:ext uri="{FF2B5EF4-FFF2-40B4-BE49-F238E27FC236}">
                <a16:creationId xmlns:a16="http://schemas.microsoft.com/office/drawing/2014/main" id="{F34023AB-9EAB-4469-91CA-338FADB9AA7B}"/>
              </a:ext>
            </a:extLst>
          </p:cNvPr>
          <p:cNvGrpSpPr/>
          <p:nvPr/>
        </p:nvGrpSpPr>
        <p:grpSpPr>
          <a:xfrm rot="10800000">
            <a:off x="3848925" y="3024457"/>
            <a:ext cx="633946" cy="823643"/>
            <a:chOff x="4020870" y="2194485"/>
            <a:chExt cx="1102258" cy="1432090"/>
          </a:xfrm>
          <a:effectLst>
            <a:outerShdw blurRad="444500" dist="254000" dir="8100000" algn="tr" rotWithShape="0">
              <a:prstClr val="black">
                <a:alpha val="50000"/>
              </a:prstClr>
            </a:outerShdw>
          </a:effectLst>
        </p:grpSpPr>
        <p:sp>
          <p:nvSpPr>
            <p:cNvPr id="26" name="等腰三角形 43">
              <a:extLst>
                <a:ext uri="{FF2B5EF4-FFF2-40B4-BE49-F238E27FC236}">
                  <a16:creationId xmlns:a16="http://schemas.microsoft.com/office/drawing/2014/main" id="{AC989DBF-B610-4074-9563-A14605017609}"/>
                </a:ext>
              </a:extLst>
            </p:cNvPr>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27" name="等腰三角形 42">
              <a:extLst>
                <a:ext uri="{FF2B5EF4-FFF2-40B4-BE49-F238E27FC236}">
                  <a16:creationId xmlns:a16="http://schemas.microsoft.com/office/drawing/2014/main" id="{A1E1C1CD-1105-444B-8D8A-49C52E5F98E6}"/>
                </a:ext>
              </a:extLst>
            </p:cNvPr>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5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8" name="TextBox 10">
            <a:extLst>
              <a:ext uri="{FF2B5EF4-FFF2-40B4-BE49-F238E27FC236}">
                <a16:creationId xmlns:a16="http://schemas.microsoft.com/office/drawing/2014/main" id="{EBD0BE9D-27C1-4114-9466-BCEBCF8BA737}"/>
              </a:ext>
            </a:extLst>
          </p:cNvPr>
          <p:cNvSpPr txBox="1"/>
          <p:nvPr/>
        </p:nvSpPr>
        <p:spPr>
          <a:xfrm>
            <a:off x="3916281" y="3157991"/>
            <a:ext cx="537327" cy="369332"/>
          </a:xfrm>
          <a:prstGeom prst="rect">
            <a:avLst/>
          </a:prstGeom>
          <a:noFill/>
        </p:spPr>
        <p:txBody>
          <a:bodyPr wrap="none" rtlCol="0">
            <a:spAutoFit/>
          </a:bodyPr>
          <a:lstStyle/>
          <a:p>
            <a:r>
              <a:rPr lang="en-US" altLang="zh-CN" dirty="0">
                <a:solidFill>
                  <a:schemeClr val="bg1">
                    <a:lumMod val="50000"/>
                  </a:schemeClr>
                </a:solidFill>
                <a:ea typeface="微软雅黑" panose="020B0503020204020204" pitchFamily="34" charset="-122"/>
              </a:rPr>
              <a:t>2</a:t>
            </a:r>
            <a:r>
              <a:rPr lang="zh-CN" altLang="en-US" dirty="0">
                <a:solidFill>
                  <a:schemeClr val="bg1">
                    <a:lumMod val="50000"/>
                  </a:schemeClr>
                </a:solidFill>
                <a:ea typeface="微软雅黑" panose="020B0503020204020204" pitchFamily="34" charset="-122"/>
              </a:rPr>
              <a:t>月</a:t>
            </a:r>
          </a:p>
        </p:txBody>
      </p:sp>
    </p:spTree>
    <p:extLst>
      <p:ext uri="{BB962C8B-B14F-4D97-AF65-F5344CB8AC3E}">
        <p14:creationId xmlns:p14="http://schemas.microsoft.com/office/powerpoint/2010/main" val="168583024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8" fill="hold" grpId="0" nodeType="afterEffect" p14:presetBounceEnd="44000">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14:bounceEnd="44000">
                                          <p:cBhvr additive="base">
                                            <p:cTn id="11" dur="500" fill="hold"/>
                                            <p:tgtEl>
                                              <p:spTgt spid="5"/>
                                            </p:tgtEl>
                                            <p:attrNameLst>
                                              <p:attrName>ppt_x</p:attrName>
                                            </p:attrNameLst>
                                          </p:cBhvr>
                                          <p:tavLst>
                                            <p:tav tm="0">
                                              <p:val>
                                                <p:strVal val="0-#ppt_w/2"/>
                                              </p:val>
                                            </p:tav>
                                            <p:tav tm="100000">
                                              <p:val>
                                                <p:strVal val="#ppt_x"/>
                                              </p:val>
                                            </p:tav>
                                          </p:tavLst>
                                        </p:anim>
                                        <p:anim calcmode="lin" valueType="num" p14:bounceEnd="44000">
                                          <p:cBhvr additive="base">
                                            <p:cTn id="12" dur="500" fill="hold"/>
                                            <p:tgtEl>
                                              <p:spTgt spid="5"/>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fill="hold" nodeType="afterEffect" p14:presetBounceEnd="44000">
                                      <p:stCondLst>
                                        <p:cond delay="0"/>
                                      </p:stCondLst>
                                      <p:childTnLst>
                                        <p:set>
                                          <p:cBhvr>
                                            <p:cTn id="15" dur="1" fill="hold">
                                              <p:stCondLst>
                                                <p:cond delay="0"/>
                                              </p:stCondLst>
                                            </p:cTn>
                                            <p:tgtEl>
                                              <p:spTgt spid="25"/>
                                            </p:tgtEl>
                                            <p:attrNameLst>
                                              <p:attrName>style.visibility</p:attrName>
                                            </p:attrNameLst>
                                          </p:cBhvr>
                                          <p:to>
                                            <p:strVal val="visible"/>
                                          </p:to>
                                        </p:set>
                                        <p:anim calcmode="lin" valueType="num" p14:bounceEnd="44000">
                                          <p:cBhvr additive="base">
                                            <p:cTn id="16" dur="500" fill="hold"/>
                                            <p:tgtEl>
                                              <p:spTgt spid="25"/>
                                            </p:tgtEl>
                                            <p:attrNameLst>
                                              <p:attrName>ppt_x</p:attrName>
                                            </p:attrNameLst>
                                          </p:cBhvr>
                                          <p:tavLst>
                                            <p:tav tm="0">
                                              <p:val>
                                                <p:strVal val="0-#ppt_w/2"/>
                                              </p:val>
                                            </p:tav>
                                            <p:tav tm="100000">
                                              <p:val>
                                                <p:strVal val="#ppt_x"/>
                                              </p:val>
                                            </p:tav>
                                          </p:tavLst>
                                        </p:anim>
                                        <p:anim calcmode="lin" valueType="num" p14:bounceEnd="44000">
                                          <p:cBhvr additive="base">
                                            <p:cTn id="17" dur="500" fill="hold"/>
                                            <p:tgtEl>
                                              <p:spTgt spid="25"/>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8" fill="hold" grpId="0" nodeType="afterEffect" p14:presetBounceEnd="44000">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14:bounceEnd="44000">
                                          <p:cBhvr additive="base">
                                            <p:cTn id="21" dur="500" fill="hold"/>
                                            <p:tgtEl>
                                              <p:spTgt spid="13"/>
                                            </p:tgtEl>
                                            <p:attrNameLst>
                                              <p:attrName>ppt_x</p:attrName>
                                            </p:attrNameLst>
                                          </p:cBhvr>
                                          <p:tavLst>
                                            <p:tav tm="0">
                                              <p:val>
                                                <p:strVal val="0-#ppt_w/2"/>
                                              </p:val>
                                            </p:tav>
                                            <p:tav tm="100000">
                                              <p:val>
                                                <p:strVal val="#ppt_x"/>
                                              </p:val>
                                            </p:tav>
                                          </p:tavLst>
                                        </p:anim>
                                        <p:anim calcmode="lin" valueType="num" p14:bounceEnd="44000">
                                          <p:cBhvr additive="base">
                                            <p:cTn id="22" dur="500" fill="hold"/>
                                            <p:tgtEl>
                                              <p:spTgt spid="13"/>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8" fill="hold" nodeType="afterEffect" p14:presetBounceEnd="44000">
                                      <p:stCondLst>
                                        <p:cond delay="0"/>
                                      </p:stCondLst>
                                      <p:childTnLst>
                                        <p:set>
                                          <p:cBhvr>
                                            <p:cTn id="25" dur="1" fill="hold">
                                              <p:stCondLst>
                                                <p:cond delay="0"/>
                                              </p:stCondLst>
                                            </p:cTn>
                                            <p:tgtEl>
                                              <p:spTgt spid="15"/>
                                            </p:tgtEl>
                                            <p:attrNameLst>
                                              <p:attrName>style.visibility</p:attrName>
                                            </p:attrNameLst>
                                          </p:cBhvr>
                                          <p:to>
                                            <p:strVal val="visible"/>
                                          </p:to>
                                        </p:set>
                                        <p:anim calcmode="lin" valueType="num" p14:bounceEnd="44000">
                                          <p:cBhvr additive="base">
                                            <p:cTn id="26" dur="500" fill="hold"/>
                                            <p:tgtEl>
                                              <p:spTgt spid="15"/>
                                            </p:tgtEl>
                                            <p:attrNameLst>
                                              <p:attrName>ppt_x</p:attrName>
                                            </p:attrNameLst>
                                          </p:cBhvr>
                                          <p:tavLst>
                                            <p:tav tm="0">
                                              <p:val>
                                                <p:strVal val="0-#ppt_w/2"/>
                                              </p:val>
                                            </p:tav>
                                            <p:tav tm="100000">
                                              <p:val>
                                                <p:strVal val="#ppt_x"/>
                                              </p:val>
                                            </p:tav>
                                          </p:tavLst>
                                        </p:anim>
                                        <p:anim calcmode="lin" valueType="num" p14:bounceEnd="44000">
                                          <p:cBhvr additive="base">
                                            <p:cTn id="27" dur="500" fill="hold"/>
                                            <p:tgtEl>
                                              <p:spTgt spid="15"/>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8" fill="hold" grpId="0" nodeType="afterEffect" p14:presetBounceEnd="44000">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14:bounceEnd="44000">
                                          <p:cBhvr additive="base">
                                            <p:cTn id="31" dur="500" fill="hold"/>
                                            <p:tgtEl>
                                              <p:spTgt spid="14"/>
                                            </p:tgtEl>
                                            <p:attrNameLst>
                                              <p:attrName>ppt_x</p:attrName>
                                            </p:attrNameLst>
                                          </p:cBhvr>
                                          <p:tavLst>
                                            <p:tav tm="0">
                                              <p:val>
                                                <p:strVal val="0-#ppt_w/2"/>
                                              </p:val>
                                            </p:tav>
                                            <p:tav tm="100000">
                                              <p:val>
                                                <p:strVal val="#ppt_x"/>
                                              </p:val>
                                            </p:tav>
                                          </p:tavLst>
                                        </p:anim>
                                        <p:anim calcmode="lin" valueType="num" p14:bounceEnd="44000">
                                          <p:cBhvr additive="base">
                                            <p:cTn id="32" dur="500" fill="hold"/>
                                            <p:tgtEl>
                                              <p:spTgt spid="14"/>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 presetClass="entr" presetSubtype="8" fill="hold" nodeType="afterEffect" p14:presetBounceEnd="44000">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14:bounceEnd="44000">
                                          <p:cBhvr additive="base">
                                            <p:cTn id="36" dur="500" fill="hold"/>
                                            <p:tgtEl>
                                              <p:spTgt spid="18"/>
                                            </p:tgtEl>
                                            <p:attrNameLst>
                                              <p:attrName>ppt_x</p:attrName>
                                            </p:attrNameLst>
                                          </p:cBhvr>
                                          <p:tavLst>
                                            <p:tav tm="0">
                                              <p:val>
                                                <p:strVal val="0-#ppt_w/2"/>
                                              </p:val>
                                            </p:tav>
                                            <p:tav tm="100000">
                                              <p:val>
                                                <p:strVal val="#ppt_x"/>
                                              </p:val>
                                            </p:tav>
                                          </p:tavLst>
                                        </p:anim>
                                        <p:anim calcmode="lin" valueType="num" p14:bounceEnd="44000">
                                          <p:cBhvr additive="base">
                                            <p:cTn id="37" dur="500" fill="hold"/>
                                            <p:tgtEl>
                                              <p:spTgt spid="18"/>
                                            </p:tgtEl>
                                            <p:attrNameLst>
                                              <p:attrName>ppt_y</p:attrName>
                                            </p:attrNameLst>
                                          </p:cBhvr>
                                          <p:tavLst>
                                            <p:tav tm="0">
                                              <p:val>
                                                <p:strVal val="#ppt_y"/>
                                              </p:val>
                                            </p:tav>
                                            <p:tav tm="100000">
                                              <p:val>
                                                <p:strVal val="#ppt_y"/>
                                              </p:val>
                                            </p:tav>
                                          </p:tavLst>
                                        </p:anim>
                                      </p:childTnLst>
                                    </p:cTn>
                                  </p:par>
                                  <p:par>
                                    <p:cTn id="38" presetID="10" presetClass="entr" presetSubtype="0" fill="hold" grpId="0" nodeType="withEffect">
                                      <p:stCondLst>
                                        <p:cond delay="100"/>
                                      </p:stCondLst>
                                      <p:childTnLst>
                                        <p:set>
                                          <p:cBhvr>
                                            <p:cTn id="39" dur="1" fill="hold">
                                              <p:stCondLst>
                                                <p:cond delay="0"/>
                                              </p:stCondLst>
                                            </p:cTn>
                                            <p:tgtEl>
                                              <p:spTgt spid="24"/>
                                            </p:tgtEl>
                                            <p:attrNameLst>
                                              <p:attrName>style.visibility</p:attrName>
                                            </p:attrNameLst>
                                          </p:cBhvr>
                                          <p:to>
                                            <p:strVal val="visible"/>
                                          </p:to>
                                        </p:set>
                                        <p:animEffect transition="in" filter="fade">
                                          <p:cBhvr>
                                            <p:cTn id="40" dur="500"/>
                                            <p:tgtEl>
                                              <p:spTgt spid="24"/>
                                            </p:tgtEl>
                                          </p:cBhvr>
                                        </p:animEffect>
                                      </p:childTnLst>
                                    </p:cTn>
                                  </p:par>
                                  <p:par>
                                    <p:cTn id="41" presetID="10" presetClass="entr" presetSubtype="0" fill="hold" grpId="0" nodeType="withEffect">
                                      <p:stCondLst>
                                        <p:cond delay="200"/>
                                      </p:stCondLst>
                                      <p:childTnLst>
                                        <p:set>
                                          <p:cBhvr>
                                            <p:cTn id="42" dur="1" fill="hold">
                                              <p:stCondLst>
                                                <p:cond delay="0"/>
                                              </p:stCondLst>
                                            </p:cTn>
                                            <p:tgtEl>
                                              <p:spTgt spid="23"/>
                                            </p:tgtEl>
                                            <p:attrNameLst>
                                              <p:attrName>style.visibility</p:attrName>
                                            </p:attrNameLst>
                                          </p:cBhvr>
                                          <p:to>
                                            <p:strVal val="visible"/>
                                          </p:to>
                                        </p:set>
                                        <p:animEffect transition="in" filter="fade">
                                          <p:cBhvr>
                                            <p:cTn id="43" dur="500"/>
                                            <p:tgtEl>
                                              <p:spTgt spid="23"/>
                                            </p:tgtEl>
                                          </p:cBhvr>
                                        </p:animEffect>
                                      </p:childTnLst>
                                    </p:cTn>
                                  </p:par>
                                  <p:par>
                                    <p:cTn id="44" presetID="10" presetClass="entr" presetSubtype="0" fill="hold" grpId="0" nodeType="withEffect">
                                      <p:stCondLst>
                                        <p:cond delay="300"/>
                                      </p:stCondLst>
                                      <p:childTnLst>
                                        <p:set>
                                          <p:cBhvr>
                                            <p:cTn id="45" dur="1" fill="hold">
                                              <p:stCondLst>
                                                <p:cond delay="0"/>
                                              </p:stCondLst>
                                            </p:cTn>
                                            <p:tgtEl>
                                              <p:spTgt spid="22"/>
                                            </p:tgtEl>
                                            <p:attrNameLst>
                                              <p:attrName>style.visibility</p:attrName>
                                            </p:attrNameLst>
                                          </p:cBhvr>
                                          <p:to>
                                            <p:strVal val="visible"/>
                                          </p:to>
                                        </p:set>
                                        <p:animEffect transition="in" filter="fade">
                                          <p:cBhvr>
                                            <p:cTn id="46" dur="500"/>
                                            <p:tgtEl>
                                              <p:spTgt spid="22"/>
                                            </p:tgtEl>
                                          </p:cBhvr>
                                        </p:animEffect>
                                      </p:childTnLst>
                                    </p:cTn>
                                  </p:par>
                                  <p:par>
                                    <p:cTn id="47" presetID="10" presetClass="entr" presetSubtype="0" fill="hold" grpId="0" nodeType="withEffect">
                                      <p:stCondLst>
                                        <p:cond delay="600"/>
                                      </p:stCondLst>
                                      <p:childTnLst>
                                        <p:set>
                                          <p:cBhvr>
                                            <p:cTn id="48" dur="1" fill="hold">
                                              <p:stCondLst>
                                                <p:cond delay="0"/>
                                              </p:stCondLst>
                                            </p:cTn>
                                            <p:tgtEl>
                                              <p:spTgt spid="21"/>
                                            </p:tgtEl>
                                            <p:attrNameLst>
                                              <p:attrName>style.visibility</p:attrName>
                                            </p:attrNameLst>
                                          </p:cBhvr>
                                          <p:to>
                                            <p:strVal val="visible"/>
                                          </p:to>
                                        </p:set>
                                        <p:animEffect transition="in" filter="fade">
                                          <p:cBhvr>
                                            <p:cTn id="49" dur="500"/>
                                            <p:tgtEl>
                                              <p:spTgt spid="21"/>
                                            </p:tgtEl>
                                          </p:cBhvr>
                                        </p:animEffect>
                                      </p:childTnLst>
                                    </p:cTn>
                                  </p:par>
                                  <p:par>
                                    <p:cTn id="50" presetID="10" presetClass="entr" presetSubtype="0" fill="hold" grpId="0" nodeType="withEffect">
                                      <p:stCondLst>
                                        <p:cond delay="700"/>
                                      </p:stCondLst>
                                      <p:childTnLst>
                                        <p:set>
                                          <p:cBhvr>
                                            <p:cTn id="51" dur="1" fill="hold">
                                              <p:stCondLst>
                                                <p:cond delay="0"/>
                                              </p:stCondLst>
                                            </p:cTn>
                                            <p:tgtEl>
                                              <p:spTgt spid="28"/>
                                            </p:tgtEl>
                                            <p:attrNameLst>
                                              <p:attrName>style.visibility</p:attrName>
                                            </p:attrNameLst>
                                          </p:cBhvr>
                                          <p:to>
                                            <p:strVal val="visible"/>
                                          </p:to>
                                        </p:set>
                                        <p:animEffect transition="in" filter="fade">
                                          <p:cBhvr>
                                            <p:cTn id="52" dur="500"/>
                                            <p:tgtEl>
                                              <p:spTgt spid="28"/>
                                            </p:tgtEl>
                                          </p:cBhvr>
                                        </p:animEffect>
                                      </p:childTnLst>
                                    </p:cTn>
                                  </p:par>
                                  <p:par>
                                    <p:cTn id="53" presetID="10" presetClass="entr" presetSubtype="0" fill="hold" grpId="0" nodeType="withEffect">
                                      <p:stCondLst>
                                        <p:cond delay="900"/>
                                      </p:stCondLst>
                                      <p:childTnLst>
                                        <p:set>
                                          <p:cBhvr>
                                            <p:cTn id="54" dur="1" fill="hold">
                                              <p:stCondLst>
                                                <p:cond delay="0"/>
                                              </p:stCondLst>
                                            </p:cTn>
                                            <p:tgtEl>
                                              <p:spTgt spid="6"/>
                                            </p:tgtEl>
                                            <p:attrNameLst>
                                              <p:attrName>style.visibility</p:attrName>
                                            </p:attrNameLst>
                                          </p:cBhvr>
                                          <p:to>
                                            <p:strVal val="visible"/>
                                          </p:to>
                                        </p:set>
                                        <p:animEffect transition="in" filter="fade">
                                          <p:cBhvr>
                                            <p:cTn id="55" dur="500"/>
                                            <p:tgtEl>
                                              <p:spTgt spid="6"/>
                                            </p:tgtEl>
                                          </p:cBhvr>
                                        </p:animEffect>
                                      </p:childTnLst>
                                    </p:cTn>
                                  </p:par>
                                </p:childTnLst>
                              </p:cTn>
                            </p:par>
                            <p:par>
                              <p:cTn id="56" fill="hold">
                                <p:stCondLst>
                                  <p:cond delay="4400"/>
                                </p:stCondLst>
                                <p:childTnLst>
                                  <p:par>
                                    <p:cTn id="57" presetID="2" presetClass="entr" presetSubtype="4" fill="hold" grpId="0" nodeType="afterEffect">
                                      <p:stCondLst>
                                        <p:cond delay="0"/>
                                      </p:stCondLst>
                                      <p:childTnLst>
                                        <p:set>
                                          <p:cBhvr>
                                            <p:cTn id="58" dur="1" fill="hold">
                                              <p:stCondLst>
                                                <p:cond delay="0"/>
                                              </p:stCondLst>
                                            </p:cTn>
                                            <p:tgtEl>
                                              <p:spTgt spid="10"/>
                                            </p:tgtEl>
                                            <p:attrNameLst>
                                              <p:attrName>style.visibility</p:attrName>
                                            </p:attrNameLst>
                                          </p:cBhvr>
                                          <p:to>
                                            <p:strVal val="visible"/>
                                          </p:to>
                                        </p:set>
                                        <p:anim calcmode="lin" valueType="num">
                                          <p:cBhvr additive="base">
                                            <p:cTn id="59" dur="500" fill="hold"/>
                                            <p:tgtEl>
                                              <p:spTgt spid="10"/>
                                            </p:tgtEl>
                                            <p:attrNameLst>
                                              <p:attrName>ppt_x</p:attrName>
                                            </p:attrNameLst>
                                          </p:cBhvr>
                                          <p:tavLst>
                                            <p:tav tm="0">
                                              <p:val>
                                                <p:strVal val="#ppt_x"/>
                                              </p:val>
                                            </p:tav>
                                            <p:tav tm="100000">
                                              <p:val>
                                                <p:strVal val="#ppt_x"/>
                                              </p:val>
                                            </p:tav>
                                          </p:tavLst>
                                        </p:anim>
                                        <p:anim calcmode="lin" valueType="num">
                                          <p:cBhvr additive="base">
                                            <p:cTn id="60" dur="500" fill="hold"/>
                                            <p:tgtEl>
                                              <p:spTgt spid="10"/>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9"/>
                                            </p:tgtEl>
                                            <p:attrNameLst>
                                              <p:attrName>style.visibility</p:attrName>
                                            </p:attrNameLst>
                                          </p:cBhvr>
                                          <p:to>
                                            <p:strVal val="visible"/>
                                          </p:to>
                                        </p:set>
                                        <p:anim calcmode="lin" valueType="num">
                                          <p:cBhvr additive="base">
                                            <p:cTn id="63" dur="500" fill="hold"/>
                                            <p:tgtEl>
                                              <p:spTgt spid="9"/>
                                            </p:tgtEl>
                                            <p:attrNameLst>
                                              <p:attrName>ppt_x</p:attrName>
                                            </p:attrNameLst>
                                          </p:cBhvr>
                                          <p:tavLst>
                                            <p:tav tm="0">
                                              <p:val>
                                                <p:strVal val="#ppt_x"/>
                                              </p:val>
                                            </p:tav>
                                            <p:tav tm="100000">
                                              <p:val>
                                                <p:strVal val="#ppt_x"/>
                                              </p:val>
                                            </p:tav>
                                          </p:tavLst>
                                        </p:anim>
                                        <p:anim calcmode="lin" valueType="num">
                                          <p:cBhvr additive="base">
                                            <p:cTn id="64" dur="500" fill="hold"/>
                                            <p:tgtEl>
                                              <p:spTgt spid="9"/>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11"/>
                                            </p:tgtEl>
                                            <p:attrNameLst>
                                              <p:attrName>style.visibility</p:attrName>
                                            </p:attrNameLst>
                                          </p:cBhvr>
                                          <p:to>
                                            <p:strVal val="visible"/>
                                          </p:to>
                                        </p:set>
                                        <p:anim calcmode="lin" valueType="num">
                                          <p:cBhvr additive="base">
                                            <p:cTn id="67" dur="500" fill="hold"/>
                                            <p:tgtEl>
                                              <p:spTgt spid="11"/>
                                            </p:tgtEl>
                                            <p:attrNameLst>
                                              <p:attrName>ppt_x</p:attrName>
                                            </p:attrNameLst>
                                          </p:cBhvr>
                                          <p:tavLst>
                                            <p:tav tm="0">
                                              <p:val>
                                                <p:strVal val="#ppt_x"/>
                                              </p:val>
                                            </p:tav>
                                            <p:tav tm="100000">
                                              <p:val>
                                                <p:strVal val="#ppt_x"/>
                                              </p:val>
                                            </p:tav>
                                          </p:tavLst>
                                        </p:anim>
                                        <p:anim calcmode="lin" valueType="num">
                                          <p:cBhvr additive="base">
                                            <p:cTn id="68" dur="500" fill="hold"/>
                                            <p:tgtEl>
                                              <p:spTgt spid="11"/>
                                            </p:tgtEl>
                                            <p:attrNameLst>
                                              <p:attrName>ppt_y</p:attrName>
                                            </p:attrNameLst>
                                          </p:cBhvr>
                                          <p:tavLst>
                                            <p:tav tm="0">
                                              <p:val>
                                                <p:strVal val="1+#ppt_h/2"/>
                                              </p:val>
                                            </p:tav>
                                            <p:tav tm="100000">
                                              <p:val>
                                                <p:strVal val="#ppt_y"/>
                                              </p:val>
                                            </p:tav>
                                          </p:tavLst>
                                        </p:anim>
                                      </p:childTnLst>
                                    </p:cTn>
                                  </p:par>
                                  <p:par>
                                    <p:cTn id="69" presetID="2" presetClass="entr" presetSubtype="1" fill="hold" grpId="0" nodeType="withEffect">
                                      <p:stCondLst>
                                        <p:cond delay="0"/>
                                      </p:stCondLst>
                                      <p:childTnLst>
                                        <p:set>
                                          <p:cBhvr>
                                            <p:cTn id="70" dur="1" fill="hold">
                                              <p:stCondLst>
                                                <p:cond delay="0"/>
                                              </p:stCondLst>
                                            </p:cTn>
                                            <p:tgtEl>
                                              <p:spTgt spid="12"/>
                                            </p:tgtEl>
                                            <p:attrNameLst>
                                              <p:attrName>style.visibility</p:attrName>
                                            </p:attrNameLst>
                                          </p:cBhvr>
                                          <p:to>
                                            <p:strVal val="visible"/>
                                          </p:to>
                                        </p:set>
                                        <p:anim calcmode="lin" valueType="num">
                                          <p:cBhvr additive="base">
                                            <p:cTn id="71" dur="500" fill="hold"/>
                                            <p:tgtEl>
                                              <p:spTgt spid="12"/>
                                            </p:tgtEl>
                                            <p:attrNameLst>
                                              <p:attrName>ppt_x</p:attrName>
                                            </p:attrNameLst>
                                          </p:cBhvr>
                                          <p:tavLst>
                                            <p:tav tm="0">
                                              <p:val>
                                                <p:strVal val="#ppt_x"/>
                                              </p:val>
                                            </p:tav>
                                            <p:tav tm="100000">
                                              <p:val>
                                                <p:strVal val="#ppt_x"/>
                                              </p:val>
                                            </p:tav>
                                          </p:tavLst>
                                        </p:anim>
                                        <p:anim calcmode="lin" valueType="num">
                                          <p:cBhvr additive="base">
                                            <p:cTn id="72" dur="500" fill="hold"/>
                                            <p:tgtEl>
                                              <p:spTgt spid="12"/>
                                            </p:tgtEl>
                                            <p:attrNameLst>
                                              <p:attrName>ppt_y</p:attrName>
                                            </p:attrNameLst>
                                          </p:cBhvr>
                                          <p:tavLst>
                                            <p:tav tm="0">
                                              <p:val>
                                                <p:strVal val="0-#ppt_h/2"/>
                                              </p:val>
                                            </p:tav>
                                            <p:tav tm="100000">
                                              <p:val>
                                                <p:strVal val="#ppt_y"/>
                                              </p:val>
                                            </p:tav>
                                          </p:tavLst>
                                        </p:anim>
                                      </p:childTnLst>
                                    </p:cTn>
                                  </p:par>
                                  <p:par>
                                    <p:cTn id="73" presetID="2" presetClass="entr" presetSubtype="1" fill="hold" grpId="0" nodeType="withEffect">
                                      <p:stCondLst>
                                        <p:cond delay="0"/>
                                      </p:stCondLst>
                                      <p:childTnLst>
                                        <p:set>
                                          <p:cBhvr>
                                            <p:cTn id="74" dur="1" fill="hold">
                                              <p:stCondLst>
                                                <p:cond delay="0"/>
                                              </p:stCondLst>
                                            </p:cTn>
                                            <p:tgtEl>
                                              <p:spTgt spid="7"/>
                                            </p:tgtEl>
                                            <p:attrNameLst>
                                              <p:attrName>style.visibility</p:attrName>
                                            </p:attrNameLst>
                                          </p:cBhvr>
                                          <p:to>
                                            <p:strVal val="visible"/>
                                          </p:to>
                                        </p:set>
                                        <p:anim calcmode="lin" valueType="num">
                                          <p:cBhvr additive="base">
                                            <p:cTn id="75" dur="500" fill="hold"/>
                                            <p:tgtEl>
                                              <p:spTgt spid="7"/>
                                            </p:tgtEl>
                                            <p:attrNameLst>
                                              <p:attrName>ppt_x</p:attrName>
                                            </p:attrNameLst>
                                          </p:cBhvr>
                                          <p:tavLst>
                                            <p:tav tm="0">
                                              <p:val>
                                                <p:strVal val="#ppt_x"/>
                                              </p:val>
                                            </p:tav>
                                            <p:tav tm="100000">
                                              <p:val>
                                                <p:strVal val="#ppt_x"/>
                                              </p:val>
                                            </p:tav>
                                          </p:tavLst>
                                        </p:anim>
                                        <p:anim calcmode="lin" valueType="num">
                                          <p:cBhvr additive="base">
                                            <p:cTn id="76" dur="500" fill="hold"/>
                                            <p:tgtEl>
                                              <p:spTgt spid="7"/>
                                            </p:tgtEl>
                                            <p:attrNameLst>
                                              <p:attrName>ppt_y</p:attrName>
                                            </p:attrNameLst>
                                          </p:cBhvr>
                                          <p:tavLst>
                                            <p:tav tm="0">
                                              <p:val>
                                                <p:strVal val="0-#ppt_h/2"/>
                                              </p:val>
                                            </p:tav>
                                            <p:tav tm="100000">
                                              <p:val>
                                                <p:strVal val="#ppt_y"/>
                                              </p:val>
                                            </p:tav>
                                          </p:tavLst>
                                        </p:anim>
                                      </p:childTnLst>
                                    </p:cTn>
                                  </p:par>
                                  <p:par>
                                    <p:cTn id="77" presetID="2" presetClass="entr" presetSubtype="1" fill="hold" grpId="0" nodeType="withEffect">
                                      <p:stCondLst>
                                        <p:cond delay="0"/>
                                      </p:stCondLst>
                                      <p:childTnLst>
                                        <p:set>
                                          <p:cBhvr>
                                            <p:cTn id="78" dur="1" fill="hold">
                                              <p:stCondLst>
                                                <p:cond delay="0"/>
                                              </p:stCondLst>
                                            </p:cTn>
                                            <p:tgtEl>
                                              <p:spTgt spid="8"/>
                                            </p:tgtEl>
                                            <p:attrNameLst>
                                              <p:attrName>style.visibility</p:attrName>
                                            </p:attrNameLst>
                                          </p:cBhvr>
                                          <p:to>
                                            <p:strVal val="visible"/>
                                          </p:to>
                                        </p:set>
                                        <p:anim calcmode="lin" valueType="num">
                                          <p:cBhvr additive="base">
                                            <p:cTn id="79" dur="500" fill="hold"/>
                                            <p:tgtEl>
                                              <p:spTgt spid="8"/>
                                            </p:tgtEl>
                                            <p:attrNameLst>
                                              <p:attrName>ppt_x</p:attrName>
                                            </p:attrNameLst>
                                          </p:cBhvr>
                                          <p:tavLst>
                                            <p:tav tm="0">
                                              <p:val>
                                                <p:strVal val="#ppt_x"/>
                                              </p:val>
                                            </p:tav>
                                            <p:tav tm="100000">
                                              <p:val>
                                                <p:strVal val="#ppt_x"/>
                                              </p:val>
                                            </p:tav>
                                          </p:tavLst>
                                        </p:anim>
                                        <p:anim calcmode="lin" valueType="num">
                                          <p:cBhvr additive="base">
                                            <p:cTn id="80"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8" grpId="0"/>
          <p:bldP spid="9" grpId="0"/>
          <p:bldP spid="10" grpId="0"/>
          <p:bldP spid="11" grpId="0"/>
          <p:bldP spid="12" grpId="0"/>
          <p:bldP spid="13" grpId="0" animBg="1"/>
          <p:bldP spid="14" grpId="0" animBg="1"/>
          <p:bldP spid="21" grpId="0"/>
          <p:bldP spid="22" grpId="0"/>
          <p:bldP spid="23" grpId="0"/>
          <p:bldP spid="24" grpId="0"/>
          <p:bldP spid="2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0-#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fill="hold" nodeType="afterEffect">
                                      <p:stCondLst>
                                        <p:cond delay="0"/>
                                      </p:stCondLst>
                                      <p:childTnLst>
                                        <p:set>
                                          <p:cBhvr>
                                            <p:cTn id="15" dur="1" fill="hold">
                                              <p:stCondLst>
                                                <p:cond delay="0"/>
                                              </p:stCondLst>
                                            </p:cTn>
                                            <p:tgtEl>
                                              <p:spTgt spid="25"/>
                                            </p:tgtEl>
                                            <p:attrNameLst>
                                              <p:attrName>style.visibility</p:attrName>
                                            </p:attrNameLst>
                                          </p:cBhvr>
                                          <p:to>
                                            <p:strVal val="visible"/>
                                          </p:to>
                                        </p:set>
                                        <p:anim calcmode="lin" valueType="num">
                                          <p:cBhvr additive="base">
                                            <p:cTn id="16" dur="500" fill="hold"/>
                                            <p:tgtEl>
                                              <p:spTgt spid="25"/>
                                            </p:tgtEl>
                                            <p:attrNameLst>
                                              <p:attrName>ppt_x</p:attrName>
                                            </p:attrNameLst>
                                          </p:cBhvr>
                                          <p:tavLst>
                                            <p:tav tm="0">
                                              <p:val>
                                                <p:strVal val="0-#ppt_w/2"/>
                                              </p:val>
                                            </p:tav>
                                            <p:tav tm="100000">
                                              <p:val>
                                                <p:strVal val="#ppt_x"/>
                                              </p:val>
                                            </p:tav>
                                          </p:tavLst>
                                        </p:anim>
                                        <p:anim calcmode="lin" valueType="num">
                                          <p:cBhvr additive="base">
                                            <p:cTn id="17" dur="500" fill="hold"/>
                                            <p:tgtEl>
                                              <p:spTgt spid="25"/>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8"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500" fill="hold"/>
                                            <p:tgtEl>
                                              <p:spTgt spid="13"/>
                                            </p:tgtEl>
                                            <p:attrNameLst>
                                              <p:attrName>ppt_x</p:attrName>
                                            </p:attrNameLst>
                                          </p:cBhvr>
                                          <p:tavLst>
                                            <p:tav tm="0">
                                              <p:val>
                                                <p:strVal val="0-#ppt_w/2"/>
                                              </p:val>
                                            </p:tav>
                                            <p:tav tm="100000">
                                              <p:val>
                                                <p:strVal val="#ppt_x"/>
                                              </p:val>
                                            </p:tav>
                                          </p:tavLst>
                                        </p:anim>
                                        <p:anim calcmode="lin" valueType="num">
                                          <p:cBhvr additive="base">
                                            <p:cTn id="22" dur="500" fill="hold"/>
                                            <p:tgtEl>
                                              <p:spTgt spid="13"/>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8" fill="hold" nodeType="afterEffect">
                                      <p:stCondLst>
                                        <p:cond delay="0"/>
                                      </p:stCondLst>
                                      <p:childTnLst>
                                        <p:set>
                                          <p:cBhvr>
                                            <p:cTn id="25" dur="1" fill="hold">
                                              <p:stCondLst>
                                                <p:cond delay="0"/>
                                              </p:stCondLst>
                                            </p:cTn>
                                            <p:tgtEl>
                                              <p:spTgt spid="15"/>
                                            </p:tgtEl>
                                            <p:attrNameLst>
                                              <p:attrName>style.visibility</p:attrName>
                                            </p:attrNameLst>
                                          </p:cBhvr>
                                          <p:to>
                                            <p:strVal val="visible"/>
                                          </p:to>
                                        </p:set>
                                        <p:anim calcmode="lin" valueType="num">
                                          <p:cBhvr additive="base">
                                            <p:cTn id="26" dur="500" fill="hold"/>
                                            <p:tgtEl>
                                              <p:spTgt spid="15"/>
                                            </p:tgtEl>
                                            <p:attrNameLst>
                                              <p:attrName>ppt_x</p:attrName>
                                            </p:attrNameLst>
                                          </p:cBhvr>
                                          <p:tavLst>
                                            <p:tav tm="0">
                                              <p:val>
                                                <p:strVal val="0-#ppt_w/2"/>
                                              </p:val>
                                            </p:tav>
                                            <p:tav tm="100000">
                                              <p:val>
                                                <p:strVal val="#ppt_x"/>
                                              </p:val>
                                            </p:tav>
                                          </p:tavLst>
                                        </p:anim>
                                        <p:anim calcmode="lin" valueType="num">
                                          <p:cBhvr additive="base">
                                            <p:cTn id="27" dur="500" fill="hold"/>
                                            <p:tgtEl>
                                              <p:spTgt spid="15"/>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8"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0-#ppt_w/2"/>
                                              </p:val>
                                            </p:tav>
                                            <p:tav tm="100000">
                                              <p:val>
                                                <p:strVal val="#ppt_x"/>
                                              </p:val>
                                            </p:tav>
                                          </p:tavLst>
                                        </p:anim>
                                        <p:anim calcmode="lin" valueType="num">
                                          <p:cBhvr additive="base">
                                            <p:cTn id="32" dur="500" fill="hold"/>
                                            <p:tgtEl>
                                              <p:spTgt spid="14"/>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 presetClass="entr" presetSubtype="8" fill="hold" nodeType="after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additive="base">
                                            <p:cTn id="36" dur="500" fill="hold"/>
                                            <p:tgtEl>
                                              <p:spTgt spid="18"/>
                                            </p:tgtEl>
                                            <p:attrNameLst>
                                              <p:attrName>ppt_x</p:attrName>
                                            </p:attrNameLst>
                                          </p:cBhvr>
                                          <p:tavLst>
                                            <p:tav tm="0">
                                              <p:val>
                                                <p:strVal val="0-#ppt_w/2"/>
                                              </p:val>
                                            </p:tav>
                                            <p:tav tm="100000">
                                              <p:val>
                                                <p:strVal val="#ppt_x"/>
                                              </p:val>
                                            </p:tav>
                                          </p:tavLst>
                                        </p:anim>
                                        <p:anim calcmode="lin" valueType="num">
                                          <p:cBhvr additive="base">
                                            <p:cTn id="37" dur="500" fill="hold"/>
                                            <p:tgtEl>
                                              <p:spTgt spid="18"/>
                                            </p:tgtEl>
                                            <p:attrNameLst>
                                              <p:attrName>ppt_y</p:attrName>
                                            </p:attrNameLst>
                                          </p:cBhvr>
                                          <p:tavLst>
                                            <p:tav tm="0">
                                              <p:val>
                                                <p:strVal val="#ppt_y"/>
                                              </p:val>
                                            </p:tav>
                                            <p:tav tm="100000">
                                              <p:val>
                                                <p:strVal val="#ppt_y"/>
                                              </p:val>
                                            </p:tav>
                                          </p:tavLst>
                                        </p:anim>
                                      </p:childTnLst>
                                    </p:cTn>
                                  </p:par>
                                  <p:par>
                                    <p:cTn id="38" presetID="10" presetClass="entr" presetSubtype="0" fill="hold" grpId="0" nodeType="withEffect">
                                      <p:stCondLst>
                                        <p:cond delay="100"/>
                                      </p:stCondLst>
                                      <p:childTnLst>
                                        <p:set>
                                          <p:cBhvr>
                                            <p:cTn id="39" dur="1" fill="hold">
                                              <p:stCondLst>
                                                <p:cond delay="0"/>
                                              </p:stCondLst>
                                            </p:cTn>
                                            <p:tgtEl>
                                              <p:spTgt spid="24"/>
                                            </p:tgtEl>
                                            <p:attrNameLst>
                                              <p:attrName>style.visibility</p:attrName>
                                            </p:attrNameLst>
                                          </p:cBhvr>
                                          <p:to>
                                            <p:strVal val="visible"/>
                                          </p:to>
                                        </p:set>
                                        <p:animEffect transition="in" filter="fade">
                                          <p:cBhvr>
                                            <p:cTn id="40" dur="500"/>
                                            <p:tgtEl>
                                              <p:spTgt spid="24"/>
                                            </p:tgtEl>
                                          </p:cBhvr>
                                        </p:animEffect>
                                      </p:childTnLst>
                                    </p:cTn>
                                  </p:par>
                                  <p:par>
                                    <p:cTn id="41" presetID="10" presetClass="entr" presetSubtype="0" fill="hold" grpId="0" nodeType="withEffect">
                                      <p:stCondLst>
                                        <p:cond delay="200"/>
                                      </p:stCondLst>
                                      <p:childTnLst>
                                        <p:set>
                                          <p:cBhvr>
                                            <p:cTn id="42" dur="1" fill="hold">
                                              <p:stCondLst>
                                                <p:cond delay="0"/>
                                              </p:stCondLst>
                                            </p:cTn>
                                            <p:tgtEl>
                                              <p:spTgt spid="23"/>
                                            </p:tgtEl>
                                            <p:attrNameLst>
                                              <p:attrName>style.visibility</p:attrName>
                                            </p:attrNameLst>
                                          </p:cBhvr>
                                          <p:to>
                                            <p:strVal val="visible"/>
                                          </p:to>
                                        </p:set>
                                        <p:animEffect transition="in" filter="fade">
                                          <p:cBhvr>
                                            <p:cTn id="43" dur="500"/>
                                            <p:tgtEl>
                                              <p:spTgt spid="23"/>
                                            </p:tgtEl>
                                          </p:cBhvr>
                                        </p:animEffect>
                                      </p:childTnLst>
                                    </p:cTn>
                                  </p:par>
                                  <p:par>
                                    <p:cTn id="44" presetID="10" presetClass="entr" presetSubtype="0" fill="hold" grpId="0" nodeType="withEffect">
                                      <p:stCondLst>
                                        <p:cond delay="300"/>
                                      </p:stCondLst>
                                      <p:childTnLst>
                                        <p:set>
                                          <p:cBhvr>
                                            <p:cTn id="45" dur="1" fill="hold">
                                              <p:stCondLst>
                                                <p:cond delay="0"/>
                                              </p:stCondLst>
                                            </p:cTn>
                                            <p:tgtEl>
                                              <p:spTgt spid="22"/>
                                            </p:tgtEl>
                                            <p:attrNameLst>
                                              <p:attrName>style.visibility</p:attrName>
                                            </p:attrNameLst>
                                          </p:cBhvr>
                                          <p:to>
                                            <p:strVal val="visible"/>
                                          </p:to>
                                        </p:set>
                                        <p:animEffect transition="in" filter="fade">
                                          <p:cBhvr>
                                            <p:cTn id="46" dur="500"/>
                                            <p:tgtEl>
                                              <p:spTgt spid="22"/>
                                            </p:tgtEl>
                                          </p:cBhvr>
                                        </p:animEffect>
                                      </p:childTnLst>
                                    </p:cTn>
                                  </p:par>
                                  <p:par>
                                    <p:cTn id="47" presetID="10" presetClass="entr" presetSubtype="0" fill="hold" grpId="0" nodeType="withEffect">
                                      <p:stCondLst>
                                        <p:cond delay="600"/>
                                      </p:stCondLst>
                                      <p:childTnLst>
                                        <p:set>
                                          <p:cBhvr>
                                            <p:cTn id="48" dur="1" fill="hold">
                                              <p:stCondLst>
                                                <p:cond delay="0"/>
                                              </p:stCondLst>
                                            </p:cTn>
                                            <p:tgtEl>
                                              <p:spTgt spid="21"/>
                                            </p:tgtEl>
                                            <p:attrNameLst>
                                              <p:attrName>style.visibility</p:attrName>
                                            </p:attrNameLst>
                                          </p:cBhvr>
                                          <p:to>
                                            <p:strVal val="visible"/>
                                          </p:to>
                                        </p:set>
                                        <p:animEffect transition="in" filter="fade">
                                          <p:cBhvr>
                                            <p:cTn id="49" dur="500"/>
                                            <p:tgtEl>
                                              <p:spTgt spid="21"/>
                                            </p:tgtEl>
                                          </p:cBhvr>
                                        </p:animEffect>
                                      </p:childTnLst>
                                    </p:cTn>
                                  </p:par>
                                  <p:par>
                                    <p:cTn id="50" presetID="10" presetClass="entr" presetSubtype="0" fill="hold" grpId="0" nodeType="withEffect">
                                      <p:stCondLst>
                                        <p:cond delay="700"/>
                                      </p:stCondLst>
                                      <p:childTnLst>
                                        <p:set>
                                          <p:cBhvr>
                                            <p:cTn id="51" dur="1" fill="hold">
                                              <p:stCondLst>
                                                <p:cond delay="0"/>
                                              </p:stCondLst>
                                            </p:cTn>
                                            <p:tgtEl>
                                              <p:spTgt spid="28"/>
                                            </p:tgtEl>
                                            <p:attrNameLst>
                                              <p:attrName>style.visibility</p:attrName>
                                            </p:attrNameLst>
                                          </p:cBhvr>
                                          <p:to>
                                            <p:strVal val="visible"/>
                                          </p:to>
                                        </p:set>
                                        <p:animEffect transition="in" filter="fade">
                                          <p:cBhvr>
                                            <p:cTn id="52" dur="500"/>
                                            <p:tgtEl>
                                              <p:spTgt spid="28"/>
                                            </p:tgtEl>
                                          </p:cBhvr>
                                        </p:animEffect>
                                      </p:childTnLst>
                                    </p:cTn>
                                  </p:par>
                                  <p:par>
                                    <p:cTn id="53" presetID="10" presetClass="entr" presetSubtype="0" fill="hold" grpId="0" nodeType="withEffect">
                                      <p:stCondLst>
                                        <p:cond delay="900"/>
                                      </p:stCondLst>
                                      <p:childTnLst>
                                        <p:set>
                                          <p:cBhvr>
                                            <p:cTn id="54" dur="1" fill="hold">
                                              <p:stCondLst>
                                                <p:cond delay="0"/>
                                              </p:stCondLst>
                                            </p:cTn>
                                            <p:tgtEl>
                                              <p:spTgt spid="6"/>
                                            </p:tgtEl>
                                            <p:attrNameLst>
                                              <p:attrName>style.visibility</p:attrName>
                                            </p:attrNameLst>
                                          </p:cBhvr>
                                          <p:to>
                                            <p:strVal val="visible"/>
                                          </p:to>
                                        </p:set>
                                        <p:animEffect transition="in" filter="fade">
                                          <p:cBhvr>
                                            <p:cTn id="55" dur="500"/>
                                            <p:tgtEl>
                                              <p:spTgt spid="6"/>
                                            </p:tgtEl>
                                          </p:cBhvr>
                                        </p:animEffect>
                                      </p:childTnLst>
                                    </p:cTn>
                                  </p:par>
                                </p:childTnLst>
                              </p:cTn>
                            </p:par>
                            <p:par>
                              <p:cTn id="56" fill="hold">
                                <p:stCondLst>
                                  <p:cond delay="4400"/>
                                </p:stCondLst>
                                <p:childTnLst>
                                  <p:par>
                                    <p:cTn id="57" presetID="2" presetClass="entr" presetSubtype="4" fill="hold" grpId="0" nodeType="afterEffect">
                                      <p:stCondLst>
                                        <p:cond delay="0"/>
                                      </p:stCondLst>
                                      <p:childTnLst>
                                        <p:set>
                                          <p:cBhvr>
                                            <p:cTn id="58" dur="1" fill="hold">
                                              <p:stCondLst>
                                                <p:cond delay="0"/>
                                              </p:stCondLst>
                                            </p:cTn>
                                            <p:tgtEl>
                                              <p:spTgt spid="10"/>
                                            </p:tgtEl>
                                            <p:attrNameLst>
                                              <p:attrName>style.visibility</p:attrName>
                                            </p:attrNameLst>
                                          </p:cBhvr>
                                          <p:to>
                                            <p:strVal val="visible"/>
                                          </p:to>
                                        </p:set>
                                        <p:anim calcmode="lin" valueType="num">
                                          <p:cBhvr additive="base">
                                            <p:cTn id="59" dur="500" fill="hold"/>
                                            <p:tgtEl>
                                              <p:spTgt spid="10"/>
                                            </p:tgtEl>
                                            <p:attrNameLst>
                                              <p:attrName>ppt_x</p:attrName>
                                            </p:attrNameLst>
                                          </p:cBhvr>
                                          <p:tavLst>
                                            <p:tav tm="0">
                                              <p:val>
                                                <p:strVal val="#ppt_x"/>
                                              </p:val>
                                            </p:tav>
                                            <p:tav tm="100000">
                                              <p:val>
                                                <p:strVal val="#ppt_x"/>
                                              </p:val>
                                            </p:tav>
                                          </p:tavLst>
                                        </p:anim>
                                        <p:anim calcmode="lin" valueType="num">
                                          <p:cBhvr additive="base">
                                            <p:cTn id="60" dur="500" fill="hold"/>
                                            <p:tgtEl>
                                              <p:spTgt spid="10"/>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9"/>
                                            </p:tgtEl>
                                            <p:attrNameLst>
                                              <p:attrName>style.visibility</p:attrName>
                                            </p:attrNameLst>
                                          </p:cBhvr>
                                          <p:to>
                                            <p:strVal val="visible"/>
                                          </p:to>
                                        </p:set>
                                        <p:anim calcmode="lin" valueType="num">
                                          <p:cBhvr additive="base">
                                            <p:cTn id="63" dur="500" fill="hold"/>
                                            <p:tgtEl>
                                              <p:spTgt spid="9"/>
                                            </p:tgtEl>
                                            <p:attrNameLst>
                                              <p:attrName>ppt_x</p:attrName>
                                            </p:attrNameLst>
                                          </p:cBhvr>
                                          <p:tavLst>
                                            <p:tav tm="0">
                                              <p:val>
                                                <p:strVal val="#ppt_x"/>
                                              </p:val>
                                            </p:tav>
                                            <p:tav tm="100000">
                                              <p:val>
                                                <p:strVal val="#ppt_x"/>
                                              </p:val>
                                            </p:tav>
                                          </p:tavLst>
                                        </p:anim>
                                        <p:anim calcmode="lin" valueType="num">
                                          <p:cBhvr additive="base">
                                            <p:cTn id="64" dur="500" fill="hold"/>
                                            <p:tgtEl>
                                              <p:spTgt spid="9"/>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11"/>
                                            </p:tgtEl>
                                            <p:attrNameLst>
                                              <p:attrName>style.visibility</p:attrName>
                                            </p:attrNameLst>
                                          </p:cBhvr>
                                          <p:to>
                                            <p:strVal val="visible"/>
                                          </p:to>
                                        </p:set>
                                        <p:anim calcmode="lin" valueType="num">
                                          <p:cBhvr additive="base">
                                            <p:cTn id="67" dur="500" fill="hold"/>
                                            <p:tgtEl>
                                              <p:spTgt spid="11"/>
                                            </p:tgtEl>
                                            <p:attrNameLst>
                                              <p:attrName>ppt_x</p:attrName>
                                            </p:attrNameLst>
                                          </p:cBhvr>
                                          <p:tavLst>
                                            <p:tav tm="0">
                                              <p:val>
                                                <p:strVal val="#ppt_x"/>
                                              </p:val>
                                            </p:tav>
                                            <p:tav tm="100000">
                                              <p:val>
                                                <p:strVal val="#ppt_x"/>
                                              </p:val>
                                            </p:tav>
                                          </p:tavLst>
                                        </p:anim>
                                        <p:anim calcmode="lin" valueType="num">
                                          <p:cBhvr additive="base">
                                            <p:cTn id="68" dur="500" fill="hold"/>
                                            <p:tgtEl>
                                              <p:spTgt spid="11"/>
                                            </p:tgtEl>
                                            <p:attrNameLst>
                                              <p:attrName>ppt_y</p:attrName>
                                            </p:attrNameLst>
                                          </p:cBhvr>
                                          <p:tavLst>
                                            <p:tav tm="0">
                                              <p:val>
                                                <p:strVal val="1+#ppt_h/2"/>
                                              </p:val>
                                            </p:tav>
                                            <p:tav tm="100000">
                                              <p:val>
                                                <p:strVal val="#ppt_y"/>
                                              </p:val>
                                            </p:tav>
                                          </p:tavLst>
                                        </p:anim>
                                      </p:childTnLst>
                                    </p:cTn>
                                  </p:par>
                                  <p:par>
                                    <p:cTn id="69" presetID="2" presetClass="entr" presetSubtype="1" fill="hold" grpId="0" nodeType="withEffect">
                                      <p:stCondLst>
                                        <p:cond delay="0"/>
                                      </p:stCondLst>
                                      <p:childTnLst>
                                        <p:set>
                                          <p:cBhvr>
                                            <p:cTn id="70" dur="1" fill="hold">
                                              <p:stCondLst>
                                                <p:cond delay="0"/>
                                              </p:stCondLst>
                                            </p:cTn>
                                            <p:tgtEl>
                                              <p:spTgt spid="12"/>
                                            </p:tgtEl>
                                            <p:attrNameLst>
                                              <p:attrName>style.visibility</p:attrName>
                                            </p:attrNameLst>
                                          </p:cBhvr>
                                          <p:to>
                                            <p:strVal val="visible"/>
                                          </p:to>
                                        </p:set>
                                        <p:anim calcmode="lin" valueType="num">
                                          <p:cBhvr additive="base">
                                            <p:cTn id="71" dur="500" fill="hold"/>
                                            <p:tgtEl>
                                              <p:spTgt spid="12"/>
                                            </p:tgtEl>
                                            <p:attrNameLst>
                                              <p:attrName>ppt_x</p:attrName>
                                            </p:attrNameLst>
                                          </p:cBhvr>
                                          <p:tavLst>
                                            <p:tav tm="0">
                                              <p:val>
                                                <p:strVal val="#ppt_x"/>
                                              </p:val>
                                            </p:tav>
                                            <p:tav tm="100000">
                                              <p:val>
                                                <p:strVal val="#ppt_x"/>
                                              </p:val>
                                            </p:tav>
                                          </p:tavLst>
                                        </p:anim>
                                        <p:anim calcmode="lin" valueType="num">
                                          <p:cBhvr additive="base">
                                            <p:cTn id="72" dur="500" fill="hold"/>
                                            <p:tgtEl>
                                              <p:spTgt spid="12"/>
                                            </p:tgtEl>
                                            <p:attrNameLst>
                                              <p:attrName>ppt_y</p:attrName>
                                            </p:attrNameLst>
                                          </p:cBhvr>
                                          <p:tavLst>
                                            <p:tav tm="0">
                                              <p:val>
                                                <p:strVal val="0-#ppt_h/2"/>
                                              </p:val>
                                            </p:tav>
                                            <p:tav tm="100000">
                                              <p:val>
                                                <p:strVal val="#ppt_y"/>
                                              </p:val>
                                            </p:tav>
                                          </p:tavLst>
                                        </p:anim>
                                      </p:childTnLst>
                                    </p:cTn>
                                  </p:par>
                                  <p:par>
                                    <p:cTn id="73" presetID="2" presetClass="entr" presetSubtype="1" fill="hold" grpId="0" nodeType="withEffect">
                                      <p:stCondLst>
                                        <p:cond delay="0"/>
                                      </p:stCondLst>
                                      <p:childTnLst>
                                        <p:set>
                                          <p:cBhvr>
                                            <p:cTn id="74" dur="1" fill="hold">
                                              <p:stCondLst>
                                                <p:cond delay="0"/>
                                              </p:stCondLst>
                                            </p:cTn>
                                            <p:tgtEl>
                                              <p:spTgt spid="7"/>
                                            </p:tgtEl>
                                            <p:attrNameLst>
                                              <p:attrName>style.visibility</p:attrName>
                                            </p:attrNameLst>
                                          </p:cBhvr>
                                          <p:to>
                                            <p:strVal val="visible"/>
                                          </p:to>
                                        </p:set>
                                        <p:anim calcmode="lin" valueType="num">
                                          <p:cBhvr additive="base">
                                            <p:cTn id="75" dur="500" fill="hold"/>
                                            <p:tgtEl>
                                              <p:spTgt spid="7"/>
                                            </p:tgtEl>
                                            <p:attrNameLst>
                                              <p:attrName>ppt_x</p:attrName>
                                            </p:attrNameLst>
                                          </p:cBhvr>
                                          <p:tavLst>
                                            <p:tav tm="0">
                                              <p:val>
                                                <p:strVal val="#ppt_x"/>
                                              </p:val>
                                            </p:tav>
                                            <p:tav tm="100000">
                                              <p:val>
                                                <p:strVal val="#ppt_x"/>
                                              </p:val>
                                            </p:tav>
                                          </p:tavLst>
                                        </p:anim>
                                        <p:anim calcmode="lin" valueType="num">
                                          <p:cBhvr additive="base">
                                            <p:cTn id="76" dur="500" fill="hold"/>
                                            <p:tgtEl>
                                              <p:spTgt spid="7"/>
                                            </p:tgtEl>
                                            <p:attrNameLst>
                                              <p:attrName>ppt_y</p:attrName>
                                            </p:attrNameLst>
                                          </p:cBhvr>
                                          <p:tavLst>
                                            <p:tav tm="0">
                                              <p:val>
                                                <p:strVal val="0-#ppt_h/2"/>
                                              </p:val>
                                            </p:tav>
                                            <p:tav tm="100000">
                                              <p:val>
                                                <p:strVal val="#ppt_y"/>
                                              </p:val>
                                            </p:tav>
                                          </p:tavLst>
                                        </p:anim>
                                      </p:childTnLst>
                                    </p:cTn>
                                  </p:par>
                                  <p:par>
                                    <p:cTn id="77" presetID="2" presetClass="entr" presetSubtype="1" fill="hold" grpId="0" nodeType="withEffect">
                                      <p:stCondLst>
                                        <p:cond delay="0"/>
                                      </p:stCondLst>
                                      <p:childTnLst>
                                        <p:set>
                                          <p:cBhvr>
                                            <p:cTn id="78" dur="1" fill="hold">
                                              <p:stCondLst>
                                                <p:cond delay="0"/>
                                              </p:stCondLst>
                                            </p:cTn>
                                            <p:tgtEl>
                                              <p:spTgt spid="8"/>
                                            </p:tgtEl>
                                            <p:attrNameLst>
                                              <p:attrName>style.visibility</p:attrName>
                                            </p:attrNameLst>
                                          </p:cBhvr>
                                          <p:to>
                                            <p:strVal val="visible"/>
                                          </p:to>
                                        </p:set>
                                        <p:anim calcmode="lin" valueType="num">
                                          <p:cBhvr additive="base">
                                            <p:cTn id="79" dur="500" fill="hold"/>
                                            <p:tgtEl>
                                              <p:spTgt spid="8"/>
                                            </p:tgtEl>
                                            <p:attrNameLst>
                                              <p:attrName>ppt_x</p:attrName>
                                            </p:attrNameLst>
                                          </p:cBhvr>
                                          <p:tavLst>
                                            <p:tav tm="0">
                                              <p:val>
                                                <p:strVal val="#ppt_x"/>
                                              </p:val>
                                            </p:tav>
                                            <p:tav tm="100000">
                                              <p:val>
                                                <p:strVal val="#ppt_x"/>
                                              </p:val>
                                            </p:tav>
                                          </p:tavLst>
                                        </p:anim>
                                        <p:anim calcmode="lin" valueType="num">
                                          <p:cBhvr additive="base">
                                            <p:cTn id="80"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8" grpId="0"/>
          <p:bldP spid="9" grpId="0"/>
          <p:bldP spid="10" grpId="0"/>
          <p:bldP spid="11" grpId="0"/>
          <p:bldP spid="12" grpId="0"/>
          <p:bldP spid="13" grpId="0" animBg="1"/>
          <p:bldP spid="14" grpId="0" animBg="1"/>
          <p:bldP spid="21" grpId="0"/>
          <p:bldP spid="22" grpId="0"/>
          <p:bldP spid="23" grpId="0"/>
          <p:bldP spid="24" grpId="0"/>
          <p:bldP spid="28"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8" name="肘形连接符 3">
            <a:extLst>
              <a:ext uri="{FF2B5EF4-FFF2-40B4-BE49-F238E27FC236}">
                <a16:creationId xmlns:a16="http://schemas.microsoft.com/office/drawing/2014/main" id="{D2C43517-90FF-4407-8C70-DDF1D6297CC7}"/>
              </a:ext>
            </a:extLst>
          </p:cNvPr>
          <p:cNvCxnSpPr>
            <a:cxnSpLocks noChangeShapeType="1"/>
          </p:cNvCxnSpPr>
          <p:nvPr/>
        </p:nvCxnSpPr>
        <p:spPr bwMode="auto">
          <a:xfrm flipV="1">
            <a:off x="2795588" y="1900238"/>
            <a:ext cx="2726531" cy="409575"/>
          </a:xfrm>
          <a:prstGeom prst="bentConnector3">
            <a:avLst>
              <a:gd name="adj1" fmla="val 218"/>
            </a:avLst>
          </a:prstGeom>
          <a:noFill/>
          <a:ln w="19050">
            <a:solidFill>
              <a:schemeClr val="tx1">
                <a:lumMod val="75000"/>
                <a:lumOff val="25000"/>
              </a:schemeClr>
            </a:solidFill>
            <a:bevel/>
            <a:headEnd type="oval" w="med" len="med"/>
            <a:tailEnd type="oval" w="med" len="med"/>
          </a:ln>
          <a:extLst>
            <a:ext uri="{909E8E84-426E-40DD-AFC4-6F175D3DCCD1}">
              <a14:hiddenFill xmlns:a14="http://schemas.microsoft.com/office/drawing/2010/main">
                <a:noFill/>
              </a14:hiddenFill>
            </a:ext>
          </a:extLst>
        </p:spPr>
      </p:cxnSp>
      <p:cxnSp>
        <p:nvCxnSpPr>
          <p:cNvPr id="39" name="肘形连接符 3">
            <a:extLst>
              <a:ext uri="{FF2B5EF4-FFF2-40B4-BE49-F238E27FC236}">
                <a16:creationId xmlns:a16="http://schemas.microsoft.com/office/drawing/2014/main" id="{AC433EFA-CF73-47CF-8B94-AA6C90CA2253}"/>
              </a:ext>
            </a:extLst>
          </p:cNvPr>
          <p:cNvCxnSpPr>
            <a:cxnSpLocks noChangeShapeType="1"/>
          </p:cNvCxnSpPr>
          <p:nvPr/>
        </p:nvCxnSpPr>
        <p:spPr bwMode="auto">
          <a:xfrm flipH="1" flipV="1">
            <a:off x="5981700" y="1900238"/>
            <a:ext cx="2827735" cy="409575"/>
          </a:xfrm>
          <a:prstGeom prst="bentConnector3">
            <a:avLst>
              <a:gd name="adj1" fmla="val 218"/>
            </a:avLst>
          </a:prstGeom>
          <a:noFill/>
          <a:ln w="19050">
            <a:solidFill>
              <a:schemeClr val="tx1">
                <a:lumMod val="75000"/>
                <a:lumOff val="25000"/>
              </a:schemeClr>
            </a:solidFill>
            <a:bevel/>
            <a:headEnd type="oval" w="med" len="med"/>
            <a:tailEnd type="oval" w="med" len="med"/>
          </a:ln>
          <a:extLst>
            <a:ext uri="{909E8E84-426E-40DD-AFC4-6F175D3DCCD1}">
              <a14:hiddenFill xmlns:a14="http://schemas.microsoft.com/office/drawing/2010/main">
                <a:noFill/>
              </a14:hiddenFill>
            </a:ext>
          </a:extLst>
        </p:spPr>
      </p:cxnSp>
      <p:cxnSp>
        <p:nvCxnSpPr>
          <p:cNvPr id="40" name="肘形连接符 2">
            <a:extLst>
              <a:ext uri="{FF2B5EF4-FFF2-40B4-BE49-F238E27FC236}">
                <a16:creationId xmlns:a16="http://schemas.microsoft.com/office/drawing/2014/main" id="{FDB35BF5-776D-4BCE-B5F2-4598A0EC07D9}"/>
              </a:ext>
            </a:extLst>
          </p:cNvPr>
          <p:cNvCxnSpPr>
            <a:cxnSpLocks noChangeShapeType="1"/>
          </p:cNvCxnSpPr>
          <p:nvPr/>
        </p:nvCxnSpPr>
        <p:spPr bwMode="auto">
          <a:xfrm flipH="1">
            <a:off x="5981700" y="4471988"/>
            <a:ext cx="2827735" cy="408385"/>
          </a:xfrm>
          <a:prstGeom prst="bentConnector3">
            <a:avLst>
              <a:gd name="adj1" fmla="val 218"/>
            </a:avLst>
          </a:prstGeom>
          <a:noFill/>
          <a:ln w="19050">
            <a:solidFill>
              <a:schemeClr val="tx1">
                <a:lumMod val="75000"/>
                <a:lumOff val="25000"/>
              </a:schemeClr>
            </a:solidFill>
            <a:bevel/>
            <a:headEnd type="oval" w="med" len="med"/>
            <a:tailEnd type="oval" w="med" len="med"/>
          </a:ln>
          <a:extLst>
            <a:ext uri="{909E8E84-426E-40DD-AFC4-6F175D3DCCD1}">
              <a14:hiddenFill xmlns:a14="http://schemas.microsoft.com/office/drawing/2010/main">
                <a:noFill/>
              </a14:hiddenFill>
            </a:ext>
          </a:extLst>
        </p:spPr>
      </p:cxnSp>
      <p:cxnSp>
        <p:nvCxnSpPr>
          <p:cNvPr id="41" name="肘形连接符 4">
            <a:extLst>
              <a:ext uri="{FF2B5EF4-FFF2-40B4-BE49-F238E27FC236}">
                <a16:creationId xmlns:a16="http://schemas.microsoft.com/office/drawing/2014/main" id="{9615B9B4-2A8D-45D2-AB16-55F59C90E7EA}"/>
              </a:ext>
            </a:extLst>
          </p:cNvPr>
          <p:cNvCxnSpPr>
            <a:cxnSpLocks noChangeShapeType="1"/>
          </p:cNvCxnSpPr>
          <p:nvPr/>
        </p:nvCxnSpPr>
        <p:spPr bwMode="auto">
          <a:xfrm>
            <a:off x="2795588" y="4471988"/>
            <a:ext cx="2726531" cy="408385"/>
          </a:xfrm>
          <a:prstGeom prst="bentConnector3">
            <a:avLst>
              <a:gd name="adj1" fmla="val 218"/>
            </a:avLst>
          </a:prstGeom>
          <a:noFill/>
          <a:ln w="19050">
            <a:solidFill>
              <a:schemeClr val="tx1">
                <a:lumMod val="75000"/>
                <a:lumOff val="25000"/>
              </a:schemeClr>
            </a:solidFill>
            <a:bevel/>
            <a:headEnd type="oval" w="med" len="med"/>
            <a:tailEnd type="oval" w="med" len="med"/>
          </a:ln>
          <a:extLst>
            <a:ext uri="{909E8E84-426E-40DD-AFC4-6F175D3DCCD1}">
              <a14:hiddenFill xmlns:a14="http://schemas.microsoft.com/office/drawing/2010/main">
                <a:noFill/>
              </a14:hiddenFill>
            </a:ext>
          </a:extLst>
        </p:spPr>
      </p:cxnSp>
      <p:sp>
        <p:nvSpPr>
          <p:cNvPr id="42" name="文本框 5">
            <a:extLst>
              <a:ext uri="{FF2B5EF4-FFF2-40B4-BE49-F238E27FC236}">
                <a16:creationId xmlns:a16="http://schemas.microsoft.com/office/drawing/2014/main" id="{27D672D3-E0F5-47AC-9756-F5CEF3EF8002}"/>
              </a:ext>
            </a:extLst>
          </p:cNvPr>
          <p:cNvSpPr>
            <a:spLocks noChangeArrowheads="1"/>
          </p:cNvSpPr>
          <p:nvPr/>
        </p:nvSpPr>
        <p:spPr bwMode="auto">
          <a:xfrm>
            <a:off x="3364706" y="4201716"/>
            <a:ext cx="2157413"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20000"/>
              </a:lnSpc>
              <a:spcBef>
                <a:spcPct val="0"/>
              </a:spcBef>
              <a:buFont typeface="Arial" pitchFamily="34" charset="0"/>
              <a:buNone/>
            </a:pPr>
            <a:r>
              <a:rPr lang="zh-CN" altLang="en-US" sz="1100" dirty="0">
                <a:solidFill>
                  <a:schemeClr val="bg1">
                    <a:lumMod val="50000"/>
                  </a:schemeClr>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在此录入上述图表的描述说明，在此录入上述图表的描述说明，在此录入上述图表的描述说明。</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43" name="组合 42">
            <a:extLst>
              <a:ext uri="{FF2B5EF4-FFF2-40B4-BE49-F238E27FC236}">
                <a16:creationId xmlns:a16="http://schemas.microsoft.com/office/drawing/2014/main" id="{C5A95356-6A1E-4C96-8E98-203072AE889D}"/>
              </a:ext>
            </a:extLst>
          </p:cNvPr>
          <p:cNvGrpSpPr/>
          <p:nvPr/>
        </p:nvGrpSpPr>
        <p:grpSpPr>
          <a:xfrm>
            <a:off x="2317646" y="3668530"/>
            <a:ext cx="891215" cy="891215"/>
            <a:chOff x="1072935" y="2884829"/>
            <a:chExt cx="980337" cy="980337"/>
          </a:xfrm>
        </p:grpSpPr>
        <p:grpSp>
          <p:nvGrpSpPr>
            <p:cNvPr id="44" name="组合 43">
              <a:extLst>
                <a:ext uri="{FF2B5EF4-FFF2-40B4-BE49-F238E27FC236}">
                  <a16:creationId xmlns:a16="http://schemas.microsoft.com/office/drawing/2014/main" id="{17C913DA-79B4-4350-A8ED-1ED5E5B2FD54}"/>
                </a:ext>
              </a:extLst>
            </p:cNvPr>
            <p:cNvGrpSpPr/>
            <p:nvPr/>
          </p:nvGrpSpPr>
          <p:grpSpPr>
            <a:xfrm>
              <a:off x="1072935" y="2884829"/>
              <a:ext cx="980337" cy="980337"/>
              <a:chOff x="304800" y="673100"/>
              <a:chExt cx="4000500" cy="4000500"/>
            </a:xfrm>
            <a:effectLst>
              <a:outerShdw blurRad="444500" dist="254000" dir="8100000" algn="tr" rotWithShape="0">
                <a:prstClr val="black">
                  <a:alpha val="50000"/>
                </a:prstClr>
              </a:outerShdw>
            </a:effectLst>
          </p:grpSpPr>
          <p:sp>
            <p:nvSpPr>
              <p:cNvPr id="49" name="同心圆 46">
                <a:extLst>
                  <a:ext uri="{FF2B5EF4-FFF2-40B4-BE49-F238E27FC236}">
                    <a16:creationId xmlns:a16="http://schemas.microsoft.com/office/drawing/2014/main" id="{14AD6AFD-18E3-45D7-A7E3-C8C9DE0B4CB9}"/>
                  </a:ext>
                </a:extLst>
              </p:cNvPr>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0" name="椭圆 49">
                <a:extLst>
                  <a:ext uri="{FF2B5EF4-FFF2-40B4-BE49-F238E27FC236}">
                    <a16:creationId xmlns:a16="http://schemas.microsoft.com/office/drawing/2014/main" id="{A849F3D3-494D-4780-A9C4-4CCFD8991F92}"/>
                  </a:ext>
                </a:extLst>
              </p:cNvPr>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45" name="组合 9">
              <a:extLst>
                <a:ext uri="{FF2B5EF4-FFF2-40B4-BE49-F238E27FC236}">
                  <a16:creationId xmlns:a16="http://schemas.microsoft.com/office/drawing/2014/main" id="{E3BF5916-D341-4B74-9CD8-4E8C4467BADD}"/>
                </a:ext>
              </a:extLst>
            </p:cNvPr>
            <p:cNvGrpSpPr>
              <a:grpSpLocks/>
            </p:cNvGrpSpPr>
            <p:nvPr/>
          </p:nvGrpSpPr>
          <p:grpSpPr bwMode="auto">
            <a:xfrm>
              <a:off x="1421984" y="3213744"/>
              <a:ext cx="282243" cy="476079"/>
              <a:chOff x="0" y="0"/>
              <a:chExt cx="292099" cy="492124"/>
            </a:xfrm>
            <a:solidFill>
              <a:srgbClr val="C00000"/>
            </a:solidFill>
          </p:grpSpPr>
          <p:sp>
            <p:nvSpPr>
              <p:cNvPr id="46" name="Freeform 15">
                <a:extLst>
                  <a:ext uri="{FF2B5EF4-FFF2-40B4-BE49-F238E27FC236}">
                    <a16:creationId xmlns:a16="http://schemas.microsoft.com/office/drawing/2014/main" id="{375CD4F1-0B38-41B0-B1B2-AB0F587EF5CB}"/>
                  </a:ext>
                </a:extLst>
              </p:cNvPr>
              <p:cNvSpPr>
                <a:spLocks noEditPoints="1" noChangeArrowheads="1"/>
              </p:cNvSpPr>
              <p:nvPr/>
            </p:nvSpPr>
            <p:spPr bwMode="auto">
              <a:xfrm>
                <a:off x="0" y="0"/>
                <a:ext cx="292099" cy="492124"/>
              </a:xfrm>
              <a:custGeom>
                <a:avLst/>
                <a:gdLst>
                  <a:gd name="T0" fmla="*/ 0 w 166"/>
                  <a:gd name="T1" fmla="*/ 2147483647 h 280"/>
                  <a:gd name="T2" fmla="*/ 2147483647 w 166"/>
                  <a:gd name="T3" fmla="*/ 2147483647 h 280"/>
                  <a:gd name="T4" fmla="*/ 2147483647 w 166"/>
                  <a:gd name="T5" fmla="*/ 2147483647 h 280"/>
                  <a:gd name="T6" fmla="*/ 2147483647 w 166"/>
                  <a:gd name="T7" fmla="*/ 2147483647 h 280"/>
                  <a:gd name="T8" fmla="*/ 2147483647 w 166"/>
                  <a:gd name="T9" fmla="*/ 2147483647 h 280"/>
                  <a:gd name="T10" fmla="*/ 2147483647 w 166"/>
                  <a:gd name="T11" fmla="*/ 2147483647 h 280"/>
                  <a:gd name="T12" fmla="*/ 2147483647 w 166"/>
                  <a:gd name="T13" fmla="*/ 2147483647 h 280"/>
                  <a:gd name="T14" fmla="*/ 2147483647 w 166"/>
                  <a:gd name="T15" fmla="*/ 2147483647 h 280"/>
                  <a:gd name="T16" fmla="*/ 2147483647 w 166"/>
                  <a:gd name="T17" fmla="*/ 2147483647 h 280"/>
                  <a:gd name="T18" fmla="*/ 0 w 166"/>
                  <a:gd name="T19" fmla="*/ 2147483647 h 280"/>
                  <a:gd name="T20" fmla="*/ 0 w 166"/>
                  <a:gd name="T21" fmla="*/ 2147483647 h 280"/>
                  <a:gd name="T22" fmla="*/ 0 w 166"/>
                  <a:gd name="T23" fmla="*/ 2147483647 h 280"/>
                  <a:gd name="T24" fmla="*/ 0 w 166"/>
                  <a:gd name="T25" fmla="*/ 0 h 280"/>
                  <a:gd name="T26" fmla="*/ 2147483647 w 166"/>
                  <a:gd name="T27" fmla="*/ 0 h 280"/>
                  <a:gd name="T28" fmla="*/ 2147483647 w 166"/>
                  <a:gd name="T29" fmla="*/ 2147483647 h 280"/>
                  <a:gd name="T30" fmla="*/ 2147483647 w 166"/>
                  <a:gd name="T31" fmla="*/ 2147483647 h 280"/>
                  <a:gd name="T32" fmla="*/ 2147483647 w 166"/>
                  <a:gd name="T33" fmla="*/ 2147483647 h 280"/>
                  <a:gd name="T34" fmla="*/ 2147483647 w 166"/>
                  <a:gd name="T35" fmla="*/ 2147483647 h 280"/>
                  <a:gd name="T36" fmla="*/ 2147483647 w 166"/>
                  <a:gd name="T37" fmla="*/ 2147483647 h 280"/>
                  <a:gd name="T38" fmla="*/ 2147483647 w 166"/>
                  <a:gd name="T39" fmla="*/ 2147483647 h 280"/>
                  <a:gd name="T40" fmla="*/ 2147483647 w 166"/>
                  <a:gd name="T41" fmla="*/ 2147483647 h 280"/>
                  <a:gd name="T42" fmla="*/ 0 w 166"/>
                  <a:gd name="T43" fmla="*/ 2147483647 h 280"/>
                  <a:gd name="T44" fmla="*/ 0 w 166"/>
                  <a:gd name="T45" fmla="*/ 0 h 28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66"/>
                  <a:gd name="T70" fmla="*/ 0 h 280"/>
                  <a:gd name="T71" fmla="*/ 166 w 166"/>
                  <a:gd name="T72" fmla="*/ 280 h 28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66" h="280">
                    <a:moveTo>
                      <a:pt x="0" y="280"/>
                    </a:moveTo>
                    <a:lnTo>
                      <a:pt x="166" y="280"/>
                    </a:lnTo>
                    <a:lnTo>
                      <a:pt x="166" y="268"/>
                    </a:lnTo>
                    <a:lnTo>
                      <a:pt x="164" y="264"/>
                    </a:lnTo>
                    <a:lnTo>
                      <a:pt x="160" y="262"/>
                    </a:lnTo>
                    <a:lnTo>
                      <a:pt x="6" y="262"/>
                    </a:lnTo>
                    <a:lnTo>
                      <a:pt x="2" y="264"/>
                    </a:lnTo>
                    <a:lnTo>
                      <a:pt x="0" y="268"/>
                    </a:lnTo>
                    <a:lnTo>
                      <a:pt x="0" y="280"/>
                    </a:lnTo>
                    <a:close/>
                    <a:moveTo>
                      <a:pt x="0" y="0"/>
                    </a:moveTo>
                    <a:lnTo>
                      <a:pt x="166" y="0"/>
                    </a:lnTo>
                    <a:lnTo>
                      <a:pt x="166" y="12"/>
                    </a:lnTo>
                    <a:lnTo>
                      <a:pt x="164" y="16"/>
                    </a:lnTo>
                    <a:lnTo>
                      <a:pt x="160" y="18"/>
                    </a:lnTo>
                    <a:lnTo>
                      <a:pt x="6" y="18"/>
                    </a:lnTo>
                    <a:lnTo>
                      <a:pt x="2" y="16"/>
                    </a:lnTo>
                    <a:lnTo>
                      <a:pt x="0" y="12"/>
                    </a:lnTo>
                    <a:lnTo>
                      <a:pt x="0" y="0"/>
                    </a:lnTo>
                    <a:close/>
                  </a:path>
                </a:pathLst>
              </a:custGeom>
              <a:solidFill>
                <a:srgbClr val="FCEC2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7" name="Freeform 16">
                <a:extLst>
                  <a:ext uri="{FF2B5EF4-FFF2-40B4-BE49-F238E27FC236}">
                    <a16:creationId xmlns:a16="http://schemas.microsoft.com/office/drawing/2014/main" id="{21CC146D-148F-4917-9E57-C8D221AEBE21}"/>
                  </a:ext>
                </a:extLst>
              </p:cNvPr>
              <p:cNvSpPr>
                <a:spLocks noEditPoints="1" noChangeArrowheads="1"/>
              </p:cNvSpPr>
              <p:nvPr/>
            </p:nvSpPr>
            <p:spPr bwMode="auto">
              <a:xfrm>
                <a:off x="23812" y="46039"/>
                <a:ext cx="244476" cy="400050"/>
              </a:xfrm>
              <a:custGeom>
                <a:avLst/>
                <a:gdLst>
                  <a:gd name="T0" fmla="*/ 2147483647 w 138"/>
                  <a:gd name="T1" fmla="*/ 2147483647 h 228"/>
                  <a:gd name="T2" fmla="*/ 2147483647 w 138"/>
                  <a:gd name="T3" fmla="*/ 2147483647 h 228"/>
                  <a:gd name="T4" fmla="*/ 2147483647 w 138"/>
                  <a:gd name="T5" fmla="*/ 2147483647 h 228"/>
                  <a:gd name="T6" fmla="*/ 2147483647 w 138"/>
                  <a:gd name="T7" fmla="*/ 2147483647 h 228"/>
                  <a:gd name="T8" fmla="*/ 2147483647 w 138"/>
                  <a:gd name="T9" fmla="*/ 2147483647 h 228"/>
                  <a:gd name="T10" fmla="*/ 2147483647 w 138"/>
                  <a:gd name="T11" fmla="*/ 2147483647 h 228"/>
                  <a:gd name="T12" fmla="*/ 2147483647 w 138"/>
                  <a:gd name="T13" fmla="*/ 2147483647 h 228"/>
                  <a:gd name="T14" fmla="*/ 2147483647 w 138"/>
                  <a:gd name="T15" fmla="*/ 2147483647 h 228"/>
                  <a:gd name="T16" fmla="*/ 2147483647 w 138"/>
                  <a:gd name="T17" fmla="*/ 2147483647 h 228"/>
                  <a:gd name="T18" fmla="*/ 2147483647 w 138"/>
                  <a:gd name="T19" fmla="*/ 2147483647 h 228"/>
                  <a:gd name="T20" fmla="*/ 0 w 138"/>
                  <a:gd name="T21" fmla="*/ 2147483647 h 228"/>
                  <a:gd name="T22" fmla="*/ 0 w 138"/>
                  <a:gd name="T23" fmla="*/ 2147483647 h 228"/>
                  <a:gd name="T24" fmla="*/ 2147483647 w 138"/>
                  <a:gd name="T25" fmla="*/ 2147483647 h 228"/>
                  <a:gd name="T26" fmla="*/ 2147483647 w 138"/>
                  <a:gd name="T27" fmla="*/ 2147483647 h 228"/>
                  <a:gd name="T28" fmla="*/ 2147483647 w 138"/>
                  <a:gd name="T29" fmla="*/ 2147483647 h 228"/>
                  <a:gd name="T30" fmla="*/ 2147483647 w 138"/>
                  <a:gd name="T31" fmla="*/ 2147483647 h 228"/>
                  <a:gd name="T32" fmla="*/ 2147483647 w 138"/>
                  <a:gd name="T33" fmla="*/ 2147483647 h 228"/>
                  <a:gd name="T34" fmla="*/ 2147483647 w 138"/>
                  <a:gd name="T35" fmla="*/ 2147483647 h 228"/>
                  <a:gd name="T36" fmla="*/ 2147483647 w 138"/>
                  <a:gd name="T37" fmla="*/ 2147483647 h 228"/>
                  <a:gd name="T38" fmla="*/ 0 w 138"/>
                  <a:gd name="T39" fmla="*/ 2147483647 h 228"/>
                  <a:gd name="T40" fmla="*/ 2147483647 w 138"/>
                  <a:gd name="T41" fmla="*/ 0 h 228"/>
                  <a:gd name="T42" fmla="*/ 2147483647 w 138"/>
                  <a:gd name="T43" fmla="*/ 2147483647 h 228"/>
                  <a:gd name="T44" fmla="*/ 2147483647 w 138"/>
                  <a:gd name="T45" fmla="*/ 2147483647 h 228"/>
                  <a:gd name="T46" fmla="*/ 2147483647 w 138"/>
                  <a:gd name="T47" fmla="*/ 2147483647 h 228"/>
                  <a:gd name="T48" fmla="*/ 2147483647 w 138"/>
                  <a:gd name="T49" fmla="*/ 2147483647 h 228"/>
                  <a:gd name="T50" fmla="*/ 2147483647 w 138"/>
                  <a:gd name="T51" fmla="*/ 2147483647 h 228"/>
                  <a:gd name="T52" fmla="*/ 2147483647 w 138"/>
                  <a:gd name="T53" fmla="*/ 2147483647 h 228"/>
                  <a:gd name="T54" fmla="*/ 2147483647 w 138"/>
                  <a:gd name="T55" fmla="*/ 2147483647 h 228"/>
                  <a:gd name="T56" fmla="*/ 2147483647 w 138"/>
                  <a:gd name="T57" fmla="*/ 2147483647 h 228"/>
                  <a:gd name="T58" fmla="*/ 2147483647 w 138"/>
                  <a:gd name="T59" fmla="*/ 2147483647 h 228"/>
                  <a:gd name="T60" fmla="*/ 2147483647 w 138"/>
                  <a:gd name="T61" fmla="*/ 2147483647 h 228"/>
                  <a:gd name="T62" fmla="*/ 2147483647 w 138"/>
                  <a:gd name="T63" fmla="*/ 0 h 228"/>
                  <a:gd name="T64" fmla="*/ 2147483647 w 138"/>
                  <a:gd name="T65" fmla="*/ 2147483647 h 228"/>
                  <a:gd name="T66" fmla="*/ 2147483647 w 138"/>
                  <a:gd name="T67" fmla="*/ 2147483647 h 228"/>
                  <a:gd name="T68" fmla="*/ 2147483647 w 138"/>
                  <a:gd name="T69" fmla="*/ 2147483647 h 228"/>
                  <a:gd name="T70" fmla="*/ 2147483647 w 138"/>
                  <a:gd name="T71" fmla="*/ 2147483647 h 228"/>
                  <a:gd name="T72" fmla="*/ 2147483647 w 138"/>
                  <a:gd name="T73" fmla="*/ 2147483647 h 228"/>
                  <a:gd name="T74" fmla="*/ 2147483647 w 138"/>
                  <a:gd name="T75" fmla="*/ 2147483647 h 228"/>
                  <a:gd name="T76" fmla="*/ 2147483647 w 138"/>
                  <a:gd name="T77" fmla="*/ 2147483647 h 228"/>
                  <a:gd name="T78" fmla="*/ 2147483647 w 138"/>
                  <a:gd name="T79" fmla="*/ 2147483647 h 228"/>
                  <a:gd name="T80" fmla="*/ 2147483647 w 138"/>
                  <a:gd name="T81" fmla="*/ 2147483647 h 228"/>
                  <a:gd name="T82" fmla="*/ 2147483647 w 138"/>
                  <a:gd name="T83" fmla="*/ 2147483647 h 22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38"/>
                  <a:gd name="T127" fmla="*/ 0 h 228"/>
                  <a:gd name="T128" fmla="*/ 138 w 138"/>
                  <a:gd name="T129" fmla="*/ 228 h 22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38" h="228">
                    <a:moveTo>
                      <a:pt x="14" y="0"/>
                    </a:moveTo>
                    <a:lnTo>
                      <a:pt x="14" y="50"/>
                    </a:lnTo>
                    <a:lnTo>
                      <a:pt x="14" y="58"/>
                    </a:lnTo>
                    <a:lnTo>
                      <a:pt x="16" y="66"/>
                    </a:lnTo>
                    <a:lnTo>
                      <a:pt x="20" y="70"/>
                    </a:lnTo>
                    <a:lnTo>
                      <a:pt x="24" y="76"/>
                    </a:lnTo>
                    <a:lnTo>
                      <a:pt x="48" y="96"/>
                    </a:lnTo>
                    <a:lnTo>
                      <a:pt x="56" y="104"/>
                    </a:lnTo>
                    <a:lnTo>
                      <a:pt x="58" y="110"/>
                    </a:lnTo>
                    <a:lnTo>
                      <a:pt x="58" y="114"/>
                    </a:lnTo>
                    <a:lnTo>
                      <a:pt x="56" y="122"/>
                    </a:lnTo>
                    <a:lnTo>
                      <a:pt x="48" y="132"/>
                    </a:lnTo>
                    <a:lnTo>
                      <a:pt x="24" y="152"/>
                    </a:lnTo>
                    <a:lnTo>
                      <a:pt x="20" y="156"/>
                    </a:lnTo>
                    <a:lnTo>
                      <a:pt x="16" y="162"/>
                    </a:lnTo>
                    <a:lnTo>
                      <a:pt x="14" y="168"/>
                    </a:lnTo>
                    <a:lnTo>
                      <a:pt x="14" y="176"/>
                    </a:lnTo>
                    <a:lnTo>
                      <a:pt x="14" y="228"/>
                    </a:lnTo>
                    <a:lnTo>
                      <a:pt x="0" y="228"/>
                    </a:lnTo>
                    <a:lnTo>
                      <a:pt x="0" y="172"/>
                    </a:lnTo>
                    <a:lnTo>
                      <a:pt x="0" y="162"/>
                    </a:lnTo>
                    <a:lnTo>
                      <a:pt x="2" y="154"/>
                    </a:lnTo>
                    <a:lnTo>
                      <a:pt x="8" y="148"/>
                    </a:lnTo>
                    <a:lnTo>
                      <a:pt x="14" y="142"/>
                    </a:lnTo>
                    <a:lnTo>
                      <a:pt x="36" y="122"/>
                    </a:lnTo>
                    <a:lnTo>
                      <a:pt x="40" y="118"/>
                    </a:lnTo>
                    <a:lnTo>
                      <a:pt x="42" y="114"/>
                    </a:lnTo>
                    <a:lnTo>
                      <a:pt x="40" y="110"/>
                    </a:lnTo>
                    <a:lnTo>
                      <a:pt x="36" y="106"/>
                    </a:lnTo>
                    <a:lnTo>
                      <a:pt x="14" y="86"/>
                    </a:lnTo>
                    <a:lnTo>
                      <a:pt x="8" y="80"/>
                    </a:lnTo>
                    <a:lnTo>
                      <a:pt x="2" y="72"/>
                    </a:lnTo>
                    <a:lnTo>
                      <a:pt x="0" y="66"/>
                    </a:lnTo>
                    <a:lnTo>
                      <a:pt x="0" y="56"/>
                    </a:lnTo>
                    <a:lnTo>
                      <a:pt x="0" y="0"/>
                    </a:lnTo>
                    <a:lnTo>
                      <a:pt x="14" y="0"/>
                    </a:lnTo>
                    <a:close/>
                    <a:moveTo>
                      <a:pt x="124" y="228"/>
                    </a:moveTo>
                    <a:lnTo>
                      <a:pt x="124" y="176"/>
                    </a:lnTo>
                    <a:lnTo>
                      <a:pt x="124" y="168"/>
                    </a:lnTo>
                    <a:lnTo>
                      <a:pt x="122" y="162"/>
                    </a:lnTo>
                    <a:lnTo>
                      <a:pt x="118" y="156"/>
                    </a:lnTo>
                    <a:lnTo>
                      <a:pt x="114" y="152"/>
                    </a:lnTo>
                    <a:lnTo>
                      <a:pt x="90" y="132"/>
                    </a:lnTo>
                    <a:lnTo>
                      <a:pt x="82" y="122"/>
                    </a:lnTo>
                    <a:lnTo>
                      <a:pt x="80" y="114"/>
                    </a:lnTo>
                    <a:lnTo>
                      <a:pt x="80" y="110"/>
                    </a:lnTo>
                    <a:lnTo>
                      <a:pt x="82" y="104"/>
                    </a:lnTo>
                    <a:lnTo>
                      <a:pt x="90" y="96"/>
                    </a:lnTo>
                    <a:lnTo>
                      <a:pt x="114" y="76"/>
                    </a:lnTo>
                    <a:lnTo>
                      <a:pt x="118" y="70"/>
                    </a:lnTo>
                    <a:lnTo>
                      <a:pt x="122" y="66"/>
                    </a:lnTo>
                    <a:lnTo>
                      <a:pt x="124" y="58"/>
                    </a:lnTo>
                    <a:lnTo>
                      <a:pt x="124" y="50"/>
                    </a:lnTo>
                    <a:lnTo>
                      <a:pt x="124" y="0"/>
                    </a:lnTo>
                    <a:lnTo>
                      <a:pt x="138" y="0"/>
                    </a:lnTo>
                    <a:lnTo>
                      <a:pt x="138" y="56"/>
                    </a:lnTo>
                    <a:lnTo>
                      <a:pt x="138" y="66"/>
                    </a:lnTo>
                    <a:lnTo>
                      <a:pt x="136" y="72"/>
                    </a:lnTo>
                    <a:lnTo>
                      <a:pt x="132" y="80"/>
                    </a:lnTo>
                    <a:lnTo>
                      <a:pt x="124" y="86"/>
                    </a:lnTo>
                    <a:lnTo>
                      <a:pt x="102" y="106"/>
                    </a:lnTo>
                    <a:lnTo>
                      <a:pt x="98" y="110"/>
                    </a:lnTo>
                    <a:lnTo>
                      <a:pt x="96" y="114"/>
                    </a:lnTo>
                    <a:lnTo>
                      <a:pt x="98" y="118"/>
                    </a:lnTo>
                    <a:lnTo>
                      <a:pt x="102" y="122"/>
                    </a:lnTo>
                    <a:lnTo>
                      <a:pt x="124" y="142"/>
                    </a:lnTo>
                    <a:lnTo>
                      <a:pt x="132" y="148"/>
                    </a:lnTo>
                    <a:lnTo>
                      <a:pt x="136" y="154"/>
                    </a:lnTo>
                    <a:lnTo>
                      <a:pt x="138" y="162"/>
                    </a:lnTo>
                    <a:lnTo>
                      <a:pt x="138" y="172"/>
                    </a:lnTo>
                    <a:lnTo>
                      <a:pt x="138" y="228"/>
                    </a:lnTo>
                    <a:lnTo>
                      <a:pt x="124" y="228"/>
                    </a:lnTo>
                    <a:close/>
                  </a:path>
                </a:pathLst>
              </a:custGeom>
              <a:solidFill>
                <a:srgbClr val="FCEC2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8" name="Freeform 17">
                <a:extLst>
                  <a:ext uri="{FF2B5EF4-FFF2-40B4-BE49-F238E27FC236}">
                    <a16:creationId xmlns:a16="http://schemas.microsoft.com/office/drawing/2014/main" id="{B8A1AD0A-4E8C-40BF-87E9-548A79DDC9C7}"/>
                  </a:ext>
                </a:extLst>
              </p:cNvPr>
              <p:cNvSpPr>
                <a:spLocks noChangeArrowheads="1"/>
              </p:cNvSpPr>
              <p:nvPr/>
            </p:nvSpPr>
            <p:spPr bwMode="auto">
              <a:xfrm>
                <a:off x="63499" y="166689"/>
                <a:ext cx="165100" cy="279400"/>
              </a:xfrm>
              <a:custGeom>
                <a:avLst/>
                <a:gdLst>
                  <a:gd name="T0" fmla="*/ 0 w 94"/>
                  <a:gd name="T1" fmla="*/ 2147483647 h 160"/>
                  <a:gd name="T2" fmla="*/ 2147483647 w 94"/>
                  <a:gd name="T3" fmla="*/ 2147483647 h 160"/>
                  <a:gd name="T4" fmla="*/ 2147483647 w 94"/>
                  <a:gd name="T5" fmla="*/ 2147483647 h 160"/>
                  <a:gd name="T6" fmla="*/ 2147483647 w 94"/>
                  <a:gd name="T7" fmla="*/ 2147483647 h 160"/>
                  <a:gd name="T8" fmla="*/ 2147483647 w 94"/>
                  <a:gd name="T9" fmla="*/ 2147483647 h 160"/>
                  <a:gd name="T10" fmla="*/ 2147483647 w 94"/>
                  <a:gd name="T11" fmla="*/ 2147483647 h 160"/>
                  <a:gd name="T12" fmla="*/ 2147483647 w 94"/>
                  <a:gd name="T13" fmla="*/ 2147483647 h 160"/>
                  <a:gd name="T14" fmla="*/ 2147483647 w 94"/>
                  <a:gd name="T15" fmla="*/ 2147483647 h 160"/>
                  <a:gd name="T16" fmla="*/ 2147483647 w 94"/>
                  <a:gd name="T17" fmla="*/ 2147483647 h 160"/>
                  <a:gd name="T18" fmla="*/ 2147483647 w 94"/>
                  <a:gd name="T19" fmla="*/ 2147483647 h 160"/>
                  <a:gd name="T20" fmla="*/ 2147483647 w 94"/>
                  <a:gd name="T21" fmla="*/ 2147483647 h 160"/>
                  <a:gd name="T22" fmla="*/ 2147483647 w 94"/>
                  <a:gd name="T23" fmla="*/ 2147483647 h 160"/>
                  <a:gd name="T24" fmla="*/ 2147483647 w 94"/>
                  <a:gd name="T25" fmla="*/ 2147483647 h 160"/>
                  <a:gd name="T26" fmla="*/ 2147483647 w 94"/>
                  <a:gd name="T27" fmla="*/ 2147483647 h 160"/>
                  <a:gd name="T28" fmla="*/ 2147483647 w 94"/>
                  <a:gd name="T29" fmla="*/ 2147483647 h 160"/>
                  <a:gd name="T30" fmla="*/ 2147483647 w 94"/>
                  <a:gd name="T31" fmla="*/ 2147483647 h 160"/>
                  <a:gd name="T32" fmla="*/ 2147483647 w 94"/>
                  <a:gd name="T33" fmla="*/ 2147483647 h 160"/>
                  <a:gd name="T34" fmla="*/ 2147483647 w 94"/>
                  <a:gd name="T35" fmla="*/ 0 h 160"/>
                  <a:gd name="T36" fmla="*/ 2147483647 w 94"/>
                  <a:gd name="T37" fmla="*/ 0 h 160"/>
                  <a:gd name="T38" fmla="*/ 2147483647 w 94"/>
                  <a:gd name="T39" fmla="*/ 0 h 160"/>
                  <a:gd name="T40" fmla="*/ 2147483647 w 94"/>
                  <a:gd name="T41" fmla="*/ 0 h 160"/>
                  <a:gd name="T42" fmla="*/ 2147483647 w 94"/>
                  <a:gd name="T43" fmla="*/ 2147483647 h 160"/>
                  <a:gd name="T44" fmla="*/ 2147483647 w 94"/>
                  <a:gd name="T45" fmla="*/ 2147483647 h 160"/>
                  <a:gd name="T46" fmla="*/ 2147483647 w 94"/>
                  <a:gd name="T47" fmla="*/ 2147483647 h 160"/>
                  <a:gd name="T48" fmla="*/ 2147483647 w 94"/>
                  <a:gd name="T49" fmla="*/ 2147483647 h 160"/>
                  <a:gd name="T50" fmla="*/ 2147483647 w 94"/>
                  <a:gd name="T51" fmla="*/ 2147483647 h 160"/>
                  <a:gd name="T52" fmla="*/ 2147483647 w 94"/>
                  <a:gd name="T53" fmla="*/ 2147483647 h 160"/>
                  <a:gd name="T54" fmla="*/ 2147483647 w 94"/>
                  <a:gd name="T55" fmla="*/ 2147483647 h 160"/>
                  <a:gd name="T56" fmla="*/ 2147483647 w 94"/>
                  <a:gd name="T57" fmla="*/ 2147483647 h 160"/>
                  <a:gd name="T58" fmla="*/ 2147483647 w 94"/>
                  <a:gd name="T59" fmla="*/ 2147483647 h 160"/>
                  <a:gd name="T60" fmla="*/ 2147483647 w 94"/>
                  <a:gd name="T61" fmla="*/ 2147483647 h 160"/>
                  <a:gd name="T62" fmla="*/ 2147483647 w 94"/>
                  <a:gd name="T63" fmla="*/ 2147483647 h 160"/>
                  <a:gd name="T64" fmla="*/ 2147483647 w 94"/>
                  <a:gd name="T65" fmla="*/ 2147483647 h 160"/>
                  <a:gd name="T66" fmla="*/ 0 w 94"/>
                  <a:gd name="T67" fmla="*/ 2147483647 h 160"/>
                  <a:gd name="T68" fmla="*/ 0 w 94"/>
                  <a:gd name="T69" fmla="*/ 2147483647 h 16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4"/>
                  <a:gd name="T106" fmla="*/ 0 h 160"/>
                  <a:gd name="T107" fmla="*/ 94 w 94"/>
                  <a:gd name="T108" fmla="*/ 160 h 16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4" h="160">
                    <a:moveTo>
                      <a:pt x="0" y="160"/>
                    </a:moveTo>
                    <a:lnTo>
                      <a:pt x="48" y="160"/>
                    </a:lnTo>
                    <a:lnTo>
                      <a:pt x="94" y="160"/>
                    </a:lnTo>
                    <a:lnTo>
                      <a:pt x="94" y="134"/>
                    </a:lnTo>
                    <a:lnTo>
                      <a:pt x="58" y="98"/>
                    </a:lnTo>
                    <a:lnTo>
                      <a:pt x="54" y="94"/>
                    </a:lnTo>
                    <a:lnTo>
                      <a:pt x="52" y="90"/>
                    </a:lnTo>
                    <a:lnTo>
                      <a:pt x="52" y="78"/>
                    </a:lnTo>
                    <a:lnTo>
                      <a:pt x="52" y="44"/>
                    </a:lnTo>
                    <a:lnTo>
                      <a:pt x="52" y="38"/>
                    </a:lnTo>
                    <a:lnTo>
                      <a:pt x="54" y="32"/>
                    </a:lnTo>
                    <a:lnTo>
                      <a:pt x="62" y="22"/>
                    </a:lnTo>
                    <a:lnTo>
                      <a:pt x="76" y="10"/>
                    </a:lnTo>
                    <a:lnTo>
                      <a:pt x="82" y="6"/>
                    </a:lnTo>
                    <a:lnTo>
                      <a:pt x="88" y="0"/>
                    </a:lnTo>
                    <a:lnTo>
                      <a:pt x="48" y="0"/>
                    </a:lnTo>
                    <a:lnTo>
                      <a:pt x="6" y="0"/>
                    </a:lnTo>
                    <a:lnTo>
                      <a:pt x="12" y="6"/>
                    </a:lnTo>
                    <a:lnTo>
                      <a:pt x="18" y="10"/>
                    </a:lnTo>
                    <a:lnTo>
                      <a:pt x="32" y="22"/>
                    </a:lnTo>
                    <a:lnTo>
                      <a:pt x="38" y="32"/>
                    </a:lnTo>
                    <a:lnTo>
                      <a:pt x="42" y="38"/>
                    </a:lnTo>
                    <a:lnTo>
                      <a:pt x="42" y="44"/>
                    </a:lnTo>
                    <a:lnTo>
                      <a:pt x="42" y="78"/>
                    </a:lnTo>
                    <a:lnTo>
                      <a:pt x="42" y="90"/>
                    </a:lnTo>
                    <a:lnTo>
                      <a:pt x="40" y="94"/>
                    </a:lnTo>
                    <a:lnTo>
                      <a:pt x="38" y="98"/>
                    </a:lnTo>
                    <a:lnTo>
                      <a:pt x="0" y="134"/>
                    </a:lnTo>
                    <a:lnTo>
                      <a:pt x="0" y="160"/>
                    </a:lnTo>
                    <a:close/>
                  </a:path>
                </a:pathLst>
              </a:custGeom>
              <a:solidFill>
                <a:srgbClr val="FCEC2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grpSp>
      </p:grpSp>
      <p:sp>
        <p:nvSpPr>
          <p:cNvPr id="51" name="文本框 13">
            <a:extLst>
              <a:ext uri="{FF2B5EF4-FFF2-40B4-BE49-F238E27FC236}">
                <a16:creationId xmlns:a16="http://schemas.microsoft.com/office/drawing/2014/main" id="{05562594-8121-4E41-A45C-7F0CF38774AD}"/>
              </a:ext>
            </a:extLst>
          </p:cNvPr>
          <p:cNvSpPr>
            <a:spLocks noChangeArrowheads="1"/>
          </p:cNvSpPr>
          <p:nvPr/>
        </p:nvSpPr>
        <p:spPr bwMode="auto">
          <a:xfrm>
            <a:off x="6037660" y="4189810"/>
            <a:ext cx="2149078"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20000"/>
              </a:lnSpc>
              <a:spcBef>
                <a:spcPct val="0"/>
              </a:spcBef>
              <a:buFont typeface="Arial" pitchFamily="34" charset="0"/>
              <a:buNone/>
            </a:pPr>
            <a:r>
              <a:rPr lang="zh-CN" altLang="en-US" sz="1100" dirty="0">
                <a:solidFill>
                  <a:schemeClr val="bg1">
                    <a:lumMod val="50000"/>
                  </a:schemeClr>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在此录入上述图表的描述说明，在此录入上述图表的描述说明，在此录入上述图表的描述说明。</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2" name="文本框 16">
            <a:extLst>
              <a:ext uri="{FF2B5EF4-FFF2-40B4-BE49-F238E27FC236}">
                <a16:creationId xmlns:a16="http://schemas.microsoft.com/office/drawing/2014/main" id="{885DBACE-4746-45A1-8AA5-4DD0AB604357}"/>
              </a:ext>
            </a:extLst>
          </p:cNvPr>
          <p:cNvSpPr>
            <a:spLocks noChangeArrowheads="1"/>
          </p:cNvSpPr>
          <p:nvPr/>
        </p:nvSpPr>
        <p:spPr bwMode="auto">
          <a:xfrm>
            <a:off x="3369469" y="1593056"/>
            <a:ext cx="1754326"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r>
              <a:rPr lang="zh-CN" altLang="en-US" sz="1800" dirty="0">
                <a:solidFill>
                  <a:schemeClr val="bg1">
                    <a:lumMod val="50000"/>
                  </a:schemeClr>
                </a:solidFill>
                <a:latin typeface="微软雅黑" panose="020B0503020204020204" pitchFamily="34" charset="-122"/>
                <a:ea typeface="微软雅黑" panose="020B0503020204020204" pitchFamily="34" charset="-122"/>
              </a:rPr>
              <a:t>请输入你的题目</a:t>
            </a:r>
          </a:p>
        </p:txBody>
      </p:sp>
      <p:sp>
        <p:nvSpPr>
          <p:cNvPr id="53" name="文本框 17">
            <a:extLst>
              <a:ext uri="{FF2B5EF4-FFF2-40B4-BE49-F238E27FC236}">
                <a16:creationId xmlns:a16="http://schemas.microsoft.com/office/drawing/2014/main" id="{6974306C-9775-4A0F-99C9-05D995144356}"/>
              </a:ext>
            </a:extLst>
          </p:cNvPr>
          <p:cNvSpPr>
            <a:spLocks noChangeArrowheads="1"/>
          </p:cNvSpPr>
          <p:nvPr/>
        </p:nvSpPr>
        <p:spPr bwMode="auto">
          <a:xfrm>
            <a:off x="6037660" y="1950244"/>
            <a:ext cx="2149078" cy="872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20000"/>
              </a:lnSpc>
              <a:spcBef>
                <a:spcPct val="0"/>
              </a:spcBef>
              <a:buFont typeface="Arial" pitchFamily="34" charset="0"/>
              <a:buNone/>
            </a:pPr>
            <a:r>
              <a:rPr lang="zh-CN" altLang="en-US" sz="1100">
                <a:solidFill>
                  <a:schemeClr val="bg1">
                    <a:lumMod val="50000"/>
                  </a:schemeClr>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在此录入上述图表的描述说明，在此录入上述图表的描述说明，在此录入上述图表的描述说明。</a:t>
            </a:r>
          </a:p>
          <a:p>
            <a:pPr eaLnBrk="1" hangingPunct="1">
              <a:lnSpc>
                <a:spcPct val="120000"/>
              </a:lnSpc>
              <a:spcBef>
                <a:spcPct val="0"/>
              </a:spcBef>
              <a:buFont typeface="Arial" pitchFamily="34" charset="0"/>
              <a:buNone/>
            </a:pPr>
            <a:endParaRPr lang="zh-CN" altLang="en-US" sz="1100">
              <a:solidFill>
                <a:schemeClr val="bg1">
                  <a:lumMod val="50000"/>
                </a:schemeClr>
              </a:solidFill>
              <a:latin typeface="微软雅黑" panose="020B0503020204020204" pitchFamily="34" charset="-122"/>
              <a:ea typeface="微软雅黑" panose="020B0503020204020204" pitchFamily="34" charset="-122"/>
              <a:sym typeface="方正兰亭黑_GBK" pitchFamily="2" charset="-122"/>
            </a:endParaRPr>
          </a:p>
        </p:txBody>
      </p:sp>
      <p:grpSp>
        <p:nvGrpSpPr>
          <p:cNvPr id="54" name="组合 53">
            <a:extLst>
              <a:ext uri="{FF2B5EF4-FFF2-40B4-BE49-F238E27FC236}">
                <a16:creationId xmlns:a16="http://schemas.microsoft.com/office/drawing/2014/main" id="{A606796F-C2EF-4CC6-9918-07C50BB7FA87}"/>
              </a:ext>
            </a:extLst>
          </p:cNvPr>
          <p:cNvGrpSpPr/>
          <p:nvPr/>
        </p:nvGrpSpPr>
        <p:grpSpPr>
          <a:xfrm>
            <a:off x="8363827" y="3559917"/>
            <a:ext cx="891215" cy="891215"/>
            <a:chOff x="7119116" y="2959096"/>
            <a:chExt cx="980337" cy="980337"/>
          </a:xfrm>
        </p:grpSpPr>
        <p:grpSp>
          <p:nvGrpSpPr>
            <p:cNvPr id="55" name="组合 54">
              <a:extLst>
                <a:ext uri="{FF2B5EF4-FFF2-40B4-BE49-F238E27FC236}">
                  <a16:creationId xmlns:a16="http://schemas.microsoft.com/office/drawing/2014/main" id="{9113681A-C61D-4486-AAAB-27CC2AACDA81}"/>
                </a:ext>
              </a:extLst>
            </p:cNvPr>
            <p:cNvGrpSpPr/>
            <p:nvPr/>
          </p:nvGrpSpPr>
          <p:grpSpPr>
            <a:xfrm>
              <a:off x="7119116" y="2959096"/>
              <a:ext cx="980337" cy="980337"/>
              <a:chOff x="304800" y="673100"/>
              <a:chExt cx="4000500" cy="4000500"/>
            </a:xfrm>
            <a:effectLst>
              <a:outerShdw blurRad="444500" dist="254000" dir="8100000" algn="tr" rotWithShape="0">
                <a:prstClr val="black">
                  <a:alpha val="50000"/>
                </a:prstClr>
              </a:outerShdw>
            </a:effectLst>
          </p:grpSpPr>
          <p:sp>
            <p:nvSpPr>
              <p:cNvPr id="57" name="同心圆 49">
                <a:extLst>
                  <a:ext uri="{FF2B5EF4-FFF2-40B4-BE49-F238E27FC236}">
                    <a16:creationId xmlns:a16="http://schemas.microsoft.com/office/drawing/2014/main" id="{B6039C9F-ECB9-4C0E-B2C5-0518B4665B22}"/>
                  </a:ext>
                </a:extLst>
              </p:cNvPr>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8" name="椭圆 57">
                <a:extLst>
                  <a:ext uri="{FF2B5EF4-FFF2-40B4-BE49-F238E27FC236}">
                    <a16:creationId xmlns:a16="http://schemas.microsoft.com/office/drawing/2014/main" id="{A03C9185-229F-4CF0-896A-4718A208EDD9}"/>
                  </a:ext>
                </a:extLst>
              </p:cNvPr>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56" name="Freeform 12">
              <a:extLst>
                <a:ext uri="{FF2B5EF4-FFF2-40B4-BE49-F238E27FC236}">
                  <a16:creationId xmlns:a16="http://schemas.microsoft.com/office/drawing/2014/main" id="{334BDEAB-0F3E-40D0-8843-97276597BB6D}"/>
                </a:ext>
              </a:extLst>
            </p:cNvPr>
            <p:cNvSpPr>
              <a:spLocks noEditPoints="1" noChangeArrowheads="1"/>
            </p:cNvSpPr>
            <p:nvPr/>
          </p:nvSpPr>
          <p:spPr bwMode="auto">
            <a:xfrm>
              <a:off x="7417283" y="3213744"/>
              <a:ext cx="339092" cy="479306"/>
            </a:xfrm>
            <a:custGeom>
              <a:avLst/>
              <a:gdLst>
                <a:gd name="T0" fmla="*/ 2147483647 w 408"/>
                <a:gd name="T1" fmla="*/ 2147483647 h 578"/>
                <a:gd name="T2" fmla="*/ 2147483647 w 408"/>
                <a:gd name="T3" fmla="*/ 2147483647 h 578"/>
                <a:gd name="T4" fmla="*/ 2147483647 w 408"/>
                <a:gd name="T5" fmla="*/ 2147483647 h 578"/>
                <a:gd name="T6" fmla="*/ 2147483647 w 408"/>
                <a:gd name="T7" fmla="*/ 2147483647 h 578"/>
                <a:gd name="T8" fmla="*/ 2147483647 w 408"/>
                <a:gd name="T9" fmla="*/ 2147483647 h 578"/>
                <a:gd name="T10" fmla="*/ 2147483647 w 408"/>
                <a:gd name="T11" fmla="*/ 2147483647 h 578"/>
                <a:gd name="T12" fmla="*/ 2147483647 w 408"/>
                <a:gd name="T13" fmla="*/ 2147483647 h 578"/>
                <a:gd name="T14" fmla="*/ 2147483647 w 408"/>
                <a:gd name="T15" fmla="*/ 2147483647 h 578"/>
                <a:gd name="T16" fmla="*/ 2147483647 w 408"/>
                <a:gd name="T17" fmla="*/ 2147483647 h 578"/>
                <a:gd name="T18" fmla="*/ 2147483647 w 408"/>
                <a:gd name="T19" fmla="*/ 2147483647 h 578"/>
                <a:gd name="T20" fmla="*/ 2147483647 w 408"/>
                <a:gd name="T21" fmla="*/ 2147483647 h 578"/>
                <a:gd name="T22" fmla="*/ 2147483647 w 408"/>
                <a:gd name="T23" fmla="*/ 2147483647 h 578"/>
                <a:gd name="T24" fmla="*/ 2147483647 w 408"/>
                <a:gd name="T25" fmla="*/ 2147483647 h 578"/>
                <a:gd name="T26" fmla="*/ 2147483647 w 408"/>
                <a:gd name="T27" fmla="*/ 2147483647 h 578"/>
                <a:gd name="T28" fmla="*/ 2147483647 w 408"/>
                <a:gd name="T29" fmla="*/ 2147483647 h 578"/>
                <a:gd name="T30" fmla="*/ 2147483647 w 408"/>
                <a:gd name="T31" fmla="*/ 2147483647 h 578"/>
                <a:gd name="T32" fmla="*/ 2147483647 w 408"/>
                <a:gd name="T33" fmla="*/ 2147483647 h 578"/>
                <a:gd name="T34" fmla="*/ 0 w 408"/>
                <a:gd name="T35" fmla="*/ 2147483647 h 578"/>
                <a:gd name="T36" fmla="*/ 2147483647 w 408"/>
                <a:gd name="T37" fmla="*/ 2147483647 h 578"/>
                <a:gd name="T38" fmla="*/ 2147483647 w 408"/>
                <a:gd name="T39" fmla="*/ 2147483647 h 578"/>
                <a:gd name="T40" fmla="*/ 2147483647 w 408"/>
                <a:gd name="T41" fmla="*/ 2147483647 h 578"/>
                <a:gd name="T42" fmla="*/ 2147483647 w 408"/>
                <a:gd name="T43" fmla="*/ 2147483647 h 578"/>
                <a:gd name="T44" fmla="*/ 2147483647 w 408"/>
                <a:gd name="T45" fmla="*/ 0 h 578"/>
                <a:gd name="T46" fmla="*/ 2147483647 w 408"/>
                <a:gd name="T47" fmla="*/ 2147483647 h 578"/>
                <a:gd name="T48" fmla="*/ 2147483647 w 408"/>
                <a:gd name="T49" fmla="*/ 2147483647 h 578"/>
                <a:gd name="T50" fmla="*/ 2147483647 w 408"/>
                <a:gd name="T51" fmla="*/ 2147483647 h 578"/>
                <a:gd name="T52" fmla="*/ 2147483647 w 408"/>
                <a:gd name="T53" fmla="*/ 2147483647 h 578"/>
                <a:gd name="T54" fmla="*/ 2147483647 w 408"/>
                <a:gd name="T55" fmla="*/ 2147483647 h 578"/>
                <a:gd name="T56" fmla="*/ 2147483647 w 408"/>
                <a:gd name="T57" fmla="*/ 2147483647 h 578"/>
                <a:gd name="T58" fmla="*/ 2147483647 w 408"/>
                <a:gd name="T59" fmla="*/ 2147483647 h 578"/>
                <a:gd name="T60" fmla="*/ 2147483647 w 408"/>
                <a:gd name="T61" fmla="*/ 2147483647 h 578"/>
                <a:gd name="T62" fmla="*/ 2147483647 w 408"/>
                <a:gd name="T63" fmla="*/ 2147483647 h 578"/>
                <a:gd name="T64" fmla="*/ 2147483647 w 408"/>
                <a:gd name="T65" fmla="*/ 2147483647 h 578"/>
                <a:gd name="T66" fmla="*/ 2147483647 w 408"/>
                <a:gd name="T67" fmla="*/ 2147483647 h 578"/>
                <a:gd name="T68" fmla="*/ 2147483647 w 408"/>
                <a:gd name="T69" fmla="*/ 2147483647 h 578"/>
                <a:gd name="T70" fmla="*/ 2147483647 w 408"/>
                <a:gd name="T71" fmla="*/ 2147483647 h 578"/>
                <a:gd name="T72" fmla="*/ 2147483647 w 408"/>
                <a:gd name="T73" fmla="*/ 2147483647 h 578"/>
                <a:gd name="T74" fmla="*/ 2147483647 w 408"/>
                <a:gd name="T75" fmla="*/ 2147483647 h 578"/>
                <a:gd name="T76" fmla="*/ 2147483647 w 408"/>
                <a:gd name="T77" fmla="*/ 2147483647 h 578"/>
                <a:gd name="T78" fmla="*/ 2147483647 w 408"/>
                <a:gd name="T79" fmla="*/ 2147483647 h 578"/>
                <a:gd name="T80" fmla="*/ 2147483647 w 408"/>
                <a:gd name="T81" fmla="*/ 2147483647 h 578"/>
                <a:gd name="T82" fmla="*/ 2147483647 w 408"/>
                <a:gd name="T83" fmla="*/ 2147483647 h 578"/>
                <a:gd name="T84" fmla="*/ 2147483647 w 408"/>
                <a:gd name="T85" fmla="*/ 2147483647 h 578"/>
                <a:gd name="T86" fmla="*/ 2147483647 w 408"/>
                <a:gd name="T87" fmla="*/ 2147483647 h 57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
                <a:gd name="T133" fmla="*/ 0 h 578"/>
                <a:gd name="T134" fmla="*/ 408 w 408"/>
                <a:gd name="T135" fmla="*/ 578 h 57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 h="578">
                  <a:moveTo>
                    <a:pt x="248" y="430"/>
                  </a:moveTo>
                  <a:lnTo>
                    <a:pt x="166" y="430"/>
                  </a:lnTo>
                  <a:lnTo>
                    <a:pt x="158" y="430"/>
                  </a:lnTo>
                  <a:lnTo>
                    <a:pt x="154" y="426"/>
                  </a:lnTo>
                  <a:lnTo>
                    <a:pt x="150" y="422"/>
                  </a:lnTo>
                  <a:lnTo>
                    <a:pt x="148" y="414"/>
                  </a:lnTo>
                  <a:lnTo>
                    <a:pt x="148" y="404"/>
                  </a:lnTo>
                  <a:lnTo>
                    <a:pt x="150" y="382"/>
                  </a:lnTo>
                  <a:lnTo>
                    <a:pt x="152" y="360"/>
                  </a:lnTo>
                  <a:lnTo>
                    <a:pt x="158" y="342"/>
                  </a:lnTo>
                  <a:lnTo>
                    <a:pt x="164" y="326"/>
                  </a:lnTo>
                  <a:lnTo>
                    <a:pt x="174" y="308"/>
                  </a:lnTo>
                  <a:lnTo>
                    <a:pt x="188" y="292"/>
                  </a:lnTo>
                  <a:lnTo>
                    <a:pt x="206" y="274"/>
                  </a:lnTo>
                  <a:lnTo>
                    <a:pt x="228" y="254"/>
                  </a:lnTo>
                  <a:lnTo>
                    <a:pt x="268" y="222"/>
                  </a:lnTo>
                  <a:lnTo>
                    <a:pt x="286" y="204"/>
                  </a:lnTo>
                  <a:lnTo>
                    <a:pt x="292" y="194"/>
                  </a:lnTo>
                  <a:lnTo>
                    <a:pt x="296" y="184"/>
                  </a:lnTo>
                  <a:lnTo>
                    <a:pt x="300" y="172"/>
                  </a:lnTo>
                  <a:lnTo>
                    <a:pt x="300" y="162"/>
                  </a:lnTo>
                  <a:lnTo>
                    <a:pt x="298" y="146"/>
                  </a:lnTo>
                  <a:lnTo>
                    <a:pt x="294" y="132"/>
                  </a:lnTo>
                  <a:lnTo>
                    <a:pt x="286" y="118"/>
                  </a:lnTo>
                  <a:lnTo>
                    <a:pt x="276" y="106"/>
                  </a:lnTo>
                  <a:lnTo>
                    <a:pt x="262" y="96"/>
                  </a:lnTo>
                  <a:lnTo>
                    <a:pt x="244" y="90"/>
                  </a:lnTo>
                  <a:lnTo>
                    <a:pt x="226" y="86"/>
                  </a:lnTo>
                  <a:lnTo>
                    <a:pt x="206" y="84"/>
                  </a:lnTo>
                  <a:lnTo>
                    <a:pt x="186" y="86"/>
                  </a:lnTo>
                  <a:lnTo>
                    <a:pt x="168" y="90"/>
                  </a:lnTo>
                  <a:lnTo>
                    <a:pt x="152" y="98"/>
                  </a:lnTo>
                  <a:lnTo>
                    <a:pt x="136" y="108"/>
                  </a:lnTo>
                  <a:lnTo>
                    <a:pt x="124" y="122"/>
                  </a:lnTo>
                  <a:lnTo>
                    <a:pt x="112" y="138"/>
                  </a:lnTo>
                  <a:lnTo>
                    <a:pt x="104" y="158"/>
                  </a:lnTo>
                  <a:lnTo>
                    <a:pt x="98" y="180"/>
                  </a:lnTo>
                  <a:lnTo>
                    <a:pt x="12" y="170"/>
                  </a:lnTo>
                  <a:lnTo>
                    <a:pt x="6" y="168"/>
                  </a:lnTo>
                  <a:lnTo>
                    <a:pt x="2" y="164"/>
                  </a:lnTo>
                  <a:lnTo>
                    <a:pt x="0" y="158"/>
                  </a:lnTo>
                  <a:lnTo>
                    <a:pt x="0" y="152"/>
                  </a:lnTo>
                  <a:lnTo>
                    <a:pt x="4" y="140"/>
                  </a:lnTo>
                  <a:lnTo>
                    <a:pt x="14" y="112"/>
                  </a:lnTo>
                  <a:lnTo>
                    <a:pt x="22" y="96"/>
                  </a:lnTo>
                  <a:lnTo>
                    <a:pt x="32" y="78"/>
                  </a:lnTo>
                  <a:lnTo>
                    <a:pt x="44" y="62"/>
                  </a:lnTo>
                  <a:lnTo>
                    <a:pt x="56" y="50"/>
                  </a:lnTo>
                  <a:lnTo>
                    <a:pt x="70" y="38"/>
                  </a:lnTo>
                  <a:lnTo>
                    <a:pt x="86" y="28"/>
                  </a:lnTo>
                  <a:lnTo>
                    <a:pt x="102" y="20"/>
                  </a:lnTo>
                  <a:lnTo>
                    <a:pt x="120" y="12"/>
                  </a:lnTo>
                  <a:lnTo>
                    <a:pt x="138" y="8"/>
                  </a:lnTo>
                  <a:lnTo>
                    <a:pt x="158" y="4"/>
                  </a:lnTo>
                  <a:lnTo>
                    <a:pt x="180" y="2"/>
                  </a:lnTo>
                  <a:lnTo>
                    <a:pt x="202" y="0"/>
                  </a:lnTo>
                  <a:lnTo>
                    <a:pt x="224" y="2"/>
                  </a:lnTo>
                  <a:lnTo>
                    <a:pt x="246" y="4"/>
                  </a:lnTo>
                  <a:lnTo>
                    <a:pt x="266" y="8"/>
                  </a:lnTo>
                  <a:lnTo>
                    <a:pt x="286" y="12"/>
                  </a:lnTo>
                  <a:lnTo>
                    <a:pt x="304" y="20"/>
                  </a:lnTo>
                  <a:lnTo>
                    <a:pt x="322" y="28"/>
                  </a:lnTo>
                  <a:lnTo>
                    <a:pt x="338" y="38"/>
                  </a:lnTo>
                  <a:lnTo>
                    <a:pt x="352" y="50"/>
                  </a:lnTo>
                  <a:lnTo>
                    <a:pt x="364" y="62"/>
                  </a:lnTo>
                  <a:lnTo>
                    <a:pt x="376" y="76"/>
                  </a:lnTo>
                  <a:lnTo>
                    <a:pt x="386" y="88"/>
                  </a:lnTo>
                  <a:lnTo>
                    <a:pt x="394" y="104"/>
                  </a:lnTo>
                  <a:lnTo>
                    <a:pt x="400" y="118"/>
                  </a:lnTo>
                  <a:lnTo>
                    <a:pt x="404" y="132"/>
                  </a:lnTo>
                  <a:lnTo>
                    <a:pt x="406" y="148"/>
                  </a:lnTo>
                  <a:lnTo>
                    <a:pt x="408" y="164"/>
                  </a:lnTo>
                  <a:lnTo>
                    <a:pt x="406" y="182"/>
                  </a:lnTo>
                  <a:lnTo>
                    <a:pt x="402" y="200"/>
                  </a:lnTo>
                  <a:lnTo>
                    <a:pt x="396" y="216"/>
                  </a:lnTo>
                  <a:lnTo>
                    <a:pt x="388" y="234"/>
                  </a:lnTo>
                  <a:lnTo>
                    <a:pt x="374" y="250"/>
                  </a:lnTo>
                  <a:lnTo>
                    <a:pt x="354" y="272"/>
                  </a:lnTo>
                  <a:lnTo>
                    <a:pt x="330" y="296"/>
                  </a:lnTo>
                  <a:lnTo>
                    <a:pt x="300" y="322"/>
                  </a:lnTo>
                  <a:lnTo>
                    <a:pt x="272" y="348"/>
                  </a:lnTo>
                  <a:lnTo>
                    <a:pt x="262" y="358"/>
                  </a:lnTo>
                  <a:lnTo>
                    <a:pt x="256" y="368"/>
                  </a:lnTo>
                  <a:lnTo>
                    <a:pt x="252" y="378"/>
                  </a:lnTo>
                  <a:lnTo>
                    <a:pt x="250" y="392"/>
                  </a:lnTo>
                  <a:lnTo>
                    <a:pt x="248" y="410"/>
                  </a:lnTo>
                  <a:lnTo>
                    <a:pt x="248" y="430"/>
                  </a:lnTo>
                  <a:close/>
                  <a:moveTo>
                    <a:pt x="166" y="578"/>
                  </a:moveTo>
                  <a:lnTo>
                    <a:pt x="166" y="578"/>
                  </a:lnTo>
                  <a:lnTo>
                    <a:pt x="158" y="578"/>
                  </a:lnTo>
                  <a:lnTo>
                    <a:pt x="154" y="574"/>
                  </a:lnTo>
                  <a:lnTo>
                    <a:pt x="150" y="568"/>
                  </a:lnTo>
                  <a:lnTo>
                    <a:pt x="150" y="562"/>
                  </a:lnTo>
                  <a:lnTo>
                    <a:pt x="150" y="484"/>
                  </a:lnTo>
                  <a:lnTo>
                    <a:pt x="150" y="478"/>
                  </a:lnTo>
                  <a:lnTo>
                    <a:pt x="154" y="474"/>
                  </a:lnTo>
                  <a:lnTo>
                    <a:pt x="158" y="470"/>
                  </a:lnTo>
                  <a:lnTo>
                    <a:pt x="166" y="468"/>
                  </a:lnTo>
                  <a:lnTo>
                    <a:pt x="242" y="468"/>
                  </a:lnTo>
                  <a:lnTo>
                    <a:pt x="250" y="470"/>
                  </a:lnTo>
                  <a:lnTo>
                    <a:pt x="254" y="474"/>
                  </a:lnTo>
                  <a:lnTo>
                    <a:pt x="258" y="478"/>
                  </a:lnTo>
                  <a:lnTo>
                    <a:pt x="258" y="484"/>
                  </a:lnTo>
                  <a:lnTo>
                    <a:pt x="258" y="562"/>
                  </a:lnTo>
                  <a:lnTo>
                    <a:pt x="258" y="568"/>
                  </a:lnTo>
                  <a:lnTo>
                    <a:pt x="254" y="574"/>
                  </a:lnTo>
                  <a:lnTo>
                    <a:pt x="250" y="578"/>
                  </a:lnTo>
                  <a:lnTo>
                    <a:pt x="242" y="578"/>
                  </a:lnTo>
                  <a:lnTo>
                    <a:pt x="166" y="578"/>
                  </a:lnTo>
                  <a:close/>
                </a:path>
              </a:pathLst>
            </a:custGeom>
            <a:solidFill>
              <a:srgbClr val="4188CE"/>
            </a:solidFill>
            <a:ln>
              <a:noFill/>
            </a:ln>
            <a:extLst/>
          </p:spPr>
          <p:txBody>
            <a:bodyPr/>
            <a:lstStyle/>
            <a:p>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59" name="组合 58">
            <a:extLst>
              <a:ext uri="{FF2B5EF4-FFF2-40B4-BE49-F238E27FC236}">
                <a16:creationId xmlns:a16="http://schemas.microsoft.com/office/drawing/2014/main" id="{2AFA0364-1E41-4CB9-8803-3077AEFE1C79}"/>
              </a:ext>
            </a:extLst>
          </p:cNvPr>
          <p:cNvGrpSpPr/>
          <p:nvPr/>
        </p:nvGrpSpPr>
        <p:grpSpPr>
          <a:xfrm>
            <a:off x="2339044" y="2288509"/>
            <a:ext cx="891215" cy="891215"/>
            <a:chOff x="1094333" y="1771508"/>
            <a:chExt cx="980337" cy="980337"/>
          </a:xfrm>
        </p:grpSpPr>
        <p:grpSp>
          <p:nvGrpSpPr>
            <p:cNvPr id="60" name="组合 59">
              <a:extLst>
                <a:ext uri="{FF2B5EF4-FFF2-40B4-BE49-F238E27FC236}">
                  <a16:creationId xmlns:a16="http://schemas.microsoft.com/office/drawing/2014/main" id="{93FC0341-266E-4404-A42B-EED9DBBE00C9}"/>
                </a:ext>
              </a:extLst>
            </p:cNvPr>
            <p:cNvGrpSpPr/>
            <p:nvPr/>
          </p:nvGrpSpPr>
          <p:grpSpPr>
            <a:xfrm>
              <a:off x="1094333" y="1771508"/>
              <a:ext cx="980337" cy="980337"/>
              <a:chOff x="304800" y="673100"/>
              <a:chExt cx="4000500" cy="4000500"/>
            </a:xfrm>
            <a:effectLst>
              <a:outerShdw blurRad="444500" dist="254000" dir="8100000" algn="tr" rotWithShape="0">
                <a:prstClr val="black">
                  <a:alpha val="50000"/>
                </a:prstClr>
              </a:outerShdw>
            </a:effectLst>
          </p:grpSpPr>
          <p:sp>
            <p:nvSpPr>
              <p:cNvPr id="64" name="同心圆 43">
                <a:extLst>
                  <a:ext uri="{FF2B5EF4-FFF2-40B4-BE49-F238E27FC236}">
                    <a16:creationId xmlns:a16="http://schemas.microsoft.com/office/drawing/2014/main" id="{C55BEAE2-D5DE-4670-BB0A-56046DC1FA18}"/>
                  </a:ext>
                </a:extLst>
              </p:cNvPr>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5" name="椭圆 64">
                <a:extLst>
                  <a:ext uri="{FF2B5EF4-FFF2-40B4-BE49-F238E27FC236}">
                    <a16:creationId xmlns:a16="http://schemas.microsoft.com/office/drawing/2014/main" id="{FC4A9905-79E5-41E4-A608-23F6D1167AC2}"/>
                  </a:ext>
                </a:extLst>
              </p:cNvPr>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61" name="组合 60">
              <a:extLst>
                <a:ext uri="{FF2B5EF4-FFF2-40B4-BE49-F238E27FC236}">
                  <a16:creationId xmlns:a16="http://schemas.microsoft.com/office/drawing/2014/main" id="{80244883-B84C-4836-BEC2-E15468B4190E}"/>
                </a:ext>
              </a:extLst>
            </p:cNvPr>
            <p:cNvGrpSpPr>
              <a:grpSpLocks/>
            </p:cNvGrpSpPr>
            <p:nvPr/>
          </p:nvGrpSpPr>
          <p:grpSpPr bwMode="auto">
            <a:xfrm>
              <a:off x="1276025" y="2059328"/>
              <a:ext cx="574161" cy="525498"/>
              <a:chOff x="0" y="0"/>
              <a:chExt cx="550987" cy="504288"/>
            </a:xfrm>
            <a:solidFill>
              <a:srgbClr val="C00000"/>
            </a:solidFill>
          </p:grpSpPr>
          <p:sp>
            <p:nvSpPr>
              <p:cNvPr id="62" name="Freeform 26">
                <a:extLst>
                  <a:ext uri="{FF2B5EF4-FFF2-40B4-BE49-F238E27FC236}">
                    <a16:creationId xmlns:a16="http://schemas.microsoft.com/office/drawing/2014/main" id="{38E5A632-1CAC-40A6-9D0A-82BAC58DC41A}"/>
                  </a:ext>
                </a:extLst>
              </p:cNvPr>
              <p:cNvSpPr>
                <a:spLocks noEditPoints="1" noChangeArrowheads="1"/>
              </p:cNvSpPr>
              <p:nvPr/>
            </p:nvSpPr>
            <p:spPr bwMode="auto">
              <a:xfrm>
                <a:off x="0" y="0"/>
                <a:ext cx="357759" cy="359114"/>
              </a:xfrm>
              <a:custGeom>
                <a:avLst/>
                <a:gdLst>
                  <a:gd name="T0" fmla="*/ 2147483647 w 52"/>
                  <a:gd name="T1" fmla="*/ 1287720650 h 52"/>
                  <a:gd name="T2" fmla="*/ 2147483647 w 52"/>
                  <a:gd name="T3" fmla="*/ 1096948243 h 52"/>
                  <a:gd name="T4" fmla="*/ 2147483647 w 52"/>
                  <a:gd name="T5" fmla="*/ 953868938 h 52"/>
                  <a:gd name="T6" fmla="*/ 2147483647 w 52"/>
                  <a:gd name="T7" fmla="*/ 620017227 h 52"/>
                  <a:gd name="T8" fmla="*/ 2147483647 w 52"/>
                  <a:gd name="T9" fmla="*/ 572317219 h 52"/>
                  <a:gd name="T10" fmla="*/ 1893363828 w 52"/>
                  <a:gd name="T11" fmla="*/ 620017227 h 52"/>
                  <a:gd name="T12" fmla="*/ 2035366631 w 52"/>
                  <a:gd name="T13" fmla="*/ 333851711 h 52"/>
                  <a:gd name="T14" fmla="*/ 1751361025 w 52"/>
                  <a:gd name="T15" fmla="*/ 95386203 h 52"/>
                  <a:gd name="T16" fmla="*/ 1514689686 w 52"/>
                  <a:gd name="T17" fmla="*/ 333851711 h 52"/>
                  <a:gd name="T18" fmla="*/ 1372686883 w 52"/>
                  <a:gd name="T19" fmla="*/ 47693102 h 52"/>
                  <a:gd name="T20" fmla="*/ 1278018348 w 52"/>
                  <a:gd name="T21" fmla="*/ 0 h 52"/>
                  <a:gd name="T22" fmla="*/ 899351086 w 52"/>
                  <a:gd name="T23" fmla="*/ 95386203 h 52"/>
                  <a:gd name="T24" fmla="*/ 852016818 w 52"/>
                  <a:gd name="T25" fmla="*/ 429237915 h 52"/>
                  <a:gd name="T26" fmla="*/ 568011212 w 52"/>
                  <a:gd name="T27" fmla="*/ 190772406 h 52"/>
                  <a:gd name="T28" fmla="*/ 284005606 w 52"/>
                  <a:gd name="T29" fmla="*/ 476931016 h 52"/>
                  <a:gd name="T30" fmla="*/ 473342677 w 52"/>
                  <a:gd name="T31" fmla="*/ 715403430 h 52"/>
                  <a:gd name="T32" fmla="*/ 142002803 w 52"/>
                  <a:gd name="T33" fmla="*/ 763096532 h 52"/>
                  <a:gd name="T34" fmla="*/ 94668535 w 52"/>
                  <a:gd name="T35" fmla="*/ 810789634 h 52"/>
                  <a:gd name="T36" fmla="*/ 0 w 52"/>
                  <a:gd name="T37" fmla="*/ 1192334446 h 52"/>
                  <a:gd name="T38" fmla="*/ 331339874 w 52"/>
                  <a:gd name="T39" fmla="*/ 1287720650 h 52"/>
                  <a:gd name="T40" fmla="*/ 94668535 w 52"/>
                  <a:gd name="T41" fmla="*/ 1478493056 h 52"/>
                  <a:gd name="T42" fmla="*/ 189337071 w 52"/>
                  <a:gd name="T43" fmla="*/ 1860044775 h 52"/>
                  <a:gd name="T44" fmla="*/ 284005606 w 52"/>
                  <a:gd name="T45" fmla="*/ 1907737877 h 52"/>
                  <a:gd name="T46" fmla="*/ 568011212 w 52"/>
                  <a:gd name="T47" fmla="*/ 1907737877 h 52"/>
                  <a:gd name="T48" fmla="*/ 473342677 w 52"/>
                  <a:gd name="T49" fmla="*/ 2147483647 h 52"/>
                  <a:gd name="T50" fmla="*/ 804682551 w 52"/>
                  <a:gd name="T51" fmla="*/ 2147483647 h 52"/>
                  <a:gd name="T52" fmla="*/ 994019622 w 52"/>
                  <a:gd name="T53" fmla="*/ 2146203385 h 52"/>
                  <a:gd name="T54" fmla="*/ 1088688157 w 52"/>
                  <a:gd name="T55" fmla="*/ 2147483647 h 52"/>
                  <a:gd name="T56" fmla="*/ 1136022425 w 52"/>
                  <a:gd name="T57" fmla="*/ 2147483647 h 52"/>
                  <a:gd name="T58" fmla="*/ 1514689686 w 52"/>
                  <a:gd name="T59" fmla="*/ 2147483647 h 52"/>
                  <a:gd name="T60" fmla="*/ 1562023954 w 52"/>
                  <a:gd name="T61" fmla="*/ 2147483647 h 52"/>
                  <a:gd name="T62" fmla="*/ 1656692489 w 52"/>
                  <a:gd name="T63" fmla="*/ 2098510283 h 52"/>
                  <a:gd name="T64" fmla="*/ 1893363828 w 52"/>
                  <a:gd name="T65" fmla="*/ 2147483647 h 52"/>
                  <a:gd name="T66" fmla="*/ 2147483647 w 52"/>
                  <a:gd name="T67" fmla="*/ 2050817182 h 52"/>
                  <a:gd name="T68" fmla="*/ 2147483647 w 52"/>
                  <a:gd name="T69" fmla="*/ 1955430978 h 52"/>
                  <a:gd name="T70" fmla="*/ 2035366631 w 52"/>
                  <a:gd name="T71" fmla="*/ 1669265463 h 52"/>
                  <a:gd name="T72" fmla="*/ 2147483647 w 52"/>
                  <a:gd name="T73" fmla="*/ 1716958564 h 52"/>
                  <a:gd name="T74" fmla="*/ 2147483647 w 52"/>
                  <a:gd name="T75" fmla="*/ 1383106853 h 52"/>
                  <a:gd name="T76" fmla="*/ 1562023954 w 52"/>
                  <a:gd name="T77" fmla="*/ 1335413751 h 52"/>
                  <a:gd name="T78" fmla="*/ 899351086 w 52"/>
                  <a:gd name="T79" fmla="*/ 1192334446 h 52"/>
                  <a:gd name="T80" fmla="*/ 1562023954 w 52"/>
                  <a:gd name="T81" fmla="*/ 1335413751 h 5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2"/>
                  <a:gd name="T124" fmla="*/ 0 h 52"/>
                  <a:gd name="T125" fmla="*/ 52 w 52"/>
                  <a:gd name="T126" fmla="*/ 52 h 5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rgbClr val="FF9298"/>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3" name="Freeform 27">
                <a:extLst>
                  <a:ext uri="{FF2B5EF4-FFF2-40B4-BE49-F238E27FC236}">
                    <a16:creationId xmlns:a16="http://schemas.microsoft.com/office/drawing/2014/main" id="{09734B29-0D52-4149-A176-4CC394AF53FD}"/>
                  </a:ext>
                </a:extLst>
              </p:cNvPr>
              <p:cNvSpPr>
                <a:spLocks noEditPoints="1" noChangeArrowheads="1"/>
              </p:cNvSpPr>
              <p:nvPr/>
            </p:nvSpPr>
            <p:spPr bwMode="auto">
              <a:xfrm>
                <a:off x="296538" y="248324"/>
                <a:ext cx="254449" cy="255964"/>
              </a:xfrm>
              <a:custGeom>
                <a:avLst/>
                <a:gdLst>
                  <a:gd name="T0" fmla="*/ 1560673257 w 37"/>
                  <a:gd name="T1" fmla="*/ 1387878316 h 37"/>
                  <a:gd name="T2" fmla="*/ 1466086999 w 37"/>
                  <a:gd name="T3" fmla="*/ 1148593483 h 37"/>
                  <a:gd name="T4" fmla="*/ 1702552644 w 37"/>
                  <a:gd name="T5" fmla="*/ 1196451833 h 37"/>
                  <a:gd name="T6" fmla="*/ 1749845773 w 37"/>
                  <a:gd name="T7" fmla="*/ 957160083 h 37"/>
                  <a:gd name="T8" fmla="*/ 1702552644 w 37"/>
                  <a:gd name="T9" fmla="*/ 861443383 h 37"/>
                  <a:gd name="T10" fmla="*/ 1513380128 w 37"/>
                  <a:gd name="T11" fmla="*/ 765726683 h 37"/>
                  <a:gd name="T12" fmla="*/ 1749845773 w 37"/>
                  <a:gd name="T13" fmla="*/ 670009983 h 37"/>
                  <a:gd name="T14" fmla="*/ 1655259515 w 37"/>
                  <a:gd name="T15" fmla="*/ 430725150 h 37"/>
                  <a:gd name="T16" fmla="*/ 1418793870 w 37"/>
                  <a:gd name="T17" fmla="*/ 478576583 h 37"/>
                  <a:gd name="T18" fmla="*/ 1466086999 w 37"/>
                  <a:gd name="T19" fmla="*/ 239291750 h 37"/>
                  <a:gd name="T20" fmla="*/ 1418793870 w 37"/>
                  <a:gd name="T21" fmla="*/ 191433400 h 37"/>
                  <a:gd name="T22" fmla="*/ 1135035096 w 37"/>
                  <a:gd name="T23" fmla="*/ 95716700 h 37"/>
                  <a:gd name="T24" fmla="*/ 993155709 w 37"/>
                  <a:gd name="T25" fmla="*/ 239291750 h 37"/>
                  <a:gd name="T26" fmla="*/ 898569451 w 37"/>
                  <a:gd name="T27" fmla="*/ 0 h 37"/>
                  <a:gd name="T28" fmla="*/ 662103806 w 37"/>
                  <a:gd name="T29" fmla="*/ 47858350 h 37"/>
                  <a:gd name="T30" fmla="*/ 662103806 w 37"/>
                  <a:gd name="T31" fmla="*/ 239291750 h 37"/>
                  <a:gd name="T32" fmla="*/ 472931290 w 37"/>
                  <a:gd name="T33" fmla="*/ 143575050 h 37"/>
                  <a:gd name="T34" fmla="*/ 378345032 w 37"/>
                  <a:gd name="T35" fmla="*/ 143575050 h 37"/>
                  <a:gd name="T36" fmla="*/ 189172516 w 37"/>
                  <a:gd name="T37" fmla="*/ 335008450 h 37"/>
                  <a:gd name="T38" fmla="*/ 331051903 w 37"/>
                  <a:gd name="T39" fmla="*/ 526434933 h 37"/>
                  <a:gd name="T40" fmla="*/ 141879387 w 37"/>
                  <a:gd name="T41" fmla="*/ 526434933 h 37"/>
                  <a:gd name="T42" fmla="*/ 0 w 37"/>
                  <a:gd name="T43" fmla="*/ 813585033 h 37"/>
                  <a:gd name="T44" fmla="*/ 47293129 w 37"/>
                  <a:gd name="T45" fmla="*/ 861443383 h 37"/>
                  <a:gd name="T46" fmla="*/ 236465645 w 37"/>
                  <a:gd name="T47" fmla="*/ 957160083 h 37"/>
                  <a:gd name="T48" fmla="*/ 47293129 w 37"/>
                  <a:gd name="T49" fmla="*/ 1100735133 h 37"/>
                  <a:gd name="T50" fmla="*/ 189172516 w 37"/>
                  <a:gd name="T51" fmla="*/ 1340019966 h 37"/>
                  <a:gd name="T52" fmla="*/ 378345032 w 37"/>
                  <a:gd name="T53" fmla="*/ 1292168534 h 37"/>
                  <a:gd name="T54" fmla="*/ 331051903 w 37"/>
                  <a:gd name="T55" fmla="*/ 1483595016 h 37"/>
                  <a:gd name="T56" fmla="*/ 331051903 w 37"/>
                  <a:gd name="T57" fmla="*/ 1579311716 h 37"/>
                  <a:gd name="T58" fmla="*/ 567517548 w 37"/>
                  <a:gd name="T59" fmla="*/ 1675028416 h 37"/>
                  <a:gd name="T60" fmla="*/ 614810677 w 37"/>
                  <a:gd name="T61" fmla="*/ 1675028416 h 37"/>
                  <a:gd name="T62" fmla="*/ 803983193 w 37"/>
                  <a:gd name="T63" fmla="*/ 1531453366 h 37"/>
                  <a:gd name="T64" fmla="*/ 803983193 w 37"/>
                  <a:gd name="T65" fmla="*/ 1770745116 h 37"/>
                  <a:gd name="T66" fmla="*/ 1087741967 w 37"/>
                  <a:gd name="T67" fmla="*/ 1722886766 h 37"/>
                  <a:gd name="T68" fmla="*/ 1135035096 w 37"/>
                  <a:gd name="T69" fmla="*/ 1675028416 h 37"/>
                  <a:gd name="T70" fmla="*/ 1182328225 w 37"/>
                  <a:gd name="T71" fmla="*/ 1483595016 h 37"/>
                  <a:gd name="T72" fmla="*/ 1324207612 w 37"/>
                  <a:gd name="T73" fmla="*/ 1627170066 h 37"/>
                  <a:gd name="T74" fmla="*/ 1560673257 w 37"/>
                  <a:gd name="T75" fmla="*/ 1435736666 h 37"/>
                  <a:gd name="T76" fmla="*/ 1040448838 w 37"/>
                  <a:gd name="T77" fmla="*/ 1052876783 h 37"/>
                  <a:gd name="T78" fmla="*/ 709396935 w 37"/>
                  <a:gd name="T79" fmla="*/ 717868333 h 37"/>
                  <a:gd name="T80" fmla="*/ 1040448838 w 37"/>
                  <a:gd name="T81" fmla="*/ 1052876783 h 3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7"/>
                  <a:gd name="T124" fmla="*/ 0 h 37"/>
                  <a:gd name="T125" fmla="*/ 37 w 37"/>
                  <a:gd name="T126" fmla="*/ 37 h 37"/>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rgbClr val="FF9298"/>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grpSp>
      </p:grpSp>
      <p:grpSp>
        <p:nvGrpSpPr>
          <p:cNvPr id="66" name="组合 65">
            <a:extLst>
              <a:ext uri="{FF2B5EF4-FFF2-40B4-BE49-F238E27FC236}">
                <a16:creationId xmlns:a16="http://schemas.microsoft.com/office/drawing/2014/main" id="{4ECE3E57-CE47-4DE9-88BA-8173FA2A298F}"/>
              </a:ext>
            </a:extLst>
          </p:cNvPr>
          <p:cNvGrpSpPr/>
          <p:nvPr/>
        </p:nvGrpSpPr>
        <p:grpSpPr>
          <a:xfrm>
            <a:off x="8342430" y="2296033"/>
            <a:ext cx="891215" cy="891215"/>
            <a:chOff x="7097719" y="1832372"/>
            <a:chExt cx="980337" cy="980337"/>
          </a:xfrm>
        </p:grpSpPr>
        <p:grpSp>
          <p:nvGrpSpPr>
            <p:cNvPr id="67" name="组合 66">
              <a:extLst>
                <a:ext uri="{FF2B5EF4-FFF2-40B4-BE49-F238E27FC236}">
                  <a16:creationId xmlns:a16="http://schemas.microsoft.com/office/drawing/2014/main" id="{64C2FC00-80DD-4550-A842-9F1C01E60DAF}"/>
                </a:ext>
              </a:extLst>
            </p:cNvPr>
            <p:cNvGrpSpPr/>
            <p:nvPr/>
          </p:nvGrpSpPr>
          <p:grpSpPr>
            <a:xfrm>
              <a:off x="7097719" y="1832372"/>
              <a:ext cx="980337" cy="980337"/>
              <a:chOff x="304800" y="673100"/>
              <a:chExt cx="4000500" cy="4000500"/>
            </a:xfrm>
            <a:effectLst>
              <a:outerShdw blurRad="444500" dist="254000" dir="8100000" algn="tr" rotWithShape="0">
                <a:prstClr val="black">
                  <a:alpha val="50000"/>
                </a:prstClr>
              </a:outerShdw>
            </a:effectLst>
          </p:grpSpPr>
          <p:sp>
            <p:nvSpPr>
              <p:cNvPr id="69" name="同心圆 52">
                <a:extLst>
                  <a:ext uri="{FF2B5EF4-FFF2-40B4-BE49-F238E27FC236}">
                    <a16:creationId xmlns:a16="http://schemas.microsoft.com/office/drawing/2014/main" id="{79294F05-B8FE-4D81-B8A3-AED08A381C13}"/>
                  </a:ext>
                </a:extLst>
              </p:cNvPr>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70" name="椭圆 69">
                <a:extLst>
                  <a:ext uri="{FF2B5EF4-FFF2-40B4-BE49-F238E27FC236}">
                    <a16:creationId xmlns:a16="http://schemas.microsoft.com/office/drawing/2014/main" id="{7C9533E1-E83E-41F5-8760-E0343A05C76E}"/>
                  </a:ext>
                </a:extLst>
              </p:cNvPr>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68" name="Freeform 41">
              <a:extLst>
                <a:ext uri="{FF2B5EF4-FFF2-40B4-BE49-F238E27FC236}">
                  <a16:creationId xmlns:a16="http://schemas.microsoft.com/office/drawing/2014/main" id="{7ED45EF9-9A37-43F6-9D6C-D1A0F7BA3B1D}"/>
                </a:ext>
              </a:extLst>
            </p:cNvPr>
            <p:cNvSpPr>
              <a:spLocks noEditPoints="1" noChangeArrowheads="1"/>
            </p:cNvSpPr>
            <p:nvPr/>
          </p:nvSpPr>
          <p:spPr bwMode="auto">
            <a:xfrm>
              <a:off x="7334035" y="2103125"/>
              <a:ext cx="476079" cy="381999"/>
            </a:xfrm>
            <a:custGeom>
              <a:avLst/>
              <a:gdLst>
                <a:gd name="T0" fmla="*/ 2147483647 w 72"/>
                <a:gd name="T1" fmla="*/ 2147483647 h 58"/>
                <a:gd name="T2" fmla="*/ 2147483647 w 72"/>
                <a:gd name="T3" fmla="*/ 2147483647 h 58"/>
                <a:gd name="T4" fmla="*/ 2147483647 w 72"/>
                <a:gd name="T5" fmla="*/ 2147483647 h 58"/>
                <a:gd name="T6" fmla="*/ 2147483647 w 72"/>
                <a:gd name="T7" fmla="*/ 2147483647 h 58"/>
                <a:gd name="T8" fmla="*/ 2147483647 w 72"/>
                <a:gd name="T9" fmla="*/ 2147483647 h 58"/>
                <a:gd name="T10" fmla="*/ 2147483647 w 72"/>
                <a:gd name="T11" fmla="*/ 0 h 58"/>
                <a:gd name="T12" fmla="*/ 2147483647 w 72"/>
                <a:gd name="T13" fmla="*/ 0 h 58"/>
                <a:gd name="T14" fmla="*/ 2147483647 w 72"/>
                <a:gd name="T15" fmla="*/ 2147483647 h 58"/>
                <a:gd name="T16" fmla="*/ 2147483647 w 72"/>
                <a:gd name="T17" fmla="*/ 2147483647 h 58"/>
                <a:gd name="T18" fmla="*/ 2147483647 w 72"/>
                <a:gd name="T19" fmla="*/ 2147483647 h 58"/>
                <a:gd name="T20" fmla="*/ 2147483647 w 72"/>
                <a:gd name="T21" fmla="*/ 2147483647 h 58"/>
                <a:gd name="T22" fmla="*/ 0 w 72"/>
                <a:gd name="T23" fmla="*/ 2147483647 h 58"/>
                <a:gd name="T24" fmla="*/ 0 w 72"/>
                <a:gd name="T25" fmla="*/ 2147483647 h 58"/>
                <a:gd name="T26" fmla="*/ 2147483647 w 72"/>
                <a:gd name="T27" fmla="*/ 2147483647 h 58"/>
                <a:gd name="T28" fmla="*/ 2147483647 w 72"/>
                <a:gd name="T29" fmla="*/ 2147483647 h 58"/>
                <a:gd name="T30" fmla="*/ 2147483647 w 72"/>
                <a:gd name="T31" fmla="*/ 2147483647 h 58"/>
                <a:gd name="T32" fmla="*/ 2147483647 w 72"/>
                <a:gd name="T33" fmla="*/ 2147483647 h 58"/>
                <a:gd name="T34" fmla="*/ 0 w 72"/>
                <a:gd name="T35" fmla="*/ 2147483647 h 58"/>
                <a:gd name="T36" fmla="*/ 2147483647 w 72"/>
                <a:gd name="T37" fmla="*/ 2147483647 h 58"/>
                <a:gd name="T38" fmla="*/ 2147483647 w 72"/>
                <a:gd name="T39" fmla="*/ 2147483647 h 58"/>
                <a:gd name="T40" fmla="*/ 2147483647 w 72"/>
                <a:gd name="T41" fmla="*/ 2147483647 h 58"/>
                <a:gd name="T42" fmla="*/ 2147483647 w 72"/>
                <a:gd name="T43" fmla="*/ 2147483647 h 58"/>
                <a:gd name="T44" fmla="*/ 2147483647 w 72"/>
                <a:gd name="T45" fmla="*/ 2147483647 h 58"/>
                <a:gd name="T46" fmla="*/ 2147483647 w 72"/>
                <a:gd name="T47" fmla="*/ 2147483647 h 58"/>
                <a:gd name="T48" fmla="*/ 2147483647 w 72"/>
                <a:gd name="T49" fmla="*/ 2147483647 h 58"/>
                <a:gd name="T50" fmla="*/ 2147483647 w 72"/>
                <a:gd name="T51" fmla="*/ 2147483647 h 58"/>
                <a:gd name="T52" fmla="*/ 2147483647 w 72"/>
                <a:gd name="T53" fmla="*/ 2147483647 h 58"/>
                <a:gd name="T54" fmla="*/ 2147483647 w 72"/>
                <a:gd name="T55" fmla="*/ 2147483647 h 58"/>
                <a:gd name="T56" fmla="*/ 2147483647 w 72"/>
                <a:gd name="T57" fmla="*/ 2147483647 h 58"/>
                <a:gd name="T58" fmla="*/ 2147483647 w 72"/>
                <a:gd name="T59" fmla="*/ 2147483647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solidFill>
              <a:srgbClr val="9EDAE4"/>
            </a:solidFill>
            <a:ln>
              <a:noFill/>
            </a:ln>
            <a:extLst/>
          </p:spPr>
          <p:txBody>
            <a:bodyPr/>
            <a:lstStyle/>
            <a:p>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71" name="矩形 47">
            <a:extLst>
              <a:ext uri="{FF2B5EF4-FFF2-40B4-BE49-F238E27FC236}">
                <a16:creationId xmlns:a16="http://schemas.microsoft.com/office/drawing/2014/main" id="{E31EAEDD-0231-4478-A3E0-9E99851A42A5}"/>
              </a:ext>
            </a:extLst>
          </p:cNvPr>
          <p:cNvSpPr>
            <a:spLocks noChangeArrowheads="1"/>
          </p:cNvSpPr>
          <p:nvPr/>
        </p:nvSpPr>
        <p:spPr bwMode="auto">
          <a:xfrm>
            <a:off x="3800475" y="3061097"/>
            <a:ext cx="3943350" cy="864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51430" tIns="25715" rIns="51430" bIns="25715">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20000"/>
              </a:lnSpc>
              <a:spcBef>
                <a:spcPct val="0"/>
              </a:spcBef>
              <a:buFont typeface="Arial" pitchFamily="34" charset="0"/>
              <a:buNone/>
            </a:pPr>
            <a:r>
              <a:rPr lang="zh-CN" altLang="en-US" sz="1100" dirty="0">
                <a:solidFill>
                  <a:schemeClr val="bg1">
                    <a:lumMod val="50000"/>
                  </a:schemeClr>
                </a:solidFill>
                <a:latin typeface="微软雅黑" panose="020B0503020204020204" pitchFamily="34" charset="-122"/>
                <a:ea typeface="微软雅黑" panose="020B0503020204020204" pitchFamily="34" charset="-122"/>
                <a:sym typeface="方正兰亭黑_GBK" pitchFamily="2" charset="-122"/>
              </a:rPr>
              <a:t>在此录入图表的综合描述说明。在此录入上述图表的综合描述说明，在此录入上述图表的综合描述说明，在此录入上述图表的综合描述说明，在此录入上述图表的综合描述说明，在此录入上述图表的综合描述说明。</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72" name="文本框 44">
            <a:extLst>
              <a:ext uri="{FF2B5EF4-FFF2-40B4-BE49-F238E27FC236}">
                <a16:creationId xmlns:a16="http://schemas.microsoft.com/office/drawing/2014/main" id="{258E190F-6A0E-41EF-B127-90B8B4D055DA}"/>
              </a:ext>
            </a:extLst>
          </p:cNvPr>
          <p:cNvSpPr>
            <a:spLocks noChangeArrowheads="1"/>
          </p:cNvSpPr>
          <p:nvPr/>
        </p:nvSpPr>
        <p:spPr bwMode="auto">
          <a:xfrm>
            <a:off x="3359944" y="1952626"/>
            <a:ext cx="2157413" cy="756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20000"/>
              </a:lnSpc>
              <a:spcBef>
                <a:spcPct val="0"/>
              </a:spcBef>
              <a:buFont typeface="Arial" pitchFamily="34" charset="0"/>
              <a:buNone/>
            </a:pPr>
            <a:r>
              <a:rPr lang="zh-CN" altLang="en-US" sz="1100" dirty="0">
                <a:solidFill>
                  <a:schemeClr val="bg1">
                    <a:lumMod val="50000"/>
                  </a:schemeClr>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在此录入上述图表的描述说明，在此录入上述图表的描述说明，在此录入上述图表的描述说明。</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73" name="矩形 47">
            <a:extLst>
              <a:ext uri="{FF2B5EF4-FFF2-40B4-BE49-F238E27FC236}">
                <a16:creationId xmlns:a16="http://schemas.microsoft.com/office/drawing/2014/main" id="{2952E363-F8DD-4287-B7B6-EB58A729E14F}"/>
              </a:ext>
            </a:extLst>
          </p:cNvPr>
          <p:cNvSpPr>
            <a:spLocks noChangeArrowheads="1"/>
          </p:cNvSpPr>
          <p:nvPr/>
        </p:nvSpPr>
        <p:spPr bwMode="auto">
          <a:xfrm>
            <a:off x="3795713" y="3064669"/>
            <a:ext cx="3943350" cy="864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51430" tIns="25715" rIns="51430" bIns="25715">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20000"/>
              </a:lnSpc>
              <a:spcBef>
                <a:spcPct val="0"/>
              </a:spcBef>
              <a:buFont typeface="Arial" pitchFamily="34" charset="0"/>
              <a:buNone/>
            </a:pPr>
            <a:r>
              <a:rPr lang="zh-CN" altLang="en-US" sz="1100" dirty="0">
                <a:solidFill>
                  <a:schemeClr val="bg1">
                    <a:lumMod val="50000"/>
                  </a:schemeClr>
                </a:solidFill>
                <a:latin typeface="微软雅黑" panose="020B0503020204020204" pitchFamily="34" charset="-122"/>
                <a:ea typeface="微软雅黑" panose="020B0503020204020204" pitchFamily="34" charset="-122"/>
                <a:sym typeface="方正兰亭黑_GBK" pitchFamily="2" charset="-122"/>
              </a:rPr>
              <a:t>在此录入图表的综合描述说明。在此录入上述图表的综合描述说明，在此录入上述图表的综合描述说明，在此录入上述图表的综合描述说明，在此录入上述图表的综合描述说明，在此录入上述图表的综合描述说明。</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74" name="文本框 16">
            <a:extLst>
              <a:ext uri="{FF2B5EF4-FFF2-40B4-BE49-F238E27FC236}">
                <a16:creationId xmlns:a16="http://schemas.microsoft.com/office/drawing/2014/main" id="{7134643C-5655-4F51-896D-CB9199F83FE3}"/>
              </a:ext>
            </a:extLst>
          </p:cNvPr>
          <p:cNvSpPr>
            <a:spLocks noChangeArrowheads="1"/>
          </p:cNvSpPr>
          <p:nvPr/>
        </p:nvSpPr>
        <p:spPr bwMode="auto">
          <a:xfrm>
            <a:off x="6749236" y="1593056"/>
            <a:ext cx="1754326"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r>
              <a:rPr lang="zh-CN" altLang="en-US" sz="1800" dirty="0">
                <a:solidFill>
                  <a:schemeClr val="bg1">
                    <a:lumMod val="50000"/>
                  </a:schemeClr>
                </a:solidFill>
                <a:latin typeface="微软雅黑" panose="020B0503020204020204" pitchFamily="34" charset="-122"/>
                <a:ea typeface="微软雅黑" panose="020B0503020204020204" pitchFamily="34" charset="-122"/>
              </a:rPr>
              <a:t>请输入你的题目</a:t>
            </a:r>
          </a:p>
        </p:txBody>
      </p:sp>
      <p:sp>
        <p:nvSpPr>
          <p:cNvPr id="75" name="文本框 16">
            <a:extLst>
              <a:ext uri="{FF2B5EF4-FFF2-40B4-BE49-F238E27FC236}">
                <a16:creationId xmlns:a16="http://schemas.microsoft.com/office/drawing/2014/main" id="{02FBD7F9-3000-40CE-AF0D-E14E93A0390F}"/>
              </a:ext>
            </a:extLst>
          </p:cNvPr>
          <p:cNvSpPr>
            <a:spLocks noChangeArrowheads="1"/>
          </p:cNvSpPr>
          <p:nvPr/>
        </p:nvSpPr>
        <p:spPr bwMode="auto">
          <a:xfrm>
            <a:off x="6749236" y="4903709"/>
            <a:ext cx="1754326"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r>
              <a:rPr lang="zh-CN" altLang="en-US" sz="1800" dirty="0">
                <a:solidFill>
                  <a:schemeClr val="bg1">
                    <a:lumMod val="50000"/>
                  </a:schemeClr>
                </a:solidFill>
                <a:latin typeface="微软雅黑" panose="020B0503020204020204" pitchFamily="34" charset="-122"/>
                <a:ea typeface="微软雅黑" panose="020B0503020204020204" pitchFamily="34" charset="-122"/>
              </a:rPr>
              <a:t>请输入你的题目</a:t>
            </a:r>
          </a:p>
        </p:txBody>
      </p:sp>
      <p:sp>
        <p:nvSpPr>
          <p:cNvPr id="76" name="文本框 16">
            <a:extLst>
              <a:ext uri="{FF2B5EF4-FFF2-40B4-BE49-F238E27FC236}">
                <a16:creationId xmlns:a16="http://schemas.microsoft.com/office/drawing/2014/main" id="{0A717586-0F07-4159-883B-E38A5E717423}"/>
              </a:ext>
            </a:extLst>
          </p:cNvPr>
          <p:cNvSpPr>
            <a:spLocks noChangeArrowheads="1"/>
          </p:cNvSpPr>
          <p:nvPr/>
        </p:nvSpPr>
        <p:spPr bwMode="auto">
          <a:xfrm>
            <a:off x="3434536" y="4903709"/>
            <a:ext cx="1754326"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r>
              <a:rPr lang="zh-CN" altLang="en-US" sz="1800" dirty="0">
                <a:solidFill>
                  <a:schemeClr val="bg1">
                    <a:lumMod val="50000"/>
                  </a:schemeClr>
                </a:solidFill>
                <a:latin typeface="微软雅黑" panose="020B0503020204020204" pitchFamily="34" charset="-122"/>
                <a:ea typeface="微软雅黑" panose="020B0503020204020204" pitchFamily="34" charset="-122"/>
              </a:rPr>
              <a:t>请输入你的题目</a:t>
            </a:r>
          </a:p>
        </p:txBody>
      </p:sp>
    </p:spTree>
    <p:extLst>
      <p:ext uri="{BB962C8B-B14F-4D97-AF65-F5344CB8AC3E}">
        <p14:creationId xmlns:p14="http://schemas.microsoft.com/office/powerpoint/2010/main" val="270224961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30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800" fill="hold"/>
                                        <p:tgtEl>
                                          <p:spTgt spid="43"/>
                                        </p:tgtEl>
                                        <p:attrNameLst>
                                          <p:attrName>ppt_x</p:attrName>
                                        </p:attrNameLst>
                                      </p:cBhvr>
                                      <p:tavLst>
                                        <p:tav tm="0">
                                          <p:val>
                                            <p:strVal val="0-#ppt_w/2"/>
                                          </p:val>
                                        </p:tav>
                                        <p:tav tm="100000">
                                          <p:val>
                                            <p:strVal val="#ppt_x"/>
                                          </p:val>
                                        </p:tav>
                                      </p:tavLst>
                                    </p:anim>
                                    <p:anim calcmode="lin" valueType="num">
                                      <p:cBhvr additive="base">
                                        <p:cTn id="8" dur="800" fill="hold"/>
                                        <p:tgtEl>
                                          <p:spTgt spid="43"/>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59"/>
                                        </p:tgtEl>
                                        <p:attrNameLst>
                                          <p:attrName>style.visibility</p:attrName>
                                        </p:attrNameLst>
                                      </p:cBhvr>
                                      <p:to>
                                        <p:strVal val="visible"/>
                                      </p:to>
                                    </p:set>
                                    <p:anim calcmode="lin" valueType="num">
                                      <p:cBhvr additive="base">
                                        <p:cTn id="11" dur="800" fill="hold"/>
                                        <p:tgtEl>
                                          <p:spTgt spid="59"/>
                                        </p:tgtEl>
                                        <p:attrNameLst>
                                          <p:attrName>ppt_x</p:attrName>
                                        </p:attrNameLst>
                                      </p:cBhvr>
                                      <p:tavLst>
                                        <p:tav tm="0">
                                          <p:val>
                                            <p:strVal val="0-#ppt_w/2"/>
                                          </p:val>
                                        </p:tav>
                                        <p:tav tm="100000">
                                          <p:val>
                                            <p:strVal val="#ppt_x"/>
                                          </p:val>
                                        </p:tav>
                                      </p:tavLst>
                                    </p:anim>
                                    <p:anim calcmode="lin" valueType="num">
                                      <p:cBhvr additive="base">
                                        <p:cTn id="12" dur="800" fill="hold"/>
                                        <p:tgtEl>
                                          <p:spTgt spid="59"/>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300"/>
                                  </p:stCondLst>
                                  <p:childTnLst>
                                    <p:set>
                                      <p:cBhvr>
                                        <p:cTn id="14" dur="1" fill="hold">
                                          <p:stCondLst>
                                            <p:cond delay="0"/>
                                          </p:stCondLst>
                                        </p:cTn>
                                        <p:tgtEl>
                                          <p:spTgt spid="54"/>
                                        </p:tgtEl>
                                        <p:attrNameLst>
                                          <p:attrName>style.visibility</p:attrName>
                                        </p:attrNameLst>
                                      </p:cBhvr>
                                      <p:to>
                                        <p:strVal val="visible"/>
                                      </p:to>
                                    </p:set>
                                    <p:anim calcmode="lin" valueType="num">
                                      <p:cBhvr additive="base">
                                        <p:cTn id="15" dur="800" fill="hold"/>
                                        <p:tgtEl>
                                          <p:spTgt spid="54"/>
                                        </p:tgtEl>
                                        <p:attrNameLst>
                                          <p:attrName>ppt_x</p:attrName>
                                        </p:attrNameLst>
                                      </p:cBhvr>
                                      <p:tavLst>
                                        <p:tav tm="0">
                                          <p:val>
                                            <p:strVal val="1+#ppt_w/2"/>
                                          </p:val>
                                        </p:tav>
                                        <p:tav tm="100000">
                                          <p:val>
                                            <p:strVal val="#ppt_x"/>
                                          </p:val>
                                        </p:tav>
                                      </p:tavLst>
                                    </p:anim>
                                    <p:anim calcmode="lin" valueType="num">
                                      <p:cBhvr additive="base">
                                        <p:cTn id="16" dur="800" fill="hold"/>
                                        <p:tgtEl>
                                          <p:spTgt spid="54"/>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66"/>
                                        </p:tgtEl>
                                        <p:attrNameLst>
                                          <p:attrName>style.visibility</p:attrName>
                                        </p:attrNameLst>
                                      </p:cBhvr>
                                      <p:to>
                                        <p:strVal val="visible"/>
                                      </p:to>
                                    </p:set>
                                    <p:anim calcmode="lin" valueType="num">
                                      <p:cBhvr additive="base">
                                        <p:cTn id="19" dur="800" fill="hold"/>
                                        <p:tgtEl>
                                          <p:spTgt spid="66"/>
                                        </p:tgtEl>
                                        <p:attrNameLst>
                                          <p:attrName>ppt_x</p:attrName>
                                        </p:attrNameLst>
                                      </p:cBhvr>
                                      <p:tavLst>
                                        <p:tav tm="0">
                                          <p:val>
                                            <p:strVal val="1+#ppt_w/2"/>
                                          </p:val>
                                        </p:tav>
                                        <p:tav tm="100000">
                                          <p:val>
                                            <p:strVal val="#ppt_x"/>
                                          </p:val>
                                        </p:tav>
                                      </p:tavLst>
                                    </p:anim>
                                    <p:anim calcmode="lin" valueType="num">
                                      <p:cBhvr additive="base">
                                        <p:cTn id="20" dur="800" fill="hold"/>
                                        <p:tgtEl>
                                          <p:spTgt spid="66"/>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2" fill="hold" nodeType="clickEffect">
                                  <p:stCondLst>
                                    <p:cond delay="0"/>
                                  </p:stCondLst>
                                  <p:childTnLst>
                                    <p:set>
                                      <p:cBhvr>
                                        <p:cTn id="24" dur="1" fill="hold">
                                          <p:stCondLst>
                                            <p:cond delay="0"/>
                                          </p:stCondLst>
                                        </p:cTn>
                                        <p:tgtEl>
                                          <p:spTgt spid="39"/>
                                        </p:tgtEl>
                                        <p:attrNameLst>
                                          <p:attrName>style.visibility</p:attrName>
                                        </p:attrNameLst>
                                      </p:cBhvr>
                                      <p:to>
                                        <p:strVal val="visible"/>
                                      </p:to>
                                    </p:set>
                                    <p:animEffect transition="in" filter="wipe(right)">
                                      <p:cBhvr>
                                        <p:cTn id="25" dur="500"/>
                                        <p:tgtEl>
                                          <p:spTgt spid="39"/>
                                        </p:tgtEl>
                                      </p:cBhvr>
                                    </p:animEffect>
                                  </p:childTnLst>
                                </p:cTn>
                              </p:par>
                              <p:par>
                                <p:cTn id="26" presetID="22" presetClass="entr" presetSubtype="8" fill="hold" nodeType="withEffect">
                                  <p:stCondLst>
                                    <p:cond delay="0"/>
                                  </p:stCondLst>
                                  <p:childTnLst>
                                    <p:set>
                                      <p:cBhvr>
                                        <p:cTn id="27" dur="1" fill="hold">
                                          <p:stCondLst>
                                            <p:cond delay="0"/>
                                          </p:stCondLst>
                                        </p:cTn>
                                        <p:tgtEl>
                                          <p:spTgt spid="38"/>
                                        </p:tgtEl>
                                        <p:attrNameLst>
                                          <p:attrName>style.visibility</p:attrName>
                                        </p:attrNameLst>
                                      </p:cBhvr>
                                      <p:to>
                                        <p:strVal val="visible"/>
                                      </p:to>
                                    </p:set>
                                    <p:animEffect transition="in" filter="wipe(left)">
                                      <p:cBhvr>
                                        <p:cTn id="28" dur="500"/>
                                        <p:tgtEl>
                                          <p:spTgt spid="38"/>
                                        </p:tgtEl>
                                      </p:cBhvr>
                                    </p:animEffect>
                                  </p:childTnLst>
                                </p:cTn>
                              </p:par>
                              <p:par>
                                <p:cTn id="29" presetID="22" presetClass="entr" presetSubtype="8" fill="hold" nodeType="withEffect">
                                  <p:stCondLst>
                                    <p:cond delay="300"/>
                                  </p:stCondLst>
                                  <p:childTnLst>
                                    <p:set>
                                      <p:cBhvr>
                                        <p:cTn id="30" dur="1" fill="hold">
                                          <p:stCondLst>
                                            <p:cond delay="0"/>
                                          </p:stCondLst>
                                        </p:cTn>
                                        <p:tgtEl>
                                          <p:spTgt spid="41"/>
                                        </p:tgtEl>
                                        <p:attrNameLst>
                                          <p:attrName>style.visibility</p:attrName>
                                        </p:attrNameLst>
                                      </p:cBhvr>
                                      <p:to>
                                        <p:strVal val="visible"/>
                                      </p:to>
                                    </p:set>
                                    <p:animEffect transition="in" filter="wipe(left)">
                                      <p:cBhvr>
                                        <p:cTn id="31" dur="500"/>
                                        <p:tgtEl>
                                          <p:spTgt spid="41"/>
                                        </p:tgtEl>
                                      </p:cBhvr>
                                    </p:animEffect>
                                  </p:childTnLst>
                                </p:cTn>
                              </p:par>
                              <p:par>
                                <p:cTn id="32" presetID="22" presetClass="entr" presetSubtype="2" fill="hold" nodeType="withEffect">
                                  <p:stCondLst>
                                    <p:cond delay="300"/>
                                  </p:stCondLst>
                                  <p:childTnLst>
                                    <p:set>
                                      <p:cBhvr>
                                        <p:cTn id="33" dur="1" fill="hold">
                                          <p:stCondLst>
                                            <p:cond delay="0"/>
                                          </p:stCondLst>
                                        </p:cTn>
                                        <p:tgtEl>
                                          <p:spTgt spid="40"/>
                                        </p:tgtEl>
                                        <p:attrNameLst>
                                          <p:attrName>style.visibility</p:attrName>
                                        </p:attrNameLst>
                                      </p:cBhvr>
                                      <p:to>
                                        <p:strVal val="visible"/>
                                      </p:to>
                                    </p:set>
                                    <p:animEffect transition="in" filter="wipe(right)">
                                      <p:cBhvr>
                                        <p:cTn id="34" dur="500"/>
                                        <p:tgtEl>
                                          <p:spTgt spid="40"/>
                                        </p:tgtEl>
                                      </p:cBhvr>
                                    </p:animEffect>
                                  </p:childTnLst>
                                </p:cTn>
                              </p:par>
                            </p:childTnLst>
                          </p:cTn>
                        </p:par>
                      </p:childTnLst>
                    </p:cTn>
                  </p:par>
                  <p:par>
                    <p:cTn id="35" fill="hold">
                      <p:stCondLst>
                        <p:cond delay="indefinite"/>
                      </p:stCondLst>
                      <p:childTnLst>
                        <p:par>
                          <p:cTn id="36" fill="hold">
                            <p:stCondLst>
                              <p:cond delay="0"/>
                            </p:stCondLst>
                            <p:childTnLst>
                              <p:par>
                                <p:cTn id="37" presetID="47" presetClass="entr" presetSubtype="0" fill="hold" grpId="0" nodeType="clickEffect">
                                  <p:stCondLst>
                                    <p:cond delay="0"/>
                                  </p:stCondLst>
                                  <p:iterate type="lt">
                                    <p:tmPct val="12000"/>
                                  </p:iterate>
                                  <p:childTnLst>
                                    <p:set>
                                      <p:cBhvr>
                                        <p:cTn id="38" dur="1" fill="hold">
                                          <p:stCondLst>
                                            <p:cond delay="0"/>
                                          </p:stCondLst>
                                        </p:cTn>
                                        <p:tgtEl>
                                          <p:spTgt spid="52"/>
                                        </p:tgtEl>
                                        <p:attrNameLst>
                                          <p:attrName>style.visibility</p:attrName>
                                        </p:attrNameLst>
                                      </p:cBhvr>
                                      <p:to>
                                        <p:strVal val="visible"/>
                                      </p:to>
                                    </p:set>
                                    <p:animEffect transition="in" filter="fade">
                                      <p:cBhvr>
                                        <p:cTn id="39" dur="800"/>
                                        <p:tgtEl>
                                          <p:spTgt spid="52"/>
                                        </p:tgtEl>
                                      </p:cBhvr>
                                    </p:animEffect>
                                    <p:anim calcmode="lin" valueType="num">
                                      <p:cBhvr>
                                        <p:cTn id="40" dur="800" fill="hold"/>
                                        <p:tgtEl>
                                          <p:spTgt spid="52"/>
                                        </p:tgtEl>
                                        <p:attrNameLst>
                                          <p:attrName>ppt_x</p:attrName>
                                        </p:attrNameLst>
                                      </p:cBhvr>
                                      <p:tavLst>
                                        <p:tav tm="0">
                                          <p:val>
                                            <p:strVal val="#ppt_x"/>
                                          </p:val>
                                        </p:tav>
                                        <p:tav tm="100000">
                                          <p:val>
                                            <p:strVal val="#ppt_x"/>
                                          </p:val>
                                        </p:tav>
                                      </p:tavLst>
                                    </p:anim>
                                    <p:anim calcmode="lin" valueType="num">
                                      <p:cBhvr>
                                        <p:cTn id="41" dur="800" fill="hold"/>
                                        <p:tgtEl>
                                          <p:spTgt spid="52"/>
                                        </p:tgtEl>
                                        <p:attrNameLst>
                                          <p:attrName>ppt_y</p:attrName>
                                        </p:attrNameLst>
                                      </p:cBhvr>
                                      <p:tavLst>
                                        <p:tav tm="0">
                                          <p:val>
                                            <p:strVal val="#ppt_y-.1"/>
                                          </p:val>
                                        </p:tav>
                                        <p:tav tm="100000">
                                          <p:val>
                                            <p:strVal val="#ppt_y"/>
                                          </p:val>
                                        </p:tav>
                                      </p:tavLst>
                                    </p:anim>
                                  </p:childTnLst>
                                </p:cTn>
                              </p:par>
                              <p:par>
                                <p:cTn id="42" presetID="47" presetClass="entr" presetSubtype="0" fill="hold" grpId="0" nodeType="withEffect">
                                  <p:stCondLst>
                                    <p:cond delay="0"/>
                                  </p:stCondLst>
                                  <p:iterate type="lt">
                                    <p:tmPct val="12000"/>
                                  </p:iterate>
                                  <p:childTnLst>
                                    <p:set>
                                      <p:cBhvr>
                                        <p:cTn id="43" dur="1" fill="hold">
                                          <p:stCondLst>
                                            <p:cond delay="0"/>
                                          </p:stCondLst>
                                        </p:cTn>
                                        <p:tgtEl>
                                          <p:spTgt spid="74"/>
                                        </p:tgtEl>
                                        <p:attrNameLst>
                                          <p:attrName>style.visibility</p:attrName>
                                        </p:attrNameLst>
                                      </p:cBhvr>
                                      <p:to>
                                        <p:strVal val="visible"/>
                                      </p:to>
                                    </p:set>
                                    <p:animEffect transition="in" filter="fade">
                                      <p:cBhvr>
                                        <p:cTn id="44" dur="800"/>
                                        <p:tgtEl>
                                          <p:spTgt spid="74"/>
                                        </p:tgtEl>
                                      </p:cBhvr>
                                    </p:animEffect>
                                    <p:anim calcmode="lin" valueType="num">
                                      <p:cBhvr>
                                        <p:cTn id="45" dur="800" fill="hold"/>
                                        <p:tgtEl>
                                          <p:spTgt spid="74"/>
                                        </p:tgtEl>
                                        <p:attrNameLst>
                                          <p:attrName>ppt_x</p:attrName>
                                        </p:attrNameLst>
                                      </p:cBhvr>
                                      <p:tavLst>
                                        <p:tav tm="0">
                                          <p:val>
                                            <p:strVal val="#ppt_x"/>
                                          </p:val>
                                        </p:tav>
                                        <p:tav tm="100000">
                                          <p:val>
                                            <p:strVal val="#ppt_x"/>
                                          </p:val>
                                        </p:tav>
                                      </p:tavLst>
                                    </p:anim>
                                    <p:anim calcmode="lin" valueType="num">
                                      <p:cBhvr>
                                        <p:cTn id="46" dur="800" fill="hold"/>
                                        <p:tgtEl>
                                          <p:spTgt spid="74"/>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300"/>
                                  </p:stCondLst>
                                  <p:iterate type="lt">
                                    <p:tmPct val="12000"/>
                                  </p:iterate>
                                  <p:childTnLst>
                                    <p:set>
                                      <p:cBhvr>
                                        <p:cTn id="48" dur="1" fill="hold">
                                          <p:stCondLst>
                                            <p:cond delay="0"/>
                                          </p:stCondLst>
                                        </p:cTn>
                                        <p:tgtEl>
                                          <p:spTgt spid="76"/>
                                        </p:tgtEl>
                                        <p:attrNameLst>
                                          <p:attrName>style.visibility</p:attrName>
                                        </p:attrNameLst>
                                      </p:cBhvr>
                                      <p:to>
                                        <p:strVal val="visible"/>
                                      </p:to>
                                    </p:set>
                                    <p:animEffect transition="in" filter="fade">
                                      <p:cBhvr>
                                        <p:cTn id="49" dur="800"/>
                                        <p:tgtEl>
                                          <p:spTgt spid="76"/>
                                        </p:tgtEl>
                                      </p:cBhvr>
                                    </p:animEffect>
                                    <p:anim calcmode="lin" valueType="num">
                                      <p:cBhvr>
                                        <p:cTn id="50" dur="800" fill="hold"/>
                                        <p:tgtEl>
                                          <p:spTgt spid="76"/>
                                        </p:tgtEl>
                                        <p:attrNameLst>
                                          <p:attrName>ppt_x</p:attrName>
                                        </p:attrNameLst>
                                      </p:cBhvr>
                                      <p:tavLst>
                                        <p:tav tm="0">
                                          <p:val>
                                            <p:strVal val="#ppt_x"/>
                                          </p:val>
                                        </p:tav>
                                        <p:tav tm="100000">
                                          <p:val>
                                            <p:strVal val="#ppt_x"/>
                                          </p:val>
                                        </p:tav>
                                      </p:tavLst>
                                    </p:anim>
                                    <p:anim calcmode="lin" valueType="num">
                                      <p:cBhvr>
                                        <p:cTn id="51" dur="800" fill="hold"/>
                                        <p:tgtEl>
                                          <p:spTgt spid="76"/>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300"/>
                                  </p:stCondLst>
                                  <p:iterate type="lt">
                                    <p:tmPct val="12000"/>
                                  </p:iterate>
                                  <p:childTnLst>
                                    <p:set>
                                      <p:cBhvr>
                                        <p:cTn id="53" dur="1" fill="hold">
                                          <p:stCondLst>
                                            <p:cond delay="0"/>
                                          </p:stCondLst>
                                        </p:cTn>
                                        <p:tgtEl>
                                          <p:spTgt spid="75"/>
                                        </p:tgtEl>
                                        <p:attrNameLst>
                                          <p:attrName>style.visibility</p:attrName>
                                        </p:attrNameLst>
                                      </p:cBhvr>
                                      <p:to>
                                        <p:strVal val="visible"/>
                                      </p:to>
                                    </p:set>
                                    <p:animEffect transition="in" filter="fade">
                                      <p:cBhvr>
                                        <p:cTn id="54" dur="800"/>
                                        <p:tgtEl>
                                          <p:spTgt spid="75"/>
                                        </p:tgtEl>
                                      </p:cBhvr>
                                    </p:animEffect>
                                    <p:anim calcmode="lin" valueType="num">
                                      <p:cBhvr>
                                        <p:cTn id="55" dur="800" fill="hold"/>
                                        <p:tgtEl>
                                          <p:spTgt spid="75"/>
                                        </p:tgtEl>
                                        <p:attrNameLst>
                                          <p:attrName>ppt_x</p:attrName>
                                        </p:attrNameLst>
                                      </p:cBhvr>
                                      <p:tavLst>
                                        <p:tav tm="0">
                                          <p:val>
                                            <p:strVal val="#ppt_x"/>
                                          </p:val>
                                        </p:tav>
                                        <p:tav tm="100000">
                                          <p:val>
                                            <p:strVal val="#ppt_x"/>
                                          </p:val>
                                        </p:tav>
                                      </p:tavLst>
                                    </p:anim>
                                    <p:anim calcmode="lin" valueType="num">
                                      <p:cBhvr>
                                        <p:cTn id="56" dur="800" fill="hold"/>
                                        <p:tgtEl>
                                          <p:spTgt spid="75"/>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16" presetClass="entr" presetSubtype="21" fill="hold" grpId="0" nodeType="clickEffect">
                                  <p:stCondLst>
                                    <p:cond delay="0"/>
                                  </p:stCondLst>
                                  <p:childTnLst>
                                    <p:set>
                                      <p:cBhvr>
                                        <p:cTn id="60" dur="1" fill="hold">
                                          <p:stCondLst>
                                            <p:cond delay="0"/>
                                          </p:stCondLst>
                                        </p:cTn>
                                        <p:tgtEl>
                                          <p:spTgt spid="72"/>
                                        </p:tgtEl>
                                        <p:attrNameLst>
                                          <p:attrName>style.visibility</p:attrName>
                                        </p:attrNameLst>
                                      </p:cBhvr>
                                      <p:to>
                                        <p:strVal val="visible"/>
                                      </p:to>
                                    </p:set>
                                    <p:animEffect transition="in" filter="barn(inVertical)">
                                      <p:cBhvr>
                                        <p:cTn id="61" dur="500"/>
                                        <p:tgtEl>
                                          <p:spTgt spid="72"/>
                                        </p:tgtEl>
                                      </p:cBhvr>
                                    </p:animEffect>
                                  </p:childTnLst>
                                </p:cTn>
                              </p:par>
                              <p:par>
                                <p:cTn id="62" presetID="16" presetClass="entr" presetSubtype="21" fill="hold" grpId="0" nodeType="withEffect">
                                  <p:stCondLst>
                                    <p:cond delay="0"/>
                                  </p:stCondLst>
                                  <p:childTnLst>
                                    <p:set>
                                      <p:cBhvr>
                                        <p:cTn id="63" dur="1" fill="hold">
                                          <p:stCondLst>
                                            <p:cond delay="0"/>
                                          </p:stCondLst>
                                        </p:cTn>
                                        <p:tgtEl>
                                          <p:spTgt spid="53"/>
                                        </p:tgtEl>
                                        <p:attrNameLst>
                                          <p:attrName>style.visibility</p:attrName>
                                        </p:attrNameLst>
                                      </p:cBhvr>
                                      <p:to>
                                        <p:strVal val="visible"/>
                                      </p:to>
                                    </p:set>
                                    <p:animEffect transition="in" filter="barn(inVertical)">
                                      <p:cBhvr>
                                        <p:cTn id="64" dur="500"/>
                                        <p:tgtEl>
                                          <p:spTgt spid="53"/>
                                        </p:tgtEl>
                                      </p:cBhvr>
                                    </p:animEffect>
                                  </p:childTnLst>
                                </p:cTn>
                              </p:par>
                              <p:par>
                                <p:cTn id="65" presetID="16" presetClass="entr" presetSubtype="21" fill="hold" grpId="0" nodeType="withEffect">
                                  <p:stCondLst>
                                    <p:cond delay="300"/>
                                  </p:stCondLst>
                                  <p:childTnLst>
                                    <p:set>
                                      <p:cBhvr>
                                        <p:cTn id="66" dur="1" fill="hold">
                                          <p:stCondLst>
                                            <p:cond delay="0"/>
                                          </p:stCondLst>
                                        </p:cTn>
                                        <p:tgtEl>
                                          <p:spTgt spid="51"/>
                                        </p:tgtEl>
                                        <p:attrNameLst>
                                          <p:attrName>style.visibility</p:attrName>
                                        </p:attrNameLst>
                                      </p:cBhvr>
                                      <p:to>
                                        <p:strVal val="visible"/>
                                      </p:to>
                                    </p:set>
                                    <p:animEffect transition="in" filter="barn(inVertical)">
                                      <p:cBhvr>
                                        <p:cTn id="67" dur="500"/>
                                        <p:tgtEl>
                                          <p:spTgt spid="51"/>
                                        </p:tgtEl>
                                      </p:cBhvr>
                                    </p:animEffect>
                                  </p:childTnLst>
                                </p:cTn>
                              </p:par>
                              <p:par>
                                <p:cTn id="68" presetID="16" presetClass="entr" presetSubtype="21" fill="hold" grpId="0" nodeType="withEffect">
                                  <p:stCondLst>
                                    <p:cond delay="300"/>
                                  </p:stCondLst>
                                  <p:childTnLst>
                                    <p:set>
                                      <p:cBhvr>
                                        <p:cTn id="69" dur="1" fill="hold">
                                          <p:stCondLst>
                                            <p:cond delay="0"/>
                                          </p:stCondLst>
                                        </p:cTn>
                                        <p:tgtEl>
                                          <p:spTgt spid="42"/>
                                        </p:tgtEl>
                                        <p:attrNameLst>
                                          <p:attrName>style.visibility</p:attrName>
                                        </p:attrNameLst>
                                      </p:cBhvr>
                                      <p:to>
                                        <p:strVal val="visible"/>
                                      </p:to>
                                    </p:set>
                                    <p:animEffect transition="in" filter="barn(inVertical)">
                                      <p:cBhvr>
                                        <p:cTn id="70" dur="500"/>
                                        <p:tgtEl>
                                          <p:spTgt spid="42"/>
                                        </p:tgtEl>
                                      </p:cBhvr>
                                    </p:animEffect>
                                  </p:childTnLst>
                                </p:cTn>
                              </p:par>
                            </p:childTnLst>
                          </p:cTn>
                        </p:par>
                      </p:childTnLst>
                    </p:cTn>
                  </p:par>
                  <p:par>
                    <p:cTn id="71" fill="hold">
                      <p:stCondLst>
                        <p:cond delay="indefinite"/>
                      </p:stCondLst>
                      <p:childTnLst>
                        <p:par>
                          <p:cTn id="72" fill="hold">
                            <p:stCondLst>
                              <p:cond delay="0"/>
                            </p:stCondLst>
                            <p:childTnLst>
                              <p:par>
                                <p:cTn id="73" presetID="6" presetClass="entr" presetSubtype="32" fill="hold" grpId="0" nodeType="clickEffect">
                                  <p:stCondLst>
                                    <p:cond delay="0"/>
                                  </p:stCondLst>
                                  <p:childTnLst>
                                    <p:set>
                                      <p:cBhvr>
                                        <p:cTn id="74" dur="1" fill="hold">
                                          <p:stCondLst>
                                            <p:cond delay="0"/>
                                          </p:stCondLst>
                                        </p:cTn>
                                        <p:tgtEl>
                                          <p:spTgt spid="71"/>
                                        </p:tgtEl>
                                        <p:attrNameLst>
                                          <p:attrName>style.visibility</p:attrName>
                                        </p:attrNameLst>
                                      </p:cBhvr>
                                      <p:to>
                                        <p:strVal val="visible"/>
                                      </p:to>
                                    </p:set>
                                    <p:animEffect transition="in" filter="circle(out)">
                                      <p:cBhvr>
                                        <p:cTn id="75" dur="2000"/>
                                        <p:tgtEl>
                                          <p:spTgt spid="71"/>
                                        </p:tgtEl>
                                      </p:cBhvr>
                                    </p:animEffect>
                                  </p:childTnLst>
                                </p:cTn>
                              </p:par>
                              <p:par>
                                <p:cTn id="76" presetID="6" presetClass="entr" presetSubtype="32" fill="hold" grpId="0" nodeType="withEffect">
                                  <p:stCondLst>
                                    <p:cond delay="0"/>
                                  </p:stCondLst>
                                  <p:childTnLst>
                                    <p:set>
                                      <p:cBhvr>
                                        <p:cTn id="77" dur="1" fill="hold">
                                          <p:stCondLst>
                                            <p:cond delay="0"/>
                                          </p:stCondLst>
                                        </p:cTn>
                                        <p:tgtEl>
                                          <p:spTgt spid="73"/>
                                        </p:tgtEl>
                                        <p:attrNameLst>
                                          <p:attrName>style.visibility</p:attrName>
                                        </p:attrNameLst>
                                      </p:cBhvr>
                                      <p:to>
                                        <p:strVal val="visible"/>
                                      </p:to>
                                    </p:set>
                                    <p:animEffect transition="in" filter="circle(out)">
                                      <p:cBhvr>
                                        <p:cTn id="78" dur="20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51" grpId="0"/>
      <p:bldP spid="52" grpId="0"/>
      <p:bldP spid="53" grpId="0"/>
      <p:bldP spid="71" grpId="0"/>
      <p:bldP spid="72" grpId="0"/>
      <p:bldP spid="73" grpId="0"/>
      <p:bldP spid="74" grpId="0"/>
      <p:bldP spid="75" grpId="0"/>
      <p:bldP spid="7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2452D7A2-847A-4318-BFCA-B9922FFA03FF}"/>
              </a:ext>
            </a:extLst>
          </p:cNvPr>
          <p:cNvGrpSpPr/>
          <p:nvPr/>
        </p:nvGrpSpPr>
        <p:grpSpPr>
          <a:xfrm>
            <a:off x="2984091" y="4838699"/>
            <a:ext cx="1439606" cy="354288"/>
            <a:chOff x="4304043" y="1286668"/>
            <a:chExt cx="3837944" cy="2757793"/>
          </a:xfrm>
          <a:effectLst>
            <a:outerShdw blurRad="381000" dist="254000" dir="8100000" algn="tr" rotWithShape="0">
              <a:prstClr val="black">
                <a:alpha val="40000"/>
              </a:prstClr>
            </a:outerShdw>
          </a:effectLst>
        </p:grpSpPr>
        <p:sp>
          <p:nvSpPr>
            <p:cNvPr id="3" name="圆角矩形 4">
              <a:extLst>
                <a:ext uri="{FF2B5EF4-FFF2-40B4-BE49-F238E27FC236}">
                  <a16:creationId xmlns:a16="http://schemas.microsoft.com/office/drawing/2014/main" id="{CAD540D2-C3E8-433E-9675-D5039522C696}"/>
                </a:ext>
              </a:extLst>
            </p:cNvPr>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ea typeface="微软雅黑" panose="020B0503020204020204" pitchFamily="34" charset="-122"/>
              </a:endParaRPr>
            </a:p>
          </p:txBody>
        </p:sp>
        <p:sp>
          <p:nvSpPr>
            <p:cNvPr id="4" name="圆角矩形 5">
              <a:extLst>
                <a:ext uri="{FF2B5EF4-FFF2-40B4-BE49-F238E27FC236}">
                  <a16:creationId xmlns:a16="http://schemas.microsoft.com/office/drawing/2014/main" id="{F7530845-9997-49C7-A99A-AAEF8BDD4211}"/>
                </a:ext>
              </a:extLst>
            </p:cNvPr>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ea typeface="微软雅黑" panose="020B0503020204020204" pitchFamily="34" charset="-122"/>
              </a:endParaRPr>
            </a:p>
          </p:txBody>
        </p:sp>
      </p:grpSp>
      <p:sp>
        <p:nvSpPr>
          <p:cNvPr id="5" name="矩形 4">
            <a:extLst>
              <a:ext uri="{FF2B5EF4-FFF2-40B4-BE49-F238E27FC236}">
                <a16:creationId xmlns:a16="http://schemas.microsoft.com/office/drawing/2014/main" id="{42826934-DD7C-4DFF-AEDD-FE306A20D0E2}"/>
              </a:ext>
            </a:extLst>
          </p:cNvPr>
          <p:cNvSpPr/>
          <p:nvPr/>
        </p:nvSpPr>
        <p:spPr>
          <a:xfrm>
            <a:off x="3037144" y="3657600"/>
            <a:ext cx="1333500" cy="990600"/>
          </a:xfrm>
          <a:prstGeom prst="rect">
            <a:avLst/>
          </a:prstGeom>
          <a:solidFill>
            <a:srgbClr val="FCEC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6" name="矩形 5">
            <a:extLst>
              <a:ext uri="{FF2B5EF4-FFF2-40B4-BE49-F238E27FC236}">
                <a16:creationId xmlns:a16="http://schemas.microsoft.com/office/drawing/2014/main" id="{59437076-81BA-4CDC-832A-2E317295A60E}"/>
              </a:ext>
            </a:extLst>
          </p:cNvPr>
          <p:cNvSpPr/>
          <p:nvPr/>
        </p:nvSpPr>
        <p:spPr>
          <a:xfrm>
            <a:off x="4634130" y="3233736"/>
            <a:ext cx="1333500" cy="1414463"/>
          </a:xfrm>
          <a:prstGeom prst="rect">
            <a:avLst/>
          </a:prstGeom>
          <a:solidFill>
            <a:srgbClr val="9EDA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7" name="矩形 6">
            <a:extLst>
              <a:ext uri="{FF2B5EF4-FFF2-40B4-BE49-F238E27FC236}">
                <a16:creationId xmlns:a16="http://schemas.microsoft.com/office/drawing/2014/main" id="{96748149-8DF9-4107-8A6A-D1261087FBC3}"/>
              </a:ext>
            </a:extLst>
          </p:cNvPr>
          <p:cNvSpPr/>
          <p:nvPr/>
        </p:nvSpPr>
        <p:spPr>
          <a:xfrm>
            <a:off x="6294694" y="2676525"/>
            <a:ext cx="1333500" cy="1971675"/>
          </a:xfrm>
          <a:prstGeom prst="rect">
            <a:avLst/>
          </a:prstGeom>
          <a:solidFill>
            <a:srgbClr val="FF92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8" name="矩形 7">
            <a:extLst>
              <a:ext uri="{FF2B5EF4-FFF2-40B4-BE49-F238E27FC236}">
                <a16:creationId xmlns:a16="http://schemas.microsoft.com/office/drawing/2014/main" id="{65611D2F-0E0C-4239-87E9-A894175421E9}"/>
              </a:ext>
            </a:extLst>
          </p:cNvPr>
          <p:cNvSpPr/>
          <p:nvPr/>
        </p:nvSpPr>
        <p:spPr>
          <a:xfrm>
            <a:off x="7923469" y="1819275"/>
            <a:ext cx="1333500" cy="2828925"/>
          </a:xfrm>
          <a:prstGeom prst="rect">
            <a:avLst/>
          </a:prstGeom>
          <a:solidFill>
            <a:srgbClr val="4188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9" name="组合 8">
            <a:extLst>
              <a:ext uri="{FF2B5EF4-FFF2-40B4-BE49-F238E27FC236}">
                <a16:creationId xmlns:a16="http://schemas.microsoft.com/office/drawing/2014/main" id="{B7358FAA-43E1-45E6-B049-9C2FFF71B2BF}"/>
              </a:ext>
            </a:extLst>
          </p:cNvPr>
          <p:cNvGrpSpPr/>
          <p:nvPr/>
        </p:nvGrpSpPr>
        <p:grpSpPr>
          <a:xfrm>
            <a:off x="4581077" y="4827564"/>
            <a:ext cx="1439606" cy="354288"/>
            <a:chOff x="4304043" y="1286668"/>
            <a:chExt cx="3837944" cy="2757793"/>
          </a:xfrm>
          <a:effectLst>
            <a:outerShdw blurRad="381000" dist="254000" dir="8100000" algn="tr" rotWithShape="0">
              <a:prstClr val="black">
                <a:alpha val="40000"/>
              </a:prstClr>
            </a:outerShdw>
          </a:effectLst>
        </p:grpSpPr>
        <p:sp>
          <p:nvSpPr>
            <p:cNvPr id="10" name="圆角矩形 13">
              <a:extLst>
                <a:ext uri="{FF2B5EF4-FFF2-40B4-BE49-F238E27FC236}">
                  <a16:creationId xmlns:a16="http://schemas.microsoft.com/office/drawing/2014/main" id="{803DE7B8-B114-4D6B-84A1-97AB1E35B76B}"/>
                </a:ext>
              </a:extLst>
            </p:cNvPr>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ea typeface="微软雅黑" panose="020B0503020204020204" pitchFamily="34" charset="-122"/>
              </a:endParaRPr>
            </a:p>
          </p:txBody>
        </p:sp>
        <p:sp>
          <p:nvSpPr>
            <p:cNvPr id="11" name="圆角矩形 14">
              <a:extLst>
                <a:ext uri="{FF2B5EF4-FFF2-40B4-BE49-F238E27FC236}">
                  <a16:creationId xmlns:a16="http://schemas.microsoft.com/office/drawing/2014/main" id="{DEC345F9-120D-4234-B99A-BE94FD99E171}"/>
                </a:ext>
              </a:extLst>
            </p:cNvPr>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ea typeface="微软雅黑" panose="020B0503020204020204" pitchFamily="34" charset="-122"/>
              </a:endParaRPr>
            </a:p>
          </p:txBody>
        </p:sp>
      </p:grpSp>
      <p:grpSp>
        <p:nvGrpSpPr>
          <p:cNvPr id="12" name="组合 11">
            <a:extLst>
              <a:ext uri="{FF2B5EF4-FFF2-40B4-BE49-F238E27FC236}">
                <a16:creationId xmlns:a16="http://schemas.microsoft.com/office/drawing/2014/main" id="{90CB1041-2E36-454A-9DCB-948783457269}"/>
              </a:ext>
            </a:extLst>
          </p:cNvPr>
          <p:cNvGrpSpPr/>
          <p:nvPr/>
        </p:nvGrpSpPr>
        <p:grpSpPr>
          <a:xfrm>
            <a:off x="6241641" y="4827564"/>
            <a:ext cx="1439606" cy="354288"/>
            <a:chOff x="4304043" y="1286668"/>
            <a:chExt cx="3837944" cy="2757793"/>
          </a:xfrm>
          <a:effectLst>
            <a:outerShdw blurRad="381000" dist="254000" dir="8100000" algn="tr" rotWithShape="0">
              <a:prstClr val="black">
                <a:alpha val="40000"/>
              </a:prstClr>
            </a:outerShdw>
          </a:effectLst>
        </p:grpSpPr>
        <p:sp>
          <p:nvSpPr>
            <p:cNvPr id="13" name="圆角矩形 16">
              <a:extLst>
                <a:ext uri="{FF2B5EF4-FFF2-40B4-BE49-F238E27FC236}">
                  <a16:creationId xmlns:a16="http://schemas.microsoft.com/office/drawing/2014/main" id="{7AE6C0A2-2013-4BEC-8089-E8FD84F945B2}"/>
                </a:ext>
              </a:extLst>
            </p:cNvPr>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ea typeface="微软雅黑" panose="020B0503020204020204" pitchFamily="34" charset="-122"/>
              </a:endParaRPr>
            </a:p>
          </p:txBody>
        </p:sp>
        <p:sp>
          <p:nvSpPr>
            <p:cNvPr id="14" name="圆角矩形 17">
              <a:extLst>
                <a:ext uri="{FF2B5EF4-FFF2-40B4-BE49-F238E27FC236}">
                  <a16:creationId xmlns:a16="http://schemas.microsoft.com/office/drawing/2014/main" id="{0D8F9E57-3A52-49DF-9B82-F68FE4D393BA}"/>
                </a:ext>
              </a:extLst>
            </p:cNvPr>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ea typeface="微软雅黑" panose="020B0503020204020204" pitchFamily="34" charset="-122"/>
              </a:endParaRPr>
            </a:p>
          </p:txBody>
        </p:sp>
      </p:grpSp>
      <p:grpSp>
        <p:nvGrpSpPr>
          <p:cNvPr id="15" name="组合 14">
            <a:extLst>
              <a:ext uri="{FF2B5EF4-FFF2-40B4-BE49-F238E27FC236}">
                <a16:creationId xmlns:a16="http://schemas.microsoft.com/office/drawing/2014/main" id="{780DD66B-8DAE-48D2-A45A-72B6EBCA2F02}"/>
              </a:ext>
            </a:extLst>
          </p:cNvPr>
          <p:cNvGrpSpPr/>
          <p:nvPr/>
        </p:nvGrpSpPr>
        <p:grpSpPr>
          <a:xfrm>
            <a:off x="7923469" y="4827564"/>
            <a:ext cx="1439606" cy="354288"/>
            <a:chOff x="4304043" y="1286668"/>
            <a:chExt cx="3837944" cy="2757793"/>
          </a:xfrm>
          <a:effectLst>
            <a:outerShdw blurRad="381000" dist="254000" dir="8100000" algn="tr" rotWithShape="0">
              <a:prstClr val="black">
                <a:alpha val="40000"/>
              </a:prstClr>
            </a:outerShdw>
          </a:effectLst>
        </p:grpSpPr>
        <p:sp>
          <p:nvSpPr>
            <p:cNvPr id="16" name="圆角矩形 19">
              <a:extLst>
                <a:ext uri="{FF2B5EF4-FFF2-40B4-BE49-F238E27FC236}">
                  <a16:creationId xmlns:a16="http://schemas.microsoft.com/office/drawing/2014/main" id="{7A2AFBD0-0AF2-4DF7-8B98-7D686641F45B}"/>
                </a:ext>
              </a:extLst>
            </p:cNvPr>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ea typeface="微软雅黑" panose="020B0503020204020204" pitchFamily="34" charset="-122"/>
              </a:endParaRPr>
            </a:p>
          </p:txBody>
        </p:sp>
        <p:sp>
          <p:nvSpPr>
            <p:cNvPr id="17" name="圆角矩形 20">
              <a:extLst>
                <a:ext uri="{FF2B5EF4-FFF2-40B4-BE49-F238E27FC236}">
                  <a16:creationId xmlns:a16="http://schemas.microsoft.com/office/drawing/2014/main" id="{6EA98A7F-D301-409A-89EE-E9E5EC4CE0ED}"/>
                </a:ext>
              </a:extLst>
            </p:cNvPr>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ea typeface="微软雅黑" panose="020B0503020204020204" pitchFamily="34" charset="-122"/>
              </a:endParaRPr>
            </a:p>
          </p:txBody>
        </p:sp>
      </p:grpSp>
      <p:sp>
        <p:nvSpPr>
          <p:cNvPr id="18" name="TextBox 21">
            <a:extLst>
              <a:ext uri="{FF2B5EF4-FFF2-40B4-BE49-F238E27FC236}">
                <a16:creationId xmlns:a16="http://schemas.microsoft.com/office/drawing/2014/main" id="{FB4FFC8B-C000-4C2C-B64E-66E7F53A049C}"/>
              </a:ext>
            </a:extLst>
          </p:cNvPr>
          <p:cNvSpPr txBox="1"/>
          <p:nvPr/>
        </p:nvSpPr>
        <p:spPr>
          <a:xfrm>
            <a:off x="1805268" y="1761946"/>
            <a:ext cx="2565376" cy="1200329"/>
          </a:xfrm>
          <a:prstGeom prst="rect">
            <a:avLst/>
          </a:prstGeom>
          <a:noFill/>
        </p:spPr>
        <p:txBody>
          <a:bodyPr wrap="square"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方正兰亭细黑_GBK_M" pitchFamily="2" charset="2"/>
              </a:rPr>
              <a:t>您的内容打在这里，或者通过复制您的文本后，在此框中选择粘贴，并选择只保留文字。您的内容打在这里，或者通过复制您的文本后，在此框中选择粘贴，并选择只保留文字。您的</a:t>
            </a:r>
          </a:p>
        </p:txBody>
      </p:sp>
      <p:sp>
        <p:nvSpPr>
          <p:cNvPr id="19" name="TextBox 22">
            <a:extLst>
              <a:ext uri="{FF2B5EF4-FFF2-40B4-BE49-F238E27FC236}">
                <a16:creationId xmlns:a16="http://schemas.microsoft.com/office/drawing/2014/main" id="{878DA7E6-FD71-4692-AA8B-729425F84D03}"/>
              </a:ext>
            </a:extLst>
          </p:cNvPr>
          <p:cNvSpPr txBox="1"/>
          <p:nvPr/>
        </p:nvSpPr>
        <p:spPr>
          <a:xfrm>
            <a:off x="3149896" y="4831177"/>
            <a:ext cx="1107996" cy="369332"/>
          </a:xfrm>
          <a:prstGeom prst="rect">
            <a:avLst/>
          </a:prstGeom>
          <a:noFill/>
        </p:spPr>
        <p:txBody>
          <a:bodyPr wrap="none" rtlCol="0">
            <a:spAutoFit/>
          </a:bodyPr>
          <a:lstStyle/>
          <a:p>
            <a:r>
              <a:rPr lang="zh-CN" altLang="en-US" dirty="0">
                <a:solidFill>
                  <a:schemeClr val="bg1">
                    <a:lumMod val="50000"/>
                  </a:schemeClr>
                </a:solidFill>
                <a:latin typeface="微软雅黑" panose="020B0503020204020204" pitchFamily="34" charset="-122"/>
                <a:ea typeface="微软雅黑" panose="020B0503020204020204" pitchFamily="34" charset="-122"/>
              </a:rPr>
              <a:t>你的题目</a:t>
            </a:r>
          </a:p>
        </p:txBody>
      </p:sp>
      <p:sp>
        <p:nvSpPr>
          <p:cNvPr id="20" name="TextBox 23">
            <a:extLst>
              <a:ext uri="{FF2B5EF4-FFF2-40B4-BE49-F238E27FC236}">
                <a16:creationId xmlns:a16="http://schemas.microsoft.com/office/drawing/2014/main" id="{DF6846F4-04D3-40C6-9249-0412DE886399}"/>
              </a:ext>
            </a:extLst>
          </p:cNvPr>
          <p:cNvSpPr txBox="1"/>
          <p:nvPr/>
        </p:nvSpPr>
        <p:spPr>
          <a:xfrm>
            <a:off x="4746882" y="4831177"/>
            <a:ext cx="1107996" cy="369332"/>
          </a:xfrm>
          <a:prstGeom prst="rect">
            <a:avLst/>
          </a:prstGeom>
          <a:noFill/>
        </p:spPr>
        <p:txBody>
          <a:bodyPr wrap="none" rtlCol="0">
            <a:spAutoFit/>
          </a:bodyPr>
          <a:lstStyle/>
          <a:p>
            <a:r>
              <a:rPr lang="zh-CN" altLang="en-US" dirty="0">
                <a:solidFill>
                  <a:schemeClr val="bg1">
                    <a:lumMod val="50000"/>
                  </a:schemeClr>
                </a:solidFill>
                <a:latin typeface="微软雅黑" panose="020B0503020204020204" pitchFamily="34" charset="-122"/>
                <a:ea typeface="微软雅黑" panose="020B0503020204020204" pitchFamily="34" charset="-122"/>
              </a:rPr>
              <a:t>你的题目</a:t>
            </a:r>
          </a:p>
        </p:txBody>
      </p:sp>
      <p:sp>
        <p:nvSpPr>
          <p:cNvPr id="21" name="TextBox 24">
            <a:extLst>
              <a:ext uri="{FF2B5EF4-FFF2-40B4-BE49-F238E27FC236}">
                <a16:creationId xmlns:a16="http://schemas.microsoft.com/office/drawing/2014/main" id="{DFD637F2-BCF7-40DD-BB08-CAB930190100}"/>
              </a:ext>
            </a:extLst>
          </p:cNvPr>
          <p:cNvSpPr txBox="1"/>
          <p:nvPr/>
        </p:nvSpPr>
        <p:spPr>
          <a:xfrm>
            <a:off x="6520198" y="4831177"/>
            <a:ext cx="1107996" cy="369332"/>
          </a:xfrm>
          <a:prstGeom prst="rect">
            <a:avLst/>
          </a:prstGeom>
          <a:noFill/>
        </p:spPr>
        <p:txBody>
          <a:bodyPr wrap="none" rtlCol="0">
            <a:spAutoFit/>
          </a:bodyPr>
          <a:lstStyle/>
          <a:p>
            <a:r>
              <a:rPr lang="zh-CN" altLang="en-US" dirty="0">
                <a:solidFill>
                  <a:schemeClr val="bg1">
                    <a:lumMod val="50000"/>
                  </a:schemeClr>
                </a:solidFill>
                <a:latin typeface="微软雅黑" panose="020B0503020204020204" pitchFamily="34" charset="-122"/>
                <a:ea typeface="微软雅黑" panose="020B0503020204020204" pitchFamily="34" charset="-122"/>
              </a:rPr>
              <a:t>你的题目</a:t>
            </a:r>
          </a:p>
        </p:txBody>
      </p:sp>
      <p:sp>
        <p:nvSpPr>
          <p:cNvPr id="22" name="TextBox 25">
            <a:extLst>
              <a:ext uri="{FF2B5EF4-FFF2-40B4-BE49-F238E27FC236}">
                <a16:creationId xmlns:a16="http://schemas.microsoft.com/office/drawing/2014/main" id="{82B9D6D5-F979-4CBC-8A67-B8FAD8E07492}"/>
              </a:ext>
            </a:extLst>
          </p:cNvPr>
          <p:cNvSpPr txBox="1"/>
          <p:nvPr/>
        </p:nvSpPr>
        <p:spPr>
          <a:xfrm>
            <a:off x="8148973" y="4831177"/>
            <a:ext cx="1107996" cy="369332"/>
          </a:xfrm>
          <a:prstGeom prst="rect">
            <a:avLst/>
          </a:prstGeom>
          <a:noFill/>
        </p:spPr>
        <p:txBody>
          <a:bodyPr wrap="none" rtlCol="0">
            <a:spAutoFit/>
          </a:bodyPr>
          <a:lstStyle/>
          <a:p>
            <a:r>
              <a:rPr lang="zh-CN" altLang="en-US" dirty="0">
                <a:solidFill>
                  <a:schemeClr val="bg1">
                    <a:lumMod val="50000"/>
                  </a:schemeClr>
                </a:solidFill>
                <a:latin typeface="微软雅黑" panose="020B0503020204020204" pitchFamily="34" charset="-122"/>
                <a:ea typeface="微软雅黑" panose="020B0503020204020204" pitchFamily="34" charset="-122"/>
              </a:rPr>
              <a:t>你的题目</a:t>
            </a:r>
          </a:p>
        </p:txBody>
      </p:sp>
      <p:sp>
        <p:nvSpPr>
          <p:cNvPr id="23" name="TextBox 26">
            <a:extLst>
              <a:ext uri="{FF2B5EF4-FFF2-40B4-BE49-F238E27FC236}">
                <a16:creationId xmlns:a16="http://schemas.microsoft.com/office/drawing/2014/main" id="{D9F574B4-79A9-40A8-B887-A708C492194B}"/>
              </a:ext>
            </a:extLst>
          </p:cNvPr>
          <p:cNvSpPr txBox="1"/>
          <p:nvPr/>
        </p:nvSpPr>
        <p:spPr>
          <a:xfrm>
            <a:off x="1805268" y="1392614"/>
            <a:ext cx="1569660" cy="369332"/>
          </a:xfrm>
          <a:prstGeom prst="rect">
            <a:avLst/>
          </a:prstGeom>
          <a:noFill/>
        </p:spPr>
        <p:txBody>
          <a:bodyPr wrap="none" rtlCol="0">
            <a:spAutoFit/>
          </a:bodyPr>
          <a:lstStyle/>
          <a:p>
            <a:r>
              <a:rPr lang="zh-CN" altLang="en-US" dirty="0">
                <a:solidFill>
                  <a:schemeClr val="bg1">
                    <a:lumMod val="50000"/>
                  </a:schemeClr>
                </a:solidFill>
                <a:latin typeface="微软雅黑" panose="020B0503020204020204" pitchFamily="34" charset="-122"/>
                <a:ea typeface="微软雅黑" panose="020B0503020204020204" pitchFamily="34" charset="-122"/>
              </a:rPr>
              <a:t>输入你的标题</a:t>
            </a:r>
          </a:p>
        </p:txBody>
      </p:sp>
      <p:sp>
        <p:nvSpPr>
          <p:cNvPr id="24" name="TextBox 32">
            <a:extLst>
              <a:ext uri="{FF2B5EF4-FFF2-40B4-BE49-F238E27FC236}">
                <a16:creationId xmlns:a16="http://schemas.microsoft.com/office/drawing/2014/main" id="{7F7ECA45-E3A6-4D06-8099-AB5082D96524}"/>
              </a:ext>
            </a:extLst>
          </p:cNvPr>
          <p:cNvSpPr txBox="1"/>
          <p:nvPr/>
        </p:nvSpPr>
        <p:spPr>
          <a:xfrm>
            <a:off x="3201993" y="3662362"/>
            <a:ext cx="1003801" cy="584775"/>
          </a:xfrm>
          <a:prstGeom prst="rect">
            <a:avLst/>
          </a:prstGeom>
          <a:noFill/>
        </p:spPr>
        <p:txBody>
          <a:bodyPr wrap="none" rtlCol="0">
            <a:spAutoFit/>
          </a:bodyPr>
          <a:lstStyle/>
          <a:p>
            <a:r>
              <a:rPr lang="en-US" altLang="zh-CN" sz="3200" dirty="0">
                <a:solidFill>
                  <a:schemeClr val="bg1"/>
                </a:solidFill>
                <a:latin typeface="方正大黑简体" panose="02010601030101010101" pitchFamily="2" charset="-122"/>
                <a:ea typeface="方正大黑简体" panose="02010601030101010101" pitchFamily="2" charset="-122"/>
              </a:rPr>
              <a:t>25%</a:t>
            </a:r>
            <a:endParaRPr lang="zh-CN" altLang="en-US" sz="3200" dirty="0">
              <a:solidFill>
                <a:schemeClr val="bg1"/>
              </a:solidFill>
              <a:latin typeface="方正大黑简体" panose="02010601030101010101" pitchFamily="2" charset="-122"/>
              <a:ea typeface="方正大黑简体" panose="02010601030101010101" pitchFamily="2" charset="-122"/>
            </a:endParaRPr>
          </a:p>
        </p:txBody>
      </p:sp>
      <p:sp>
        <p:nvSpPr>
          <p:cNvPr id="25" name="TextBox 33">
            <a:extLst>
              <a:ext uri="{FF2B5EF4-FFF2-40B4-BE49-F238E27FC236}">
                <a16:creationId xmlns:a16="http://schemas.microsoft.com/office/drawing/2014/main" id="{E201406F-0CC2-4217-A297-82C80AB3BCD7}"/>
              </a:ext>
            </a:extLst>
          </p:cNvPr>
          <p:cNvSpPr txBox="1"/>
          <p:nvPr/>
        </p:nvSpPr>
        <p:spPr>
          <a:xfrm>
            <a:off x="4798979" y="3351429"/>
            <a:ext cx="1003801" cy="584775"/>
          </a:xfrm>
          <a:prstGeom prst="rect">
            <a:avLst/>
          </a:prstGeom>
          <a:noFill/>
        </p:spPr>
        <p:txBody>
          <a:bodyPr wrap="none" rtlCol="0">
            <a:spAutoFit/>
          </a:bodyPr>
          <a:lstStyle/>
          <a:p>
            <a:r>
              <a:rPr lang="en-US" altLang="zh-CN" sz="3200" dirty="0">
                <a:solidFill>
                  <a:schemeClr val="bg1"/>
                </a:solidFill>
                <a:latin typeface="方正大黑简体" panose="02010601030101010101" pitchFamily="2" charset="-122"/>
                <a:ea typeface="方正大黑简体" panose="02010601030101010101" pitchFamily="2" charset="-122"/>
              </a:rPr>
              <a:t>45%</a:t>
            </a:r>
            <a:endParaRPr lang="zh-CN" altLang="en-US" sz="3200" dirty="0">
              <a:solidFill>
                <a:schemeClr val="bg1"/>
              </a:solidFill>
              <a:latin typeface="方正大黑简体" panose="02010601030101010101" pitchFamily="2" charset="-122"/>
              <a:ea typeface="方正大黑简体" panose="02010601030101010101" pitchFamily="2" charset="-122"/>
            </a:endParaRPr>
          </a:p>
        </p:txBody>
      </p:sp>
      <p:sp>
        <p:nvSpPr>
          <p:cNvPr id="26" name="TextBox 34">
            <a:extLst>
              <a:ext uri="{FF2B5EF4-FFF2-40B4-BE49-F238E27FC236}">
                <a16:creationId xmlns:a16="http://schemas.microsoft.com/office/drawing/2014/main" id="{CD1B45D0-0B28-4712-BECB-11DF3B759A63}"/>
              </a:ext>
            </a:extLst>
          </p:cNvPr>
          <p:cNvSpPr txBox="1"/>
          <p:nvPr/>
        </p:nvSpPr>
        <p:spPr>
          <a:xfrm>
            <a:off x="6459543" y="2784333"/>
            <a:ext cx="1003801" cy="584775"/>
          </a:xfrm>
          <a:prstGeom prst="rect">
            <a:avLst/>
          </a:prstGeom>
          <a:noFill/>
        </p:spPr>
        <p:txBody>
          <a:bodyPr wrap="none" rtlCol="0">
            <a:spAutoFit/>
          </a:bodyPr>
          <a:lstStyle/>
          <a:p>
            <a:r>
              <a:rPr lang="en-US" altLang="zh-CN" sz="3200" dirty="0">
                <a:solidFill>
                  <a:schemeClr val="bg1"/>
                </a:solidFill>
                <a:latin typeface="方正大黑简体" panose="02010601030101010101" pitchFamily="2" charset="-122"/>
                <a:ea typeface="方正大黑简体" panose="02010601030101010101" pitchFamily="2" charset="-122"/>
              </a:rPr>
              <a:t>65%</a:t>
            </a:r>
            <a:endParaRPr lang="zh-CN" altLang="en-US" sz="3200" dirty="0">
              <a:solidFill>
                <a:schemeClr val="bg1"/>
              </a:solidFill>
              <a:latin typeface="方正大黑简体" panose="02010601030101010101" pitchFamily="2" charset="-122"/>
              <a:ea typeface="方正大黑简体" panose="02010601030101010101" pitchFamily="2" charset="-122"/>
            </a:endParaRPr>
          </a:p>
        </p:txBody>
      </p:sp>
      <p:sp>
        <p:nvSpPr>
          <p:cNvPr id="27" name="TextBox 35">
            <a:extLst>
              <a:ext uri="{FF2B5EF4-FFF2-40B4-BE49-F238E27FC236}">
                <a16:creationId xmlns:a16="http://schemas.microsoft.com/office/drawing/2014/main" id="{74E8CE67-1AC1-48D7-BC8C-B4B0C0F402D1}"/>
              </a:ext>
            </a:extLst>
          </p:cNvPr>
          <p:cNvSpPr txBox="1"/>
          <p:nvPr/>
        </p:nvSpPr>
        <p:spPr>
          <a:xfrm>
            <a:off x="8088318" y="1927083"/>
            <a:ext cx="1003801" cy="584775"/>
          </a:xfrm>
          <a:prstGeom prst="rect">
            <a:avLst/>
          </a:prstGeom>
          <a:noFill/>
        </p:spPr>
        <p:txBody>
          <a:bodyPr wrap="none" rtlCol="0">
            <a:spAutoFit/>
          </a:bodyPr>
          <a:lstStyle/>
          <a:p>
            <a:r>
              <a:rPr lang="en-US" altLang="zh-CN" sz="3200" dirty="0">
                <a:solidFill>
                  <a:schemeClr val="bg1"/>
                </a:solidFill>
                <a:latin typeface="方正大黑简体" panose="02010601030101010101" pitchFamily="2" charset="-122"/>
                <a:ea typeface="方正大黑简体" panose="02010601030101010101" pitchFamily="2" charset="-122"/>
              </a:rPr>
              <a:t>85%</a:t>
            </a:r>
            <a:endParaRPr lang="zh-CN" altLang="en-US" sz="3200" dirty="0">
              <a:solidFill>
                <a:schemeClr val="bg1"/>
              </a:solidFill>
              <a:latin typeface="方正大黑简体" panose="02010601030101010101" pitchFamily="2" charset="-122"/>
              <a:ea typeface="方正大黑简体" panose="02010601030101010101" pitchFamily="2" charset="-122"/>
            </a:endParaRPr>
          </a:p>
        </p:txBody>
      </p:sp>
    </p:spTree>
    <p:extLst>
      <p:ext uri="{BB962C8B-B14F-4D97-AF65-F5344CB8AC3E}">
        <p14:creationId xmlns:p14="http://schemas.microsoft.com/office/powerpoint/2010/main" val="278562136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8" presetClass="entr" presetSubtype="3"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strips(upRight)">
                                      <p:cBhvr>
                                        <p:cTn id="13" dur="500"/>
                                        <p:tgtEl>
                                          <p:spTgt spid="18"/>
                                        </p:tgtEl>
                                      </p:cBhvr>
                                    </p:animEffect>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500"/>
                                        <p:tgtEl>
                                          <p:spTgt spid="2"/>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left)">
                                      <p:cBhvr>
                                        <p:cTn id="21" dur="500"/>
                                        <p:tgtEl>
                                          <p:spTgt spid="9"/>
                                        </p:tgtEl>
                                      </p:cBhvr>
                                    </p:animEffect>
                                  </p:childTnLst>
                                </p:cTn>
                              </p:par>
                            </p:childTnLst>
                          </p:cTn>
                        </p:par>
                        <p:par>
                          <p:cTn id="22" fill="hold">
                            <p:stCondLst>
                              <p:cond delay="2500"/>
                            </p:stCondLst>
                            <p:childTnLst>
                              <p:par>
                                <p:cTn id="23" presetID="22" presetClass="entr" presetSubtype="8" fill="hold"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left)">
                                      <p:cBhvr>
                                        <p:cTn id="25" dur="500"/>
                                        <p:tgtEl>
                                          <p:spTgt spid="12"/>
                                        </p:tgtEl>
                                      </p:cBhvr>
                                    </p:animEffect>
                                  </p:childTnLst>
                                </p:cTn>
                              </p:par>
                            </p:childTnLst>
                          </p:cTn>
                        </p:par>
                        <p:par>
                          <p:cTn id="26" fill="hold">
                            <p:stCondLst>
                              <p:cond delay="3000"/>
                            </p:stCondLst>
                            <p:childTnLst>
                              <p:par>
                                <p:cTn id="27" presetID="22" presetClass="entr" presetSubtype="8" fill="hold"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wipe(left)">
                                      <p:cBhvr>
                                        <p:cTn id="29" dur="500"/>
                                        <p:tgtEl>
                                          <p:spTgt spid="15"/>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500"/>
                                        <p:tgtEl>
                                          <p:spTgt spid="19"/>
                                        </p:tgtEl>
                                      </p:cBhvr>
                                    </p:animEffect>
                                  </p:childTnLst>
                                </p:cTn>
                              </p:par>
                              <p:par>
                                <p:cTn id="35" presetID="10" presetClass="entr" presetSubtype="0" fill="hold" grpId="0" nodeType="withEffect">
                                  <p:stCondLst>
                                    <p:cond delay="20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500"/>
                                        <p:tgtEl>
                                          <p:spTgt spid="20"/>
                                        </p:tgtEl>
                                      </p:cBhvr>
                                    </p:animEffect>
                                  </p:childTnLst>
                                </p:cTn>
                              </p:par>
                              <p:par>
                                <p:cTn id="38" presetID="10" presetClass="entr" presetSubtype="0" fill="hold" grpId="0" nodeType="withEffect">
                                  <p:stCondLst>
                                    <p:cond delay="400"/>
                                  </p:stCondLst>
                                  <p:childTnLst>
                                    <p:set>
                                      <p:cBhvr>
                                        <p:cTn id="39" dur="1" fill="hold">
                                          <p:stCondLst>
                                            <p:cond delay="0"/>
                                          </p:stCondLst>
                                        </p:cTn>
                                        <p:tgtEl>
                                          <p:spTgt spid="21"/>
                                        </p:tgtEl>
                                        <p:attrNameLst>
                                          <p:attrName>style.visibility</p:attrName>
                                        </p:attrNameLst>
                                      </p:cBhvr>
                                      <p:to>
                                        <p:strVal val="visible"/>
                                      </p:to>
                                    </p:set>
                                    <p:animEffect transition="in" filter="fade">
                                      <p:cBhvr>
                                        <p:cTn id="40" dur="500"/>
                                        <p:tgtEl>
                                          <p:spTgt spid="21"/>
                                        </p:tgtEl>
                                      </p:cBhvr>
                                    </p:animEffect>
                                  </p:childTnLst>
                                </p:cTn>
                              </p:par>
                              <p:par>
                                <p:cTn id="41" presetID="10" presetClass="entr" presetSubtype="0" fill="hold" grpId="0" nodeType="withEffect">
                                  <p:stCondLst>
                                    <p:cond delay="600"/>
                                  </p:stCondLst>
                                  <p:childTnLst>
                                    <p:set>
                                      <p:cBhvr>
                                        <p:cTn id="42" dur="1" fill="hold">
                                          <p:stCondLst>
                                            <p:cond delay="0"/>
                                          </p:stCondLst>
                                        </p:cTn>
                                        <p:tgtEl>
                                          <p:spTgt spid="22"/>
                                        </p:tgtEl>
                                        <p:attrNameLst>
                                          <p:attrName>style.visibility</p:attrName>
                                        </p:attrNameLst>
                                      </p:cBhvr>
                                      <p:to>
                                        <p:strVal val="visible"/>
                                      </p:to>
                                    </p:set>
                                    <p:animEffect transition="in" filter="fade">
                                      <p:cBhvr>
                                        <p:cTn id="43" dur="500"/>
                                        <p:tgtEl>
                                          <p:spTgt spid="22"/>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4" fill="hold" grpId="0" nodeType="clickEffect">
                                  <p:stCondLst>
                                    <p:cond delay="0"/>
                                  </p:stCondLst>
                                  <p:childTnLst>
                                    <p:set>
                                      <p:cBhvr>
                                        <p:cTn id="47" dur="1" fill="hold">
                                          <p:stCondLst>
                                            <p:cond delay="0"/>
                                          </p:stCondLst>
                                        </p:cTn>
                                        <p:tgtEl>
                                          <p:spTgt spid="5"/>
                                        </p:tgtEl>
                                        <p:attrNameLst>
                                          <p:attrName>style.visibility</p:attrName>
                                        </p:attrNameLst>
                                      </p:cBhvr>
                                      <p:to>
                                        <p:strVal val="visible"/>
                                      </p:to>
                                    </p:set>
                                    <p:animEffect transition="in" filter="wipe(down)">
                                      <p:cBhvr>
                                        <p:cTn id="48" dur="500"/>
                                        <p:tgtEl>
                                          <p:spTgt spid="5"/>
                                        </p:tgtEl>
                                      </p:cBhvr>
                                    </p:animEffect>
                                  </p:childTnLst>
                                </p:cTn>
                              </p:par>
                              <p:par>
                                <p:cTn id="49" presetID="22" presetClass="entr" presetSubtype="4" fill="hold" grpId="0" nodeType="withEffect">
                                  <p:stCondLst>
                                    <p:cond delay="400"/>
                                  </p:stCondLst>
                                  <p:childTnLst>
                                    <p:set>
                                      <p:cBhvr>
                                        <p:cTn id="50" dur="1" fill="hold">
                                          <p:stCondLst>
                                            <p:cond delay="0"/>
                                          </p:stCondLst>
                                        </p:cTn>
                                        <p:tgtEl>
                                          <p:spTgt spid="6"/>
                                        </p:tgtEl>
                                        <p:attrNameLst>
                                          <p:attrName>style.visibility</p:attrName>
                                        </p:attrNameLst>
                                      </p:cBhvr>
                                      <p:to>
                                        <p:strVal val="visible"/>
                                      </p:to>
                                    </p:set>
                                    <p:animEffect transition="in" filter="wipe(down)">
                                      <p:cBhvr>
                                        <p:cTn id="51" dur="500"/>
                                        <p:tgtEl>
                                          <p:spTgt spid="6"/>
                                        </p:tgtEl>
                                      </p:cBhvr>
                                    </p:animEffect>
                                  </p:childTnLst>
                                </p:cTn>
                              </p:par>
                              <p:par>
                                <p:cTn id="52" presetID="22" presetClass="entr" presetSubtype="4" fill="hold" grpId="0" nodeType="withEffect">
                                  <p:stCondLst>
                                    <p:cond delay="800"/>
                                  </p:stCondLst>
                                  <p:childTnLst>
                                    <p:set>
                                      <p:cBhvr>
                                        <p:cTn id="53" dur="1" fill="hold">
                                          <p:stCondLst>
                                            <p:cond delay="0"/>
                                          </p:stCondLst>
                                        </p:cTn>
                                        <p:tgtEl>
                                          <p:spTgt spid="7"/>
                                        </p:tgtEl>
                                        <p:attrNameLst>
                                          <p:attrName>style.visibility</p:attrName>
                                        </p:attrNameLst>
                                      </p:cBhvr>
                                      <p:to>
                                        <p:strVal val="visible"/>
                                      </p:to>
                                    </p:set>
                                    <p:animEffect transition="in" filter="wipe(down)">
                                      <p:cBhvr>
                                        <p:cTn id="54" dur="500"/>
                                        <p:tgtEl>
                                          <p:spTgt spid="7"/>
                                        </p:tgtEl>
                                      </p:cBhvr>
                                    </p:animEffect>
                                  </p:childTnLst>
                                </p:cTn>
                              </p:par>
                              <p:par>
                                <p:cTn id="55" presetID="22" presetClass="entr" presetSubtype="4" fill="hold" grpId="0" nodeType="withEffect">
                                  <p:stCondLst>
                                    <p:cond delay="1200"/>
                                  </p:stCondLst>
                                  <p:childTnLst>
                                    <p:set>
                                      <p:cBhvr>
                                        <p:cTn id="56" dur="1" fill="hold">
                                          <p:stCondLst>
                                            <p:cond delay="0"/>
                                          </p:stCondLst>
                                        </p:cTn>
                                        <p:tgtEl>
                                          <p:spTgt spid="8"/>
                                        </p:tgtEl>
                                        <p:attrNameLst>
                                          <p:attrName>style.visibility</p:attrName>
                                        </p:attrNameLst>
                                      </p:cBhvr>
                                      <p:to>
                                        <p:strVal val="visible"/>
                                      </p:to>
                                    </p:set>
                                    <p:animEffect transition="in" filter="wipe(down)">
                                      <p:cBhvr>
                                        <p:cTn id="57" dur="500"/>
                                        <p:tgtEl>
                                          <p:spTgt spid="8"/>
                                        </p:tgtEl>
                                      </p:cBhvr>
                                    </p:animEffect>
                                  </p:childTnLst>
                                </p:cTn>
                              </p:par>
                            </p:childTnLst>
                          </p:cTn>
                        </p:par>
                      </p:childTnLst>
                    </p:cTn>
                  </p:par>
                  <p:par>
                    <p:cTn id="58" fill="hold">
                      <p:stCondLst>
                        <p:cond delay="indefinite"/>
                      </p:stCondLst>
                      <p:childTnLst>
                        <p:par>
                          <p:cTn id="59" fill="hold">
                            <p:stCondLst>
                              <p:cond delay="0"/>
                            </p:stCondLst>
                            <p:childTnLst>
                              <p:par>
                                <p:cTn id="60" presetID="42" presetClass="entr" presetSubtype="0" fill="hold" grpId="0" nodeType="clickEffect">
                                  <p:stCondLst>
                                    <p:cond delay="0"/>
                                  </p:stCondLst>
                                  <p:childTnLst>
                                    <p:set>
                                      <p:cBhvr>
                                        <p:cTn id="61" dur="1" fill="hold">
                                          <p:stCondLst>
                                            <p:cond delay="0"/>
                                          </p:stCondLst>
                                        </p:cTn>
                                        <p:tgtEl>
                                          <p:spTgt spid="24"/>
                                        </p:tgtEl>
                                        <p:attrNameLst>
                                          <p:attrName>style.visibility</p:attrName>
                                        </p:attrNameLst>
                                      </p:cBhvr>
                                      <p:to>
                                        <p:strVal val="visible"/>
                                      </p:to>
                                    </p:set>
                                    <p:animEffect transition="in" filter="fade">
                                      <p:cBhvr>
                                        <p:cTn id="62" dur="1000"/>
                                        <p:tgtEl>
                                          <p:spTgt spid="24"/>
                                        </p:tgtEl>
                                      </p:cBhvr>
                                    </p:animEffect>
                                    <p:anim calcmode="lin" valueType="num">
                                      <p:cBhvr>
                                        <p:cTn id="63" dur="1000" fill="hold"/>
                                        <p:tgtEl>
                                          <p:spTgt spid="24"/>
                                        </p:tgtEl>
                                        <p:attrNameLst>
                                          <p:attrName>ppt_x</p:attrName>
                                        </p:attrNameLst>
                                      </p:cBhvr>
                                      <p:tavLst>
                                        <p:tav tm="0">
                                          <p:val>
                                            <p:strVal val="#ppt_x"/>
                                          </p:val>
                                        </p:tav>
                                        <p:tav tm="100000">
                                          <p:val>
                                            <p:strVal val="#ppt_x"/>
                                          </p:val>
                                        </p:tav>
                                      </p:tavLst>
                                    </p:anim>
                                    <p:anim calcmode="lin" valueType="num">
                                      <p:cBhvr>
                                        <p:cTn id="64" dur="1000" fill="hold"/>
                                        <p:tgtEl>
                                          <p:spTgt spid="24"/>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200"/>
                                  </p:stCondLst>
                                  <p:childTnLst>
                                    <p:set>
                                      <p:cBhvr>
                                        <p:cTn id="66" dur="1" fill="hold">
                                          <p:stCondLst>
                                            <p:cond delay="0"/>
                                          </p:stCondLst>
                                        </p:cTn>
                                        <p:tgtEl>
                                          <p:spTgt spid="25"/>
                                        </p:tgtEl>
                                        <p:attrNameLst>
                                          <p:attrName>style.visibility</p:attrName>
                                        </p:attrNameLst>
                                      </p:cBhvr>
                                      <p:to>
                                        <p:strVal val="visible"/>
                                      </p:to>
                                    </p:set>
                                    <p:animEffect transition="in" filter="fade">
                                      <p:cBhvr>
                                        <p:cTn id="67" dur="1000"/>
                                        <p:tgtEl>
                                          <p:spTgt spid="25"/>
                                        </p:tgtEl>
                                      </p:cBhvr>
                                    </p:animEffect>
                                    <p:anim calcmode="lin" valueType="num">
                                      <p:cBhvr>
                                        <p:cTn id="68" dur="1000" fill="hold"/>
                                        <p:tgtEl>
                                          <p:spTgt spid="25"/>
                                        </p:tgtEl>
                                        <p:attrNameLst>
                                          <p:attrName>ppt_x</p:attrName>
                                        </p:attrNameLst>
                                      </p:cBhvr>
                                      <p:tavLst>
                                        <p:tav tm="0">
                                          <p:val>
                                            <p:strVal val="#ppt_x"/>
                                          </p:val>
                                        </p:tav>
                                        <p:tav tm="100000">
                                          <p:val>
                                            <p:strVal val="#ppt_x"/>
                                          </p:val>
                                        </p:tav>
                                      </p:tavLst>
                                    </p:anim>
                                    <p:anim calcmode="lin" valueType="num">
                                      <p:cBhvr>
                                        <p:cTn id="69" dur="1000" fill="hold"/>
                                        <p:tgtEl>
                                          <p:spTgt spid="25"/>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400"/>
                                  </p:stCondLst>
                                  <p:childTnLst>
                                    <p:set>
                                      <p:cBhvr>
                                        <p:cTn id="71" dur="1" fill="hold">
                                          <p:stCondLst>
                                            <p:cond delay="0"/>
                                          </p:stCondLst>
                                        </p:cTn>
                                        <p:tgtEl>
                                          <p:spTgt spid="26"/>
                                        </p:tgtEl>
                                        <p:attrNameLst>
                                          <p:attrName>style.visibility</p:attrName>
                                        </p:attrNameLst>
                                      </p:cBhvr>
                                      <p:to>
                                        <p:strVal val="visible"/>
                                      </p:to>
                                    </p:set>
                                    <p:animEffect transition="in" filter="fade">
                                      <p:cBhvr>
                                        <p:cTn id="72" dur="1000"/>
                                        <p:tgtEl>
                                          <p:spTgt spid="26"/>
                                        </p:tgtEl>
                                      </p:cBhvr>
                                    </p:animEffect>
                                    <p:anim calcmode="lin" valueType="num">
                                      <p:cBhvr>
                                        <p:cTn id="73" dur="1000" fill="hold"/>
                                        <p:tgtEl>
                                          <p:spTgt spid="26"/>
                                        </p:tgtEl>
                                        <p:attrNameLst>
                                          <p:attrName>ppt_x</p:attrName>
                                        </p:attrNameLst>
                                      </p:cBhvr>
                                      <p:tavLst>
                                        <p:tav tm="0">
                                          <p:val>
                                            <p:strVal val="#ppt_x"/>
                                          </p:val>
                                        </p:tav>
                                        <p:tav tm="100000">
                                          <p:val>
                                            <p:strVal val="#ppt_x"/>
                                          </p:val>
                                        </p:tav>
                                      </p:tavLst>
                                    </p:anim>
                                    <p:anim calcmode="lin" valueType="num">
                                      <p:cBhvr>
                                        <p:cTn id="74" dur="1000" fill="hold"/>
                                        <p:tgtEl>
                                          <p:spTgt spid="26"/>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600"/>
                                  </p:stCondLst>
                                  <p:childTnLst>
                                    <p:set>
                                      <p:cBhvr>
                                        <p:cTn id="76" dur="1" fill="hold">
                                          <p:stCondLst>
                                            <p:cond delay="0"/>
                                          </p:stCondLst>
                                        </p:cTn>
                                        <p:tgtEl>
                                          <p:spTgt spid="27"/>
                                        </p:tgtEl>
                                        <p:attrNameLst>
                                          <p:attrName>style.visibility</p:attrName>
                                        </p:attrNameLst>
                                      </p:cBhvr>
                                      <p:to>
                                        <p:strVal val="visible"/>
                                      </p:to>
                                    </p:set>
                                    <p:animEffect transition="in" filter="fade">
                                      <p:cBhvr>
                                        <p:cTn id="77" dur="1000"/>
                                        <p:tgtEl>
                                          <p:spTgt spid="27"/>
                                        </p:tgtEl>
                                      </p:cBhvr>
                                    </p:animEffect>
                                    <p:anim calcmode="lin" valueType="num">
                                      <p:cBhvr>
                                        <p:cTn id="78" dur="1000" fill="hold"/>
                                        <p:tgtEl>
                                          <p:spTgt spid="27"/>
                                        </p:tgtEl>
                                        <p:attrNameLst>
                                          <p:attrName>ppt_x</p:attrName>
                                        </p:attrNameLst>
                                      </p:cBhvr>
                                      <p:tavLst>
                                        <p:tav tm="0">
                                          <p:val>
                                            <p:strVal val="#ppt_x"/>
                                          </p:val>
                                        </p:tav>
                                        <p:tav tm="100000">
                                          <p:val>
                                            <p:strVal val="#ppt_x"/>
                                          </p:val>
                                        </p:tav>
                                      </p:tavLst>
                                    </p:anim>
                                    <p:anim calcmode="lin" valueType="num">
                                      <p:cBhvr>
                                        <p:cTn id="79"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18" grpId="0"/>
      <p:bldP spid="19" grpId="0"/>
      <p:bldP spid="20" grpId="0"/>
      <p:bldP spid="21" grpId="0"/>
      <p:bldP spid="22" grpId="0"/>
      <p:bldP spid="23" grpId="0"/>
      <p:bldP spid="24" grpId="0"/>
      <p:bldP spid="25" grpId="0"/>
      <p:bldP spid="26" grpId="0"/>
      <p:bldP spid="2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id="{672EA72F-9857-4494-966A-4C872BACC183}"/>
              </a:ext>
            </a:extLst>
          </p:cNvPr>
          <p:cNvPicPr>
            <a:picLocks noChangeAspect="1"/>
          </p:cNvPicPr>
          <p:nvPr/>
        </p:nvPicPr>
        <p:blipFill>
          <a:blip r:embed="rId2"/>
          <a:stretch>
            <a:fillRect/>
          </a:stretch>
        </p:blipFill>
        <p:spPr>
          <a:xfrm>
            <a:off x="1743366" y="3355701"/>
            <a:ext cx="3408247" cy="3494976"/>
          </a:xfrm>
          <a:prstGeom prst="rect">
            <a:avLst/>
          </a:prstGeom>
        </p:spPr>
      </p:pic>
      <p:pic>
        <p:nvPicPr>
          <p:cNvPr id="11" name="图片 10">
            <a:extLst>
              <a:ext uri="{FF2B5EF4-FFF2-40B4-BE49-F238E27FC236}">
                <a16:creationId xmlns:a16="http://schemas.microsoft.com/office/drawing/2014/main" id="{EA9EBC8A-6859-4696-BF74-ECF8AC69A21D}"/>
              </a:ext>
            </a:extLst>
          </p:cNvPr>
          <p:cNvPicPr>
            <a:picLocks noChangeAspect="1"/>
          </p:cNvPicPr>
          <p:nvPr/>
        </p:nvPicPr>
        <p:blipFill>
          <a:blip r:embed="rId3"/>
          <a:stretch>
            <a:fillRect/>
          </a:stretch>
        </p:blipFill>
        <p:spPr>
          <a:xfrm>
            <a:off x="3059973" y="4714739"/>
            <a:ext cx="2653564" cy="2143261"/>
          </a:xfrm>
          <a:prstGeom prst="rect">
            <a:avLst/>
          </a:prstGeom>
        </p:spPr>
      </p:pic>
      <p:pic>
        <p:nvPicPr>
          <p:cNvPr id="12" name="图片 11">
            <a:extLst>
              <a:ext uri="{FF2B5EF4-FFF2-40B4-BE49-F238E27FC236}">
                <a16:creationId xmlns:a16="http://schemas.microsoft.com/office/drawing/2014/main" id="{1523FE08-3703-477B-A9FC-A0B8167BE51B}"/>
              </a:ext>
            </a:extLst>
          </p:cNvPr>
          <p:cNvPicPr>
            <a:picLocks noChangeAspect="1"/>
          </p:cNvPicPr>
          <p:nvPr/>
        </p:nvPicPr>
        <p:blipFill>
          <a:blip r:embed="rId4"/>
          <a:stretch>
            <a:fillRect/>
          </a:stretch>
        </p:blipFill>
        <p:spPr>
          <a:xfrm>
            <a:off x="5104443" y="-709451"/>
            <a:ext cx="3399799" cy="2740601"/>
          </a:xfrm>
          <a:prstGeom prst="rect">
            <a:avLst/>
          </a:prstGeom>
        </p:spPr>
      </p:pic>
      <p:pic>
        <p:nvPicPr>
          <p:cNvPr id="13" name="图片 12">
            <a:extLst>
              <a:ext uri="{FF2B5EF4-FFF2-40B4-BE49-F238E27FC236}">
                <a16:creationId xmlns:a16="http://schemas.microsoft.com/office/drawing/2014/main" id="{D38E5EDD-75DA-4E30-820A-6777DBBFD1D7}"/>
              </a:ext>
            </a:extLst>
          </p:cNvPr>
          <p:cNvPicPr>
            <a:picLocks noChangeAspect="1"/>
          </p:cNvPicPr>
          <p:nvPr/>
        </p:nvPicPr>
        <p:blipFill>
          <a:blip r:embed="rId5"/>
          <a:stretch>
            <a:fillRect/>
          </a:stretch>
        </p:blipFill>
        <p:spPr>
          <a:xfrm>
            <a:off x="5713537" y="-898513"/>
            <a:ext cx="4044228" cy="4148277"/>
          </a:xfrm>
          <a:prstGeom prst="rect">
            <a:avLst/>
          </a:prstGeom>
        </p:spPr>
      </p:pic>
      <p:grpSp>
        <p:nvGrpSpPr>
          <p:cNvPr id="2" name="组合 1">
            <a:extLst>
              <a:ext uri="{FF2B5EF4-FFF2-40B4-BE49-F238E27FC236}">
                <a16:creationId xmlns:a16="http://schemas.microsoft.com/office/drawing/2014/main" id="{29220D66-A949-4B39-A4DB-16BD9D0E7922}"/>
              </a:ext>
            </a:extLst>
          </p:cNvPr>
          <p:cNvGrpSpPr/>
          <p:nvPr/>
        </p:nvGrpSpPr>
        <p:grpSpPr>
          <a:xfrm>
            <a:off x="4101275" y="1522858"/>
            <a:ext cx="3698561" cy="3700173"/>
            <a:chOff x="3617392" y="513777"/>
            <a:chExt cx="1734715" cy="1735471"/>
          </a:xfrm>
        </p:grpSpPr>
        <p:pic>
          <p:nvPicPr>
            <p:cNvPr id="3" name="图片 2">
              <a:extLst>
                <a:ext uri="{FF2B5EF4-FFF2-40B4-BE49-F238E27FC236}">
                  <a16:creationId xmlns:a16="http://schemas.microsoft.com/office/drawing/2014/main" id="{FE88A904-F2FC-41E2-8ADF-760F82E4AF04}"/>
                </a:ext>
              </a:extLst>
            </p:cNvPr>
            <p:cNvPicPr>
              <a:picLocks noChangeAspect="1"/>
            </p:cNvPicPr>
            <p:nvPr/>
          </p:nvPicPr>
          <p:blipFill>
            <a:blip r:embed="rId6"/>
            <a:stretch>
              <a:fillRect/>
            </a:stretch>
          </p:blipFill>
          <p:spPr>
            <a:xfrm>
              <a:off x="3617392" y="513777"/>
              <a:ext cx="1734715" cy="1735471"/>
            </a:xfrm>
            <a:prstGeom prst="rect">
              <a:avLst/>
            </a:prstGeom>
            <a:effectLst>
              <a:outerShdw blurRad="127000" dist="63500" dir="2700000" algn="tl" rotWithShape="0">
                <a:prstClr val="black">
                  <a:alpha val="20000"/>
                </a:prstClr>
              </a:outerShdw>
            </a:effectLst>
          </p:spPr>
        </p:pic>
        <p:sp>
          <p:nvSpPr>
            <p:cNvPr id="4" name="文本框 3">
              <a:extLst>
                <a:ext uri="{FF2B5EF4-FFF2-40B4-BE49-F238E27FC236}">
                  <a16:creationId xmlns:a16="http://schemas.microsoft.com/office/drawing/2014/main" id="{DF430040-B90F-423D-9FC0-961F61EE7581}"/>
                </a:ext>
              </a:extLst>
            </p:cNvPr>
            <p:cNvSpPr txBox="1"/>
            <p:nvPr/>
          </p:nvSpPr>
          <p:spPr>
            <a:xfrm>
              <a:off x="3730795" y="909957"/>
              <a:ext cx="1480324" cy="216532"/>
            </a:xfrm>
            <a:prstGeom prst="rect">
              <a:avLst/>
            </a:prstGeom>
            <a:noFill/>
          </p:spPr>
          <p:txBody>
            <a:bodyPr wrap="square" rtlCol="0">
              <a:spAutoFit/>
            </a:bodyPr>
            <a:lstStyle/>
            <a:p>
              <a:pPr algn="ctr"/>
              <a:r>
                <a:rPr lang="zh-CN" altLang="en-US" sz="2400" b="1" dirty="0">
                  <a:solidFill>
                    <a:schemeClr val="bg1">
                      <a:lumMod val="65000"/>
                    </a:schemeClr>
                  </a:solidFill>
                  <a:latin typeface="微软雅黑" panose="020B0503020204020204" pitchFamily="34" charset="-122"/>
                  <a:ea typeface="微软雅黑" panose="020B0503020204020204" pitchFamily="34" charset="-122"/>
                </a:rPr>
                <a:t>请输入你的题目</a:t>
              </a:r>
            </a:p>
          </p:txBody>
        </p:sp>
        <p:sp>
          <p:nvSpPr>
            <p:cNvPr id="5" name="文本框 4">
              <a:extLst>
                <a:ext uri="{FF2B5EF4-FFF2-40B4-BE49-F238E27FC236}">
                  <a16:creationId xmlns:a16="http://schemas.microsoft.com/office/drawing/2014/main" id="{DF60E8DA-DA2C-446A-AC2D-C16BC09AA00B}"/>
                </a:ext>
              </a:extLst>
            </p:cNvPr>
            <p:cNvSpPr txBox="1"/>
            <p:nvPr/>
          </p:nvSpPr>
          <p:spPr>
            <a:xfrm>
              <a:off x="4094132" y="612743"/>
              <a:ext cx="795928" cy="274274"/>
            </a:xfrm>
            <a:prstGeom prst="rect">
              <a:avLst/>
            </a:prstGeom>
            <a:noFill/>
          </p:spPr>
          <p:txBody>
            <a:bodyPr wrap="square" rtlCol="0">
              <a:spAutoFit/>
            </a:bodyPr>
            <a:lstStyle>
              <a:defPPr>
                <a:defRPr lang="zh-CN"/>
              </a:defPPr>
              <a:lvl1pPr algn="ctr">
                <a:defRPr sz="2400" b="1">
                  <a:solidFill>
                    <a:srgbClr val="D25B6E"/>
                  </a:solidFill>
                  <a:latin typeface="微软雅黑" panose="020B0503020204020204" pitchFamily="34" charset="-122"/>
                  <a:ea typeface="微软雅黑" panose="020B0503020204020204" pitchFamily="34" charset="-122"/>
                </a:defRPr>
              </a:lvl1pPr>
            </a:lstStyle>
            <a:p>
              <a:r>
                <a:rPr lang="en-US" altLang="zh-CN" sz="3200" dirty="0">
                  <a:solidFill>
                    <a:schemeClr val="bg1">
                      <a:lumMod val="65000"/>
                    </a:schemeClr>
                  </a:solidFill>
                </a:rPr>
                <a:t>02</a:t>
              </a:r>
              <a:endParaRPr lang="zh-CN" altLang="en-US" sz="3200" dirty="0">
                <a:solidFill>
                  <a:schemeClr val="bg1">
                    <a:lumMod val="65000"/>
                  </a:schemeClr>
                </a:solidFill>
              </a:endParaRPr>
            </a:p>
          </p:txBody>
        </p:sp>
      </p:grpSp>
      <p:pic>
        <p:nvPicPr>
          <p:cNvPr id="14" name="图片 13">
            <a:extLst>
              <a:ext uri="{FF2B5EF4-FFF2-40B4-BE49-F238E27FC236}">
                <a16:creationId xmlns:a16="http://schemas.microsoft.com/office/drawing/2014/main" id="{5A3D07CB-5280-42C3-A97B-24B4066F1E95}"/>
              </a:ext>
            </a:extLst>
          </p:cNvPr>
          <p:cNvPicPr>
            <a:picLocks noChangeAspect="1"/>
          </p:cNvPicPr>
          <p:nvPr/>
        </p:nvPicPr>
        <p:blipFill>
          <a:blip r:embed="rId7"/>
          <a:stretch>
            <a:fillRect/>
          </a:stretch>
        </p:blipFill>
        <p:spPr>
          <a:xfrm>
            <a:off x="7027867" y="4182229"/>
            <a:ext cx="879750" cy="880133"/>
          </a:xfrm>
          <a:prstGeom prst="rect">
            <a:avLst/>
          </a:prstGeom>
        </p:spPr>
      </p:pic>
      <p:pic>
        <p:nvPicPr>
          <p:cNvPr id="15" name="图片 14">
            <a:extLst>
              <a:ext uri="{FF2B5EF4-FFF2-40B4-BE49-F238E27FC236}">
                <a16:creationId xmlns:a16="http://schemas.microsoft.com/office/drawing/2014/main" id="{DDA3A329-8D45-43AF-AACC-607A71F07505}"/>
              </a:ext>
            </a:extLst>
          </p:cNvPr>
          <p:cNvPicPr>
            <a:picLocks noChangeAspect="1"/>
          </p:cNvPicPr>
          <p:nvPr/>
        </p:nvPicPr>
        <p:blipFill>
          <a:blip r:embed="rId8"/>
          <a:stretch>
            <a:fillRect/>
          </a:stretch>
        </p:blipFill>
        <p:spPr>
          <a:xfrm rot="2920028">
            <a:off x="5861811" y="5241026"/>
            <a:ext cx="884623" cy="745270"/>
          </a:xfrm>
          <a:prstGeom prst="rect">
            <a:avLst/>
          </a:prstGeom>
        </p:spPr>
      </p:pic>
      <p:pic>
        <p:nvPicPr>
          <p:cNvPr id="16" name="图片 15">
            <a:extLst>
              <a:ext uri="{FF2B5EF4-FFF2-40B4-BE49-F238E27FC236}">
                <a16:creationId xmlns:a16="http://schemas.microsoft.com/office/drawing/2014/main" id="{C1D4651B-BF1A-4711-B3E0-E9496A03A443}"/>
              </a:ext>
            </a:extLst>
          </p:cNvPr>
          <p:cNvPicPr>
            <a:picLocks noChangeAspect="1"/>
          </p:cNvPicPr>
          <p:nvPr/>
        </p:nvPicPr>
        <p:blipFill>
          <a:blip r:embed="rId9"/>
          <a:stretch>
            <a:fillRect/>
          </a:stretch>
        </p:blipFill>
        <p:spPr>
          <a:xfrm>
            <a:off x="3492106" y="649219"/>
            <a:ext cx="913658" cy="751557"/>
          </a:xfrm>
          <a:prstGeom prst="rect">
            <a:avLst/>
          </a:prstGeom>
        </p:spPr>
      </p:pic>
      <p:pic>
        <p:nvPicPr>
          <p:cNvPr id="17" name="图片 16">
            <a:extLst>
              <a:ext uri="{FF2B5EF4-FFF2-40B4-BE49-F238E27FC236}">
                <a16:creationId xmlns:a16="http://schemas.microsoft.com/office/drawing/2014/main" id="{54D0F49A-B250-4D64-8D64-A2622215D000}"/>
              </a:ext>
            </a:extLst>
          </p:cNvPr>
          <p:cNvPicPr>
            <a:picLocks noChangeAspect="1"/>
          </p:cNvPicPr>
          <p:nvPr/>
        </p:nvPicPr>
        <p:blipFill>
          <a:blip r:embed="rId10"/>
          <a:stretch>
            <a:fillRect/>
          </a:stretch>
        </p:blipFill>
        <p:spPr>
          <a:xfrm>
            <a:off x="2857845" y="2129280"/>
            <a:ext cx="1013625" cy="1014067"/>
          </a:xfrm>
          <a:prstGeom prst="rect">
            <a:avLst/>
          </a:prstGeom>
        </p:spPr>
      </p:pic>
      <p:sp>
        <p:nvSpPr>
          <p:cNvPr id="18" name="矩形 17">
            <a:extLst>
              <a:ext uri="{FF2B5EF4-FFF2-40B4-BE49-F238E27FC236}">
                <a16:creationId xmlns:a16="http://schemas.microsoft.com/office/drawing/2014/main" id="{1DD6E87A-C070-41C6-A362-6EE740A9E115}"/>
              </a:ext>
            </a:extLst>
          </p:cNvPr>
          <p:cNvSpPr/>
          <p:nvPr/>
        </p:nvSpPr>
        <p:spPr>
          <a:xfrm>
            <a:off x="4633452" y="2930994"/>
            <a:ext cx="2665537" cy="1015663"/>
          </a:xfrm>
          <a:prstGeom prst="rect">
            <a:avLst/>
          </a:prstGeom>
        </p:spPr>
        <p:txBody>
          <a:bodyPr wrap="square">
            <a:spAutoFit/>
          </a:bodyPr>
          <a:lstStyle/>
          <a:p>
            <a:r>
              <a:rPr lang="zh-CN" altLang="en-US" sz="1200" dirty="0">
                <a:solidFill>
                  <a:schemeClr val="bg1">
                    <a:lumMod val="65000"/>
                  </a:schemeClr>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请在此处添加详细描述文本，尽量与标题文本语言风格相符合，语言描述尽量简洁生动。请在此处添加详细描述文本，尽量与标题文本语言风格相符合，语言描述尽量简洁生动。</a:t>
            </a:r>
          </a:p>
        </p:txBody>
      </p:sp>
    </p:spTree>
    <p:extLst>
      <p:ext uri="{BB962C8B-B14F-4D97-AF65-F5344CB8AC3E}">
        <p14:creationId xmlns:p14="http://schemas.microsoft.com/office/powerpoint/2010/main" val="69707426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1+#ppt_w/2"/>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par>
                                    <p:cTn id="13" presetID="2" presetClass="entr" presetSubtype="12"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1+#ppt_h/2"/>
                                              </p:val>
                                            </p:tav>
                                            <p:tav tm="100000">
                                              <p:val>
                                                <p:strVal val="#ppt_y"/>
                                              </p:val>
                                            </p:tav>
                                          </p:tavLst>
                                        </p:anim>
                                      </p:childTnLst>
                                    </p:cTn>
                                  </p:par>
                                  <p:par>
                                    <p:cTn id="17" presetID="2" presetClass="entr" presetSubtype="12"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9" fill="hold" nodeType="clickEffect" p14:presetBounceEnd="79000">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14:bounceEnd="79000">
                                          <p:cBhvr additive="base">
                                            <p:cTn id="25" dur="1000" fill="hold"/>
                                            <p:tgtEl>
                                              <p:spTgt spid="2"/>
                                            </p:tgtEl>
                                            <p:attrNameLst>
                                              <p:attrName>ppt_x</p:attrName>
                                            </p:attrNameLst>
                                          </p:cBhvr>
                                          <p:tavLst>
                                            <p:tav tm="0">
                                              <p:val>
                                                <p:strVal val="0-#ppt_w/2"/>
                                              </p:val>
                                            </p:tav>
                                            <p:tav tm="100000">
                                              <p:val>
                                                <p:strVal val="#ppt_x"/>
                                              </p:val>
                                            </p:tav>
                                          </p:tavLst>
                                        </p:anim>
                                        <p:anim calcmode="lin" valueType="num" p14:bounceEnd="79000">
                                          <p:cBhvr additive="base">
                                            <p:cTn id="26" dur="1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p:cTn id="31" dur="500" fill="hold"/>
                                            <p:tgtEl>
                                              <p:spTgt spid="18"/>
                                            </p:tgtEl>
                                            <p:attrNameLst>
                                              <p:attrName>ppt_w</p:attrName>
                                            </p:attrNameLst>
                                          </p:cBhvr>
                                          <p:tavLst>
                                            <p:tav tm="0">
                                              <p:val>
                                                <p:fltVal val="0"/>
                                              </p:val>
                                            </p:tav>
                                            <p:tav tm="100000">
                                              <p:val>
                                                <p:strVal val="#ppt_w"/>
                                              </p:val>
                                            </p:tav>
                                          </p:tavLst>
                                        </p:anim>
                                        <p:anim calcmode="lin" valueType="num">
                                          <p:cBhvr>
                                            <p:cTn id="32" dur="500" fill="hold"/>
                                            <p:tgtEl>
                                              <p:spTgt spid="18"/>
                                            </p:tgtEl>
                                            <p:attrNameLst>
                                              <p:attrName>ppt_h</p:attrName>
                                            </p:attrNameLst>
                                          </p:cBhvr>
                                          <p:tavLst>
                                            <p:tav tm="0">
                                              <p:val>
                                                <p:fltVal val="0"/>
                                              </p:val>
                                            </p:tav>
                                            <p:tav tm="100000">
                                              <p:val>
                                                <p:strVal val="#ppt_h"/>
                                              </p:val>
                                            </p:tav>
                                          </p:tavLst>
                                        </p:anim>
                                        <p:animEffect transition="in" filter="fade">
                                          <p:cBhvr>
                                            <p:cTn id="33" dur="500"/>
                                            <p:tgtEl>
                                              <p:spTgt spid="18"/>
                                            </p:tgtEl>
                                          </p:cBhvr>
                                        </p:animEffect>
                                      </p:childTnLst>
                                    </p:cTn>
                                  </p:par>
                                </p:childTnLst>
                              </p:cTn>
                            </p:par>
                          </p:childTnLst>
                        </p:cTn>
                      </p:par>
                      <p:par>
                        <p:cTn id="34" fill="hold">
                          <p:stCondLst>
                            <p:cond delay="indefinite"/>
                          </p:stCondLst>
                          <p:childTnLst>
                            <p:par>
                              <p:cTn id="35" fill="hold">
                                <p:stCondLst>
                                  <p:cond delay="0"/>
                                </p:stCondLst>
                                <p:childTnLst>
                                  <p:par>
                                    <p:cTn id="36" presetID="31" presetClass="entr" presetSubtype="0" fill="hold" nodeType="click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p:cTn id="38" dur="1000" fill="hold"/>
                                            <p:tgtEl>
                                              <p:spTgt spid="16"/>
                                            </p:tgtEl>
                                            <p:attrNameLst>
                                              <p:attrName>ppt_w</p:attrName>
                                            </p:attrNameLst>
                                          </p:cBhvr>
                                          <p:tavLst>
                                            <p:tav tm="0">
                                              <p:val>
                                                <p:fltVal val="0"/>
                                              </p:val>
                                            </p:tav>
                                            <p:tav tm="100000">
                                              <p:val>
                                                <p:strVal val="#ppt_w"/>
                                              </p:val>
                                            </p:tav>
                                          </p:tavLst>
                                        </p:anim>
                                        <p:anim calcmode="lin" valueType="num">
                                          <p:cBhvr>
                                            <p:cTn id="39" dur="1000" fill="hold"/>
                                            <p:tgtEl>
                                              <p:spTgt spid="16"/>
                                            </p:tgtEl>
                                            <p:attrNameLst>
                                              <p:attrName>ppt_h</p:attrName>
                                            </p:attrNameLst>
                                          </p:cBhvr>
                                          <p:tavLst>
                                            <p:tav tm="0">
                                              <p:val>
                                                <p:fltVal val="0"/>
                                              </p:val>
                                            </p:tav>
                                            <p:tav tm="100000">
                                              <p:val>
                                                <p:strVal val="#ppt_h"/>
                                              </p:val>
                                            </p:tav>
                                          </p:tavLst>
                                        </p:anim>
                                        <p:anim calcmode="lin" valueType="num">
                                          <p:cBhvr>
                                            <p:cTn id="40" dur="1000" fill="hold"/>
                                            <p:tgtEl>
                                              <p:spTgt spid="16"/>
                                            </p:tgtEl>
                                            <p:attrNameLst>
                                              <p:attrName>style.rotation</p:attrName>
                                            </p:attrNameLst>
                                          </p:cBhvr>
                                          <p:tavLst>
                                            <p:tav tm="0">
                                              <p:val>
                                                <p:fltVal val="90"/>
                                              </p:val>
                                            </p:tav>
                                            <p:tav tm="100000">
                                              <p:val>
                                                <p:fltVal val="0"/>
                                              </p:val>
                                            </p:tav>
                                          </p:tavLst>
                                        </p:anim>
                                        <p:animEffect transition="in" filter="fade">
                                          <p:cBhvr>
                                            <p:cTn id="41" dur="1000"/>
                                            <p:tgtEl>
                                              <p:spTgt spid="16"/>
                                            </p:tgtEl>
                                          </p:cBhvr>
                                        </p:animEffect>
                                      </p:childTnLst>
                                    </p:cTn>
                                  </p:par>
                                  <p:par>
                                    <p:cTn id="42" presetID="31" presetClass="entr" presetSubtype="0" fill="hold" nodeType="withEffect">
                                      <p:stCondLst>
                                        <p:cond delay="0"/>
                                      </p:stCondLst>
                                      <p:childTnLst>
                                        <p:set>
                                          <p:cBhvr>
                                            <p:cTn id="43" dur="1" fill="hold">
                                              <p:stCondLst>
                                                <p:cond delay="0"/>
                                              </p:stCondLst>
                                            </p:cTn>
                                            <p:tgtEl>
                                              <p:spTgt spid="15"/>
                                            </p:tgtEl>
                                            <p:attrNameLst>
                                              <p:attrName>style.visibility</p:attrName>
                                            </p:attrNameLst>
                                          </p:cBhvr>
                                          <p:to>
                                            <p:strVal val="visible"/>
                                          </p:to>
                                        </p:set>
                                        <p:anim calcmode="lin" valueType="num">
                                          <p:cBhvr>
                                            <p:cTn id="44" dur="1000" fill="hold"/>
                                            <p:tgtEl>
                                              <p:spTgt spid="15"/>
                                            </p:tgtEl>
                                            <p:attrNameLst>
                                              <p:attrName>ppt_w</p:attrName>
                                            </p:attrNameLst>
                                          </p:cBhvr>
                                          <p:tavLst>
                                            <p:tav tm="0">
                                              <p:val>
                                                <p:fltVal val="0"/>
                                              </p:val>
                                            </p:tav>
                                            <p:tav tm="100000">
                                              <p:val>
                                                <p:strVal val="#ppt_w"/>
                                              </p:val>
                                            </p:tav>
                                          </p:tavLst>
                                        </p:anim>
                                        <p:anim calcmode="lin" valueType="num">
                                          <p:cBhvr>
                                            <p:cTn id="45" dur="1000" fill="hold"/>
                                            <p:tgtEl>
                                              <p:spTgt spid="15"/>
                                            </p:tgtEl>
                                            <p:attrNameLst>
                                              <p:attrName>ppt_h</p:attrName>
                                            </p:attrNameLst>
                                          </p:cBhvr>
                                          <p:tavLst>
                                            <p:tav tm="0">
                                              <p:val>
                                                <p:fltVal val="0"/>
                                              </p:val>
                                            </p:tav>
                                            <p:tav tm="100000">
                                              <p:val>
                                                <p:strVal val="#ppt_h"/>
                                              </p:val>
                                            </p:tav>
                                          </p:tavLst>
                                        </p:anim>
                                        <p:anim calcmode="lin" valueType="num">
                                          <p:cBhvr>
                                            <p:cTn id="46" dur="1000" fill="hold"/>
                                            <p:tgtEl>
                                              <p:spTgt spid="15"/>
                                            </p:tgtEl>
                                            <p:attrNameLst>
                                              <p:attrName>style.rotation</p:attrName>
                                            </p:attrNameLst>
                                          </p:cBhvr>
                                          <p:tavLst>
                                            <p:tav tm="0">
                                              <p:val>
                                                <p:fltVal val="90"/>
                                              </p:val>
                                            </p:tav>
                                            <p:tav tm="100000">
                                              <p:val>
                                                <p:fltVal val="0"/>
                                              </p:val>
                                            </p:tav>
                                          </p:tavLst>
                                        </p:anim>
                                        <p:animEffect transition="in" filter="fade">
                                          <p:cBhvr>
                                            <p:cTn id="47" dur="1000"/>
                                            <p:tgtEl>
                                              <p:spTgt spid="15"/>
                                            </p:tgtEl>
                                          </p:cBhvr>
                                        </p:animEffect>
                                      </p:childTnLst>
                                    </p:cTn>
                                  </p:par>
                                </p:childTnLst>
                              </p:cTn>
                            </p:par>
                          </p:childTnLst>
                        </p:cTn>
                      </p:par>
                      <p:par>
                        <p:cTn id="48" fill="hold">
                          <p:stCondLst>
                            <p:cond delay="indefinite"/>
                          </p:stCondLst>
                          <p:childTnLst>
                            <p:par>
                              <p:cTn id="49" fill="hold">
                                <p:stCondLst>
                                  <p:cond delay="0"/>
                                </p:stCondLst>
                                <p:childTnLst>
                                  <p:par>
                                    <p:cTn id="50" presetID="53" presetClass="entr" presetSubtype="16" fill="hold" nodeType="clickEffect">
                                      <p:stCondLst>
                                        <p:cond delay="0"/>
                                      </p:stCondLst>
                                      <p:childTnLst>
                                        <p:set>
                                          <p:cBhvr>
                                            <p:cTn id="51" dur="1" fill="hold">
                                              <p:stCondLst>
                                                <p:cond delay="0"/>
                                              </p:stCondLst>
                                            </p:cTn>
                                            <p:tgtEl>
                                              <p:spTgt spid="14"/>
                                            </p:tgtEl>
                                            <p:attrNameLst>
                                              <p:attrName>style.visibility</p:attrName>
                                            </p:attrNameLst>
                                          </p:cBhvr>
                                          <p:to>
                                            <p:strVal val="visible"/>
                                          </p:to>
                                        </p:set>
                                        <p:anim calcmode="lin" valueType="num">
                                          <p:cBhvr>
                                            <p:cTn id="52" dur="500" fill="hold"/>
                                            <p:tgtEl>
                                              <p:spTgt spid="14"/>
                                            </p:tgtEl>
                                            <p:attrNameLst>
                                              <p:attrName>ppt_w</p:attrName>
                                            </p:attrNameLst>
                                          </p:cBhvr>
                                          <p:tavLst>
                                            <p:tav tm="0">
                                              <p:val>
                                                <p:fltVal val="0"/>
                                              </p:val>
                                            </p:tav>
                                            <p:tav tm="100000">
                                              <p:val>
                                                <p:strVal val="#ppt_w"/>
                                              </p:val>
                                            </p:tav>
                                          </p:tavLst>
                                        </p:anim>
                                        <p:anim calcmode="lin" valueType="num">
                                          <p:cBhvr>
                                            <p:cTn id="53" dur="500" fill="hold"/>
                                            <p:tgtEl>
                                              <p:spTgt spid="14"/>
                                            </p:tgtEl>
                                            <p:attrNameLst>
                                              <p:attrName>ppt_h</p:attrName>
                                            </p:attrNameLst>
                                          </p:cBhvr>
                                          <p:tavLst>
                                            <p:tav tm="0">
                                              <p:val>
                                                <p:fltVal val="0"/>
                                              </p:val>
                                            </p:tav>
                                            <p:tav tm="100000">
                                              <p:val>
                                                <p:strVal val="#ppt_h"/>
                                              </p:val>
                                            </p:tav>
                                          </p:tavLst>
                                        </p:anim>
                                        <p:animEffect transition="in" filter="fade">
                                          <p:cBhvr>
                                            <p:cTn id="54" dur="500"/>
                                            <p:tgtEl>
                                              <p:spTgt spid="14"/>
                                            </p:tgtEl>
                                          </p:cBhvr>
                                        </p:animEffect>
                                      </p:childTnLst>
                                    </p:cTn>
                                  </p:par>
                                  <p:par>
                                    <p:cTn id="55" presetID="53" presetClass="entr" presetSubtype="16" fill="hold" nodeType="with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p:cTn id="57" dur="500" fill="hold"/>
                                            <p:tgtEl>
                                              <p:spTgt spid="17"/>
                                            </p:tgtEl>
                                            <p:attrNameLst>
                                              <p:attrName>ppt_w</p:attrName>
                                            </p:attrNameLst>
                                          </p:cBhvr>
                                          <p:tavLst>
                                            <p:tav tm="0">
                                              <p:val>
                                                <p:fltVal val="0"/>
                                              </p:val>
                                            </p:tav>
                                            <p:tav tm="100000">
                                              <p:val>
                                                <p:strVal val="#ppt_w"/>
                                              </p:val>
                                            </p:tav>
                                          </p:tavLst>
                                        </p:anim>
                                        <p:anim calcmode="lin" valueType="num">
                                          <p:cBhvr>
                                            <p:cTn id="58" dur="500" fill="hold"/>
                                            <p:tgtEl>
                                              <p:spTgt spid="17"/>
                                            </p:tgtEl>
                                            <p:attrNameLst>
                                              <p:attrName>ppt_h</p:attrName>
                                            </p:attrNameLst>
                                          </p:cBhvr>
                                          <p:tavLst>
                                            <p:tav tm="0">
                                              <p:val>
                                                <p:fltVal val="0"/>
                                              </p:val>
                                            </p:tav>
                                            <p:tav tm="100000">
                                              <p:val>
                                                <p:strVal val="#ppt_h"/>
                                              </p:val>
                                            </p:tav>
                                          </p:tavLst>
                                        </p:anim>
                                        <p:animEffect transition="in" filter="fade">
                                          <p:cBhvr>
                                            <p:cTn id="5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1+#ppt_w/2"/>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par>
                                    <p:cTn id="13" presetID="2" presetClass="entr" presetSubtype="12"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1+#ppt_h/2"/>
                                              </p:val>
                                            </p:tav>
                                            <p:tav tm="100000">
                                              <p:val>
                                                <p:strVal val="#ppt_y"/>
                                              </p:val>
                                            </p:tav>
                                          </p:tavLst>
                                        </p:anim>
                                      </p:childTnLst>
                                    </p:cTn>
                                  </p:par>
                                  <p:par>
                                    <p:cTn id="17" presetID="2" presetClass="entr" presetSubtype="12"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9"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1000" fill="hold"/>
                                            <p:tgtEl>
                                              <p:spTgt spid="2"/>
                                            </p:tgtEl>
                                            <p:attrNameLst>
                                              <p:attrName>ppt_x</p:attrName>
                                            </p:attrNameLst>
                                          </p:cBhvr>
                                          <p:tavLst>
                                            <p:tav tm="0">
                                              <p:val>
                                                <p:strVal val="0-#ppt_w/2"/>
                                              </p:val>
                                            </p:tav>
                                            <p:tav tm="100000">
                                              <p:val>
                                                <p:strVal val="#ppt_x"/>
                                              </p:val>
                                            </p:tav>
                                          </p:tavLst>
                                        </p:anim>
                                        <p:anim calcmode="lin" valueType="num">
                                          <p:cBhvr additive="base">
                                            <p:cTn id="26" dur="1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p:cTn id="31" dur="500" fill="hold"/>
                                            <p:tgtEl>
                                              <p:spTgt spid="18"/>
                                            </p:tgtEl>
                                            <p:attrNameLst>
                                              <p:attrName>ppt_w</p:attrName>
                                            </p:attrNameLst>
                                          </p:cBhvr>
                                          <p:tavLst>
                                            <p:tav tm="0">
                                              <p:val>
                                                <p:fltVal val="0"/>
                                              </p:val>
                                            </p:tav>
                                            <p:tav tm="100000">
                                              <p:val>
                                                <p:strVal val="#ppt_w"/>
                                              </p:val>
                                            </p:tav>
                                          </p:tavLst>
                                        </p:anim>
                                        <p:anim calcmode="lin" valueType="num">
                                          <p:cBhvr>
                                            <p:cTn id="32" dur="500" fill="hold"/>
                                            <p:tgtEl>
                                              <p:spTgt spid="18"/>
                                            </p:tgtEl>
                                            <p:attrNameLst>
                                              <p:attrName>ppt_h</p:attrName>
                                            </p:attrNameLst>
                                          </p:cBhvr>
                                          <p:tavLst>
                                            <p:tav tm="0">
                                              <p:val>
                                                <p:fltVal val="0"/>
                                              </p:val>
                                            </p:tav>
                                            <p:tav tm="100000">
                                              <p:val>
                                                <p:strVal val="#ppt_h"/>
                                              </p:val>
                                            </p:tav>
                                          </p:tavLst>
                                        </p:anim>
                                        <p:animEffect transition="in" filter="fade">
                                          <p:cBhvr>
                                            <p:cTn id="33" dur="500"/>
                                            <p:tgtEl>
                                              <p:spTgt spid="18"/>
                                            </p:tgtEl>
                                          </p:cBhvr>
                                        </p:animEffect>
                                      </p:childTnLst>
                                    </p:cTn>
                                  </p:par>
                                </p:childTnLst>
                              </p:cTn>
                            </p:par>
                          </p:childTnLst>
                        </p:cTn>
                      </p:par>
                      <p:par>
                        <p:cTn id="34" fill="hold">
                          <p:stCondLst>
                            <p:cond delay="indefinite"/>
                          </p:stCondLst>
                          <p:childTnLst>
                            <p:par>
                              <p:cTn id="35" fill="hold">
                                <p:stCondLst>
                                  <p:cond delay="0"/>
                                </p:stCondLst>
                                <p:childTnLst>
                                  <p:par>
                                    <p:cTn id="36" presetID="31" presetClass="entr" presetSubtype="0" fill="hold" nodeType="click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p:cTn id="38" dur="1000" fill="hold"/>
                                            <p:tgtEl>
                                              <p:spTgt spid="16"/>
                                            </p:tgtEl>
                                            <p:attrNameLst>
                                              <p:attrName>ppt_w</p:attrName>
                                            </p:attrNameLst>
                                          </p:cBhvr>
                                          <p:tavLst>
                                            <p:tav tm="0">
                                              <p:val>
                                                <p:fltVal val="0"/>
                                              </p:val>
                                            </p:tav>
                                            <p:tav tm="100000">
                                              <p:val>
                                                <p:strVal val="#ppt_w"/>
                                              </p:val>
                                            </p:tav>
                                          </p:tavLst>
                                        </p:anim>
                                        <p:anim calcmode="lin" valueType="num">
                                          <p:cBhvr>
                                            <p:cTn id="39" dur="1000" fill="hold"/>
                                            <p:tgtEl>
                                              <p:spTgt spid="16"/>
                                            </p:tgtEl>
                                            <p:attrNameLst>
                                              <p:attrName>ppt_h</p:attrName>
                                            </p:attrNameLst>
                                          </p:cBhvr>
                                          <p:tavLst>
                                            <p:tav tm="0">
                                              <p:val>
                                                <p:fltVal val="0"/>
                                              </p:val>
                                            </p:tav>
                                            <p:tav tm="100000">
                                              <p:val>
                                                <p:strVal val="#ppt_h"/>
                                              </p:val>
                                            </p:tav>
                                          </p:tavLst>
                                        </p:anim>
                                        <p:anim calcmode="lin" valueType="num">
                                          <p:cBhvr>
                                            <p:cTn id="40" dur="1000" fill="hold"/>
                                            <p:tgtEl>
                                              <p:spTgt spid="16"/>
                                            </p:tgtEl>
                                            <p:attrNameLst>
                                              <p:attrName>style.rotation</p:attrName>
                                            </p:attrNameLst>
                                          </p:cBhvr>
                                          <p:tavLst>
                                            <p:tav tm="0">
                                              <p:val>
                                                <p:fltVal val="90"/>
                                              </p:val>
                                            </p:tav>
                                            <p:tav tm="100000">
                                              <p:val>
                                                <p:fltVal val="0"/>
                                              </p:val>
                                            </p:tav>
                                          </p:tavLst>
                                        </p:anim>
                                        <p:animEffect transition="in" filter="fade">
                                          <p:cBhvr>
                                            <p:cTn id="41" dur="1000"/>
                                            <p:tgtEl>
                                              <p:spTgt spid="16"/>
                                            </p:tgtEl>
                                          </p:cBhvr>
                                        </p:animEffect>
                                      </p:childTnLst>
                                    </p:cTn>
                                  </p:par>
                                  <p:par>
                                    <p:cTn id="42" presetID="31" presetClass="entr" presetSubtype="0" fill="hold" nodeType="withEffect">
                                      <p:stCondLst>
                                        <p:cond delay="0"/>
                                      </p:stCondLst>
                                      <p:childTnLst>
                                        <p:set>
                                          <p:cBhvr>
                                            <p:cTn id="43" dur="1" fill="hold">
                                              <p:stCondLst>
                                                <p:cond delay="0"/>
                                              </p:stCondLst>
                                            </p:cTn>
                                            <p:tgtEl>
                                              <p:spTgt spid="15"/>
                                            </p:tgtEl>
                                            <p:attrNameLst>
                                              <p:attrName>style.visibility</p:attrName>
                                            </p:attrNameLst>
                                          </p:cBhvr>
                                          <p:to>
                                            <p:strVal val="visible"/>
                                          </p:to>
                                        </p:set>
                                        <p:anim calcmode="lin" valueType="num">
                                          <p:cBhvr>
                                            <p:cTn id="44" dur="1000" fill="hold"/>
                                            <p:tgtEl>
                                              <p:spTgt spid="15"/>
                                            </p:tgtEl>
                                            <p:attrNameLst>
                                              <p:attrName>ppt_w</p:attrName>
                                            </p:attrNameLst>
                                          </p:cBhvr>
                                          <p:tavLst>
                                            <p:tav tm="0">
                                              <p:val>
                                                <p:fltVal val="0"/>
                                              </p:val>
                                            </p:tav>
                                            <p:tav tm="100000">
                                              <p:val>
                                                <p:strVal val="#ppt_w"/>
                                              </p:val>
                                            </p:tav>
                                          </p:tavLst>
                                        </p:anim>
                                        <p:anim calcmode="lin" valueType="num">
                                          <p:cBhvr>
                                            <p:cTn id="45" dur="1000" fill="hold"/>
                                            <p:tgtEl>
                                              <p:spTgt spid="15"/>
                                            </p:tgtEl>
                                            <p:attrNameLst>
                                              <p:attrName>ppt_h</p:attrName>
                                            </p:attrNameLst>
                                          </p:cBhvr>
                                          <p:tavLst>
                                            <p:tav tm="0">
                                              <p:val>
                                                <p:fltVal val="0"/>
                                              </p:val>
                                            </p:tav>
                                            <p:tav tm="100000">
                                              <p:val>
                                                <p:strVal val="#ppt_h"/>
                                              </p:val>
                                            </p:tav>
                                          </p:tavLst>
                                        </p:anim>
                                        <p:anim calcmode="lin" valueType="num">
                                          <p:cBhvr>
                                            <p:cTn id="46" dur="1000" fill="hold"/>
                                            <p:tgtEl>
                                              <p:spTgt spid="15"/>
                                            </p:tgtEl>
                                            <p:attrNameLst>
                                              <p:attrName>style.rotation</p:attrName>
                                            </p:attrNameLst>
                                          </p:cBhvr>
                                          <p:tavLst>
                                            <p:tav tm="0">
                                              <p:val>
                                                <p:fltVal val="90"/>
                                              </p:val>
                                            </p:tav>
                                            <p:tav tm="100000">
                                              <p:val>
                                                <p:fltVal val="0"/>
                                              </p:val>
                                            </p:tav>
                                          </p:tavLst>
                                        </p:anim>
                                        <p:animEffect transition="in" filter="fade">
                                          <p:cBhvr>
                                            <p:cTn id="47" dur="1000"/>
                                            <p:tgtEl>
                                              <p:spTgt spid="15"/>
                                            </p:tgtEl>
                                          </p:cBhvr>
                                        </p:animEffect>
                                      </p:childTnLst>
                                    </p:cTn>
                                  </p:par>
                                </p:childTnLst>
                              </p:cTn>
                            </p:par>
                          </p:childTnLst>
                        </p:cTn>
                      </p:par>
                      <p:par>
                        <p:cTn id="48" fill="hold">
                          <p:stCondLst>
                            <p:cond delay="indefinite"/>
                          </p:stCondLst>
                          <p:childTnLst>
                            <p:par>
                              <p:cTn id="49" fill="hold">
                                <p:stCondLst>
                                  <p:cond delay="0"/>
                                </p:stCondLst>
                                <p:childTnLst>
                                  <p:par>
                                    <p:cTn id="50" presetID="53" presetClass="entr" presetSubtype="16" fill="hold" nodeType="clickEffect">
                                      <p:stCondLst>
                                        <p:cond delay="0"/>
                                      </p:stCondLst>
                                      <p:childTnLst>
                                        <p:set>
                                          <p:cBhvr>
                                            <p:cTn id="51" dur="1" fill="hold">
                                              <p:stCondLst>
                                                <p:cond delay="0"/>
                                              </p:stCondLst>
                                            </p:cTn>
                                            <p:tgtEl>
                                              <p:spTgt spid="14"/>
                                            </p:tgtEl>
                                            <p:attrNameLst>
                                              <p:attrName>style.visibility</p:attrName>
                                            </p:attrNameLst>
                                          </p:cBhvr>
                                          <p:to>
                                            <p:strVal val="visible"/>
                                          </p:to>
                                        </p:set>
                                        <p:anim calcmode="lin" valueType="num">
                                          <p:cBhvr>
                                            <p:cTn id="52" dur="500" fill="hold"/>
                                            <p:tgtEl>
                                              <p:spTgt spid="14"/>
                                            </p:tgtEl>
                                            <p:attrNameLst>
                                              <p:attrName>ppt_w</p:attrName>
                                            </p:attrNameLst>
                                          </p:cBhvr>
                                          <p:tavLst>
                                            <p:tav tm="0">
                                              <p:val>
                                                <p:fltVal val="0"/>
                                              </p:val>
                                            </p:tav>
                                            <p:tav tm="100000">
                                              <p:val>
                                                <p:strVal val="#ppt_w"/>
                                              </p:val>
                                            </p:tav>
                                          </p:tavLst>
                                        </p:anim>
                                        <p:anim calcmode="lin" valueType="num">
                                          <p:cBhvr>
                                            <p:cTn id="53" dur="500" fill="hold"/>
                                            <p:tgtEl>
                                              <p:spTgt spid="14"/>
                                            </p:tgtEl>
                                            <p:attrNameLst>
                                              <p:attrName>ppt_h</p:attrName>
                                            </p:attrNameLst>
                                          </p:cBhvr>
                                          <p:tavLst>
                                            <p:tav tm="0">
                                              <p:val>
                                                <p:fltVal val="0"/>
                                              </p:val>
                                            </p:tav>
                                            <p:tav tm="100000">
                                              <p:val>
                                                <p:strVal val="#ppt_h"/>
                                              </p:val>
                                            </p:tav>
                                          </p:tavLst>
                                        </p:anim>
                                        <p:animEffect transition="in" filter="fade">
                                          <p:cBhvr>
                                            <p:cTn id="54" dur="500"/>
                                            <p:tgtEl>
                                              <p:spTgt spid="14"/>
                                            </p:tgtEl>
                                          </p:cBhvr>
                                        </p:animEffect>
                                      </p:childTnLst>
                                    </p:cTn>
                                  </p:par>
                                  <p:par>
                                    <p:cTn id="55" presetID="53" presetClass="entr" presetSubtype="16" fill="hold" nodeType="with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p:cTn id="57" dur="500" fill="hold"/>
                                            <p:tgtEl>
                                              <p:spTgt spid="17"/>
                                            </p:tgtEl>
                                            <p:attrNameLst>
                                              <p:attrName>ppt_w</p:attrName>
                                            </p:attrNameLst>
                                          </p:cBhvr>
                                          <p:tavLst>
                                            <p:tav tm="0">
                                              <p:val>
                                                <p:fltVal val="0"/>
                                              </p:val>
                                            </p:tav>
                                            <p:tav tm="100000">
                                              <p:val>
                                                <p:strVal val="#ppt_w"/>
                                              </p:val>
                                            </p:tav>
                                          </p:tavLst>
                                        </p:anim>
                                        <p:anim calcmode="lin" valueType="num">
                                          <p:cBhvr>
                                            <p:cTn id="58" dur="500" fill="hold"/>
                                            <p:tgtEl>
                                              <p:spTgt spid="17"/>
                                            </p:tgtEl>
                                            <p:attrNameLst>
                                              <p:attrName>ppt_h</p:attrName>
                                            </p:attrNameLst>
                                          </p:cBhvr>
                                          <p:tavLst>
                                            <p:tav tm="0">
                                              <p:val>
                                                <p:fltVal val="0"/>
                                              </p:val>
                                            </p:tav>
                                            <p:tav tm="100000">
                                              <p:val>
                                                <p:strVal val="#ppt_h"/>
                                              </p:val>
                                            </p:tav>
                                          </p:tavLst>
                                        </p:anim>
                                        <p:animEffect transition="in" filter="fade">
                                          <p:cBhvr>
                                            <p:cTn id="5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MH" val="20160408160713"/>
  <p:tag name="MH_LIBRARY" val="GRAPHIC"/>
  <p:tag name="MH_TYPE" val="SubTitle"/>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 val="20160408160713"/>
  <p:tag name="MH_LIBRARY" val="GRAPHIC"/>
  <p:tag name="MH_TYPE" val="SubTitle"/>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60408160713"/>
  <p:tag name="MH_LIBRARY" val="GRAPHIC"/>
  <p:tag name="MH_TYPE" val="SubTitle"/>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60408160713"/>
  <p:tag name="MH_LIBRARY" val="GRAPHIC"/>
  <p:tag name="MH_TYPE" val="SubTitle"/>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60408160713"/>
  <p:tag name="MH_LIBRARY" val="GRAPHIC"/>
  <p:tag name="MH_TYPE" val="SubTitle"/>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60408160713"/>
  <p:tag name="MH_LIBRARY" val="GRAPHIC"/>
  <p:tag name="MH_TYPE" val="SubTitle"/>
  <p:tag name="MH_ORDER"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109</TotalTime>
  <Words>2245</Words>
  <Application>Microsoft Office PowerPoint</Application>
  <PresentationFormat>宽屏</PresentationFormat>
  <Paragraphs>209</Paragraphs>
  <Slides>25</Slides>
  <Notes>0</Notes>
  <HiddenSlides>0</HiddenSlides>
  <MMClips>1</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25</vt:i4>
      </vt:variant>
    </vt:vector>
  </HeadingPairs>
  <TitlesOfParts>
    <vt:vector size="36" baseType="lpstr">
      <vt:lpstr>LiHei Pro</vt:lpstr>
      <vt:lpstr>等线</vt:lpstr>
      <vt:lpstr>等线 Light</vt:lpstr>
      <vt:lpstr>方正大黑简体</vt:lpstr>
      <vt:lpstr>方正兰亭黑_GBK</vt:lpstr>
      <vt:lpstr>方正兰亭细黑_GBK</vt:lpstr>
      <vt:lpstr>微软雅黑</vt:lpstr>
      <vt:lpstr>Arial</vt:lpstr>
      <vt:lpstr>Calibri</vt:lpstr>
      <vt:lpstr>Impact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1; hxj</dc:creator>
  <cp:lastModifiedBy>Administrator</cp:lastModifiedBy>
  <cp:revision>12</cp:revision>
  <dcterms:created xsi:type="dcterms:W3CDTF">2017-07-17T05:18:09Z</dcterms:created>
  <dcterms:modified xsi:type="dcterms:W3CDTF">2019-03-28T06:58:33Z</dcterms:modified>
</cp:coreProperties>
</file>