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2.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3.xml" ContentType="application/vnd.openxmlformats-officedocument.drawingml.chart+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heme/themeOverride1.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7" r:id="rId2"/>
    <p:sldId id="258" r:id="rId3"/>
    <p:sldId id="259" r:id="rId4"/>
    <p:sldId id="260" r:id="rId5"/>
    <p:sldId id="261" r:id="rId6"/>
    <p:sldId id="262" r:id="rId7"/>
    <p:sldId id="263" r:id="rId8"/>
    <p:sldId id="264" r:id="rId9"/>
    <p:sldId id="281"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82" r:id="rId24"/>
    <p:sldId id="283" r:id="rId25"/>
    <p:sldId id="280" r:id="rId26"/>
  </p:sldIdLst>
  <p:sldSz cx="9144000" cy="5143500" type="screen16x9"/>
  <p:notesSz cx="6858000" cy="9144000"/>
  <p:custDataLst>
    <p:tags r:id="rId2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9" d="100"/>
          <a:sy n="139" d="100"/>
        </p:scale>
        <p:origin x="80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spPr>
            <a:solidFill>
              <a:schemeClr val="accent1"/>
            </a:solidFill>
            <a:ln>
              <a:noFill/>
            </a:ln>
            <a:effectLst/>
          </c:spPr>
          <c:invertIfNegative val="0"/>
          <c:val>
            <c:numRef>
              <c:f>Sheet1!$B$2:$B$5</c:f>
              <c:numCache>
                <c:formatCode>General</c:formatCode>
                <c:ptCount val="4"/>
                <c:pt idx="0">
                  <c:v>4.3</c:v>
                </c:pt>
                <c:pt idx="1">
                  <c:v>2.5</c:v>
                </c:pt>
                <c:pt idx="2">
                  <c:v>3.5</c:v>
                </c:pt>
                <c:pt idx="3">
                  <c:v>4.5</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0-E923-45AF-B6CB-548D215088A5}"/>
            </c:ext>
          </c:extLst>
        </c:ser>
        <c:ser>
          <c:idx val="1"/>
          <c:order val="1"/>
          <c:spPr>
            <a:solidFill>
              <a:schemeClr val="accent2"/>
            </a:solidFill>
            <a:ln>
              <a:noFill/>
            </a:ln>
            <a:effectLst/>
          </c:spPr>
          <c:invertIfNegative val="0"/>
          <c:val>
            <c:numRef>
              <c:f>Sheet1!$C$2:$C$5</c:f>
              <c:numCache>
                <c:formatCode>General</c:formatCode>
                <c:ptCount val="4"/>
                <c:pt idx="0">
                  <c:v>2.4</c:v>
                </c:pt>
                <c:pt idx="1">
                  <c:v>4.4000000000000004</c:v>
                </c:pt>
                <c:pt idx="2">
                  <c:v>1.8</c:v>
                </c:pt>
                <c:pt idx="3">
                  <c:v>2.8</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1-E923-45AF-B6CB-548D215088A5}"/>
            </c:ext>
          </c:extLst>
        </c:ser>
        <c:ser>
          <c:idx val="2"/>
          <c:order val="2"/>
          <c:spPr>
            <a:solidFill>
              <a:schemeClr val="accent3"/>
            </a:solidFill>
            <a:ln>
              <a:noFill/>
            </a:ln>
            <a:effectLst/>
          </c:spPr>
          <c:invertIfNegative val="0"/>
          <c:val>
            <c:numRef>
              <c:f>Sheet1!$D$2:$D$5</c:f>
              <c:numCache>
                <c:formatCode>General</c:formatCode>
                <c:ptCount val="4"/>
                <c:pt idx="0">
                  <c:v>2</c:v>
                </c:pt>
                <c:pt idx="1">
                  <c:v>2</c:v>
                </c:pt>
                <c:pt idx="2">
                  <c:v>3</c:v>
                </c:pt>
                <c:pt idx="3">
                  <c:v>5</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2-E923-45AF-B6CB-548D215088A5}"/>
            </c:ext>
          </c:extLst>
        </c:ser>
        <c:ser>
          <c:idx val="3"/>
          <c:order val="3"/>
          <c:spPr>
            <a:solidFill>
              <a:schemeClr val="bg1">
                <a:lumMod val="95000"/>
              </a:schemeClr>
            </a:solidFill>
            <a:ln>
              <a:noFill/>
            </a:ln>
            <a:effectLst/>
          </c:spPr>
          <c:invertIfNegative val="0"/>
          <c:val>
            <c:numRef>
              <c:f>Sheet1!$E$2:$E$5</c:f>
              <c:numCache>
                <c:formatCode>General</c:formatCode>
                <c:ptCount val="4"/>
                <c:pt idx="0">
                  <c:v>1</c:v>
                </c:pt>
                <c:pt idx="1">
                  <c:v>3</c:v>
                </c:pt>
                <c:pt idx="2">
                  <c:v>2</c:v>
                </c:pt>
                <c:pt idx="3">
                  <c:v>1.5</c:v>
                </c:pt>
              </c:numCache>
            </c:numRef>
          </c:val>
          <c:extLs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Series 4</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3-E923-45AF-B6CB-548D215088A5}"/>
            </c:ext>
          </c:extLst>
        </c:ser>
        <c:dLbls>
          <c:showLegendKey val="0"/>
          <c:showVal val="0"/>
          <c:showCatName val="0"/>
          <c:showSerName val="0"/>
          <c:showPercent val="0"/>
          <c:showBubbleSize val="0"/>
        </c:dLbls>
        <c:gapWidth val="150"/>
        <c:overlap val="100"/>
        <c:axId val="502153136"/>
        <c:axId val="502153528"/>
      </c:barChart>
      <c:catAx>
        <c:axId val="5021531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502153528"/>
        <c:crosses val="autoZero"/>
        <c:auto val="1"/>
        <c:lblAlgn val="ctr"/>
        <c:lblOffset val="100"/>
        <c:noMultiLvlLbl val="0"/>
      </c:catAx>
      <c:valAx>
        <c:axId val="502153528"/>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502153136"/>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2887558033003317E-2"/>
          <c:y val="4.6293773274872635E-2"/>
          <c:w val="0.87872087984983716"/>
          <c:h val="0.79956085665293231"/>
        </c:manualLayout>
      </c:layout>
      <c:barChart>
        <c:barDir val="col"/>
        <c:grouping val="clustered"/>
        <c:varyColors val="0"/>
        <c:ser>
          <c:idx val="0"/>
          <c:order val="0"/>
          <c:spPr>
            <a:solidFill>
              <a:schemeClr val="accent1"/>
            </a:solidFill>
            <a:ln>
              <a:solidFill>
                <a:schemeClr val="bg1"/>
              </a:solidFill>
            </a:ln>
          </c:spPr>
          <c:invertIfNegative val="0"/>
          <c:dLbls>
            <c:dLbl>
              <c:idx val="0"/>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232-42A7-A7CD-0E2FF68F2903}"/>
                </c:ext>
              </c:extLst>
            </c:dLbl>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232-42A7-A7CD-0E2FF68F2903}"/>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Sheet1!$B$2:$B$4</c:f>
              <c:numCache>
                <c:formatCode>General</c:formatCode>
                <c:ptCount val="3"/>
                <c:pt idx="0">
                  <c:v>100</c:v>
                </c:pt>
                <c:pt idx="1">
                  <c:v>90</c:v>
                </c:pt>
                <c:pt idx="2">
                  <c:v>50</c:v>
                </c:pt>
              </c:numCache>
            </c:numRef>
          </c:val>
          <c:extLst>
            <c:ext xmlns:c15="http://schemas.microsoft.com/office/drawing/2012/chart" uri="{02D57815-91ED-43cb-92C2-25804820EDAC}">
              <c15:filteredSeriesTitle>
                <c15:tx>
                  <c:strRef>
                    <c:extLst xmlns:c16="http://schemas.microsoft.com/office/drawing/2014/char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PROJECT 1</c:v>
                      </c:pt>
                      <c:pt idx="1">
                        <c:v>PROJECT 2</c:v>
                      </c:pt>
                      <c:pt idx="2">
                        <c:v>PROJECT 3</c:v>
                      </c:pt>
                    </c:strCache>
                  </c:strRef>
                </c15:cat>
              </c15:filteredCategoryTitle>
            </c:ext>
            <c:ext xmlns:c16="http://schemas.microsoft.com/office/drawing/2014/chart" uri="{C3380CC4-5D6E-409C-BE32-E72D297353CC}">
              <c16:uniqueId val="{00000002-7232-42A7-A7CD-0E2FF68F2903}"/>
            </c:ext>
          </c:extLst>
        </c:ser>
        <c:ser>
          <c:idx val="1"/>
          <c:order val="1"/>
          <c:spPr>
            <a:solidFill>
              <a:schemeClr val="accent2"/>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Sheet1!$C$2:$C$4</c:f>
              <c:numCache>
                <c:formatCode>General</c:formatCode>
                <c:ptCount val="3"/>
                <c:pt idx="0">
                  <c:v>90</c:v>
                </c:pt>
                <c:pt idx="1">
                  <c:v>75</c:v>
                </c:pt>
                <c:pt idx="2">
                  <c:v>100</c:v>
                </c:pt>
              </c:numCache>
            </c:numRef>
          </c:val>
          <c:extLst>
            <c:ext xmlns:c15="http://schemas.microsoft.com/office/drawing/2012/chart" uri="{02D57815-91ED-43cb-92C2-25804820EDAC}">
              <c15:filteredSeriesTitle>
                <c15:tx>
                  <c:strRef>
                    <c:extLst xmlns:c16="http://schemas.microsoft.com/office/drawing/2014/char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PROJECT 1</c:v>
                      </c:pt>
                      <c:pt idx="1">
                        <c:v>PROJECT 2</c:v>
                      </c:pt>
                      <c:pt idx="2">
                        <c:v>PROJECT 3</c:v>
                      </c:pt>
                    </c:strCache>
                  </c:strRef>
                </c15:cat>
              </c15:filteredCategoryTitle>
            </c:ext>
            <c:ext xmlns:c16="http://schemas.microsoft.com/office/drawing/2014/chart" uri="{C3380CC4-5D6E-409C-BE32-E72D297353CC}">
              <c16:uniqueId val="{00000003-7232-42A7-A7CD-0E2FF68F2903}"/>
            </c:ext>
          </c:extLst>
        </c:ser>
        <c:ser>
          <c:idx val="2"/>
          <c:order val="2"/>
          <c:spPr>
            <a:solidFill>
              <a:schemeClr val="accent3"/>
            </a:solidFill>
            <a:effectLst/>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Sheet1!$D$2:$D$4</c:f>
              <c:numCache>
                <c:formatCode>General</c:formatCode>
                <c:ptCount val="3"/>
                <c:pt idx="0">
                  <c:v>70</c:v>
                </c:pt>
                <c:pt idx="1">
                  <c:v>55</c:v>
                </c:pt>
                <c:pt idx="2">
                  <c:v>85</c:v>
                </c:pt>
              </c:numCache>
            </c:numRef>
          </c:val>
          <c:extLst>
            <c:ext xmlns:c15="http://schemas.microsoft.com/office/drawing/2012/chart" uri="{02D57815-91ED-43cb-92C2-25804820EDAC}">
              <c15:filteredSeriesTitle>
                <c15:tx>
                  <c:strRef>
                    <c:extLst xmlns:c16="http://schemas.microsoft.com/office/drawing/2014/char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PROJECT 1</c:v>
                      </c:pt>
                      <c:pt idx="1">
                        <c:v>PROJECT 2</c:v>
                      </c:pt>
                      <c:pt idx="2">
                        <c:v>PROJECT 3</c:v>
                      </c:pt>
                    </c:strCache>
                  </c:strRef>
                </c15:cat>
              </c15:filteredCategoryTitle>
            </c:ext>
            <c:ext xmlns:c16="http://schemas.microsoft.com/office/drawing/2014/chart" uri="{C3380CC4-5D6E-409C-BE32-E72D297353CC}">
              <c16:uniqueId val="{00000004-7232-42A7-A7CD-0E2FF68F2903}"/>
            </c:ext>
          </c:extLst>
        </c:ser>
        <c:ser>
          <c:idx val="3"/>
          <c:order val="3"/>
          <c:spPr>
            <a:solidFill>
              <a:schemeClr val="accent4"/>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Sheet1!$E$2:$E$4</c:f>
              <c:numCache>
                <c:formatCode>General</c:formatCode>
                <c:ptCount val="3"/>
                <c:pt idx="0">
                  <c:v>50</c:v>
                </c:pt>
                <c:pt idx="1">
                  <c:v>65</c:v>
                </c:pt>
                <c:pt idx="2">
                  <c:v>70</c:v>
                </c:pt>
              </c:numCache>
            </c:numRef>
          </c:val>
          <c:extLst>
            <c:ext xmlns:c15="http://schemas.microsoft.com/office/drawing/2012/chart" uri="{02D57815-91ED-43cb-92C2-25804820EDAC}">
              <c15:filteredSeriesTitle>
                <c15:tx>
                  <c:strRef>
                    <c:extLst xmlns:c16="http://schemas.microsoft.com/office/drawing/2014/chart">
                      <c:ext uri="{02D57815-91ED-43cb-92C2-25804820EDAC}">
                        <c15:formulaRef>
                          <c15:sqref>Sheet1!$E$1</c15:sqref>
                        </c15:formulaRef>
                      </c:ext>
                    </c:extLst>
                    <c:strCache>
                      <c:ptCount val="1"/>
                      <c:pt idx="0">
                        <c:v>Series 32</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PROJECT 1</c:v>
                      </c:pt>
                      <c:pt idx="1">
                        <c:v>PROJECT 2</c:v>
                      </c:pt>
                      <c:pt idx="2">
                        <c:v>PROJECT 3</c:v>
                      </c:pt>
                    </c:strCache>
                  </c:strRef>
                </c15:cat>
              </c15:filteredCategoryTitle>
            </c:ext>
            <c:ext xmlns:c16="http://schemas.microsoft.com/office/drawing/2014/chart" uri="{C3380CC4-5D6E-409C-BE32-E72D297353CC}">
              <c16:uniqueId val="{00000005-7232-42A7-A7CD-0E2FF68F2903}"/>
            </c:ext>
          </c:extLst>
        </c:ser>
        <c:ser>
          <c:idx val="4"/>
          <c:order val="4"/>
          <c:spPr>
            <a:solidFill>
              <a:schemeClr val="accent5"/>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Sheet1!$F$2:$F$4</c:f>
              <c:numCache>
                <c:formatCode>General</c:formatCode>
                <c:ptCount val="3"/>
                <c:pt idx="0">
                  <c:v>20</c:v>
                </c:pt>
                <c:pt idx="1">
                  <c:v>45</c:v>
                </c:pt>
                <c:pt idx="2">
                  <c:v>35</c:v>
                </c:pt>
              </c:numCache>
            </c:numRef>
          </c:val>
          <c:extLst>
            <c:ext xmlns:c15="http://schemas.microsoft.com/office/drawing/2012/chart" uri="{02D57815-91ED-43cb-92C2-25804820EDAC}">
              <c15:filteredSeriesTitle>
                <c15:tx>
                  <c:strRef>
                    <c:extLst xmlns:c16="http://schemas.microsoft.com/office/drawing/2014/chart">
                      <c:ext uri="{02D57815-91ED-43cb-92C2-25804820EDAC}">
                        <c15:formulaRef>
                          <c15:sqref>Sheet1!$F$1</c15:sqref>
                        </c15:formulaRef>
                      </c:ext>
                    </c:extLst>
                    <c:strCache>
                      <c:ptCount val="1"/>
                      <c:pt idx="0">
                        <c:v>Series 322</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PROJECT 1</c:v>
                      </c:pt>
                      <c:pt idx="1">
                        <c:v>PROJECT 2</c:v>
                      </c:pt>
                      <c:pt idx="2">
                        <c:v>PROJECT 3</c:v>
                      </c:pt>
                    </c:strCache>
                  </c:strRef>
                </c15:cat>
              </c15:filteredCategoryTitle>
            </c:ext>
            <c:ext xmlns:c16="http://schemas.microsoft.com/office/drawing/2014/chart" uri="{C3380CC4-5D6E-409C-BE32-E72D297353CC}">
              <c16:uniqueId val="{00000006-7232-42A7-A7CD-0E2FF68F2903}"/>
            </c:ext>
          </c:extLst>
        </c:ser>
        <c:dLbls>
          <c:showLegendKey val="0"/>
          <c:showVal val="0"/>
          <c:showCatName val="0"/>
          <c:showSerName val="0"/>
          <c:showPercent val="0"/>
          <c:showBubbleSize val="0"/>
        </c:dLbls>
        <c:gapWidth val="351"/>
        <c:overlap val="-14"/>
        <c:axId val="504238024"/>
        <c:axId val="504054000"/>
      </c:barChart>
      <c:catAx>
        <c:axId val="504238024"/>
        <c:scaling>
          <c:orientation val="minMax"/>
        </c:scaling>
        <c:delete val="0"/>
        <c:axPos val="b"/>
        <c:numFmt formatCode="General" sourceLinked="0"/>
        <c:majorTickMark val="out"/>
        <c:minorTickMark val="none"/>
        <c:tickLblPos val="nextTo"/>
        <c:spPr>
          <a:noFill/>
        </c:spPr>
        <c:crossAx val="504054000"/>
        <c:crosses val="autoZero"/>
        <c:auto val="1"/>
        <c:lblAlgn val="ctr"/>
        <c:lblOffset val="100"/>
        <c:noMultiLvlLbl val="0"/>
      </c:catAx>
      <c:valAx>
        <c:axId val="504054000"/>
        <c:scaling>
          <c:orientation val="minMax"/>
        </c:scaling>
        <c:delete val="0"/>
        <c:axPos val="l"/>
        <c:majorGridlines>
          <c:spPr>
            <a:ln>
              <a:solidFill>
                <a:prstClr val="white">
                  <a:lumMod val="85000"/>
                  <a:alpha val="48000"/>
                </a:prstClr>
              </a:solidFill>
            </a:ln>
          </c:spPr>
        </c:majorGridlines>
        <c:numFmt formatCode="General" sourceLinked="0"/>
        <c:majorTickMark val="none"/>
        <c:minorTickMark val="in"/>
        <c:tickLblPos val="low"/>
        <c:spPr>
          <a:noFill/>
          <a:ln>
            <a:solidFill>
              <a:schemeClr val="bg1">
                <a:lumMod val="85000"/>
              </a:schemeClr>
            </a:solidFill>
          </a:ln>
        </c:spPr>
        <c:crossAx val="504238024"/>
        <c:crosses val="autoZero"/>
        <c:crossBetween val="between"/>
      </c:valAx>
    </c:plotArea>
    <c:plotVisOnly val="1"/>
    <c:dispBlanksAs val="gap"/>
    <c:showDLblsOverMax val="0"/>
  </c:chart>
  <c:txPr>
    <a:bodyPr/>
    <a:lstStyle/>
    <a:p>
      <a:pPr>
        <a:defRPr sz="1000"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accent1"/>
            </a:solidFill>
            <a:ln>
              <a:solidFill>
                <a:schemeClr val="bg1"/>
              </a:solidFill>
            </a:ln>
          </c:spPr>
          <c:invertIfNegative val="0"/>
          <c:dLbls>
            <c:dLbl>
              <c:idx val="0"/>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B31-46EC-8AE0-4B36E65E097C}"/>
                </c:ext>
              </c:extLst>
            </c:dLbl>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B31-46EC-8AE0-4B36E65E097C}"/>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Sheet1!$B$2</c:f>
              <c:numCache>
                <c:formatCode>General</c:formatCode>
                <c:ptCount val="1"/>
                <c:pt idx="0">
                  <c:v>100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Title Goes Here</c:v>
                      </c:pt>
                    </c:strCache>
                  </c:strRef>
                </c15:cat>
              </c15:filteredCategoryTitle>
            </c:ext>
            <c:ext xmlns:c16="http://schemas.microsoft.com/office/drawing/2014/chart" uri="{C3380CC4-5D6E-409C-BE32-E72D297353CC}">
              <c16:uniqueId val="{00000002-3B31-46EC-8AE0-4B36E65E097C}"/>
            </c:ext>
          </c:extLst>
        </c:ser>
        <c:ser>
          <c:idx val="1"/>
          <c:order val="1"/>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trendline>
            <c:trendlineType val="linear"/>
            <c:dispRSqr val="0"/>
            <c:dispEq val="0"/>
          </c:trendline>
          <c:val>
            <c:numRef>
              <c:f>Sheet1!$C$2</c:f>
              <c:numCache>
                <c:formatCode>General</c:formatCode>
                <c:ptCount val="1"/>
                <c:pt idx="0">
                  <c:v>90</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Title Goes Here</c:v>
                      </c:pt>
                    </c:strCache>
                  </c:strRef>
                </c15:cat>
              </c15:filteredCategoryTitle>
            </c:ext>
            <c:ext xmlns:c16="http://schemas.microsoft.com/office/drawing/2014/chart" uri="{C3380CC4-5D6E-409C-BE32-E72D297353CC}">
              <c16:uniqueId val="{00000003-3B31-46EC-8AE0-4B36E65E097C}"/>
            </c:ext>
          </c:extLst>
        </c:ser>
        <c:ser>
          <c:idx val="2"/>
          <c:order val="2"/>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Sheet1!$D$2</c:f>
              <c:numCache>
                <c:formatCode>General</c:formatCode>
                <c:ptCount val="1"/>
                <c:pt idx="0">
                  <c:v>70</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Title Goes Here</c:v>
                      </c:pt>
                    </c:strCache>
                  </c:strRef>
                </c15:cat>
              </c15:filteredCategoryTitle>
            </c:ext>
            <c:ext xmlns:c16="http://schemas.microsoft.com/office/drawing/2014/chart" uri="{C3380CC4-5D6E-409C-BE32-E72D297353CC}">
              <c16:uniqueId val="{00000004-3B31-46EC-8AE0-4B36E65E097C}"/>
            </c:ext>
          </c:extLst>
        </c:ser>
        <c:ser>
          <c:idx val="3"/>
          <c:order val="3"/>
          <c:spPr>
            <a:scene3d>
              <a:camera prst="orthographicFront"/>
              <a:lightRig rig="threePt" dir="t"/>
            </a:scene3d>
            <a:sp3d/>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Sheet1!$E$2</c:f>
              <c:numCache>
                <c:formatCode>General</c:formatCode>
                <c:ptCount val="1"/>
                <c:pt idx="0">
                  <c:v>50</c:v>
                </c:pt>
              </c:numCache>
            </c:numRef>
          </c:val>
          <c:extLs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Series 32</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Title Goes Here</c:v>
                      </c:pt>
                    </c:strCache>
                  </c:strRef>
                </c15:cat>
              </c15:filteredCategoryTitle>
            </c:ext>
            <c:ext xmlns:c16="http://schemas.microsoft.com/office/drawing/2014/chart" uri="{C3380CC4-5D6E-409C-BE32-E72D297353CC}">
              <c16:uniqueId val="{00000005-3B31-46EC-8AE0-4B36E65E097C}"/>
            </c:ext>
          </c:extLst>
        </c:ser>
        <c:ser>
          <c:idx val="4"/>
          <c:order val="4"/>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Sheet1!$F$2</c:f>
              <c:numCache>
                <c:formatCode>General</c:formatCode>
                <c:ptCount val="1"/>
                <c:pt idx="0">
                  <c:v>20</c:v>
                </c:pt>
              </c:numCache>
            </c:numRef>
          </c:val>
          <c:extLst>
            <c:ext xmlns:c15="http://schemas.microsoft.com/office/drawing/2012/chart" uri="{02D57815-91ED-43cb-92C2-25804820EDAC}">
              <c15:filteredSeriesTitle>
                <c15:tx>
                  <c:strRef>
                    <c:extLst>
                      <c:ext uri="{02D57815-91ED-43cb-92C2-25804820EDAC}">
                        <c15:formulaRef>
                          <c15:sqref>Sheet1!$F$1</c15:sqref>
                        </c15:formulaRef>
                      </c:ext>
                    </c:extLst>
                    <c:strCache>
                      <c:ptCount val="1"/>
                      <c:pt idx="0">
                        <c:v>Series 322</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Title Goes Here</c:v>
                      </c:pt>
                    </c:strCache>
                  </c:strRef>
                </c15:cat>
              </c15:filteredCategoryTitle>
            </c:ext>
            <c:ext xmlns:c16="http://schemas.microsoft.com/office/drawing/2014/chart" uri="{C3380CC4-5D6E-409C-BE32-E72D297353CC}">
              <c16:uniqueId val="{00000006-3B31-46EC-8AE0-4B36E65E097C}"/>
            </c:ext>
          </c:extLst>
        </c:ser>
        <c:dLbls>
          <c:showLegendKey val="0"/>
          <c:showVal val="0"/>
          <c:showCatName val="0"/>
          <c:showSerName val="0"/>
          <c:showPercent val="0"/>
          <c:showBubbleSize val="0"/>
        </c:dLbls>
        <c:gapWidth val="178"/>
        <c:overlap val="-15"/>
        <c:axId val="628441912"/>
        <c:axId val="628442304"/>
      </c:barChart>
      <c:dateAx>
        <c:axId val="628441912"/>
        <c:scaling>
          <c:orientation val="minMax"/>
        </c:scaling>
        <c:delete val="0"/>
        <c:axPos val="b"/>
        <c:numFmt formatCode="General" sourceLinked="0"/>
        <c:majorTickMark val="out"/>
        <c:minorTickMark val="none"/>
        <c:tickLblPos val="nextTo"/>
        <c:spPr>
          <a:noFill/>
        </c:spPr>
        <c:crossAx val="628442304"/>
        <c:crosses val="autoZero"/>
        <c:auto val="0"/>
        <c:lblOffset val="100"/>
        <c:baseTimeUnit val="days"/>
      </c:dateAx>
      <c:valAx>
        <c:axId val="628442304"/>
        <c:scaling>
          <c:orientation val="minMax"/>
        </c:scaling>
        <c:delete val="1"/>
        <c:axPos val="l"/>
        <c:majorGridlines>
          <c:spPr>
            <a:ln w="22225">
              <a:solidFill>
                <a:prstClr val="white">
                  <a:lumMod val="85000"/>
                  <a:alpha val="48000"/>
                </a:prstClr>
              </a:solidFill>
              <a:prstDash val="sysDot"/>
            </a:ln>
          </c:spPr>
        </c:majorGridlines>
        <c:numFmt formatCode="General" sourceLinked="0"/>
        <c:majorTickMark val="cross"/>
        <c:minorTickMark val="out"/>
        <c:tickLblPos val="none"/>
        <c:crossAx val="628441912"/>
        <c:crossesAt val="2014"/>
        <c:crossBetween val="between"/>
      </c:valAx>
    </c:plotArea>
    <c:plotVisOnly val="1"/>
    <c:dispBlanksAs val="gap"/>
    <c:showDLblsOverMax val="0"/>
  </c:chart>
  <c:txPr>
    <a:bodyPr/>
    <a:lstStyle/>
    <a:p>
      <a:pPr>
        <a:defRPr sz="1000"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B71A74-AD64-4EEB-ABFD-EA17D6CACB22}" type="datetimeFigureOut">
              <a:rPr lang="zh-CN" altLang="en-US" smtClean="0"/>
              <a:t>2019/3/28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206BD6-B984-4F0A-A8BB-6DDC8142C50E}" type="slidenum">
              <a:rPr lang="zh-CN" altLang="en-US" smtClean="0"/>
              <a:t>‹#›</a:t>
            </a:fld>
            <a:endParaRPr lang="zh-CN" altLang="en-US"/>
          </a:p>
        </p:txBody>
      </p:sp>
    </p:spTree>
    <p:extLst>
      <p:ext uri="{BB962C8B-B14F-4D97-AF65-F5344CB8AC3E}">
        <p14:creationId xmlns:p14="http://schemas.microsoft.com/office/powerpoint/2010/main" val="346476870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166869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4288364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2223794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29395261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2417845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14</a:t>
            </a:fld>
            <a:endParaRPr lang="zh-CN" altLang="en-US"/>
          </a:p>
        </p:txBody>
      </p:sp>
    </p:spTree>
    <p:extLst>
      <p:ext uri="{BB962C8B-B14F-4D97-AF65-F5344CB8AC3E}">
        <p14:creationId xmlns:p14="http://schemas.microsoft.com/office/powerpoint/2010/main" val="18642400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17352854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16</a:t>
            </a:fld>
            <a:endParaRPr lang="en-GB"/>
          </a:p>
        </p:txBody>
      </p:sp>
    </p:spTree>
    <p:extLst>
      <p:ext uri="{BB962C8B-B14F-4D97-AF65-F5344CB8AC3E}">
        <p14:creationId xmlns:p14="http://schemas.microsoft.com/office/powerpoint/2010/main" val="30956154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38651462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7773588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19</a:t>
            </a:fld>
            <a:endParaRPr lang="zh-CN" altLang="en-US"/>
          </a:p>
        </p:txBody>
      </p:sp>
    </p:spTree>
    <p:extLst>
      <p:ext uri="{BB962C8B-B14F-4D97-AF65-F5344CB8AC3E}">
        <p14:creationId xmlns:p14="http://schemas.microsoft.com/office/powerpoint/2010/main" val="174284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41235283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20</a:t>
            </a:fld>
            <a:endParaRPr lang="zh-CN" altLang="en-US"/>
          </a:p>
        </p:txBody>
      </p:sp>
    </p:spTree>
    <p:extLst>
      <p:ext uri="{BB962C8B-B14F-4D97-AF65-F5344CB8AC3E}">
        <p14:creationId xmlns:p14="http://schemas.microsoft.com/office/powerpoint/2010/main" val="39582466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xfrm>
            <a:off x="379413" y="684213"/>
            <a:ext cx="6096000" cy="34290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备注占位符 2"/>
          <p:cNvSpPr>
            <a:spLocks noGrp="1" noChangeArrowheads="1"/>
          </p:cNvSpPr>
          <p:nvPr>
            <p:ph type="body" idx="1"/>
          </p:nvPr>
        </p:nvSpPr>
        <p:spPr>
          <a:xfrm>
            <a:off x="684213" y="4341813"/>
            <a:ext cx="5486400" cy="411480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29700" name="灯片编号占位符 3"/>
          <p:cNvSpPr txBox="1">
            <a:spLocks noGrp="1" noChangeArrowheads="1"/>
          </p:cNvSpPr>
          <p:nvPr/>
        </p:nvSpPr>
        <p:spPr bwMode="auto">
          <a:xfrm>
            <a:off x="3883025" y="8683625"/>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46D230FF-CF30-47C2-BA4C-59A7874B97B3}" type="slidenum">
              <a:rPr lang="zh-CN" altLang="en-US"/>
              <a:pPr algn="r" eaLnBrk="1" latinLnBrk="1" hangingPunct="1">
                <a:spcBef>
                  <a:spcPct val="0"/>
                </a:spcBef>
              </a:pPr>
              <a:t>21</a:t>
            </a:fld>
            <a:endParaRPr lang="zh-CN" altLang="en-US"/>
          </a:p>
        </p:txBody>
      </p:sp>
    </p:spTree>
    <p:extLst>
      <p:ext uri="{BB962C8B-B14F-4D97-AF65-F5344CB8AC3E}">
        <p14:creationId xmlns:p14="http://schemas.microsoft.com/office/powerpoint/2010/main" val="63664315"/>
      </p:ext>
    </p:extLst>
  </p:cSld>
  <p:clrMapOvr>
    <a:overrideClrMapping bg1="lt1" tx1="dk1" bg2="lt2" tx2="dk2" accent1="accent1" accent2="accent2" accent3="accent3" accent4="accent4" accent5="accent5" accent6="accent6" hlink="hlink" folHlink="folHlink"/>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幻灯片图像占位符 1"/>
          <p:cNvSpPr>
            <a:spLocks noGrp="1" noRot="1" noChangeAspect="1" noChangeArrowheads="1"/>
          </p:cNvSpPr>
          <p:nvPr>
            <p:ph type="sldImg" idx="4294967295"/>
          </p:nvPr>
        </p:nvSpPr>
        <p:spPr>
          <a:ln>
            <a:miter lim="800000"/>
          </a:ln>
        </p:spPr>
      </p:sp>
      <p:sp>
        <p:nvSpPr>
          <p:cNvPr id="64514" name="备注占位符 2"/>
          <p:cNvSpPr>
            <a:spLocks noGrp="1" noChangeArrowheads="1"/>
          </p:cNvSpPr>
          <p:nvPr>
            <p:ph type="body" idx="4294967295"/>
          </p:nvPr>
        </p:nvSpPr>
        <p:spPr/>
        <p:txBody>
          <a:bodyPr/>
          <a:lstStyle/>
          <a:p>
            <a:endParaRPr lang="zh-CN" altLang="en-US"/>
          </a:p>
        </p:txBody>
      </p:sp>
      <p:sp>
        <p:nvSpPr>
          <p:cNvPr id="64515" name="灯片编号占位符 3"/>
          <p:cNvSpPr>
            <a:spLocks noGrp="1" noChangeArrowheads="1"/>
          </p:cNvSpPr>
          <p:nvPr>
            <p:ph type="sldNum" sz="quarter" idx="5"/>
          </p:nvPr>
        </p:nvSpPr>
        <p:spPr bwMode="auto">
          <a:noFill/>
          <a:ln>
            <a:miter lim="800000"/>
            <a:headEnd/>
            <a:tailEnd/>
          </a:ln>
        </p:spPr>
        <p:txBody>
          <a:bodyPr/>
          <a:lstStyle/>
          <a:p>
            <a:fld id="{C9614FB4-411F-45AF-887C-BBD747499B05}" type="slidenum">
              <a:rPr lang="zh-CN" altLang="en-US"/>
              <a:pPr/>
              <a:t>22</a:t>
            </a:fld>
            <a:endParaRPr lang="zh-CN" altLang="en-US"/>
          </a:p>
        </p:txBody>
      </p:sp>
    </p:spTree>
    <p:extLst>
      <p:ext uri="{BB962C8B-B14F-4D97-AF65-F5344CB8AC3E}">
        <p14:creationId xmlns:p14="http://schemas.microsoft.com/office/powerpoint/2010/main" val="40701819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206BD6-B984-4F0A-A8BB-6DDC8142C50E}" type="slidenum">
              <a:rPr lang="zh-CN" altLang="en-US" smtClean="0"/>
              <a:t>23</a:t>
            </a:fld>
            <a:endParaRPr lang="zh-CN" altLang="en-US"/>
          </a:p>
        </p:txBody>
      </p:sp>
    </p:spTree>
    <p:extLst>
      <p:ext uri="{BB962C8B-B14F-4D97-AF65-F5344CB8AC3E}">
        <p14:creationId xmlns:p14="http://schemas.microsoft.com/office/powerpoint/2010/main" val="7774355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206BD6-B984-4F0A-A8BB-6DDC8142C50E}" type="slidenum">
              <a:rPr lang="zh-CN" altLang="en-US" smtClean="0"/>
              <a:t>24</a:t>
            </a:fld>
            <a:endParaRPr lang="zh-CN" altLang="en-US"/>
          </a:p>
        </p:txBody>
      </p:sp>
    </p:spTree>
    <p:extLst>
      <p:ext uri="{BB962C8B-B14F-4D97-AF65-F5344CB8AC3E}">
        <p14:creationId xmlns:p14="http://schemas.microsoft.com/office/powerpoint/2010/main" val="29116148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105028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3</a:t>
            </a:fld>
            <a:endParaRPr lang="zh-CN" altLang="en-US"/>
          </a:p>
        </p:txBody>
      </p:sp>
    </p:spTree>
    <p:extLst>
      <p:ext uri="{BB962C8B-B14F-4D97-AF65-F5344CB8AC3E}">
        <p14:creationId xmlns:p14="http://schemas.microsoft.com/office/powerpoint/2010/main" val="862168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4199993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6285352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0847492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11067132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8</a:t>
            </a:fld>
            <a:endParaRPr lang="zh-CN" altLang="en-US"/>
          </a:p>
        </p:txBody>
      </p:sp>
    </p:spTree>
    <p:extLst>
      <p:ext uri="{BB962C8B-B14F-4D97-AF65-F5344CB8AC3E}">
        <p14:creationId xmlns:p14="http://schemas.microsoft.com/office/powerpoint/2010/main" val="1168385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206BD6-B984-4F0A-A8BB-6DDC8142C50E}" type="slidenum">
              <a:rPr lang="zh-CN" altLang="en-US" smtClean="0"/>
              <a:t>9</a:t>
            </a:fld>
            <a:endParaRPr lang="zh-CN" altLang="en-US"/>
          </a:p>
        </p:txBody>
      </p:sp>
    </p:spTree>
    <p:extLst>
      <p:ext uri="{BB962C8B-B14F-4D97-AF65-F5344CB8AC3E}">
        <p14:creationId xmlns:p14="http://schemas.microsoft.com/office/powerpoint/2010/main" val="886544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A7EDB77-634D-4D6B-882E-AD5F84C9834C}" type="datetimeFigureOut">
              <a:rPr lang="zh-CN" altLang="en-US" smtClean="0"/>
              <a:t>2019/3/28</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E6148B75-5E92-4298-B669-379FDEFC60C8}" type="slidenum">
              <a:rPr lang="zh-CN" altLang="en-US" smtClean="0"/>
              <a:t>‹#›</a:t>
            </a:fld>
            <a:endParaRPr lang="zh-CN" altLang="en-US"/>
          </a:p>
        </p:txBody>
      </p:sp>
      <p:sp>
        <p:nvSpPr>
          <p:cNvPr id="7" name="矩形 6">
            <a:extLst>
              <a:ext uri="{FF2B5EF4-FFF2-40B4-BE49-F238E27FC236}">
                <a16:creationId xmlns:a16="http://schemas.microsoft.com/office/drawing/2014/main" id="{B98DCC69-3C0A-43BC-B7FC-F3AAC8A07D68}"/>
              </a:ext>
            </a:extLst>
          </p:cNvPr>
          <p:cNvSpPr/>
          <p:nvPr userDrawn="1"/>
        </p:nvSpPr>
        <p:spPr>
          <a:xfrm>
            <a:off x="0" y="171450"/>
            <a:ext cx="165100" cy="419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a:extLst>
              <a:ext uri="{FF2B5EF4-FFF2-40B4-BE49-F238E27FC236}">
                <a16:creationId xmlns:a16="http://schemas.microsoft.com/office/drawing/2014/main" id="{33A2487D-1B18-4337-8296-7BCA51E741EA}"/>
              </a:ext>
            </a:extLst>
          </p:cNvPr>
          <p:cNvCxnSpPr>
            <a:cxnSpLocks/>
          </p:cNvCxnSpPr>
          <p:nvPr userDrawn="1"/>
        </p:nvCxnSpPr>
        <p:spPr>
          <a:xfrm flipV="1">
            <a:off x="0" y="584200"/>
            <a:ext cx="92456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id="{4219AE75-DB44-4512-8346-FDF17560D3F3}"/>
              </a:ext>
            </a:extLst>
          </p:cNvPr>
          <p:cNvSpPr txBox="1"/>
          <p:nvPr userDrawn="1"/>
        </p:nvSpPr>
        <p:spPr>
          <a:xfrm>
            <a:off x="374650" y="171450"/>
            <a:ext cx="2095500" cy="369332"/>
          </a:xfrm>
          <a:prstGeom prst="rect">
            <a:avLst/>
          </a:prstGeom>
          <a:noFill/>
        </p:spPr>
        <p:txBody>
          <a:bodyPr wrap="square" rtlCol="0">
            <a:spAutoFit/>
          </a:bodyPr>
          <a:lstStyle/>
          <a:p>
            <a:r>
              <a:rPr lang="zh-CN" altLang="en-US" dirty="0"/>
              <a:t>在此添加您的标题</a:t>
            </a:r>
          </a:p>
        </p:txBody>
      </p:sp>
    </p:spTree>
    <p:extLst>
      <p:ext uri="{BB962C8B-B14F-4D97-AF65-F5344CB8AC3E}">
        <p14:creationId xmlns:p14="http://schemas.microsoft.com/office/powerpoint/2010/main" val="201758819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A7EDB77-634D-4D6B-882E-AD5F84C9834C}" type="datetimeFigureOut">
              <a:rPr lang="zh-CN" altLang="en-US" smtClean="0"/>
              <a:t>2019/3/28</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E6148B75-5E92-4298-B669-379FDEFC60C8}" type="slidenum">
              <a:rPr lang="zh-CN" altLang="en-US" smtClean="0"/>
              <a:t>‹#›</a:t>
            </a:fld>
            <a:endParaRPr lang="zh-CN" altLang="en-US"/>
          </a:p>
        </p:txBody>
      </p:sp>
    </p:spTree>
    <p:extLst>
      <p:ext uri="{BB962C8B-B14F-4D97-AF65-F5344CB8AC3E}">
        <p14:creationId xmlns:p14="http://schemas.microsoft.com/office/powerpoint/2010/main" val="125750130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A7EDB77-634D-4D6B-882E-AD5F84C9834C}" type="datetimeFigureOut">
              <a:rPr lang="zh-CN" altLang="en-US" smtClean="0"/>
              <a:t>2019/3/28</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E6148B75-5E92-4298-B669-379FDEFC60C8}" type="slidenum">
              <a:rPr lang="zh-CN" altLang="en-US" smtClean="0"/>
              <a:t>‹#›</a:t>
            </a:fld>
            <a:endParaRPr lang="zh-CN" altLang="en-US"/>
          </a:p>
        </p:txBody>
      </p:sp>
    </p:spTree>
    <p:extLst>
      <p:ext uri="{BB962C8B-B14F-4D97-AF65-F5344CB8AC3E}">
        <p14:creationId xmlns:p14="http://schemas.microsoft.com/office/powerpoint/2010/main" val="397042316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628792" y="4767560"/>
            <a:ext cx="2056836" cy="273206"/>
          </a:xfrm>
          <a:prstGeom prst="rect">
            <a:avLst/>
          </a:prstGeom>
        </p:spPr>
        <p:txBody>
          <a:bodyPr/>
          <a:lstStyle>
            <a:lvl1pPr>
              <a:defRPr/>
            </a:lvl1pPr>
          </a:lstStyle>
          <a:p>
            <a:pPr>
              <a:defRPr/>
            </a:pPr>
            <a:fld id="{7C25B2B0-692A-46A2-956F-D87A1A3CFB5B}" type="datetimeFigureOut">
              <a:rPr lang="zh-CN" altLang="en-US"/>
              <a:pPr>
                <a:defRPr/>
              </a:pPr>
              <a:t>2019/3/28</a:t>
            </a:fld>
            <a:endParaRPr lang="zh-CN" altLang="en-US"/>
          </a:p>
        </p:txBody>
      </p:sp>
      <p:sp>
        <p:nvSpPr>
          <p:cNvPr id="3" name="页脚占位符 4"/>
          <p:cNvSpPr>
            <a:spLocks noGrp="1"/>
          </p:cNvSpPr>
          <p:nvPr>
            <p:ph type="ftr" sz="quarter" idx="11"/>
          </p:nvPr>
        </p:nvSpPr>
        <p:spPr>
          <a:xfrm>
            <a:off x="3028810" y="4767560"/>
            <a:ext cx="3086382" cy="273206"/>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6458375" y="4767560"/>
            <a:ext cx="2056836" cy="273206"/>
          </a:xfrm>
          <a:prstGeom prst="rect">
            <a:avLst/>
          </a:prstGeom>
        </p:spPr>
        <p:txBody>
          <a:bodyPr/>
          <a:lstStyle>
            <a:lvl1pPr>
              <a:defRPr/>
            </a:lvl1pPr>
          </a:lstStyle>
          <a:p>
            <a:pPr>
              <a:defRPr/>
            </a:pPr>
            <a:fld id="{CCE584FB-8213-408C-973A-0BFE315A5B2C}" type="slidenum">
              <a:rPr lang="zh-CN" altLang="en-US"/>
              <a:pPr>
                <a:defRPr/>
              </a:pPr>
              <a:t>‹#›</a:t>
            </a:fld>
            <a:endParaRPr lang="zh-CN" altLang="en-US"/>
          </a:p>
        </p:txBody>
      </p:sp>
    </p:spTree>
    <p:extLst>
      <p:ext uri="{BB962C8B-B14F-4D97-AF65-F5344CB8AC3E}">
        <p14:creationId xmlns:p14="http://schemas.microsoft.com/office/powerpoint/2010/main" val="360679942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A7EDB77-634D-4D6B-882E-AD5F84C9834C}" type="datetimeFigureOut">
              <a:rPr lang="zh-CN" altLang="en-US" smtClean="0"/>
              <a:t>2019/3/28</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E6148B75-5E92-4298-B669-379FDEFC60C8}" type="slidenum">
              <a:rPr lang="zh-CN" altLang="en-US" smtClean="0"/>
              <a:t>‹#›</a:t>
            </a:fld>
            <a:endParaRPr lang="zh-CN" altLang="en-US"/>
          </a:p>
        </p:txBody>
      </p:sp>
    </p:spTree>
    <p:extLst>
      <p:ext uri="{BB962C8B-B14F-4D97-AF65-F5344CB8AC3E}">
        <p14:creationId xmlns:p14="http://schemas.microsoft.com/office/powerpoint/2010/main" val="368175484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A7EDB77-634D-4D6B-882E-AD5F84C9834C}" type="datetimeFigureOut">
              <a:rPr lang="zh-CN" altLang="en-US" smtClean="0"/>
              <a:t>2019/3/28</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E6148B75-5E92-4298-B669-379FDEFC60C8}" type="slidenum">
              <a:rPr lang="zh-CN" altLang="en-US" smtClean="0"/>
              <a:t>‹#›</a:t>
            </a:fld>
            <a:endParaRPr lang="zh-CN" altLang="en-US"/>
          </a:p>
        </p:txBody>
      </p:sp>
    </p:spTree>
    <p:extLst>
      <p:ext uri="{BB962C8B-B14F-4D97-AF65-F5344CB8AC3E}">
        <p14:creationId xmlns:p14="http://schemas.microsoft.com/office/powerpoint/2010/main" val="250685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CA7EDB77-634D-4D6B-882E-AD5F84C9834C}" type="datetimeFigureOut">
              <a:rPr lang="zh-CN" altLang="en-US" smtClean="0"/>
              <a:t>2019/3/28</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E6148B75-5E92-4298-B669-379FDEFC60C8}" type="slidenum">
              <a:rPr lang="zh-CN" altLang="en-US" smtClean="0"/>
              <a:t>‹#›</a:t>
            </a:fld>
            <a:endParaRPr lang="zh-CN" altLang="en-US"/>
          </a:p>
        </p:txBody>
      </p:sp>
    </p:spTree>
    <p:extLst>
      <p:ext uri="{BB962C8B-B14F-4D97-AF65-F5344CB8AC3E}">
        <p14:creationId xmlns:p14="http://schemas.microsoft.com/office/powerpoint/2010/main" val="37784217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CA7EDB77-634D-4D6B-882E-AD5F84C9834C}" type="datetimeFigureOut">
              <a:rPr lang="zh-CN" altLang="en-US" smtClean="0"/>
              <a:t>2019/3/28</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E6148B75-5E92-4298-B669-379FDEFC60C8}" type="slidenum">
              <a:rPr lang="zh-CN" altLang="en-US" smtClean="0"/>
              <a:t>‹#›</a:t>
            </a:fld>
            <a:endParaRPr lang="zh-CN" altLang="en-US"/>
          </a:p>
        </p:txBody>
      </p:sp>
    </p:spTree>
    <p:extLst>
      <p:ext uri="{BB962C8B-B14F-4D97-AF65-F5344CB8AC3E}">
        <p14:creationId xmlns:p14="http://schemas.microsoft.com/office/powerpoint/2010/main" val="317339375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CA7EDB77-634D-4D6B-882E-AD5F84C9834C}" type="datetimeFigureOut">
              <a:rPr lang="zh-CN" altLang="en-US" smtClean="0"/>
              <a:t>2019/3/28</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E6148B75-5E92-4298-B669-379FDEFC60C8}" type="slidenum">
              <a:rPr lang="zh-CN" altLang="en-US" smtClean="0"/>
              <a:t>‹#›</a:t>
            </a:fld>
            <a:endParaRPr lang="zh-CN" altLang="en-US"/>
          </a:p>
        </p:txBody>
      </p:sp>
    </p:spTree>
    <p:extLst>
      <p:ext uri="{BB962C8B-B14F-4D97-AF65-F5344CB8AC3E}">
        <p14:creationId xmlns:p14="http://schemas.microsoft.com/office/powerpoint/2010/main" val="48382953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99544B34-054F-4D84-8CAC-7383E4971A5A}"/>
              </a:ext>
            </a:extLst>
          </p:cNvPr>
          <p:cNvSpPr/>
          <p:nvPr userDrawn="1"/>
        </p:nvSpPr>
        <p:spPr>
          <a:xfrm>
            <a:off x="0" y="171450"/>
            <a:ext cx="165100" cy="419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a:extLst>
              <a:ext uri="{FF2B5EF4-FFF2-40B4-BE49-F238E27FC236}">
                <a16:creationId xmlns:a16="http://schemas.microsoft.com/office/drawing/2014/main" id="{C351EBD9-4520-4DB4-AEA6-373FF93E6654}"/>
              </a:ext>
            </a:extLst>
          </p:cNvPr>
          <p:cNvCxnSpPr>
            <a:cxnSpLocks/>
          </p:cNvCxnSpPr>
          <p:nvPr userDrawn="1"/>
        </p:nvCxnSpPr>
        <p:spPr>
          <a:xfrm flipV="1">
            <a:off x="0" y="584200"/>
            <a:ext cx="92456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a16="http://schemas.microsoft.com/office/drawing/2014/main" id="{7BF0BD4F-54B1-4DF4-B08C-E63649D671F6}"/>
              </a:ext>
            </a:extLst>
          </p:cNvPr>
          <p:cNvSpPr txBox="1"/>
          <p:nvPr userDrawn="1"/>
        </p:nvSpPr>
        <p:spPr>
          <a:xfrm>
            <a:off x="374650" y="171450"/>
            <a:ext cx="2095500" cy="369332"/>
          </a:xfrm>
          <a:prstGeom prst="rect">
            <a:avLst/>
          </a:prstGeom>
          <a:noFill/>
        </p:spPr>
        <p:txBody>
          <a:bodyPr wrap="square" rtlCol="0">
            <a:spAutoFit/>
          </a:bodyPr>
          <a:lstStyle/>
          <a:p>
            <a:r>
              <a:rPr lang="zh-CN" altLang="en-US" dirty="0"/>
              <a:t>在此添加您的标题</a:t>
            </a:r>
          </a:p>
        </p:txBody>
      </p:sp>
    </p:spTree>
    <p:extLst>
      <p:ext uri="{BB962C8B-B14F-4D97-AF65-F5344CB8AC3E}">
        <p14:creationId xmlns:p14="http://schemas.microsoft.com/office/powerpoint/2010/main" val="100838212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CA7EDB77-634D-4D6B-882E-AD5F84C9834C}" type="datetimeFigureOut">
              <a:rPr lang="zh-CN" altLang="en-US" smtClean="0"/>
              <a:t>2019/3/28</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E6148B75-5E92-4298-B669-379FDEFC60C8}" type="slidenum">
              <a:rPr lang="zh-CN" altLang="en-US" smtClean="0"/>
              <a:t>‹#›</a:t>
            </a:fld>
            <a:endParaRPr lang="zh-CN" altLang="en-US"/>
          </a:p>
        </p:txBody>
      </p:sp>
    </p:spTree>
    <p:extLst>
      <p:ext uri="{BB962C8B-B14F-4D97-AF65-F5344CB8AC3E}">
        <p14:creationId xmlns:p14="http://schemas.microsoft.com/office/powerpoint/2010/main" val="286947722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CA7EDB77-634D-4D6B-882E-AD5F84C9834C}" type="datetimeFigureOut">
              <a:rPr lang="zh-CN" altLang="en-US" smtClean="0"/>
              <a:t>2019/3/28</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E6148B75-5E92-4298-B669-379FDEFC60C8}" type="slidenum">
              <a:rPr lang="zh-CN" altLang="en-US" smtClean="0"/>
              <a:t>‹#›</a:t>
            </a:fld>
            <a:endParaRPr lang="zh-CN" altLang="en-US"/>
          </a:p>
        </p:txBody>
      </p:sp>
    </p:spTree>
    <p:extLst>
      <p:ext uri="{BB962C8B-B14F-4D97-AF65-F5344CB8AC3E}">
        <p14:creationId xmlns:p14="http://schemas.microsoft.com/office/powerpoint/2010/main" val="238705768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06819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1.png"/><Relationship Id="rId5" Type="http://schemas.openxmlformats.org/officeDocument/2006/relationships/notesSlide" Target="../notesSlides/notesSlide14.xml"/><Relationship Id="rId4"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1.png"/><Relationship Id="rId5" Type="http://schemas.openxmlformats.org/officeDocument/2006/relationships/notesSlide" Target="../notesSlides/notesSlide19.xml"/><Relationship Id="rId4"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1.png"/><Relationship Id="rId5" Type="http://schemas.openxmlformats.org/officeDocument/2006/relationships/notesSlide" Target="../notesSlides/notesSlide3.xml"/><Relationship Id="rId4"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1.png"/><Relationship Id="rId5" Type="http://schemas.openxmlformats.org/officeDocument/2006/relationships/notesSlide" Target="../notesSlides/notesSlide8.xml"/><Relationship Id="rId4"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4377129" y="3555771"/>
            <a:ext cx="4492931" cy="307777"/>
          </a:xfrm>
          <a:prstGeom prst="rect">
            <a:avLst/>
          </a:prstGeom>
          <a:noFill/>
        </p:spPr>
        <p:txBody>
          <a:bodyPr wrap="none" lIns="91430" tIns="45715" rIns="91430" bIns="45715" rtlCol="0">
            <a:spAutoFit/>
          </a:bodyPr>
          <a:lstStyle/>
          <a:p>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教学课件</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公开教学</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学习指导</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工作汇报</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endParaRPr lang="zh-CN" altLang="en-US" sz="14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4" name="矩形 23"/>
          <p:cNvSpPr/>
          <p:nvPr/>
        </p:nvSpPr>
        <p:spPr>
          <a:xfrm>
            <a:off x="4284057" y="2805494"/>
            <a:ext cx="4679076" cy="707686"/>
          </a:xfrm>
          <a:prstGeom prst="rect">
            <a:avLst/>
          </a:prstGeom>
        </p:spPr>
        <p:txBody>
          <a:bodyPr wrap="square" lIns="91430" tIns="45715" rIns="91430" bIns="45715">
            <a:spAutoFit/>
          </a:bodyPr>
          <a:lstStyle/>
          <a:p>
            <a:pPr>
              <a:defRPr/>
            </a:pPr>
            <a:r>
              <a:rPr lang="zh-CN" altLang="en-US" sz="3999" b="1" spc="300" dirty="0">
                <a:solidFill>
                  <a:schemeClr val="tx1">
                    <a:lumMod val="75000"/>
                    <a:lumOff val="25000"/>
                  </a:schemeClr>
                </a:solidFill>
                <a:latin typeface="微软雅黑" pitchFamily="34" charset="-122"/>
                <a:ea typeface="微软雅黑" pitchFamily="34" charset="-122"/>
                <a:cs typeface="+mn-ea"/>
                <a:sym typeface="+mn-lt"/>
              </a:rPr>
              <a:t>公开课件教学模板</a:t>
            </a:r>
          </a:p>
        </p:txBody>
      </p:sp>
      <p:sp>
        <p:nvSpPr>
          <p:cNvPr id="25" name="矩形 24">
            <a:extLst>
              <a:ext uri="{FF2B5EF4-FFF2-40B4-BE49-F238E27FC236}">
                <a16:creationId xmlns:a16="http://schemas.microsoft.com/office/drawing/2014/main" id="{F48AB8C1-3A86-40B0-AFB9-60BCA69A122F}"/>
              </a:ext>
            </a:extLst>
          </p:cNvPr>
          <p:cNvSpPr/>
          <p:nvPr/>
        </p:nvSpPr>
        <p:spPr>
          <a:xfrm>
            <a:off x="5001533" y="1955124"/>
            <a:ext cx="3244123" cy="1107996"/>
          </a:xfrm>
          <a:prstGeom prst="rect">
            <a:avLst/>
          </a:prstGeom>
        </p:spPr>
        <p:txBody>
          <a:bodyPr wrap="square" lIns="91430" tIns="45715" rIns="91430" bIns="45715">
            <a:spAutoFit/>
          </a:bodyPr>
          <a:lstStyle/>
          <a:p>
            <a:pPr algn="ctr">
              <a:defRPr/>
            </a:pPr>
            <a:r>
              <a:rPr lang="en-US" altLang="zh-CN" sz="6598" b="1" spc="300" dirty="0">
                <a:solidFill>
                  <a:schemeClr val="tx1">
                    <a:lumMod val="75000"/>
                    <a:lumOff val="25000"/>
                  </a:schemeClr>
                </a:solidFill>
                <a:latin typeface="微软雅黑" pitchFamily="34" charset="-122"/>
                <a:ea typeface="微软雅黑" pitchFamily="34" charset="-122"/>
                <a:cs typeface="+mn-ea"/>
                <a:sym typeface="+mn-lt"/>
              </a:rPr>
              <a:t>20XX</a:t>
            </a:r>
            <a:endParaRPr lang="zh-CN" altLang="en-US" sz="6598" b="1" spc="300" dirty="0">
              <a:solidFill>
                <a:schemeClr val="tx1">
                  <a:lumMod val="75000"/>
                  <a:lumOff val="25000"/>
                </a:schemeClr>
              </a:solidFill>
              <a:latin typeface="微软雅黑" pitchFamily="34" charset="-122"/>
              <a:ea typeface="微软雅黑" pitchFamily="34" charset="-122"/>
              <a:cs typeface="+mn-ea"/>
              <a:sym typeface="+mn-lt"/>
            </a:endParaRPr>
          </a:p>
        </p:txBody>
      </p:sp>
      <p:cxnSp>
        <p:nvCxnSpPr>
          <p:cNvPr id="26" name="直接连接符 25">
            <a:extLst>
              <a:ext uri="{FF2B5EF4-FFF2-40B4-BE49-F238E27FC236}">
                <a16:creationId xmlns:a16="http://schemas.microsoft.com/office/drawing/2014/main" id="{F599728D-24B5-4FA0-8D0B-6D961CE162D1}"/>
              </a:ext>
            </a:extLst>
          </p:cNvPr>
          <p:cNvCxnSpPr/>
          <p:nvPr/>
        </p:nvCxnSpPr>
        <p:spPr>
          <a:xfrm>
            <a:off x="4553592" y="3513380"/>
            <a:ext cx="414000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3" name="图片 2">
            <a:extLst>
              <a:ext uri="{FF2B5EF4-FFF2-40B4-BE49-F238E27FC236}">
                <a16:creationId xmlns:a16="http://schemas.microsoft.com/office/drawing/2014/main" id="{42FBB608-B16E-4D32-844F-4ED049B94A2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7888" y="1165549"/>
            <a:ext cx="3656478" cy="2593053"/>
          </a:xfrm>
          <a:prstGeom prst="rect">
            <a:avLst/>
          </a:prstGeom>
          <a:effectLst>
            <a:outerShdw blurRad="63500" sx="102000" sy="102000" algn="ctr" rotWithShape="0">
              <a:prstClr val="black">
                <a:alpha val="40000"/>
              </a:prstClr>
            </a:outerShdw>
          </a:effectLst>
        </p:spPr>
      </p:pic>
      <p:pic>
        <p:nvPicPr>
          <p:cNvPr id="13" name="几米 - 拥有Masbfca (广告配乐完整版)">
            <a:hlinkClick r:id="" action="ppaction://media"/>
            <a:extLst>
              <a:ext uri="{FF2B5EF4-FFF2-40B4-BE49-F238E27FC236}">
                <a16:creationId xmlns:a16="http://schemas.microsoft.com/office/drawing/2014/main" id="{3EFE8C6C-095D-42A2-97CF-A89962EBEA4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38991" y="-667610"/>
            <a:ext cx="609412" cy="609412"/>
          </a:xfrm>
          <a:prstGeom prst="rect">
            <a:avLst/>
          </a:prstGeom>
        </p:spPr>
      </p:pic>
    </p:spTree>
    <p:extLst>
      <p:ext uri="{BB962C8B-B14F-4D97-AF65-F5344CB8AC3E}">
        <p14:creationId xmlns:p14="http://schemas.microsoft.com/office/powerpoint/2010/main" val="126661295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checkerboard(across)">
                                      <p:cBhvr>
                                        <p:cTn id="7" dur="500"/>
                                        <p:tgtEl>
                                          <p:spTgt spid="25"/>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checkerboard(across)">
                                      <p:cBhvr>
                                        <p:cTn id="11" dur="500"/>
                                        <p:tgtEl>
                                          <p:spTgt spid="24"/>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barn(inVertical)">
                                      <p:cBhvr>
                                        <p:cTn id="15" dur="500"/>
                                        <p:tgtEl>
                                          <p:spTgt spid="26"/>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1" presetClass="mediacall" presetSubtype="0" fill="hold" nodeType="afterEffect">
                                  <p:stCondLst>
                                    <p:cond delay="0"/>
                                  </p:stCondLst>
                                  <p:childTnLst>
                                    <p:cmd type="call" cmd="playFrom(0.0)">
                                      <p:cBhvr>
                                        <p:cTn id="31"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2" repeatCount="indefinite" fill="hold" display="0">
                  <p:stCondLst>
                    <p:cond delay="indefinite"/>
                  </p:stCondLst>
                  <p:endCondLst>
                    <p:cond evt="onStopAudio" delay="0">
                      <p:tgtEl>
                        <p:sldTgt/>
                      </p:tgtEl>
                    </p:cond>
                  </p:endCondLst>
                </p:cTn>
                <p:tgtEl>
                  <p:spTgt spid="13"/>
                </p:tgtEl>
              </p:cMediaNode>
            </p:audio>
          </p:childTnLst>
        </p:cTn>
      </p:par>
    </p:tnLst>
    <p:bldLst>
      <p:bldP spid="23" grpId="0"/>
      <p:bldP spid="24" grpId="0"/>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5">
            <a:extLst>
              <a:ext uri="{FF2B5EF4-FFF2-40B4-BE49-F238E27FC236}">
                <a16:creationId xmlns:a16="http://schemas.microsoft.com/office/drawing/2014/main" id="{65E43F36-9D50-4E66-8DF5-05E100D0CC9B}"/>
              </a:ext>
            </a:extLst>
          </p:cNvPr>
          <p:cNvSpPr>
            <a:spLocks/>
          </p:cNvSpPr>
          <p:nvPr/>
        </p:nvSpPr>
        <p:spPr bwMode="auto">
          <a:xfrm>
            <a:off x="7276584" y="2441024"/>
            <a:ext cx="374713" cy="779979"/>
          </a:xfrm>
          <a:custGeom>
            <a:avLst/>
            <a:gdLst>
              <a:gd name="T0" fmla="*/ 280 w 280"/>
              <a:gd name="T1" fmla="*/ 278 h 862"/>
              <a:gd name="T2" fmla="*/ 280 w 280"/>
              <a:gd name="T3" fmla="*/ 862 h 862"/>
              <a:gd name="T4" fmla="*/ 0 w 280"/>
              <a:gd name="T5" fmla="*/ 582 h 862"/>
              <a:gd name="T6" fmla="*/ 0 w 280"/>
              <a:gd name="T7" fmla="*/ 0 h 862"/>
              <a:gd name="T8" fmla="*/ 3 w 280"/>
              <a:gd name="T9" fmla="*/ 0 h 862"/>
              <a:gd name="T10" fmla="*/ 280 w 280"/>
              <a:gd name="T11" fmla="*/ 278 h 862"/>
            </a:gdLst>
            <a:ahLst/>
            <a:cxnLst>
              <a:cxn ang="0">
                <a:pos x="T0" y="T1"/>
              </a:cxn>
              <a:cxn ang="0">
                <a:pos x="T2" y="T3"/>
              </a:cxn>
              <a:cxn ang="0">
                <a:pos x="T4" y="T5"/>
              </a:cxn>
              <a:cxn ang="0">
                <a:pos x="T6" y="T7"/>
              </a:cxn>
              <a:cxn ang="0">
                <a:pos x="T8" y="T9"/>
              </a:cxn>
              <a:cxn ang="0">
                <a:pos x="T10" y="T11"/>
              </a:cxn>
            </a:cxnLst>
            <a:rect l="0" t="0" r="r" b="b"/>
            <a:pathLst>
              <a:path w="280" h="862">
                <a:moveTo>
                  <a:pt x="280" y="278"/>
                </a:moveTo>
                <a:lnTo>
                  <a:pt x="280" y="862"/>
                </a:lnTo>
                <a:lnTo>
                  <a:pt x="0" y="582"/>
                </a:lnTo>
                <a:lnTo>
                  <a:pt x="0" y="0"/>
                </a:lnTo>
                <a:lnTo>
                  <a:pt x="3" y="0"/>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5" rIns="91430" bIns="45715" numCol="1" anchor="t" anchorCtr="0" compatLnSpc="1">
            <a:prstTxWarp prst="textNoShape">
              <a:avLst/>
            </a:prstTxWarp>
          </a:bodyPr>
          <a:lstStyle/>
          <a:p>
            <a:endParaRPr lang="en-US" sz="1799">
              <a:latin typeface="Roboto Light" panose="02000000000000000000" pitchFamily="2" charset="0"/>
              <a:ea typeface="Roboto Light" panose="02000000000000000000" pitchFamily="2" charset="0"/>
            </a:endParaRPr>
          </a:p>
        </p:txBody>
      </p:sp>
      <p:sp>
        <p:nvSpPr>
          <p:cNvPr id="15" name="Freeform 8">
            <a:extLst>
              <a:ext uri="{FF2B5EF4-FFF2-40B4-BE49-F238E27FC236}">
                <a16:creationId xmlns:a16="http://schemas.microsoft.com/office/drawing/2014/main" id="{46F5E39C-67FA-4C06-ABB7-F5DF9AF8E698}"/>
              </a:ext>
            </a:extLst>
          </p:cNvPr>
          <p:cNvSpPr>
            <a:spLocks/>
          </p:cNvSpPr>
          <p:nvPr/>
        </p:nvSpPr>
        <p:spPr bwMode="auto">
          <a:xfrm>
            <a:off x="6128354" y="2441025"/>
            <a:ext cx="376052" cy="1016144"/>
          </a:xfrm>
          <a:custGeom>
            <a:avLst/>
            <a:gdLst>
              <a:gd name="T0" fmla="*/ 281 w 281"/>
              <a:gd name="T1" fmla="*/ 278 h 1123"/>
              <a:gd name="T2" fmla="*/ 281 w 281"/>
              <a:gd name="T3" fmla="*/ 1123 h 1123"/>
              <a:gd name="T4" fmla="*/ 0 w 281"/>
              <a:gd name="T5" fmla="*/ 842 h 1123"/>
              <a:gd name="T6" fmla="*/ 0 w 281"/>
              <a:gd name="T7" fmla="*/ 0 h 1123"/>
              <a:gd name="T8" fmla="*/ 279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9"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5" rIns="91430" bIns="45715" numCol="1" anchor="t" anchorCtr="0" compatLnSpc="1">
            <a:prstTxWarp prst="textNoShape">
              <a:avLst/>
            </a:prstTxWarp>
          </a:bodyPr>
          <a:lstStyle/>
          <a:p>
            <a:endParaRPr lang="en-US" sz="1799">
              <a:latin typeface="Roboto Light" panose="02000000000000000000" pitchFamily="2" charset="0"/>
              <a:ea typeface="Roboto Light" panose="02000000000000000000" pitchFamily="2" charset="0"/>
            </a:endParaRPr>
          </a:p>
        </p:txBody>
      </p:sp>
      <p:sp>
        <p:nvSpPr>
          <p:cNvPr id="16" name="Freeform 10">
            <a:extLst>
              <a:ext uri="{FF2B5EF4-FFF2-40B4-BE49-F238E27FC236}">
                <a16:creationId xmlns:a16="http://schemas.microsoft.com/office/drawing/2014/main" id="{7559337C-9831-4E06-A1E3-A2B32704A37F}"/>
              </a:ext>
            </a:extLst>
          </p:cNvPr>
          <p:cNvSpPr>
            <a:spLocks/>
          </p:cNvSpPr>
          <p:nvPr/>
        </p:nvSpPr>
        <p:spPr bwMode="auto">
          <a:xfrm>
            <a:off x="4981462" y="2441025"/>
            <a:ext cx="376052" cy="1016144"/>
          </a:xfrm>
          <a:custGeom>
            <a:avLst/>
            <a:gdLst>
              <a:gd name="T0" fmla="*/ 281 w 281"/>
              <a:gd name="T1" fmla="*/ 278 h 1123"/>
              <a:gd name="T2" fmla="*/ 281 w 281"/>
              <a:gd name="T3" fmla="*/ 1123 h 1123"/>
              <a:gd name="T4" fmla="*/ 0 w 281"/>
              <a:gd name="T5" fmla="*/ 842 h 1123"/>
              <a:gd name="T6" fmla="*/ 0 w 281"/>
              <a:gd name="T7" fmla="*/ 0 h 1123"/>
              <a:gd name="T8" fmla="*/ 278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8"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5" rIns="91430" bIns="45715" numCol="1" anchor="t" anchorCtr="0" compatLnSpc="1">
            <a:prstTxWarp prst="textNoShape">
              <a:avLst/>
            </a:prstTxWarp>
          </a:bodyPr>
          <a:lstStyle/>
          <a:p>
            <a:endParaRPr lang="en-US" sz="1799">
              <a:latin typeface="Roboto Light" panose="02000000000000000000" pitchFamily="2" charset="0"/>
              <a:ea typeface="Roboto Light" panose="02000000000000000000" pitchFamily="2" charset="0"/>
            </a:endParaRPr>
          </a:p>
        </p:txBody>
      </p:sp>
      <p:sp>
        <p:nvSpPr>
          <p:cNvPr id="17" name="Freeform 12">
            <a:extLst>
              <a:ext uri="{FF2B5EF4-FFF2-40B4-BE49-F238E27FC236}">
                <a16:creationId xmlns:a16="http://schemas.microsoft.com/office/drawing/2014/main" id="{7D5E9E29-ED2C-406B-BB4A-43A3150AEF73}"/>
              </a:ext>
            </a:extLst>
          </p:cNvPr>
          <p:cNvSpPr>
            <a:spLocks/>
          </p:cNvSpPr>
          <p:nvPr/>
        </p:nvSpPr>
        <p:spPr bwMode="auto">
          <a:xfrm>
            <a:off x="3834569" y="2441025"/>
            <a:ext cx="374713"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5" rIns="91430" bIns="45715" numCol="1" anchor="t" anchorCtr="0" compatLnSpc="1">
            <a:prstTxWarp prst="textNoShape">
              <a:avLst/>
            </a:prstTxWarp>
          </a:bodyPr>
          <a:lstStyle/>
          <a:p>
            <a:endParaRPr lang="en-US" sz="1799">
              <a:latin typeface="Roboto Light" panose="02000000000000000000" pitchFamily="2" charset="0"/>
              <a:ea typeface="Roboto Light" panose="02000000000000000000" pitchFamily="2" charset="0"/>
            </a:endParaRPr>
          </a:p>
        </p:txBody>
      </p:sp>
      <p:sp>
        <p:nvSpPr>
          <p:cNvPr id="18" name="Freeform 14">
            <a:extLst>
              <a:ext uri="{FF2B5EF4-FFF2-40B4-BE49-F238E27FC236}">
                <a16:creationId xmlns:a16="http://schemas.microsoft.com/office/drawing/2014/main" id="{6C60331B-CE0A-4E03-A578-BE613D2AF6F0}"/>
              </a:ext>
            </a:extLst>
          </p:cNvPr>
          <p:cNvSpPr>
            <a:spLocks/>
          </p:cNvSpPr>
          <p:nvPr/>
        </p:nvSpPr>
        <p:spPr bwMode="auto">
          <a:xfrm>
            <a:off x="2687677" y="2441025"/>
            <a:ext cx="374713"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5" rIns="91430" bIns="45715" numCol="1" anchor="t" anchorCtr="0" compatLnSpc="1">
            <a:prstTxWarp prst="textNoShape">
              <a:avLst/>
            </a:prstTxWarp>
          </a:bodyPr>
          <a:lstStyle/>
          <a:p>
            <a:endParaRPr lang="en-US" sz="1799">
              <a:latin typeface="Roboto Light" panose="02000000000000000000" pitchFamily="2" charset="0"/>
              <a:ea typeface="Roboto Light" panose="02000000000000000000" pitchFamily="2" charset="0"/>
            </a:endParaRPr>
          </a:p>
        </p:txBody>
      </p:sp>
      <p:sp>
        <p:nvSpPr>
          <p:cNvPr id="19" name="Freeform 16">
            <a:extLst>
              <a:ext uri="{FF2B5EF4-FFF2-40B4-BE49-F238E27FC236}">
                <a16:creationId xmlns:a16="http://schemas.microsoft.com/office/drawing/2014/main" id="{3570FB35-5EA0-4918-94BB-3B76185E98FC}"/>
              </a:ext>
            </a:extLst>
          </p:cNvPr>
          <p:cNvSpPr>
            <a:spLocks/>
          </p:cNvSpPr>
          <p:nvPr/>
        </p:nvSpPr>
        <p:spPr bwMode="auto">
          <a:xfrm>
            <a:off x="1540785" y="2441025"/>
            <a:ext cx="374713"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5" rIns="91430" bIns="45715" numCol="1" anchor="t" anchorCtr="0" compatLnSpc="1">
            <a:prstTxWarp prst="textNoShape">
              <a:avLst/>
            </a:prstTxWarp>
          </a:bodyPr>
          <a:lstStyle/>
          <a:p>
            <a:endParaRPr lang="en-US" sz="1799">
              <a:latin typeface="Roboto Light" panose="02000000000000000000" pitchFamily="2" charset="0"/>
              <a:ea typeface="Roboto Light" panose="02000000000000000000" pitchFamily="2" charset="0"/>
            </a:endParaRPr>
          </a:p>
        </p:txBody>
      </p:sp>
      <p:sp>
        <p:nvSpPr>
          <p:cNvPr id="20" name="Freeform 17">
            <a:extLst>
              <a:ext uri="{FF2B5EF4-FFF2-40B4-BE49-F238E27FC236}">
                <a16:creationId xmlns:a16="http://schemas.microsoft.com/office/drawing/2014/main" id="{8A49E8F2-B2AA-466F-B6BD-1696EC972DC2}"/>
              </a:ext>
            </a:extLst>
          </p:cNvPr>
          <p:cNvSpPr>
            <a:spLocks/>
          </p:cNvSpPr>
          <p:nvPr/>
        </p:nvSpPr>
        <p:spPr bwMode="auto">
          <a:xfrm>
            <a:off x="7651298" y="2572227"/>
            <a:ext cx="825708" cy="768216"/>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chemeClr val="accent3"/>
          </a:solidFill>
          <a:ln>
            <a:noFill/>
          </a:ln>
          <a:extLst/>
        </p:spPr>
        <p:txBody>
          <a:bodyPr vert="horz" wrap="square" lIns="91430" tIns="45715" rIns="91430" bIns="45715" numCol="1" anchor="t" anchorCtr="0" compatLnSpc="1">
            <a:prstTxWarp prst="textNoShape">
              <a:avLst/>
            </a:prstTxWarp>
          </a:bodyPr>
          <a:lstStyle/>
          <a:p>
            <a:endParaRPr lang="en-US" sz="1799">
              <a:latin typeface="Roboto Light" panose="02000000000000000000" pitchFamily="2" charset="0"/>
              <a:ea typeface="Roboto Light" panose="02000000000000000000" pitchFamily="2" charset="0"/>
            </a:endParaRPr>
          </a:p>
        </p:txBody>
      </p:sp>
      <p:grpSp>
        <p:nvGrpSpPr>
          <p:cNvPr id="21" name="组合 35">
            <a:extLst>
              <a:ext uri="{FF2B5EF4-FFF2-40B4-BE49-F238E27FC236}">
                <a16:creationId xmlns:a16="http://schemas.microsoft.com/office/drawing/2014/main" id="{20CE517E-1DB1-47D5-92B0-B322F59A7EFC}"/>
              </a:ext>
            </a:extLst>
          </p:cNvPr>
          <p:cNvGrpSpPr/>
          <p:nvPr/>
        </p:nvGrpSpPr>
        <p:grpSpPr>
          <a:xfrm>
            <a:off x="684093" y="2441025"/>
            <a:ext cx="959536" cy="1012525"/>
            <a:chOff x="882491" y="2261909"/>
            <a:chExt cx="959665" cy="1012525"/>
          </a:xfrm>
        </p:grpSpPr>
        <p:sp>
          <p:nvSpPr>
            <p:cNvPr id="22" name="Freeform 15">
              <a:extLst>
                <a:ext uri="{FF2B5EF4-FFF2-40B4-BE49-F238E27FC236}">
                  <a16:creationId xmlns:a16="http://schemas.microsoft.com/office/drawing/2014/main" id="{3E014EC3-B067-4F20-9FE8-2C7CFBE2C667}"/>
                </a:ext>
              </a:extLst>
            </p:cNvPr>
            <p:cNvSpPr>
              <a:spLocks/>
            </p:cNvSpPr>
            <p:nvPr/>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799">
                <a:latin typeface="Roboto Light" panose="02000000000000000000" pitchFamily="2" charset="0"/>
                <a:ea typeface="Roboto Light" panose="02000000000000000000" pitchFamily="2" charset="0"/>
              </a:endParaRPr>
            </a:p>
          </p:txBody>
        </p:sp>
        <p:sp>
          <p:nvSpPr>
            <p:cNvPr id="23" name="Text Placeholder 59">
              <a:extLst>
                <a:ext uri="{FF2B5EF4-FFF2-40B4-BE49-F238E27FC236}">
                  <a16:creationId xmlns:a16="http://schemas.microsoft.com/office/drawing/2014/main" id="{B06364D8-4529-4553-9959-4CEA62A1FEBA}"/>
                </a:ext>
              </a:extLst>
            </p:cNvPr>
            <p:cNvSpPr txBox="1">
              <a:spLocks/>
            </p:cNvSpPr>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999" dirty="0">
                  <a:latin typeface="微软雅黑" panose="020B0503020204020204" pitchFamily="34" charset="-122"/>
                  <a:ea typeface="微软雅黑" panose="020B0503020204020204" pitchFamily="34" charset="-122"/>
                </a:rPr>
                <a:t>2015</a:t>
              </a:r>
            </a:p>
          </p:txBody>
        </p:sp>
      </p:grpSp>
      <p:grpSp>
        <p:nvGrpSpPr>
          <p:cNvPr id="24" name="组合 36">
            <a:extLst>
              <a:ext uri="{FF2B5EF4-FFF2-40B4-BE49-F238E27FC236}">
                <a16:creationId xmlns:a16="http://schemas.microsoft.com/office/drawing/2014/main" id="{FFC30C29-EB5E-41F8-8040-DDB113A44E6F}"/>
              </a:ext>
            </a:extLst>
          </p:cNvPr>
          <p:cNvGrpSpPr/>
          <p:nvPr/>
        </p:nvGrpSpPr>
        <p:grpSpPr>
          <a:xfrm>
            <a:off x="1830985" y="2441025"/>
            <a:ext cx="959536" cy="1016144"/>
            <a:chOff x="2029538" y="2261909"/>
            <a:chExt cx="959665" cy="1016144"/>
          </a:xfrm>
        </p:grpSpPr>
        <p:sp>
          <p:nvSpPr>
            <p:cNvPr id="25" name="Rectangle 13">
              <a:extLst>
                <a:ext uri="{FF2B5EF4-FFF2-40B4-BE49-F238E27FC236}">
                  <a16:creationId xmlns:a16="http://schemas.microsoft.com/office/drawing/2014/main" id="{A331F7F8-DB63-44E9-B146-636A3ED39E6C}"/>
                </a:ext>
              </a:extLst>
            </p:cNvPr>
            <p:cNvSpPr>
              <a:spLocks noChangeArrowheads="1"/>
            </p:cNvSpPr>
            <p:nvPr/>
          </p:nvSpPr>
          <p:spPr bwMode="auto">
            <a:xfrm>
              <a:off x="2114063" y="2261909"/>
              <a:ext cx="772282" cy="101614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en-US" sz="1799">
                <a:latin typeface="Roboto Light" panose="02000000000000000000" pitchFamily="2" charset="0"/>
                <a:ea typeface="Roboto Light" panose="02000000000000000000" pitchFamily="2" charset="0"/>
              </a:endParaRPr>
            </a:p>
          </p:txBody>
        </p:sp>
        <p:sp>
          <p:nvSpPr>
            <p:cNvPr id="26" name="Text Placeholder 59">
              <a:extLst>
                <a:ext uri="{FF2B5EF4-FFF2-40B4-BE49-F238E27FC236}">
                  <a16:creationId xmlns:a16="http://schemas.microsoft.com/office/drawing/2014/main" id="{0E363C1E-560F-4EA7-8C88-C0A9AAE78B77}"/>
                </a:ext>
              </a:extLst>
            </p:cNvPr>
            <p:cNvSpPr txBox="1">
              <a:spLocks/>
            </p:cNvSpPr>
            <p:nvPr/>
          </p:nvSpPr>
          <p:spPr>
            <a:xfrm>
              <a:off x="2029538"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999">
                  <a:latin typeface="微软雅黑" panose="020B0503020204020204" pitchFamily="34" charset="-122"/>
                  <a:ea typeface="微软雅黑" panose="020B0503020204020204" pitchFamily="34" charset="-122"/>
                </a:rPr>
                <a:t>2016</a:t>
              </a:r>
              <a:endParaRPr lang="en-US" sz="1999" dirty="0">
                <a:latin typeface="微软雅黑" panose="020B0503020204020204" pitchFamily="34" charset="-122"/>
                <a:ea typeface="微软雅黑" panose="020B0503020204020204" pitchFamily="34" charset="-122"/>
              </a:endParaRPr>
            </a:p>
          </p:txBody>
        </p:sp>
      </p:grpSp>
      <p:grpSp>
        <p:nvGrpSpPr>
          <p:cNvPr id="27" name="组合 37">
            <a:extLst>
              <a:ext uri="{FF2B5EF4-FFF2-40B4-BE49-F238E27FC236}">
                <a16:creationId xmlns:a16="http://schemas.microsoft.com/office/drawing/2014/main" id="{B58DBB5D-E052-44FC-A6C8-5BF73917888B}"/>
              </a:ext>
            </a:extLst>
          </p:cNvPr>
          <p:cNvGrpSpPr/>
          <p:nvPr/>
        </p:nvGrpSpPr>
        <p:grpSpPr>
          <a:xfrm>
            <a:off x="2977877" y="2441025"/>
            <a:ext cx="959536" cy="1016144"/>
            <a:chOff x="3176585" y="2261909"/>
            <a:chExt cx="959665" cy="1016144"/>
          </a:xfrm>
        </p:grpSpPr>
        <p:sp>
          <p:nvSpPr>
            <p:cNvPr id="28" name="Rectangle 11">
              <a:extLst>
                <a:ext uri="{FF2B5EF4-FFF2-40B4-BE49-F238E27FC236}">
                  <a16:creationId xmlns:a16="http://schemas.microsoft.com/office/drawing/2014/main" id="{B3DF4596-15C1-4435-B9E2-816B4EED6488}"/>
                </a:ext>
              </a:extLst>
            </p:cNvPr>
            <p:cNvSpPr>
              <a:spLocks noChangeArrowheads="1"/>
            </p:cNvSpPr>
            <p:nvPr/>
          </p:nvSpPr>
          <p:spPr bwMode="auto">
            <a:xfrm>
              <a:off x="3261110" y="2261909"/>
              <a:ext cx="772282" cy="1016144"/>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en-US" sz="1799">
                <a:latin typeface="Roboto Light" panose="02000000000000000000" pitchFamily="2" charset="0"/>
                <a:ea typeface="Roboto Light" panose="02000000000000000000" pitchFamily="2" charset="0"/>
              </a:endParaRPr>
            </a:p>
          </p:txBody>
        </p:sp>
        <p:sp>
          <p:nvSpPr>
            <p:cNvPr id="29" name="Text Placeholder 59">
              <a:extLst>
                <a:ext uri="{FF2B5EF4-FFF2-40B4-BE49-F238E27FC236}">
                  <a16:creationId xmlns:a16="http://schemas.microsoft.com/office/drawing/2014/main" id="{FF847D4B-4433-4775-A055-927791018E24}"/>
                </a:ext>
              </a:extLst>
            </p:cNvPr>
            <p:cNvSpPr txBox="1">
              <a:spLocks/>
            </p:cNvSpPr>
            <p:nvPr/>
          </p:nvSpPr>
          <p:spPr>
            <a:xfrm>
              <a:off x="3176585"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999" dirty="0">
                  <a:latin typeface="微软雅黑" panose="020B0503020204020204" pitchFamily="34" charset="-122"/>
                  <a:ea typeface="微软雅黑" panose="020B0503020204020204" pitchFamily="34" charset="-122"/>
                </a:rPr>
                <a:t>20XX</a:t>
              </a:r>
            </a:p>
          </p:txBody>
        </p:sp>
      </p:grpSp>
      <p:grpSp>
        <p:nvGrpSpPr>
          <p:cNvPr id="30" name="组合 38">
            <a:extLst>
              <a:ext uri="{FF2B5EF4-FFF2-40B4-BE49-F238E27FC236}">
                <a16:creationId xmlns:a16="http://schemas.microsoft.com/office/drawing/2014/main" id="{9F5F4DB9-8D0B-48D0-AB63-8ED8E203168D}"/>
              </a:ext>
            </a:extLst>
          </p:cNvPr>
          <p:cNvGrpSpPr/>
          <p:nvPr/>
        </p:nvGrpSpPr>
        <p:grpSpPr>
          <a:xfrm>
            <a:off x="4124770" y="2441025"/>
            <a:ext cx="959536" cy="1016144"/>
            <a:chOff x="4323632" y="2261909"/>
            <a:chExt cx="959665" cy="1016144"/>
          </a:xfrm>
        </p:grpSpPr>
        <p:sp>
          <p:nvSpPr>
            <p:cNvPr id="31" name="Rectangle 9">
              <a:extLst>
                <a:ext uri="{FF2B5EF4-FFF2-40B4-BE49-F238E27FC236}">
                  <a16:creationId xmlns:a16="http://schemas.microsoft.com/office/drawing/2014/main" id="{949D35ED-EC3F-4174-ABEC-D51F31DBB16D}"/>
                </a:ext>
              </a:extLst>
            </p:cNvPr>
            <p:cNvSpPr>
              <a:spLocks noChangeArrowheads="1"/>
            </p:cNvSpPr>
            <p:nvPr/>
          </p:nvSpPr>
          <p:spPr bwMode="auto">
            <a:xfrm>
              <a:off x="4408157" y="2261909"/>
              <a:ext cx="772282" cy="1016144"/>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en-US" sz="1799">
                <a:latin typeface="Roboto Light" panose="02000000000000000000" pitchFamily="2" charset="0"/>
                <a:ea typeface="Roboto Light" panose="02000000000000000000" pitchFamily="2" charset="0"/>
              </a:endParaRPr>
            </a:p>
          </p:txBody>
        </p:sp>
        <p:sp>
          <p:nvSpPr>
            <p:cNvPr id="32" name="Text Placeholder 59">
              <a:extLst>
                <a:ext uri="{FF2B5EF4-FFF2-40B4-BE49-F238E27FC236}">
                  <a16:creationId xmlns:a16="http://schemas.microsoft.com/office/drawing/2014/main" id="{93DC0B3C-9C02-4F8A-AA65-F55212F6B59B}"/>
                </a:ext>
              </a:extLst>
            </p:cNvPr>
            <p:cNvSpPr txBox="1">
              <a:spLocks/>
            </p:cNvSpPr>
            <p:nvPr/>
          </p:nvSpPr>
          <p:spPr>
            <a:xfrm>
              <a:off x="4323632"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accent5"/>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999" dirty="0">
                  <a:solidFill>
                    <a:schemeClr val="bg1"/>
                  </a:solidFill>
                  <a:latin typeface="微软雅黑" panose="020B0503020204020204" pitchFamily="34" charset="-122"/>
                  <a:ea typeface="微软雅黑" panose="020B0503020204020204" pitchFamily="34" charset="-122"/>
                </a:rPr>
                <a:t>2018</a:t>
              </a:r>
            </a:p>
          </p:txBody>
        </p:sp>
      </p:grpSp>
      <p:grpSp>
        <p:nvGrpSpPr>
          <p:cNvPr id="37" name="组合 39">
            <a:extLst>
              <a:ext uri="{FF2B5EF4-FFF2-40B4-BE49-F238E27FC236}">
                <a16:creationId xmlns:a16="http://schemas.microsoft.com/office/drawing/2014/main" id="{B3921CE0-07EB-4664-A76C-589339012949}"/>
              </a:ext>
            </a:extLst>
          </p:cNvPr>
          <p:cNvGrpSpPr/>
          <p:nvPr/>
        </p:nvGrpSpPr>
        <p:grpSpPr>
          <a:xfrm>
            <a:off x="5269140" y="2441025"/>
            <a:ext cx="959536" cy="1016144"/>
            <a:chOff x="5468157" y="2261909"/>
            <a:chExt cx="959665" cy="1016144"/>
          </a:xfrm>
        </p:grpSpPr>
        <p:sp>
          <p:nvSpPr>
            <p:cNvPr id="38" name="Rectangle 7">
              <a:extLst>
                <a:ext uri="{FF2B5EF4-FFF2-40B4-BE49-F238E27FC236}">
                  <a16:creationId xmlns:a16="http://schemas.microsoft.com/office/drawing/2014/main" id="{A185B161-4C08-4AA5-8092-E4B40E1B97A7}"/>
                </a:ext>
              </a:extLst>
            </p:cNvPr>
            <p:cNvSpPr>
              <a:spLocks noChangeArrowheads="1"/>
            </p:cNvSpPr>
            <p:nvPr/>
          </p:nvSpPr>
          <p:spPr bwMode="auto">
            <a:xfrm>
              <a:off x="5556542" y="2261909"/>
              <a:ext cx="770944"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en-US" sz="1799">
                <a:latin typeface="Roboto Light" panose="02000000000000000000" pitchFamily="2" charset="0"/>
                <a:ea typeface="Roboto Light" panose="02000000000000000000" pitchFamily="2" charset="0"/>
              </a:endParaRPr>
            </a:p>
          </p:txBody>
        </p:sp>
        <p:sp>
          <p:nvSpPr>
            <p:cNvPr id="39" name="Text Placeholder 59">
              <a:extLst>
                <a:ext uri="{FF2B5EF4-FFF2-40B4-BE49-F238E27FC236}">
                  <a16:creationId xmlns:a16="http://schemas.microsoft.com/office/drawing/2014/main" id="{35BAAF4E-4D67-4EAB-8342-247BBA9BBD52}"/>
                </a:ext>
              </a:extLst>
            </p:cNvPr>
            <p:cNvSpPr txBox="1">
              <a:spLocks/>
            </p:cNvSpPr>
            <p:nvPr/>
          </p:nvSpPr>
          <p:spPr>
            <a:xfrm>
              <a:off x="5468157"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999">
                  <a:latin typeface="微软雅黑" panose="020B0503020204020204" pitchFamily="34" charset="-122"/>
                  <a:ea typeface="微软雅黑" panose="020B0503020204020204" pitchFamily="34" charset="-122"/>
                </a:rPr>
                <a:t>2019</a:t>
              </a:r>
              <a:endParaRPr lang="en-US" sz="1999" dirty="0">
                <a:latin typeface="微软雅黑" panose="020B0503020204020204" pitchFamily="34" charset="-122"/>
                <a:ea typeface="微软雅黑" panose="020B0503020204020204" pitchFamily="34" charset="-122"/>
              </a:endParaRPr>
            </a:p>
          </p:txBody>
        </p:sp>
      </p:grpSp>
      <p:grpSp>
        <p:nvGrpSpPr>
          <p:cNvPr id="40" name="组合 40">
            <a:extLst>
              <a:ext uri="{FF2B5EF4-FFF2-40B4-BE49-F238E27FC236}">
                <a16:creationId xmlns:a16="http://schemas.microsoft.com/office/drawing/2014/main" id="{D75A72CE-9396-4DB0-BD85-ECD882483B22}"/>
              </a:ext>
            </a:extLst>
          </p:cNvPr>
          <p:cNvGrpSpPr/>
          <p:nvPr/>
        </p:nvGrpSpPr>
        <p:grpSpPr>
          <a:xfrm>
            <a:off x="6419892" y="2441025"/>
            <a:ext cx="959536" cy="1016144"/>
            <a:chOff x="6619064" y="2261909"/>
            <a:chExt cx="959665" cy="1016144"/>
          </a:xfrm>
        </p:grpSpPr>
        <p:sp>
          <p:nvSpPr>
            <p:cNvPr id="41" name="Rectangle 6">
              <a:extLst>
                <a:ext uri="{FF2B5EF4-FFF2-40B4-BE49-F238E27FC236}">
                  <a16:creationId xmlns:a16="http://schemas.microsoft.com/office/drawing/2014/main" id="{DBB5BEBF-3C99-44BF-B17E-246F56238FB4}"/>
                </a:ext>
              </a:extLst>
            </p:cNvPr>
            <p:cNvSpPr>
              <a:spLocks noChangeArrowheads="1"/>
            </p:cNvSpPr>
            <p:nvPr/>
          </p:nvSpPr>
          <p:spPr bwMode="auto">
            <a:xfrm>
              <a:off x="6703589" y="2261909"/>
              <a:ext cx="772282" cy="101614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en-US" sz="1799">
                <a:latin typeface="Roboto Light" panose="02000000000000000000" pitchFamily="2" charset="0"/>
                <a:ea typeface="Roboto Light" panose="02000000000000000000" pitchFamily="2" charset="0"/>
              </a:endParaRPr>
            </a:p>
          </p:txBody>
        </p:sp>
        <p:sp>
          <p:nvSpPr>
            <p:cNvPr id="42" name="Text Placeholder 59">
              <a:extLst>
                <a:ext uri="{FF2B5EF4-FFF2-40B4-BE49-F238E27FC236}">
                  <a16:creationId xmlns:a16="http://schemas.microsoft.com/office/drawing/2014/main" id="{77B73453-335F-40A6-88A4-1976EFEB60AB}"/>
                </a:ext>
              </a:extLst>
            </p:cNvPr>
            <p:cNvSpPr txBox="1">
              <a:spLocks/>
            </p:cNvSpPr>
            <p:nvPr/>
          </p:nvSpPr>
          <p:spPr>
            <a:xfrm>
              <a:off x="6619064"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999">
                  <a:latin typeface="微软雅黑" panose="020B0503020204020204" pitchFamily="34" charset="-122"/>
                  <a:ea typeface="微软雅黑" panose="020B0503020204020204" pitchFamily="34" charset="-122"/>
                </a:rPr>
                <a:t>2020</a:t>
              </a:r>
              <a:endParaRPr lang="en-US" sz="1999" dirty="0">
                <a:latin typeface="微软雅黑" panose="020B0503020204020204" pitchFamily="34" charset="-122"/>
                <a:ea typeface="微软雅黑" panose="020B0503020204020204" pitchFamily="34" charset="-122"/>
              </a:endParaRPr>
            </a:p>
          </p:txBody>
        </p:sp>
      </p:grpSp>
      <p:sp>
        <p:nvSpPr>
          <p:cNvPr id="43" name="Text Placeholder 59">
            <a:extLst>
              <a:ext uri="{FF2B5EF4-FFF2-40B4-BE49-F238E27FC236}">
                <a16:creationId xmlns:a16="http://schemas.microsoft.com/office/drawing/2014/main" id="{20643B52-19B3-4563-A0A3-AA85E15A3BC0}"/>
              </a:ext>
            </a:extLst>
          </p:cNvPr>
          <p:cNvSpPr txBox="1">
            <a:spLocks/>
          </p:cNvSpPr>
          <p:nvPr/>
        </p:nvSpPr>
        <p:spPr>
          <a:xfrm>
            <a:off x="1915498" y="3707977"/>
            <a:ext cx="1919070" cy="936104"/>
          </a:xfrm>
          <a:prstGeom prst="rect">
            <a:avLst/>
          </a:prstGeom>
        </p:spPr>
        <p:txBody>
          <a:bodyPr lIns="91430" tIns="45715" rIns="91430" bIns="45715"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添加标题内容</a:t>
            </a:r>
          </a:p>
          <a:p>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800" dirty="0">
              <a:solidFill>
                <a:schemeClr val="bg1">
                  <a:lumMod val="50000"/>
                </a:schemeClr>
              </a:solidFill>
            </a:endParaRPr>
          </a:p>
        </p:txBody>
      </p:sp>
      <p:cxnSp>
        <p:nvCxnSpPr>
          <p:cNvPr id="48" name="Straight Connector 54">
            <a:extLst>
              <a:ext uri="{FF2B5EF4-FFF2-40B4-BE49-F238E27FC236}">
                <a16:creationId xmlns:a16="http://schemas.microsoft.com/office/drawing/2014/main" id="{346EAE0D-F63E-4CF5-8712-8D2C4ED66174}"/>
              </a:ext>
            </a:extLst>
          </p:cNvPr>
          <p:cNvCxnSpPr/>
          <p:nvPr/>
        </p:nvCxnSpPr>
        <p:spPr>
          <a:xfrm>
            <a:off x="1915499"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9" name="Text Placeholder 59">
            <a:extLst>
              <a:ext uri="{FF2B5EF4-FFF2-40B4-BE49-F238E27FC236}">
                <a16:creationId xmlns:a16="http://schemas.microsoft.com/office/drawing/2014/main" id="{E7F9EEE0-3E33-4A50-B571-E961AEBFCAF0}"/>
              </a:ext>
            </a:extLst>
          </p:cNvPr>
          <p:cNvSpPr txBox="1">
            <a:spLocks/>
          </p:cNvSpPr>
          <p:nvPr/>
        </p:nvSpPr>
        <p:spPr>
          <a:xfrm>
            <a:off x="4208715" y="3707977"/>
            <a:ext cx="1919070" cy="936104"/>
          </a:xfrm>
          <a:prstGeom prst="rect">
            <a:avLst/>
          </a:prstGeom>
        </p:spPr>
        <p:txBody>
          <a:bodyPr lIns="91430" tIns="45715" rIns="91430" bIns="45715"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添加标题内容</a:t>
            </a:r>
          </a:p>
          <a:p>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75000"/>
                    <a:lumOff val="25000"/>
                  </a:schemeClr>
                </a:solidFill>
                <a:latin typeface="微软雅黑" pitchFamily="34" charset="-122"/>
                <a:ea typeface="微软雅黑" pitchFamily="34" charset="-122"/>
              </a:rPr>
              <a:t>。</a:t>
            </a:r>
            <a:endParaRPr lang="en-US" sz="1000" dirty="0"/>
          </a:p>
        </p:txBody>
      </p:sp>
      <p:cxnSp>
        <p:nvCxnSpPr>
          <p:cNvPr id="50" name="Straight Connector 56">
            <a:extLst>
              <a:ext uri="{FF2B5EF4-FFF2-40B4-BE49-F238E27FC236}">
                <a16:creationId xmlns:a16="http://schemas.microsoft.com/office/drawing/2014/main" id="{B3B1C554-8A18-422E-9053-04843D1150A8}"/>
              </a:ext>
            </a:extLst>
          </p:cNvPr>
          <p:cNvCxnSpPr/>
          <p:nvPr/>
        </p:nvCxnSpPr>
        <p:spPr>
          <a:xfrm>
            <a:off x="4208715"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Text Placeholder 59">
            <a:extLst>
              <a:ext uri="{FF2B5EF4-FFF2-40B4-BE49-F238E27FC236}">
                <a16:creationId xmlns:a16="http://schemas.microsoft.com/office/drawing/2014/main" id="{504DC243-3CC0-4C11-B70C-78BF8E166209}"/>
              </a:ext>
            </a:extLst>
          </p:cNvPr>
          <p:cNvSpPr txBox="1">
            <a:spLocks/>
          </p:cNvSpPr>
          <p:nvPr/>
        </p:nvSpPr>
        <p:spPr>
          <a:xfrm>
            <a:off x="6504404" y="3707977"/>
            <a:ext cx="1919070" cy="936104"/>
          </a:xfrm>
          <a:prstGeom prst="rect">
            <a:avLst/>
          </a:prstGeom>
        </p:spPr>
        <p:txBody>
          <a:bodyPr lIns="91430" tIns="45715" rIns="91430" bIns="45715"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添加标题内容</a:t>
            </a:r>
          </a:p>
          <a:p>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800" dirty="0">
              <a:solidFill>
                <a:schemeClr val="bg1">
                  <a:lumMod val="50000"/>
                </a:schemeClr>
              </a:solidFill>
            </a:endParaRPr>
          </a:p>
        </p:txBody>
      </p:sp>
      <p:cxnSp>
        <p:nvCxnSpPr>
          <p:cNvPr id="52" name="Straight Connector 58">
            <a:extLst>
              <a:ext uri="{FF2B5EF4-FFF2-40B4-BE49-F238E27FC236}">
                <a16:creationId xmlns:a16="http://schemas.microsoft.com/office/drawing/2014/main" id="{07C58F5C-38D7-4AA8-B852-4CA19A13F125}"/>
              </a:ext>
            </a:extLst>
          </p:cNvPr>
          <p:cNvCxnSpPr/>
          <p:nvPr/>
        </p:nvCxnSpPr>
        <p:spPr>
          <a:xfrm>
            <a:off x="650440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3" name="Text Placeholder 59">
            <a:extLst>
              <a:ext uri="{FF2B5EF4-FFF2-40B4-BE49-F238E27FC236}">
                <a16:creationId xmlns:a16="http://schemas.microsoft.com/office/drawing/2014/main" id="{2CA350D1-F8DF-48EB-891B-3FDFB96C0F1E}"/>
              </a:ext>
            </a:extLst>
          </p:cNvPr>
          <p:cNvSpPr txBox="1">
            <a:spLocks/>
          </p:cNvSpPr>
          <p:nvPr/>
        </p:nvSpPr>
        <p:spPr>
          <a:xfrm>
            <a:off x="768606" y="1275607"/>
            <a:ext cx="1919070" cy="936104"/>
          </a:xfrm>
          <a:prstGeom prst="rect">
            <a:avLst/>
          </a:prstGeom>
        </p:spPr>
        <p:txBody>
          <a:bodyPr lIns="91430" tIns="45715" rIns="91430" bIns="45715"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添加标题内容</a:t>
            </a:r>
          </a:p>
          <a:p>
            <a:r>
              <a:rPr lang="zh-CN" altLang="en-US" sz="800" dirty="0">
                <a:solidFill>
                  <a:schemeClr val="bg1">
                    <a:lumMod val="50000"/>
                  </a:schemeClr>
                </a:solidFill>
                <a:latin typeface="微软雅黑" pitchFamily="34" charset="-122"/>
                <a:ea typeface="微软雅黑" pitchFamily="34" charset="-122"/>
              </a:rPr>
              <a:t>改。详写内容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a:t>
            </a:r>
            <a:endParaRPr lang="en-US" sz="800" dirty="0">
              <a:solidFill>
                <a:schemeClr val="bg1">
                  <a:lumMod val="50000"/>
                </a:schemeClr>
              </a:solidFill>
            </a:endParaRPr>
          </a:p>
        </p:txBody>
      </p:sp>
      <p:sp>
        <p:nvSpPr>
          <p:cNvPr id="54" name="Text Placeholder 59">
            <a:extLst>
              <a:ext uri="{FF2B5EF4-FFF2-40B4-BE49-F238E27FC236}">
                <a16:creationId xmlns:a16="http://schemas.microsoft.com/office/drawing/2014/main" id="{91EA65BF-EA80-4BC8-A5FC-202CE6D9AD62}"/>
              </a:ext>
            </a:extLst>
          </p:cNvPr>
          <p:cNvSpPr txBox="1">
            <a:spLocks/>
          </p:cNvSpPr>
          <p:nvPr/>
        </p:nvSpPr>
        <p:spPr>
          <a:xfrm>
            <a:off x="3061822" y="1275607"/>
            <a:ext cx="1919070" cy="936104"/>
          </a:xfrm>
          <a:prstGeom prst="rect">
            <a:avLst/>
          </a:prstGeom>
        </p:spPr>
        <p:txBody>
          <a:bodyPr lIns="91430" tIns="45715" rIns="91430" bIns="45715"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添加标题内容</a:t>
            </a:r>
          </a:p>
          <a:p>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800" dirty="0">
              <a:solidFill>
                <a:schemeClr val="bg1">
                  <a:lumMod val="50000"/>
                </a:schemeClr>
              </a:solidFill>
            </a:endParaRPr>
          </a:p>
        </p:txBody>
      </p:sp>
      <p:sp>
        <p:nvSpPr>
          <p:cNvPr id="55" name="Text Placeholder 59">
            <a:extLst>
              <a:ext uri="{FF2B5EF4-FFF2-40B4-BE49-F238E27FC236}">
                <a16:creationId xmlns:a16="http://schemas.microsoft.com/office/drawing/2014/main" id="{1E17DFC1-E6FF-432C-8806-80228EEF7A14}"/>
              </a:ext>
            </a:extLst>
          </p:cNvPr>
          <p:cNvSpPr txBox="1">
            <a:spLocks/>
          </p:cNvSpPr>
          <p:nvPr/>
        </p:nvSpPr>
        <p:spPr>
          <a:xfrm>
            <a:off x="5357512" y="1275607"/>
            <a:ext cx="1919070" cy="936104"/>
          </a:xfrm>
          <a:prstGeom prst="rect">
            <a:avLst/>
          </a:prstGeom>
        </p:spPr>
        <p:txBody>
          <a:bodyPr lIns="91430" tIns="45715" rIns="91430" bIns="45715"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添加标题内容</a:t>
            </a:r>
          </a:p>
          <a:p>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800" dirty="0">
              <a:solidFill>
                <a:schemeClr val="bg1">
                  <a:lumMod val="50000"/>
                </a:schemeClr>
              </a:solidFill>
            </a:endParaRPr>
          </a:p>
        </p:txBody>
      </p:sp>
      <p:cxnSp>
        <p:nvCxnSpPr>
          <p:cNvPr id="56" name="Straight Connector 62">
            <a:extLst>
              <a:ext uri="{FF2B5EF4-FFF2-40B4-BE49-F238E27FC236}">
                <a16:creationId xmlns:a16="http://schemas.microsoft.com/office/drawing/2014/main" id="{490CACEA-5A5A-470E-A4E8-D6A4DDFB98AD}"/>
              </a:ext>
            </a:extLst>
          </p:cNvPr>
          <p:cNvCxnSpPr/>
          <p:nvPr/>
        </p:nvCxnSpPr>
        <p:spPr>
          <a:xfrm>
            <a:off x="776513" y="1347615"/>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63">
            <a:extLst>
              <a:ext uri="{FF2B5EF4-FFF2-40B4-BE49-F238E27FC236}">
                <a16:creationId xmlns:a16="http://schemas.microsoft.com/office/drawing/2014/main" id="{CF1F481B-DA9D-4153-8488-B8CD4F1278CD}"/>
              </a:ext>
            </a:extLst>
          </p:cNvPr>
          <p:cNvCxnSpPr/>
          <p:nvPr/>
        </p:nvCxnSpPr>
        <p:spPr>
          <a:xfrm>
            <a:off x="3069404" y="1347615"/>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64">
            <a:extLst>
              <a:ext uri="{FF2B5EF4-FFF2-40B4-BE49-F238E27FC236}">
                <a16:creationId xmlns:a16="http://schemas.microsoft.com/office/drawing/2014/main" id="{A4A6F0E3-680E-405E-A60E-E8BD91A7FA46}"/>
              </a:ext>
            </a:extLst>
          </p:cNvPr>
          <p:cNvCxnSpPr/>
          <p:nvPr/>
        </p:nvCxnSpPr>
        <p:spPr>
          <a:xfrm>
            <a:off x="5360819" y="1347615"/>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618432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300"/>
                                        <p:tgtEl>
                                          <p:spTgt spid="21"/>
                                        </p:tgtEl>
                                      </p:cBhvr>
                                    </p:animEffect>
                                  </p:childTnLst>
                                </p:cTn>
                              </p:par>
                            </p:childTnLst>
                          </p:cTn>
                        </p:par>
                        <p:par>
                          <p:cTn id="8" fill="hold">
                            <p:stCondLst>
                              <p:cond delay="3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300"/>
                                        <p:tgtEl>
                                          <p:spTgt spid="19"/>
                                        </p:tgtEl>
                                      </p:cBhvr>
                                    </p:animEffect>
                                  </p:childTnLst>
                                </p:cTn>
                              </p:par>
                            </p:childTnLst>
                          </p:cTn>
                        </p:par>
                        <p:par>
                          <p:cTn id="12" fill="hold">
                            <p:stCondLst>
                              <p:cond delay="600"/>
                            </p:stCondLst>
                            <p:childTnLst>
                              <p:par>
                                <p:cTn id="13" presetID="22" presetClass="entr" presetSubtype="4"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down)">
                                      <p:cBhvr>
                                        <p:cTn id="15" dur="300"/>
                                        <p:tgtEl>
                                          <p:spTgt spid="24"/>
                                        </p:tgtEl>
                                      </p:cBhvr>
                                    </p:animEffect>
                                  </p:childTnLst>
                                </p:cTn>
                              </p:par>
                            </p:childTnLst>
                          </p:cTn>
                        </p:par>
                        <p:par>
                          <p:cTn id="16" fill="hold">
                            <p:stCondLst>
                              <p:cond delay="9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300"/>
                                        <p:tgtEl>
                                          <p:spTgt spid="18"/>
                                        </p:tgtEl>
                                      </p:cBhvr>
                                    </p:animEffect>
                                  </p:childTnLst>
                                </p:cTn>
                              </p:par>
                            </p:childTnLst>
                          </p:cTn>
                        </p:par>
                        <p:par>
                          <p:cTn id="20" fill="hold">
                            <p:stCondLst>
                              <p:cond delay="1200"/>
                            </p:stCondLst>
                            <p:childTnLst>
                              <p:par>
                                <p:cTn id="21" presetID="22" presetClass="entr" presetSubtype="4"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300"/>
                                        <p:tgtEl>
                                          <p:spTgt spid="27"/>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300"/>
                                        <p:tgtEl>
                                          <p:spTgt spid="17"/>
                                        </p:tgtEl>
                                      </p:cBhvr>
                                    </p:animEffect>
                                  </p:childTnLst>
                                </p:cTn>
                              </p:par>
                            </p:childTnLst>
                          </p:cTn>
                        </p:par>
                        <p:par>
                          <p:cTn id="28" fill="hold">
                            <p:stCondLst>
                              <p:cond delay="1800"/>
                            </p:stCondLst>
                            <p:childTnLst>
                              <p:par>
                                <p:cTn id="29" presetID="22" presetClass="entr" presetSubtype="4"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down)">
                                      <p:cBhvr>
                                        <p:cTn id="31" dur="300"/>
                                        <p:tgtEl>
                                          <p:spTgt spid="30"/>
                                        </p:tgtEl>
                                      </p:cBhvr>
                                    </p:animEffect>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300"/>
                                        <p:tgtEl>
                                          <p:spTgt spid="16"/>
                                        </p:tgtEl>
                                      </p:cBhvr>
                                    </p:animEffect>
                                  </p:childTnLst>
                                </p:cTn>
                              </p:par>
                            </p:childTnLst>
                          </p:cTn>
                        </p:par>
                        <p:par>
                          <p:cTn id="36" fill="hold">
                            <p:stCondLst>
                              <p:cond delay="2400"/>
                            </p:stCondLst>
                            <p:childTnLst>
                              <p:par>
                                <p:cTn id="37" presetID="22" presetClass="entr" presetSubtype="4"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down)">
                                      <p:cBhvr>
                                        <p:cTn id="39" dur="300"/>
                                        <p:tgtEl>
                                          <p:spTgt spid="37"/>
                                        </p:tgtEl>
                                      </p:cBhvr>
                                    </p:animEffect>
                                  </p:childTnLst>
                                </p:cTn>
                              </p:par>
                            </p:childTnLst>
                          </p:cTn>
                        </p:par>
                        <p:par>
                          <p:cTn id="40" fill="hold">
                            <p:stCondLst>
                              <p:cond delay="27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300"/>
                                        <p:tgtEl>
                                          <p:spTgt spid="15"/>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down)">
                                      <p:cBhvr>
                                        <p:cTn id="47" dur="300"/>
                                        <p:tgtEl>
                                          <p:spTgt spid="40"/>
                                        </p:tgtEl>
                                      </p:cBhvr>
                                    </p:animEffect>
                                  </p:childTnLst>
                                </p:cTn>
                              </p:par>
                            </p:childTnLst>
                          </p:cTn>
                        </p:par>
                        <p:par>
                          <p:cTn id="48" fill="hold">
                            <p:stCondLst>
                              <p:cond delay="3300"/>
                            </p:stCondLst>
                            <p:childTnLst>
                              <p:par>
                                <p:cTn id="49" presetID="22" presetClass="entr" presetSubtype="8"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300"/>
                                        <p:tgtEl>
                                          <p:spTgt spid="14"/>
                                        </p:tgtEl>
                                      </p:cBhvr>
                                    </p:animEffect>
                                  </p:childTnLst>
                                </p:cTn>
                              </p:par>
                            </p:childTnLst>
                          </p:cTn>
                        </p:par>
                        <p:par>
                          <p:cTn id="52" fill="hold">
                            <p:stCondLst>
                              <p:cond delay="3600"/>
                            </p:stCondLst>
                            <p:childTnLst>
                              <p:par>
                                <p:cTn id="53" presetID="22" presetClass="entr" presetSubtype="8"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300"/>
                                        <p:tgtEl>
                                          <p:spTgt spid="20"/>
                                        </p:tgtEl>
                                      </p:cBhvr>
                                    </p:animEffect>
                                  </p:childTnLst>
                                </p:cTn>
                              </p:par>
                            </p:childTnLst>
                          </p:cTn>
                        </p:par>
                        <p:par>
                          <p:cTn id="56" fill="hold">
                            <p:stCondLst>
                              <p:cond delay="3900"/>
                            </p:stCondLst>
                            <p:childTnLst>
                              <p:par>
                                <p:cTn id="57" presetID="22" presetClass="entr" presetSubtype="4"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ipe(down)">
                                      <p:cBhvr>
                                        <p:cTn id="59" dur="500"/>
                                        <p:tgtEl>
                                          <p:spTgt spid="56"/>
                                        </p:tgtEl>
                                      </p:cBhvr>
                                    </p:animEffect>
                                  </p:childTnLst>
                                </p:cTn>
                              </p:par>
                            </p:childTnLst>
                          </p:cTn>
                        </p:par>
                        <p:par>
                          <p:cTn id="60" fill="hold">
                            <p:stCondLst>
                              <p:cond delay="4400"/>
                            </p:stCondLst>
                            <p:childTnLst>
                              <p:par>
                                <p:cTn id="61" presetID="22" presetClass="entr" presetSubtype="8" fill="hold" grpId="0" nodeType="after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wipe(left)">
                                      <p:cBhvr>
                                        <p:cTn id="63" dur="500"/>
                                        <p:tgtEl>
                                          <p:spTgt spid="53"/>
                                        </p:tgtEl>
                                      </p:cBhvr>
                                    </p:animEffect>
                                  </p:childTnLst>
                                </p:cTn>
                              </p:par>
                            </p:childTnLst>
                          </p:cTn>
                        </p:par>
                        <p:par>
                          <p:cTn id="64" fill="hold">
                            <p:stCondLst>
                              <p:cond delay="4900"/>
                            </p:stCondLst>
                            <p:childTnLst>
                              <p:par>
                                <p:cTn id="65" presetID="22" presetClass="entr" presetSubtype="1"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up)">
                                      <p:cBhvr>
                                        <p:cTn id="67" dur="500"/>
                                        <p:tgtEl>
                                          <p:spTgt spid="48"/>
                                        </p:tgtEl>
                                      </p:cBhvr>
                                    </p:animEffect>
                                  </p:childTnLst>
                                </p:cTn>
                              </p:par>
                            </p:childTnLst>
                          </p:cTn>
                        </p:par>
                        <p:par>
                          <p:cTn id="68" fill="hold">
                            <p:stCondLst>
                              <p:cond delay="5400"/>
                            </p:stCondLst>
                            <p:childTnLst>
                              <p:par>
                                <p:cTn id="69" presetID="22" presetClass="entr" presetSubtype="8"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childTnLst>
                          </p:cTn>
                        </p:par>
                        <p:par>
                          <p:cTn id="72" fill="hold">
                            <p:stCondLst>
                              <p:cond delay="5900"/>
                            </p:stCondLst>
                            <p:childTnLst>
                              <p:par>
                                <p:cTn id="73" presetID="22" presetClass="entr" presetSubtype="4"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wipe(down)">
                                      <p:cBhvr>
                                        <p:cTn id="75" dur="500"/>
                                        <p:tgtEl>
                                          <p:spTgt spid="57"/>
                                        </p:tgtEl>
                                      </p:cBhvr>
                                    </p:animEffect>
                                  </p:childTnLst>
                                </p:cTn>
                              </p:par>
                            </p:childTnLst>
                          </p:cTn>
                        </p:par>
                        <p:par>
                          <p:cTn id="76" fill="hold">
                            <p:stCondLst>
                              <p:cond delay="6400"/>
                            </p:stCondLst>
                            <p:childTnLst>
                              <p:par>
                                <p:cTn id="77" presetID="22" presetClass="entr" presetSubtype="8" fill="hold" grpId="0" nodeType="after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wipe(left)">
                                      <p:cBhvr>
                                        <p:cTn id="79" dur="500"/>
                                        <p:tgtEl>
                                          <p:spTgt spid="54"/>
                                        </p:tgtEl>
                                      </p:cBhvr>
                                    </p:animEffect>
                                  </p:childTnLst>
                                </p:cTn>
                              </p:par>
                            </p:childTnLst>
                          </p:cTn>
                        </p:par>
                        <p:par>
                          <p:cTn id="80" fill="hold">
                            <p:stCondLst>
                              <p:cond delay="6900"/>
                            </p:stCondLst>
                            <p:childTnLst>
                              <p:par>
                                <p:cTn id="81" presetID="22" presetClass="entr" presetSubtype="1" fill="hold"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up)">
                                      <p:cBhvr>
                                        <p:cTn id="83" dur="500"/>
                                        <p:tgtEl>
                                          <p:spTgt spid="50"/>
                                        </p:tgtEl>
                                      </p:cBhvr>
                                    </p:animEffect>
                                  </p:childTnLst>
                                </p:cTn>
                              </p:par>
                            </p:childTnLst>
                          </p:cTn>
                        </p:par>
                        <p:par>
                          <p:cTn id="84" fill="hold">
                            <p:stCondLst>
                              <p:cond delay="7400"/>
                            </p:stCondLst>
                            <p:childTnLst>
                              <p:par>
                                <p:cTn id="85" presetID="22" presetClass="entr" presetSubtype="8" fill="hold" grpId="0" nodeType="after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wipe(left)">
                                      <p:cBhvr>
                                        <p:cTn id="87" dur="500"/>
                                        <p:tgtEl>
                                          <p:spTgt spid="49"/>
                                        </p:tgtEl>
                                      </p:cBhvr>
                                    </p:animEffect>
                                  </p:childTnLst>
                                </p:cTn>
                              </p:par>
                            </p:childTnLst>
                          </p:cTn>
                        </p:par>
                        <p:par>
                          <p:cTn id="88" fill="hold">
                            <p:stCondLst>
                              <p:cond delay="7900"/>
                            </p:stCondLst>
                            <p:childTnLst>
                              <p:par>
                                <p:cTn id="89" presetID="22" presetClass="entr" presetSubtype="4" fill="hold"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wipe(down)">
                                      <p:cBhvr>
                                        <p:cTn id="91" dur="500"/>
                                        <p:tgtEl>
                                          <p:spTgt spid="58"/>
                                        </p:tgtEl>
                                      </p:cBhvr>
                                    </p:animEffect>
                                  </p:childTnLst>
                                </p:cTn>
                              </p:par>
                            </p:childTnLst>
                          </p:cTn>
                        </p:par>
                        <p:par>
                          <p:cTn id="92" fill="hold">
                            <p:stCondLst>
                              <p:cond delay="8400"/>
                            </p:stCondLst>
                            <p:childTnLst>
                              <p:par>
                                <p:cTn id="93" presetID="22" presetClass="entr" presetSubtype="8" fill="hold" grpId="0" nodeType="afterEffect">
                                  <p:stCondLst>
                                    <p:cond delay="0"/>
                                  </p:stCondLst>
                                  <p:childTnLst>
                                    <p:set>
                                      <p:cBhvr>
                                        <p:cTn id="94" dur="1" fill="hold">
                                          <p:stCondLst>
                                            <p:cond delay="0"/>
                                          </p:stCondLst>
                                        </p:cTn>
                                        <p:tgtEl>
                                          <p:spTgt spid="55"/>
                                        </p:tgtEl>
                                        <p:attrNameLst>
                                          <p:attrName>style.visibility</p:attrName>
                                        </p:attrNameLst>
                                      </p:cBhvr>
                                      <p:to>
                                        <p:strVal val="visible"/>
                                      </p:to>
                                    </p:set>
                                    <p:animEffect transition="in" filter="wipe(left)">
                                      <p:cBhvr>
                                        <p:cTn id="95" dur="500"/>
                                        <p:tgtEl>
                                          <p:spTgt spid="55"/>
                                        </p:tgtEl>
                                      </p:cBhvr>
                                    </p:animEffect>
                                  </p:childTnLst>
                                </p:cTn>
                              </p:par>
                            </p:childTnLst>
                          </p:cTn>
                        </p:par>
                        <p:par>
                          <p:cTn id="96" fill="hold">
                            <p:stCondLst>
                              <p:cond delay="8900"/>
                            </p:stCondLst>
                            <p:childTnLst>
                              <p:par>
                                <p:cTn id="97" presetID="22" presetClass="entr" presetSubtype="1" fill="hold" nodeType="afterEffect">
                                  <p:stCondLst>
                                    <p:cond delay="0"/>
                                  </p:stCondLst>
                                  <p:childTnLst>
                                    <p:set>
                                      <p:cBhvr>
                                        <p:cTn id="98" dur="1" fill="hold">
                                          <p:stCondLst>
                                            <p:cond delay="0"/>
                                          </p:stCondLst>
                                        </p:cTn>
                                        <p:tgtEl>
                                          <p:spTgt spid="52"/>
                                        </p:tgtEl>
                                        <p:attrNameLst>
                                          <p:attrName>style.visibility</p:attrName>
                                        </p:attrNameLst>
                                      </p:cBhvr>
                                      <p:to>
                                        <p:strVal val="visible"/>
                                      </p:to>
                                    </p:set>
                                    <p:animEffect transition="in" filter="wipe(up)">
                                      <p:cBhvr>
                                        <p:cTn id="99" dur="500"/>
                                        <p:tgtEl>
                                          <p:spTgt spid="52"/>
                                        </p:tgtEl>
                                      </p:cBhvr>
                                    </p:animEffect>
                                  </p:childTnLst>
                                </p:cTn>
                              </p:par>
                            </p:childTnLst>
                          </p:cTn>
                        </p:par>
                        <p:par>
                          <p:cTn id="100" fill="hold">
                            <p:stCondLst>
                              <p:cond delay="9400"/>
                            </p:stCondLst>
                            <p:childTnLst>
                              <p:par>
                                <p:cTn id="101" presetID="22" presetClass="entr" presetSubtype="8" fill="hold" grpId="0" nodeType="after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wipe(left)">
                                      <p:cBhvr>
                                        <p:cTn id="10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43" grpId="0"/>
      <p:bldP spid="49" grpId="0"/>
      <p:bldP spid="51" grpId="0"/>
      <p:bldP spid="53" grpId="0"/>
      <p:bldP spid="54" grpId="0"/>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Chart 63"/>
          <p:cNvGraphicFramePr/>
          <p:nvPr>
            <p:extLst/>
          </p:nvPr>
        </p:nvGraphicFramePr>
        <p:xfrm>
          <a:off x="4060611" y="1788730"/>
          <a:ext cx="4272293" cy="2524160"/>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Group 29"/>
          <p:cNvGrpSpPr/>
          <p:nvPr/>
        </p:nvGrpSpPr>
        <p:grpSpPr>
          <a:xfrm>
            <a:off x="1081365" y="1895185"/>
            <a:ext cx="2664528" cy="652396"/>
            <a:chOff x="648100" y="3562350"/>
            <a:chExt cx="3771500" cy="914400"/>
          </a:xfrm>
        </p:grpSpPr>
        <p:sp>
          <p:nvSpPr>
            <p:cNvPr id="31" name="Rectangle 30"/>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1"/>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32"/>
          <p:cNvGrpSpPr/>
          <p:nvPr/>
        </p:nvGrpSpPr>
        <p:grpSpPr>
          <a:xfrm>
            <a:off x="1081365" y="2660956"/>
            <a:ext cx="2664528" cy="652396"/>
            <a:chOff x="648100" y="3562350"/>
            <a:chExt cx="3771500" cy="914400"/>
          </a:xfrm>
        </p:grpSpPr>
        <p:sp>
          <p:nvSpPr>
            <p:cNvPr id="34" name="Rectangle 33"/>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5"/>
          <p:cNvGrpSpPr/>
          <p:nvPr/>
        </p:nvGrpSpPr>
        <p:grpSpPr>
          <a:xfrm>
            <a:off x="1081365" y="3426726"/>
            <a:ext cx="2664528" cy="652396"/>
            <a:chOff x="648100" y="3562350"/>
            <a:chExt cx="3771500" cy="914400"/>
          </a:xfrm>
        </p:grpSpPr>
        <p:sp>
          <p:nvSpPr>
            <p:cNvPr id="37" name="Rectangle 36"/>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9" name="TextBox 38"/>
          <p:cNvSpPr txBox="1"/>
          <p:nvPr/>
        </p:nvSpPr>
        <p:spPr>
          <a:xfrm>
            <a:off x="1380347" y="2052882"/>
            <a:ext cx="2193156" cy="332296"/>
          </a:xfrm>
          <a:prstGeom prst="rect">
            <a:avLst/>
          </a:prstGeom>
          <a:noFill/>
        </p:spPr>
        <p:txBody>
          <a:bodyPr wrap="square" lIns="0" tIns="0" rIns="0" bIns="0" rtlCol="0">
            <a:spAutoFit/>
          </a:bodyPr>
          <a:lstStyle/>
          <a:p>
            <a:pPr>
              <a:lnSpc>
                <a:spcPct val="120000"/>
              </a:lnSpc>
            </a:pPr>
            <a:r>
              <a:rPr lang="zh-CN" alt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在此添加有关人教学课件的相关描述性的文字在此添加有关人教学课件的相关描述性的文字在此添加有关人教学课件的相关描述性的文字在此添加有关人教学课件的相关描述性的文字</a:t>
            </a: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1380347" y="2807766"/>
            <a:ext cx="2193156" cy="332296"/>
          </a:xfrm>
          <a:prstGeom prst="rect">
            <a:avLst/>
          </a:prstGeom>
          <a:noFill/>
        </p:spPr>
        <p:txBody>
          <a:bodyPr wrap="square" lIns="0" tIns="0" rIns="0" bIns="0" rtlCol="0">
            <a:spAutoFit/>
          </a:bodyPr>
          <a:lstStyle/>
          <a:p>
            <a:pPr>
              <a:lnSpc>
                <a:spcPct val="120000"/>
              </a:lnSpc>
            </a:pPr>
            <a:r>
              <a:rPr lang="zh-CN" alt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在此添加有关人教学课件的相关描述性的文字在此添加有关人教学课件的相关描述性的文字在此添加有关人教学课件的相关描述性的文字在此添加有关人教学课件的相关描述性的文字</a:t>
            </a: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1380347" y="3589826"/>
            <a:ext cx="2193156" cy="332296"/>
          </a:xfrm>
          <a:prstGeom prst="rect">
            <a:avLst/>
          </a:prstGeom>
          <a:noFill/>
        </p:spPr>
        <p:txBody>
          <a:bodyPr wrap="square" lIns="0" tIns="0" rIns="0" bIns="0" rtlCol="0">
            <a:spAutoFit/>
          </a:bodyPr>
          <a:lstStyle/>
          <a:p>
            <a:pPr>
              <a:lnSpc>
                <a:spcPct val="120000"/>
              </a:lnSpc>
            </a:pPr>
            <a:r>
              <a:rPr lang="zh-CN" alt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在此添加有关人教学课件的相关描述性的文字在此添加有关人教学课件的相关描述性的文字在此添加有关人教学课件的相关描述性的文字在此添加有关人教学课件的相关描述性的文字</a:t>
            </a: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14795341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wipe(left)">
                                      <p:cBhvr>
                                        <p:cTn id="10" dur="500"/>
                                        <p:tgtEl>
                                          <p:spTgt spid="39"/>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wipe(left)">
                                      <p:cBhvr>
                                        <p:cTn id="24" dur="500"/>
                                        <p:tgtEl>
                                          <p:spTgt spid="41"/>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64">
                                            <p:graphicEl>
                                              <a:chart seriesIdx="-3" categoryIdx="-3" bldStep="gridLegend"/>
                                            </p:graphicEl>
                                          </p:spTgt>
                                        </p:tgtEl>
                                        <p:attrNameLst>
                                          <p:attrName>style.visibility</p:attrName>
                                        </p:attrNameLst>
                                      </p:cBhvr>
                                      <p:to>
                                        <p:strVal val="visible"/>
                                      </p:to>
                                    </p:set>
                                    <p:animEffect transition="in" filter="fade">
                                      <p:cBhvr>
                                        <p:cTn id="28" dur="1000"/>
                                        <p:tgtEl>
                                          <p:spTgt spid="64">
                                            <p:graphicEl>
                                              <a:chart seriesIdx="-3" categoryIdx="-3" bldStep="gridLegend"/>
                                            </p:graphicEl>
                                          </p:spTgt>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64">
                                            <p:graphicEl>
                                              <a:chart seriesIdx="0" categoryIdx="-4" bldStep="series"/>
                                            </p:graphicEl>
                                          </p:spTgt>
                                        </p:tgtEl>
                                        <p:attrNameLst>
                                          <p:attrName>style.visibility</p:attrName>
                                        </p:attrNameLst>
                                      </p:cBhvr>
                                      <p:to>
                                        <p:strVal val="visible"/>
                                      </p:to>
                                    </p:set>
                                    <p:animEffect transition="in" filter="slide(fromBottom)">
                                      <p:cBhvr>
                                        <p:cTn id="32" dur="500"/>
                                        <p:tgtEl>
                                          <p:spTgt spid="64">
                                            <p:graphicEl>
                                              <a:chart seriesIdx="0" categoryIdx="-4" bldStep="series"/>
                                            </p:graphicEl>
                                          </p:spTgt>
                                        </p:tgtEl>
                                      </p:cBhvr>
                                    </p:animEffect>
                                  </p:childTnLst>
                                </p:cTn>
                              </p:par>
                            </p:childTnLst>
                          </p:cTn>
                        </p:par>
                        <p:par>
                          <p:cTn id="33" fill="hold">
                            <p:stCondLst>
                              <p:cond delay="3000"/>
                            </p:stCondLst>
                            <p:childTnLst>
                              <p:par>
                                <p:cTn id="34" presetID="12" presetClass="entr" presetSubtype="4" fill="hold" grpId="0" nodeType="afterEffect">
                                  <p:stCondLst>
                                    <p:cond delay="0"/>
                                  </p:stCondLst>
                                  <p:childTnLst>
                                    <p:set>
                                      <p:cBhvr>
                                        <p:cTn id="35" dur="1" fill="hold">
                                          <p:stCondLst>
                                            <p:cond delay="0"/>
                                          </p:stCondLst>
                                        </p:cTn>
                                        <p:tgtEl>
                                          <p:spTgt spid="64">
                                            <p:graphicEl>
                                              <a:chart seriesIdx="1" categoryIdx="-4" bldStep="series"/>
                                            </p:graphicEl>
                                          </p:spTgt>
                                        </p:tgtEl>
                                        <p:attrNameLst>
                                          <p:attrName>style.visibility</p:attrName>
                                        </p:attrNameLst>
                                      </p:cBhvr>
                                      <p:to>
                                        <p:strVal val="visible"/>
                                      </p:to>
                                    </p:set>
                                    <p:animEffect transition="in" filter="slide(fromBottom)">
                                      <p:cBhvr>
                                        <p:cTn id="36" dur="500"/>
                                        <p:tgtEl>
                                          <p:spTgt spid="64">
                                            <p:graphicEl>
                                              <a:chart seriesIdx="1" categoryIdx="-4" bldStep="series"/>
                                            </p:graphicEl>
                                          </p:spTgt>
                                        </p:tgtEl>
                                      </p:cBhvr>
                                    </p:animEffect>
                                  </p:childTnLst>
                                </p:cTn>
                              </p:par>
                            </p:childTnLst>
                          </p:cTn>
                        </p:par>
                        <p:par>
                          <p:cTn id="37" fill="hold">
                            <p:stCondLst>
                              <p:cond delay="3500"/>
                            </p:stCondLst>
                            <p:childTnLst>
                              <p:par>
                                <p:cTn id="38" presetID="12" presetClass="entr" presetSubtype="4" fill="hold" grpId="0" nodeType="afterEffect">
                                  <p:stCondLst>
                                    <p:cond delay="0"/>
                                  </p:stCondLst>
                                  <p:childTnLst>
                                    <p:set>
                                      <p:cBhvr>
                                        <p:cTn id="39" dur="1" fill="hold">
                                          <p:stCondLst>
                                            <p:cond delay="0"/>
                                          </p:stCondLst>
                                        </p:cTn>
                                        <p:tgtEl>
                                          <p:spTgt spid="64">
                                            <p:graphicEl>
                                              <a:chart seriesIdx="2" categoryIdx="-4" bldStep="series"/>
                                            </p:graphicEl>
                                          </p:spTgt>
                                        </p:tgtEl>
                                        <p:attrNameLst>
                                          <p:attrName>style.visibility</p:attrName>
                                        </p:attrNameLst>
                                      </p:cBhvr>
                                      <p:to>
                                        <p:strVal val="visible"/>
                                      </p:to>
                                    </p:set>
                                    <p:animEffect transition="in" filter="slide(fromBottom)">
                                      <p:cBhvr>
                                        <p:cTn id="40" dur="500"/>
                                        <p:tgtEl>
                                          <p:spTgt spid="64">
                                            <p:graphicEl>
                                              <a:chart seriesIdx="2" categoryIdx="-4" bldStep="series"/>
                                            </p:graphicEl>
                                          </p:spTgt>
                                        </p:tgtEl>
                                      </p:cBhvr>
                                    </p:animEffect>
                                  </p:childTnLst>
                                </p:cTn>
                              </p:par>
                            </p:childTnLst>
                          </p:cTn>
                        </p:par>
                        <p:par>
                          <p:cTn id="41" fill="hold">
                            <p:stCondLst>
                              <p:cond delay="4000"/>
                            </p:stCondLst>
                            <p:childTnLst>
                              <p:par>
                                <p:cTn id="42" presetID="12" presetClass="entr" presetSubtype="4" fill="hold" grpId="0" nodeType="afterEffect">
                                  <p:stCondLst>
                                    <p:cond delay="0"/>
                                  </p:stCondLst>
                                  <p:childTnLst>
                                    <p:set>
                                      <p:cBhvr>
                                        <p:cTn id="43" dur="1" fill="hold">
                                          <p:stCondLst>
                                            <p:cond delay="0"/>
                                          </p:stCondLst>
                                        </p:cTn>
                                        <p:tgtEl>
                                          <p:spTgt spid="64">
                                            <p:graphicEl>
                                              <a:chart seriesIdx="3" categoryIdx="-4" bldStep="series"/>
                                            </p:graphicEl>
                                          </p:spTgt>
                                        </p:tgtEl>
                                        <p:attrNameLst>
                                          <p:attrName>style.visibility</p:attrName>
                                        </p:attrNameLst>
                                      </p:cBhvr>
                                      <p:to>
                                        <p:strVal val="visible"/>
                                      </p:to>
                                    </p:set>
                                    <p:animEffect transition="in" filter="slide(fromBottom)">
                                      <p:cBhvr>
                                        <p:cTn id="44" dur="500"/>
                                        <p:tgtEl>
                                          <p:spTgt spid="64">
                                            <p:graphicEl>
                                              <a:chart seriesIdx="3" categoryIdx="-4" bldStep="series"/>
                                            </p:graphicEl>
                                          </p:spTgt>
                                        </p:tgtEl>
                                      </p:cBhvr>
                                    </p:animEffect>
                                  </p:childTnLst>
                                </p:cTn>
                              </p:par>
                            </p:childTnLst>
                          </p:cTn>
                        </p:par>
                        <p:par>
                          <p:cTn id="45" fill="hold">
                            <p:stCondLst>
                              <p:cond delay="4500"/>
                            </p:stCondLst>
                            <p:childTnLst>
                              <p:par>
                                <p:cTn id="46" presetID="12" presetClass="entr" presetSubtype="4" fill="hold" grpId="0" nodeType="afterEffect">
                                  <p:stCondLst>
                                    <p:cond delay="0"/>
                                  </p:stCondLst>
                                  <p:childTnLst>
                                    <p:set>
                                      <p:cBhvr>
                                        <p:cTn id="47" dur="1" fill="hold">
                                          <p:stCondLst>
                                            <p:cond delay="0"/>
                                          </p:stCondLst>
                                        </p:cTn>
                                        <p:tgtEl>
                                          <p:spTgt spid="64">
                                            <p:graphicEl>
                                              <a:chart seriesIdx="4" categoryIdx="-4" bldStep="series"/>
                                            </p:graphicEl>
                                          </p:spTgt>
                                        </p:tgtEl>
                                        <p:attrNameLst>
                                          <p:attrName>style.visibility</p:attrName>
                                        </p:attrNameLst>
                                      </p:cBhvr>
                                      <p:to>
                                        <p:strVal val="visible"/>
                                      </p:to>
                                    </p:set>
                                    <p:animEffect transition="in" filter="slide(fromBottom)">
                                      <p:cBhvr>
                                        <p:cTn id="48" dur="500"/>
                                        <p:tgtEl>
                                          <p:spTgt spid="64">
                                            <p:graphicEl>
                                              <a:chart seriesIdx="4"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4" grpId="0">
        <p:bldSub>
          <a:bldChart bld="series"/>
        </p:bldSub>
      </p:bldGraphic>
      <p:bldP spid="39" grpId="0"/>
      <p:bldP spid="40"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9"/>
          <p:cNvSpPr/>
          <p:nvPr/>
        </p:nvSpPr>
        <p:spPr bwMode="auto">
          <a:xfrm>
            <a:off x="3838709" y="2815639"/>
            <a:ext cx="1466583" cy="1472283"/>
          </a:xfrm>
          <a:custGeom>
            <a:avLst/>
            <a:gdLst>
              <a:gd name="T0" fmla="*/ 362 w 725"/>
              <a:gd name="T1" fmla="*/ 0 h 726"/>
              <a:gd name="T2" fmla="*/ 0 w 725"/>
              <a:gd name="T3" fmla="*/ 363 h 726"/>
              <a:gd name="T4" fmla="*/ 362 w 725"/>
              <a:gd name="T5" fmla="*/ 726 h 726"/>
              <a:gd name="T6" fmla="*/ 725 w 725"/>
              <a:gd name="T7" fmla="*/ 363 h 726"/>
              <a:gd name="T8" fmla="*/ 362 w 725"/>
              <a:gd name="T9" fmla="*/ 0 h 726"/>
            </a:gdLst>
            <a:ahLst/>
            <a:cxnLst>
              <a:cxn ang="0">
                <a:pos x="T0" y="T1"/>
              </a:cxn>
              <a:cxn ang="0">
                <a:pos x="T2" y="T3"/>
              </a:cxn>
              <a:cxn ang="0">
                <a:pos x="T4" y="T5"/>
              </a:cxn>
              <a:cxn ang="0">
                <a:pos x="T6" y="T7"/>
              </a:cxn>
              <a:cxn ang="0">
                <a:pos x="T8" y="T9"/>
              </a:cxn>
            </a:cxnLst>
            <a:rect l="0" t="0" r="r" b="b"/>
            <a:pathLst>
              <a:path w="725" h="726">
                <a:moveTo>
                  <a:pt x="362" y="0"/>
                </a:moveTo>
                <a:cubicBezTo>
                  <a:pt x="162" y="0"/>
                  <a:pt x="0" y="163"/>
                  <a:pt x="0" y="363"/>
                </a:cubicBezTo>
                <a:cubicBezTo>
                  <a:pt x="0" y="563"/>
                  <a:pt x="162" y="726"/>
                  <a:pt x="362" y="726"/>
                </a:cubicBezTo>
                <a:cubicBezTo>
                  <a:pt x="563" y="726"/>
                  <a:pt x="725" y="563"/>
                  <a:pt x="725" y="363"/>
                </a:cubicBezTo>
                <a:cubicBezTo>
                  <a:pt x="525" y="363"/>
                  <a:pt x="362" y="200"/>
                  <a:pt x="362" y="0"/>
                </a:cubicBezTo>
                <a:close/>
              </a:path>
            </a:pathLst>
          </a:custGeom>
          <a:solidFill>
            <a:schemeClr val="accent4"/>
          </a:solidFill>
          <a:ln w="25400" cap="flat">
            <a:solidFill>
              <a:schemeClr val="bg1">
                <a:lumMod val="95000"/>
              </a:schemeClr>
            </a:solidFill>
            <a:prstDash val="solid"/>
            <a:miter lim="800000"/>
          </a:ln>
        </p:spPr>
        <p:txBody>
          <a:bodyPr vert="horz" wrap="square" lIns="91439" tIns="45720" rIns="91439" bIns="45720" numCol="1" anchor="t" anchorCtr="0" compatLnSpc="1"/>
          <a:lstStyle/>
          <a:p>
            <a:endParaRPr lang="zh-CN" altLang="en-US" sz="1799"/>
          </a:p>
        </p:txBody>
      </p:sp>
      <p:sp>
        <p:nvSpPr>
          <p:cNvPr id="7" name="Freeform 7"/>
          <p:cNvSpPr/>
          <p:nvPr/>
        </p:nvSpPr>
        <p:spPr bwMode="auto">
          <a:xfrm>
            <a:off x="4570486" y="2081518"/>
            <a:ext cx="1468602" cy="1470263"/>
          </a:xfrm>
          <a:custGeom>
            <a:avLst/>
            <a:gdLst>
              <a:gd name="T0" fmla="*/ 363 w 726"/>
              <a:gd name="T1" fmla="*/ 0 h 725"/>
              <a:gd name="T2" fmla="*/ 0 w 726"/>
              <a:gd name="T3" fmla="*/ 362 h 725"/>
              <a:gd name="T4" fmla="*/ 363 w 726"/>
              <a:gd name="T5" fmla="*/ 725 h 725"/>
              <a:gd name="T6" fmla="*/ 726 w 726"/>
              <a:gd name="T7" fmla="*/ 362 h 725"/>
              <a:gd name="T8" fmla="*/ 363 w 726"/>
              <a:gd name="T9" fmla="*/ 0 h 725"/>
            </a:gdLst>
            <a:ahLst/>
            <a:cxnLst>
              <a:cxn ang="0">
                <a:pos x="T0" y="T1"/>
              </a:cxn>
              <a:cxn ang="0">
                <a:pos x="T2" y="T3"/>
              </a:cxn>
              <a:cxn ang="0">
                <a:pos x="T4" y="T5"/>
              </a:cxn>
              <a:cxn ang="0">
                <a:pos x="T6" y="T7"/>
              </a:cxn>
              <a:cxn ang="0">
                <a:pos x="T8" y="T9"/>
              </a:cxn>
            </a:cxnLst>
            <a:rect l="0" t="0" r="r" b="b"/>
            <a:pathLst>
              <a:path w="726" h="725">
                <a:moveTo>
                  <a:pt x="363" y="0"/>
                </a:moveTo>
                <a:cubicBezTo>
                  <a:pt x="363" y="200"/>
                  <a:pt x="201" y="362"/>
                  <a:pt x="0" y="362"/>
                </a:cubicBezTo>
                <a:cubicBezTo>
                  <a:pt x="0" y="562"/>
                  <a:pt x="163" y="725"/>
                  <a:pt x="363" y="725"/>
                </a:cubicBezTo>
                <a:cubicBezTo>
                  <a:pt x="563" y="725"/>
                  <a:pt x="726" y="562"/>
                  <a:pt x="726" y="362"/>
                </a:cubicBezTo>
                <a:cubicBezTo>
                  <a:pt x="726" y="162"/>
                  <a:pt x="563" y="0"/>
                  <a:pt x="363" y="0"/>
                </a:cubicBezTo>
                <a:close/>
              </a:path>
            </a:pathLst>
          </a:custGeom>
          <a:solidFill>
            <a:schemeClr val="accent3"/>
          </a:solidFill>
          <a:ln w="25400" cap="flat">
            <a:solidFill>
              <a:schemeClr val="bg1">
                <a:lumMod val="95000"/>
              </a:schemeClr>
            </a:solidFill>
            <a:prstDash val="solid"/>
            <a:miter lim="800000"/>
          </a:ln>
        </p:spPr>
        <p:txBody>
          <a:bodyPr vert="horz" wrap="square" lIns="91439" tIns="45720" rIns="91439" bIns="45720" numCol="1" anchor="t" anchorCtr="0" compatLnSpc="1"/>
          <a:lstStyle/>
          <a:p>
            <a:endParaRPr lang="zh-CN" altLang="en-US" sz="1799"/>
          </a:p>
        </p:txBody>
      </p:sp>
      <p:sp>
        <p:nvSpPr>
          <p:cNvPr id="8" name="Freeform 6"/>
          <p:cNvSpPr/>
          <p:nvPr/>
        </p:nvSpPr>
        <p:spPr bwMode="auto">
          <a:xfrm>
            <a:off x="3838709" y="1345377"/>
            <a:ext cx="1466583" cy="1470263"/>
          </a:xfrm>
          <a:custGeom>
            <a:avLst/>
            <a:gdLst>
              <a:gd name="T0" fmla="*/ 362 w 725"/>
              <a:gd name="T1" fmla="*/ 0 h 725"/>
              <a:gd name="T2" fmla="*/ 0 w 725"/>
              <a:gd name="T3" fmla="*/ 363 h 725"/>
              <a:gd name="T4" fmla="*/ 362 w 725"/>
              <a:gd name="T5" fmla="*/ 725 h 725"/>
              <a:gd name="T6" fmla="*/ 725 w 725"/>
              <a:gd name="T7" fmla="*/ 363 h 725"/>
              <a:gd name="T8" fmla="*/ 362 w 725"/>
              <a:gd name="T9" fmla="*/ 0 h 725"/>
            </a:gdLst>
            <a:ahLst/>
            <a:cxnLst>
              <a:cxn ang="0">
                <a:pos x="T0" y="T1"/>
              </a:cxn>
              <a:cxn ang="0">
                <a:pos x="T2" y="T3"/>
              </a:cxn>
              <a:cxn ang="0">
                <a:pos x="T4" y="T5"/>
              </a:cxn>
              <a:cxn ang="0">
                <a:pos x="T6" y="T7"/>
              </a:cxn>
              <a:cxn ang="0">
                <a:pos x="T8" y="T9"/>
              </a:cxn>
            </a:cxnLst>
            <a:rect l="0" t="0" r="r" b="b"/>
            <a:pathLst>
              <a:path w="725" h="725">
                <a:moveTo>
                  <a:pt x="362" y="0"/>
                </a:moveTo>
                <a:cubicBezTo>
                  <a:pt x="162" y="0"/>
                  <a:pt x="0" y="162"/>
                  <a:pt x="0" y="363"/>
                </a:cubicBezTo>
                <a:cubicBezTo>
                  <a:pt x="200" y="363"/>
                  <a:pt x="362" y="525"/>
                  <a:pt x="362" y="725"/>
                </a:cubicBezTo>
                <a:cubicBezTo>
                  <a:pt x="563" y="725"/>
                  <a:pt x="725" y="563"/>
                  <a:pt x="725" y="363"/>
                </a:cubicBezTo>
                <a:cubicBezTo>
                  <a:pt x="725" y="162"/>
                  <a:pt x="563" y="0"/>
                  <a:pt x="362" y="0"/>
                </a:cubicBezTo>
                <a:close/>
              </a:path>
            </a:pathLst>
          </a:custGeom>
          <a:solidFill>
            <a:schemeClr val="accent2"/>
          </a:solidFill>
          <a:ln w="25400" cap="flat">
            <a:solidFill>
              <a:schemeClr val="bg1">
                <a:lumMod val="95000"/>
              </a:schemeClr>
            </a:solidFill>
            <a:prstDash val="solid"/>
            <a:miter lim="800000"/>
          </a:ln>
        </p:spPr>
        <p:txBody>
          <a:bodyPr vert="horz" wrap="square" lIns="91439" tIns="45720" rIns="91439" bIns="45720" numCol="1" anchor="t" anchorCtr="0" compatLnSpc="1"/>
          <a:lstStyle/>
          <a:p>
            <a:endParaRPr lang="zh-CN" altLang="en-US" sz="1799"/>
          </a:p>
        </p:txBody>
      </p:sp>
      <p:sp>
        <p:nvSpPr>
          <p:cNvPr id="9" name="Freeform 8"/>
          <p:cNvSpPr/>
          <p:nvPr/>
        </p:nvSpPr>
        <p:spPr bwMode="auto">
          <a:xfrm>
            <a:off x="3103902" y="2081518"/>
            <a:ext cx="1466583" cy="1470263"/>
          </a:xfrm>
          <a:custGeom>
            <a:avLst/>
            <a:gdLst>
              <a:gd name="T0" fmla="*/ 363 w 725"/>
              <a:gd name="T1" fmla="*/ 0 h 725"/>
              <a:gd name="T2" fmla="*/ 0 w 725"/>
              <a:gd name="T3" fmla="*/ 362 h 725"/>
              <a:gd name="T4" fmla="*/ 363 w 725"/>
              <a:gd name="T5" fmla="*/ 725 h 725"/>
              <a:gd name="T6" fmla="*/ 725 w 725"/>
              <a:gd name="T7" fmla="*/ 362 h 725"/>
              <a:gd name="T8" fmla="*/ 363 w 725"/>
              <a:gd name="T9" fmla="*/ 0 h 725"/>
            </a:gdLst>
            <a:ahLst/>
            <a:cxnLst>
              <a:cxn ang="0">
                <a:pos x="T0" y="T1"/>
              </a:cxn>
              <a:cxn ang="0">
                <a:pos x="T2" y="T3"/>
              </a:cxn>
              <a:cxn ang="0">
                <a:pos x="T4" y="T5"/>
              </a:cxn>
              <a:cxn ang="0">
                <a:pos x="T6" y="T7"/>
              </a:cxn>
              <a:cxn ang="0">
                <a:pos x="T8" y="T9"/>
              </a:cxn>
            </a:cxnLst>
            <a:rect l="0" t="0" r="r" b="b"/>
            <a:pathLst>
              <a:path w="725" h="725">
                <a:moveTo>
                  <a:pt x="363" y="0"/>
                </a:moveTo>
                <a:cubicBezTo>
                  <a:pt x="162" y="0"/>
                  <a:pt x="0" y="162"/>
                  <a:pt x="0" y="362"/>
                </a:cubicBezTo>
                <a:cubicBezTo>
                  <a:pt x="0" y="562"/>
                  <a:pt x="162" y="725"/>
                  <a:pt x="363" y="725"/>
                </a:cubicBezTo>
                <a:cubicBezTo>
                  <a:pt x="363" y="525"/>
                  <a:pt x="525" y="362"/>
                  <a:pt x="725" y="362"/>
                </a:cubicBezTo>
                <a:cubicBezTo>
                  <a:pt x="725" y="162"/>
                  <a:pt x="563" y="0"/>
                  <a:pt x="363" y="0"/>
                </a:cubicBezTo>
                <a:close/>
              </a:path>
            </a:pathLst>
          </a:custGeom>
          <a:solidFill>
            <a:schemeClr val="accent1"/>
          </a:solidFill>
          <a:ln w="25400" cap="flat">
            <a:solidFill>
              <a:schemeClr val="bg1">
                <a:lumMod val="95000"/>
              </a:schemeClr>
            </a:solidFill>
            <a:prstDash val="solid"/>
            <a:miter lim="800000"/>
          </a:ln>
        </p:spPr>
        <p:txBody>
          <a:bodyPr vert="horz" wrap="square" lIns="91439" tIns="45720" rIns="91439" bIns="45720" numCol="1" anchor="t" anchorCtr="0" compatLnSpc="1"/>
          <a:lstStyle/>
          <a:p>
            <a:endParaRPr lang="zh-CN" altLang="en-US" sz="1799"/>
          </a:p>
        </p:txBody>
      </p:sp>
      <p:sp>
        <p:nvSpPr>
          <p:cNvPr id="10" name="Freeform 10"/>
          <p:cNvSpPr>
            <a:spLocks noEditPoints="1"/>
          </p:cNvSpPr>
          <p:nvPr/>
        </p:nvSpPr>
        <p:spPr bwMode="auto">
          <a:xfrm>
            <a:off x="1742466" y="1255507"/>
            <a:ext cx="244791" cy="329057"/>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accent1"/>
          </a:solidFill>
          <a:ln>
            <a:noFill/>
          </a:ln>
        </p:spPr>
        <p:txBody>
          <a:bodyPr vert="horz" wrap="square" lIns="91439" tIns="45720" rIns="91439" bIns="45720" numCol="1" anchor="t" anchorCtr="0" compatLnSpc="1"/>
          <a:lstStyle/>
          <a:p>
            <a:endParaRPr lang="zh-CN" altLang="en-US" sz="1799"/>
          </a:p>
        </p:txBody>
      </p:sp>
      <p:sp>
        <p:nvSpPr>
          <p:cNvPr id="11" name="Freeform 11"/>
          <p:cNvSpPr>
            <a:spLocks noEditPoints="1"/>
          </p:cNvSpPr>
          <p:nvPr/>
        </p:nvSpPr>
        <p:spPr bwMode="auto">
          <a:xfrm>
            <a:off x="7084928" y="1257021"/>
            <a:ext cx="273393" cy="324008"/>
          </a:xfrm>
          <a:custGeom>
            <a:avLst/>
            <a:gdLst>
              <a:gd name="T0" fmla="*/ 116 w 162"/>
              <a:gd name="T1" fmla="*/ 53 h 192"/>
              <a:gd name="T2" fmla="*/ 101 w 162"/>
              <a:gd name="T3" fmla="*/ 89 h 192"/>
              <a:gd name="T4" fmla="*/ 101 w 162"/>
              <a:gd name="T5" fmla="*/ 90 h 192"/>
              <a:gd name="T6" fmla="*/ 122 w 162"/>
              <a:gd name="T7" fmla="*/ 109 h 192"/>
              <a:gd name="T8" fmla="*/ 150 w 162"/>
              <a:gd name="T9" fmla="*/ 121 h 192"/>
              <a:gd name="T10" fmla="*/ 150 w 162"/>
              <a:gd name="T11" fmla="*/ 180 h 192"/>
              <a:gd name="T12" fmla="*/ 121 w 162"/>
              <a:gd name="T13" fmla="*/ 192 h 192"/>
              <a:gd name="T14" fmla="*/ 28 w 162"/>
              <a:gd name="T15" fmla="*/ 185 h 192"/>
              <a:gd name="T16" fmla="*/ 28 w 162"/>
              <a:gd name="T17" fmla="*/ 178 h 192"/>
              <a:gd name="T18" fmla="*/ 12 w 162"/>
              <a:gd name="T19" fmla="*/ 178 h 192"/>
              <a:gd name="T20" fmla="*/ 0 w 162"/>
              <a:gd name="T21" fmla="*/ 161 h 192"/>
              <a:gd name="T22" fmla="*/ 4 w 162"/>
              <a:gd name="T23" fmla="*/ 123 h 192"/>
              <a:gd name="T24" fmla="*/ 30 w 162"/>
              <a:gd name="T25" fmla="*/ 89 h 192"/>
              <a:gd name="T26" fmla="*/ 15 w 162"/>
              <a:gd name="T27" fmla="*/ 53 h 192"/>
              <a:gd name="T28" fmla="*/ 117 w 162"/>
              <a:gd name="T29" fmla="*/ 130 h 192"/>
              <a:gd name="T30" fmla="*/ 117 w 162"/>
              <a:gd name="T31" fmla="*/ 146 h 192"/>
              <a:gd name="T32" fmla="*/ 97 w 162"/>
              <a:gd name="T33" fmla="*/ 151 h 192"/>
              <a:gd name="T34" fmla="*/ 117 w 162"/>
              <a:gd name="T35" fmla="*/ 155 h 192"/>
              <a:gd name="T36" fmla="*/ 122 w 162"/>
              <a:gd name="T37" fmla="*/ 176 h 192"/>
              <a:gd name="T38" fmla="*/ 126 w 162"/>
              <a:gd name="T39" fmla="*/ 155 h 192"/>
              <a:gd name="T40" fmla="*/ 146 w 162"/>
              <a:gd name="T41" fmla="*/ 151 h 192"/>
              <a:gd name="T42" fmla="*/ 126 w 162"/>
              <a:gd name="T43" fmla="*/ 146 h 192"/>
              <a:gd name="T44" fmla="*/ 117 w 162"/>
              <a:gd name="T45" fmla="*/ 130 h 192"/>
              <a:gd name="T46" fmla="*/ 99 w 162"/>
              <a:gd name="T47" fmla="*/ 128 h 192"/>
              <a:gd name="T48" fmla="*/ 99 w 162"/>
              <a:gd name="T49" fmla="*/ 174 h 192"/>
              <a:gd name="T50" fmla="*/ 144 w 162"/>
              <a:gd name="T51" fmla="*/ 174 h 192"/>
              <a:gd name="T52" fmla="*/ 144 w 162"/>
              <a:gd name="T53" fmla="*/ 128 h 192"/>
              <a:gd name="T54" fmla="*/ 99 w 162"/>
              <a:gd name="T55" fmla="*/ 128 h 192"/>
              <a:gd name="T56" fmla="*/ 103 w 162"/>
              <a:gd name="T57" fmla="*/ 113 h 192"/>
              <a:gd name="T58" fmla="*/ 66 w 162"/>
              <a:gd name="T59" fmla="*/ 105 h 192"/>
              <a:gd name="T60" fmla="*/ 17 w 162"/>
              <a:gd name="T61" fmla="*/ 129 h 192"/>
              <a:gd name="T62" fmla="*/ 15 w 162"/>
              <a:gd name="T63" fmla="*/ 161 h 192"/>
              <a:gd name="T64" fmla="*/ 34 w 162"/>
              <a:gd name="T65" fmla="*/ 163 h 192"/>
              <a:gd name="T66" fmla="*/ 38 w 162"/>
              <a:gd name="T67" fmla="*/ 138 h 192"/>
              <a:gd name="T68" fmla="*/ 43 w 162"/>
              <a:gd name="T69" fmla="*/ 170 h 192"/>
              <a:gd name="T70" fmla="*/ 43 w 162"/>
              <a:gd name="T71" fmla="*/ 177 h 192"/>
              <a:gd name="T72" fmla="*/ 81 w 162"/>
              <a:gd name="T73" fmla="*/ 151 h 192"/>
              <a:gd name="T74" fmla="*/ 93 w 162"/>
              <a:gd name="T75" fmla="*/ 121 h 192"/>
              <a:gd name="T76" fmla="*/ 103 w 162"/>
              <a:gd name="T77" fmla="*/ 113 h 192"/>
              <a:gd name="T78" fmla="*/ 66 w 162"/>
              <a:gd name="T79" fmla="*/ 16 h 192"/>
              <a:gd name="T80" fmla="*/ 66 w 162"/>
              <a:gd name="T81" fmla="*/ 89 h 192"/>
              <a:gd name="T82" fmla="*/ 66 w 162"/>
              <a:gd name="T83"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192">
                <a:moveTo>
                  <a:pt x="66" y="0"/>
                </a:moveTo>
                <a:cubicBezTo>
                  <a:pt x="93" y="0"/>
                  <a:pt x="116" y="24"/>
                  <a:pt x="116" y="53"/>
                </a:cubicBezTo>
                <a:cubicBezTo>
                  <a:pt x="116" y="67"/>
                  <a:pt x="110" y="80"/>
                  <a:pt x="101" y="89"/>
                </a:cubicBezTo>
                <a:cubicBezTo>
                  <a:pt x="101" y="89"/>
                  <a:pt x="101" y="89"/>
                  <a:pt x="101" y="89"/>
                </a:cubicBezTo>
                <a:cubicBezTo>
                  <a:pt x="101" y="89"/>
                  <a:pt x="101" y="89"/>
                  <a:pt x="101" y="89"/>
                </a:cubicBezTo>
                <a:cubicBezTo>
                  <a:pt x="101" y="90"/>
                  <a:pt x="101" y="90"/>
                  <a:pt x="101" y="90"/>
                </a:cubicBezTo>
                <a:cubicBezTo>
                  <a:pt x="107" y="96"/>
                  <a:pt x="114" y="102"/>
                  <a:pt x="119" y="109"/>
                </a:cubicBezTo>
                <a:cubicBezTo>
                  <a:pt x="120" y="109"/>
                  <a:pt x="121" y="109"/>
                  <a:pt x="122" y="109"/>
                </a:cubicBezTo>
                <a:cubicBezTo>
                  <a:pt x="133" y="109"/>
                  <a:pt x="143" y="114"/>
                  <a:pt x="150" y="121"/>
                </a:cubicBezTo>
                <a:cubicBezTo>
                  <a:pt x="150" y="121"/>
                  <a:pt x="150" y="121"/>
                  <a:pt x="150" y="121"/>
                </a:cubicBezTo>
                <a:cubicBezTo>
                  <a:pt x="158" y="129"/>
                  <a:pt x="162" y="139"/>
                  <a:pt x="162" y="151"/>
                </a:cubicBezTo>
                <a:cubicBezTo>
                  <a:pt x="162" y="162"/>
                  <a:pt x="158" y="173"/>
                  <a:pt x="150" y="180"/>
                </a:cubicBezTo>
                <a:cubicBezTo>
                  <a:pt x="143" y="188"/>
                  <a:pt x="133" y="192"/>
                  <a:pt x="122" y="192"/>
                </a:cubicBezTo>
                <a:cubicBezTo>
                  <a:pt x="121" y="192"/>
                  <a:pt x="121" y="192"/>
                  <a:pt x="121" y="192"/>
                </a:cubicBezTo>
                <a:cubicBezTo>
                  <a:pt x="35" y="192"/>
                  <a:pt x="35" y="192"/>
                  <a:pt x="35" y="192"/>
                </a:cubicBezTo>
                <a:cubicBezTo>
                  <a:pt x="31" y="192"/>
                  <a:pt x="28" y="189"/>
                  <a:pt x="28" y="185"/>
                </a:cubicBezTo>
                <a:cubicBezTo>
                  <a:pt x="28" y="185"/>
                  <a:pt x="28" y="185"/>
                  <a:pt x="28" y="185"/>
                </a:cubicBezTo>
                <a:cubicBezTo>
                  <a:pt x="28" y="178"/>
                  <a:pt x="28" y="178"/>
                  <a:pt x="28" y="178"/>
                </a:cubicBezTo>
                <a:cubicBezTo>
                  <a:pt x="14" y="178"/>
                  <a:pt x="14" y="178"/>
                  <a:pt x="14" y="178"/>
                </a:cubicBezTo>
                <a:cubicBezTo>
                  <a:pt x="13" y="178"/>
                  <a:pt x="13" y="178"/>
                  <a:pt x="12" y="178"/>
                </a:cubicBezTo>
                <a:cubicBezTo>
                  <a:pt x="8" y="177"/>
                  <a:pt x="5" y="175"/>
                  <a:pt x="3" y="172"/>
                </a:cubicBezTo>
                <a:cubicBezTo>
                  <a:pt x="1" y="169"/>
                  <a:pt x="0" y="165"/>
                  <a:pt x="0" y="161"/>
                </a:cubicBezTo>
                <a:cubicBezTo>
                  <a:pt x="0" y="145"/>
                  <a:pt x="0" y="145"/>
                  <a:pt x="0" y="145"/>
                </a:cubicBezTo>
                <a:cubicBezTo>
                  <a:pt x="0" y="137"/>
                  <a:pt x="1" y="130"/>
                  <a:pt x="4" y="123"/>
                </a:cubicBezTo>
                <a:cubicBezTo>
                  <a:pt x="9" y="109"/>
                  <a:pt x="20" y="100"/>
                  <a:pt x="30" y="90"/>
                </a:cubicBezTo>
                <a:cubicBezTo>
                  <a:pt x="30" y="89"/>
                  <a:pt x="30" y="89"/>
                  <a:pt x="30" y="89"/>
                </a:cubicBezTo>
                <a:cubicBezTo>
                  <a:pt x="30" y="89"/>
                  <a:pt x="30" y="89"/>
                  <a:pt x="30" y="89"/>
                </a:cubicBezTo>
                <a:cubicBezTo>
                  <a:pt x="20" y="80"/>
                  <a:pt x="15" y="66"/>
                  <a:pt x="15" y="53"/>
                </a:cubicBezTo>
                <a:cubicBezTo>
                  <a:pt x="15" y="24"/>
                  <a:pt x="38" y="0"/>
                  <a:pt x="66" y="0"/>
                </a:cubicBezTo>
                <a:close/>
                <a:moveTo>
                  <a:pt x="117" y="130"/>
                </a:moveTo>
                <a:cubicBezTo>
                  <a:pt x="117" y="130"/>
                  <a:pt x="117" y="130"/>
                  <a:pt x="117" y="130"/>
                </a:cubicBezTo>
                <a:cubicBezTo>
                  <a:pt x="117" y="146"/>
                  <a:pt x="117" y="146"/>
                  <a:pt x="117" y="146"/>
                </a:cubicBezTo>
                <a:cubicBezTo>
                  <a:pt x="102" y="146"/>
                  <a:pt x="102" y="146"/>
                  <a:pt x="102" y="146"/>
                </a:cubicBezTo>
                <a:cubicBezTo>
                  <a:pt x="99" y="146"/>
                  <a:pt x="97" y="148"/>
                  <a:pt x="97" y="151"/>
                </a:cubicBezTo>
                <a:cubicBezTo>
                  <a:pt x="97" y="153"/>
                  <a:pt x="99" y="155"/>
                  <a:pt x="102" y="155"/>
                </a:cubicBezTo>
                <a:cubicBezTo>
                  <a:pt x="117" y="155"/>
                  <a:pt x="117" y="155"/>
                  <a:pt x="117" y="155"/>
                </a:cubicBezTo>
                <a:cubicBezTo>
                  <a:pt x="117" y="171"/>
                  <a:pt x="117" y="171"/>
                  <a:pt x="117" y="171"/>
                </a:cubicBezTo>
                <a:cubicBezTo>
                  <a:pt x="117" y="174"/>
                  <a:pt x="119" y="176"/>
                  <a:pt x="122" y="176"/>
                </a:cubicBezTo>
                <a:cubicBezTo>
                  <a:pt x="124" y="176"/>
                  <a:pt x="126" y="174"/>
                  <a:pt x="126" y="171"/>
                </a:cubicBezTo>
                <a:cubicBezTo>
                  <a:pt x="126" y="155"/>
                  <a:pt x="126" y="155"/>
                  <a:pt x="126" y="155"/>
                </a:cubicBezTo>
                <a:cubicBezTo>
                  <a:pt x="141" y="155"/>
                  <a:pt x="141" y="155"/>
                  <a:pt x="141" y="155"/>
                </a:cubicBezTo>
                <a:cubicBezTo>
                  <a:pt x="144" y="155"/>
                  <a:pt x="146" y="153"/>
                  <a:pt x="146" y="151"/>
                </a:cubicBezTo>
                <a:cubicBezTo>
                  <a:pt x="146" y="148"/>
                  <a:pt x="144" y="146"/>
                  <a:pt x="141" y="146"/>
                </a:cubicBezTo>
                <a:cubicBezTo>
                  <a:pt x="126" y="146"/>
                  <a:pt x="126" y="146"/>
                  <a:pt x="126" y="146"/>
                </a:cubicBezTo>
                <a:cubicBezTo>
                  <a:pt x="126" y="130"/>
                  <a:pt x="126" y="130"/>
                  <a:pt x="126" y="130"/>
                </a:cubicBezTo>
                <a:cubicBezTo>
                  <a:pt x="126" y="124"/>
                  <a:pt x="117" y="124"/>
                  <a:pt x="117" y="130"/>
                </a:cubicBezTo>
                <a:close/>
                <a:moveTo>
                  <a:pt x="99" y="128"/>
                </a:moveTo>
                <a:cubicBezTo>
                  <a:pt x="99" y="128"/>
                  <a:pt x="99" y="128"/>
                  <a:pt x="99" y="128"/>
                </a:cubicBezTo>
                <a:cubicBezTo>
                  <a:pt x="94" y="133"/>
                  <a:pt x="90" y="142"/>
                  <a:pt x="90" y="151"/>
                </a:cubicBezTo>
                <a:cubicBezTo>
                  <a:pt x="90" y="160"/>
                  <a:pt x="94" y="168"/>
                  <a:pt x="99" y="174"/>
                </a:cubicBezTo>
                <a:cubicBezTo>
                  <a:pt x="105" y="179"/>
                  <a:pt x="113" y="183"/>
                  <a:pt x="122" y="183"/>
                </a:cubicBezTo>
                <a:cubicBezTo>
                  <a:pt x="130" y="183"/>
                  <a:pt x="138" y="179"/>
                  <a:pt x="144" y="174"/>
                </a:cubicBezTo>
                <a:cubicBezTo>
                  <a:pt x="150" y="168"/>
                  <a:pt x="153" y="160"/>
                  <a:pt x="153" y="151"/>
                </a:cubicBezTo>
                <a:cubicBezTo>
                  <a:pt x="153" y="142"/>
                  <a:pt x="150" y="134"/>
                  <a:pt x="144" y="128"/>
                </a:cubicBezTo>
                <a:cubicBezTo>
                  <a:pt x="144" y="128"/>
                  <a:pt x="144" y="128"/>
                  <a:pt x="144" y="128"/>
                </a:cubicBezTo>
                <a:cubicBezTo>
                  <a:pt x="132" y="115"/>
                  <a:pt x="112" y="115"/>
                  <a:pt x="99" y="128"/>
                </a:cubicBezTo>
                <a:close/>
                <a:moveTo>
                  <a:pt x="103" y="113"/>
                </a:moveTo>
                <a:cubicBezTo>
                  <a:pt x="103" y="113"/>
                  <a:pt x="103" y="113"/>
                  <a:pt x="103" y="113"/>
                </a:cubicBezTo>
                <a:cubicBezTo>
                  <a:pt x="99" y="108"/>
                  <a:pt x="93" y="103"/>
                  <a:pt x="89" y="99"/>
                </a:cubicBezTo>
                <a:cubicBezTo>
                  <a:pt x="82" y="103"/>
                  <a:pt x="74" y="105"/>
                  <a:pt x="66" y="105"/>
                </a:cubicBezTo>
                <a:cubicBezTo>
                  <a:pt x="57" y="105"/>
                  <a:pt x="49" y="103"/>
                  <a:pt x="42" y="99"/>
                </a:cubicBezTo>
                <a:cubicBezTo>
                  <a:pt x="34" y="107"/>
                  <a:pt x="22" y="117"/>
                  <a:pt x="17" y="129"/>
                </a:cubicBezTo>
                <a:cubicBezTo>
                  <a:pt x="15" y="134"/>
                  <a:pt x="15" y="139"/>
                  <a:pt x="15" y="145"/>
                </a:cubicBezTo>
                <a:cubicBezTo>
                  <a:pt x="15" y="161"/>
                  <a:pt x="15" y="161"/>
                  <a:pt x="15" y="161"/>
                </a:cubicBezTo>
                <a:cubicBezTo>
                  <a:pt x="15" y="162"/>
                  <a:pt x="15" y="162"/>
                  <a:pt x="15" y="163"/>
                </a:cubicBezTo>
                <a:cubicBezTo>
                  <a:pt x="34" y="163"/>
                  <a:pt x="34" y="163"/>
                  <a:pt x="34" y="163"/>
                </a:cubicBezTo>
                <a:cubicBezTo>
                  <a:pt x="34" y="143"/>
                  <a:pt x="34" y="143"/>
                  <a:pt x="34" y="143"/>
                </a:cubicBezTo>
                <a:cubicBezTo>
                  <a:pt x="34" y="140"/>
                  <a:pt x="36" y="138"/>
                  <a:pt x="38" y="138"/>
                </a:cubicBezTo>
                <a:cubicBezTo>
                  <a:pt x="41" y="138"/>
                  <a:pt x="43" y="140"/>
                  <a:pt x="43" y="143"/>
                </a:cubicBezTo>
                <a:cubicBezTo>
                  <a:pt x="43" y="170"/>
                  <a:pt x="43" y="170"/>
                  <a:pt x="43" y="170"/>
                </a:cubicBezTo>
                <a:cubicBezTo>
                  <a:pt x="43" y="170"/>
                  <a:pt x="43" y="170"/>
                  <a:pt x="43" y="170"/>
                </a:cubicBezTo>
                <a:cubicBezTo>
                  <a:pt x="43" y="177"/>
                  <a:pt x="43" y="177"/>
                  <a:pt x="43" y="177"/>
                </a:cubicBezTo>
                <a:cubicBezTo>
                  <a:pt x="90" y="177"/>
                  <a:pt x="90" y="177"/>
                  <a:pt x="90" y="177"/>
                </a:cubicBezTo>
                <a:cubicBezTo>
                  <a:pt x="85" y="170"/>
                  <a:pt x="81" y="161"/>
                  <a:pt x="81" y="151"/>
                </a:cubicBezTo>
                <a:cubicBezTo>
                  <a:pt x="81" y="139"/>
                  <a:pt x="86" y="129"/>
                  <a:pt x="93" y="121"/>
                </a:cubicBezTo>
                <a:cubicBezTo>
                  <a:pt x="93" y="121"/>
                  <a:pt x="93" y="121"/>
                  <a:pt x="93" y="121"/>
                </a:cubicBezTo>
                <a:cubicBezTo>
                  <a:pt x="93" y="121"/>
                  <a:pt x="93" y="121"/>
                  <a:pt x="93" y="121"/>
                </a:cubicBezTo>
                <a:cubicBezTo>
                  <a:pt x="96" y="118"/>
                  <a:pt x="99" y="115"/>
                  <a:pt x="103" y="113"/>
                </a:cubicBezTo>
                <a:close/>
                <a:moveTo>
                  <a:pt x="66" y="16"/>
                </a:moveTo>
                <a:cubicBezTo>
                  <a:pt x="66" y="16"/>
                  <a:pt x="66" y="16"/>
                  <a:pt x="66" y="16"/>
                </a:cubicBezTo>
                <a:cubicBezTo>
                  <a:pt x="46" y="16"/>
                  <a:pt x="30" y="32"/>
                  <a:pt x="30" y="53"/>
                </a:cubicBezTo>
                <a:cubicBezTo>
                  <a:pt x="30" y="73"/>
                  <a:pt x="46" y="89"/>
                  <a:pt x="66" y="89"/>
                </a:cubicBezTo>
                <a:cubicBezTo>
                  <a:pt x="85" y="89"/>
                  <a:pt x="101" y="73"/>
                  <a:pt x="101" y="53"/>
                </a:cubicBezTo>
                <a:cubicBezTo>
                  <a:pt x="101" y="32"/>
                  <a:pt x="85" y="16"/>
                  <a:pt x="66" y="16"/>
                </a:cubicBezTo>
                <a:close/>
              </a:path>
            </a:pathLst>
          </a:custGeom>
          <a:solidFill>
            <a:schemeClr val="accent2"/>
          </a:solidFill>
          <a:ln>
            <a:noFill/>
          </a:ln>
        </p:spPr>
        <p:txBody>
          <a:bodyPr vert="horz" wrap="square" lIns="91439" tIns="45720" rIns="91439" bIns="45720" numCol="1" anchor="t" anchorCtr="0" compatLnSpc="1"/>
          <a:lstStyle/>
          <a:p>
            <a:endParaRPr lang="zh-CN" altLang="en-US" sz="1799"/>
          </a:p>
        </p:txBody>
      </p:sp>
      <p:sp>
        <p:nvSpPr>
          <p:cNvPr id="16" name="Freeform 12"/>
          <p:cNvSpPr>
            <a:spLocks noEditPoints="1"/>
          </p:cNvSpPr>
          <p:nvPr/>
        </p:nvSpPr>
        <p:spPr bwMode="auto">
          <a:xfrm>
            <a:off x="7081562" y="3100394"/>
            <a:ext cx="280125" cy="369454"/>
          </a:xfrm>
          <a:custGeom>
            <a:avLst/>
            <a:gdLst>
              <a:gd name="T0" fmla="*/ 149 w 166"/>
              <a:gd name="T1" fmla="*/ 196 h 219"/>
              <a:gd name="T2" fmla="*/ 136 w 166"/>
              <a:gd name="T3" fmla="*/ 207 h 219"/>
              <a:gd name="T4" fmla="*/ 93 w 166"/>
              <a:gd name="T5" fmla="*/ 218 h 219"/>
              <a:gd name="T6" fmla="*/ 53 w 166"/>
              <a:gd name="T7" fmla="*/ 200 h 219"/>
              <a:gd name="T8" fmla="*/ 53 w 166"/>
              <a:gd name="T9" fmla="*/ 200 h 219"/>
              <a:gd name="T10" fmla="*/ 53 w 166"/>
              <a:gd name="T11" fmla="*/ 200 h 219"/>
              <a:gd name="T12" fmla="*/ 42 w 166"/>
              <a:gd name="T13" fmla="*/ 186 h 219"/>
              <a:gd name="T14" fmla="*/ 20 w 166"/>
              <a:gd name="T15" fmla="*/ 148 h 219"/>
              <a:gd name="T16" fmla="*/ 20 w 166"/>
              <a:gd name="T17" fmla="*/ 147 h 219"/>
              <a:gd name="T18" fmla="*/ 7 w 166"/>
              <a:gd name="T19" fmla="*/ 125 h 219"/>
              <a:gd name="T20" fmla="*/ 23 w 166"/>
              <a:gd name="T21" fmla="*/ 93 h 219"/>
              <a:gd name="T22" fmla="*/ 43 w 166"/>
              <a:gd name="T23" fmla="*/ 103 h 219"/>
              <a:gd name="T24" fmla="*/ 43 w 166"/>
              <a:gd name="T25" fmla="*/ 104 h 219"/>
              <a:gd name="T26" fmla="*/ 45 w 166"/>
              <a:gd name="T27" fmla="*/ 107 h 219"/>
              <a:gd name="T28" fmla="*/ 45 w 166"/>
              <a:gd name="T29" fmla="*/ 35 h 219"/>
              <a:gd name="T30" fmla="*/ 74 w 166"/>
              <a:gd name="T31" fmla="*/ 18 h 219"/>
              <a:gd name="T32" fmla="*/ 110 w 166"/>
              <a:gd name="T33" fmla="*/ 18 h 219"/>
              <a:gd name="T34" fmla="*/ 138 w 166"/>
              <a:gd name="T35" fmla="*/ 34 h 219"/>
              <a:gd name="T36" fmla="*/ 138 w 166"/>
              <a:gd name="T37" fmla="*/ 35 h 219"/>
              <a:gd name="T38" fmla="*/ 139 w 166"/>
              <a:gd name="T39" fmla="*/ 35 h 219"/>
              <a:gd name="T40" fmla="*/ 166 w 166"/>
              <a:gd name="T41" fmla="*/ 53 h 219"/>
              <a:gd name="T42" fmla="*/ 166 w 166"/>
              <a:gd name="T43" fmla="*/ 150 h 219"/>
              <a:gd name="T44" fmla="*/ 162 w 166"/>
              <a:gd name="T45" fmla="*/ 175 h 219"/>
              <a:gd name="T46" fmla="*/ 149 w 166"/>
              <a:gd name="T47" fmla="*/ 196 h 219"/>
              <a:gd name="T48" fmla="*/ 128 w 166"/>
              <a:gd name="T49" fmla="*/ 194 h 219"/>
              <a:gd name="T50" fmla="*/ 128 w 166"/>
              <a:gd name="T51" fmla="*/ 194 h 219"/>
              <a:gd name="T52" fmla="*/ 138 w 166"/>
              <a:gd name="T53" fmla="*/ 185 h 219"/>
              <a:gd name="T54" fmla="*/ 148 w 166"/>
              <a:gd name="T55" fmla="*/ 169 h 219"/>
              <a:gd name="T56" fmla="*/ 151 w 166"/>
              <a:gd name="T57" fmla="*/ 150 h 219"/>
              <a:gd name="T58" fmla="*/ 151 w 166"/>
              <a:gd name="T59" fmla="*/ 53 h 219"/>
              <a:gd name="T60" fmla="*/ 143 w 166"/>
              <a:gd name="T61" fmla="*/ 53 h 219"/>
              <a:gd name="T62" fmla="*/ 143 w 166"/>
              <a:gd name="T63" fmla="*/ 99 h 219"/>
              <a:gd name="T64" fmla="*/ 123 w 166"/>
              <a:gd name="T65" fmla="*/ 99 h 219"/>
              <a:gd name="T66" fmla="*/ 123 w 166"/>
              <a:gd name="T67" fmla="*/ 34 h 219"/>
              <a:gd name="T68" fmla="*/ 115 w 166"/>
              <a:gd name="T69" fmla="*/ 34 h 219"/>
              <a:gd name="T70" fmla="*/ 115 w 166"/>
              <a:gd name="T71" fmla="*/ 34 h 219"/>
              <a:gd name="T72" fmla="*/ 115 w 166"/>
              <a:gd name="T73" fmla="*/ 99 h 219"/>
              <a:gd name="T74" fmla="*/ 96 w 166"/>
              <a:gd name="T75" fmla="*/ 99 h 219"/>
              <a:gd name="T76" fmla="*/ 96 w 166"/>
              <a:gd name="T77" fmla="*/ 24 h 219"/>
              <a:gd name="T78" fmla="*/ 88 w 166"/>
              <a:gd name="T79" fmla="*/ 24 h 219"/>
              <a:gd name="T80" fmla="*/ 88 w 166"/>
              <a:gd name="T81" fmla="*/ 99 h 219"/>
              <a:gd name="T82" fmla="*/ 68 w 166"/>
              <a:gd name="T83" fmla="*/ 99 h 219"/>
              <a:gd name="T84" fmla="*/ 68 w 166"/>
              <a:gd name="T85" fmla="*/ 35 h 219"/>
              <a:gd name="T86" fmla="*/ 60 w 166"/>
              <a:gd name="T87" fmla="*/ 35 h 219"/>
              <a:gd name="T88" fmla="*/ 60 w 166"/>
              <a:gd name="T89" fmla="*/ 125 h 219"/>
              <a:gd name="T90" fmla="*/ 41 w 166"/>
              <a:gd name="T91" fmla="*/ 130 h 219"/>
              <a:gd name="T92" fmla="*/ 31 w 166"/>
              <a:gd name="T93" fmla="*/ 112 h 219"/>
              <a:gd name="T94" fmla="*/ 20 w 166"/>
              <a:gd name="T95" fmla="*/ 117 h 219"/>
              <a:gd name="T96" fmla="*/ 33 w 166"/>
              <a:gd name="T97" fmla="*/ 140 h 219"/>
              <a:gd name="T98" fmla="*/ 33 w 166"/>
              <a:gd name="T99" fmla="*/ 140 h 219"/>
              <a:gd name="T100" fmla="*/ 55 w 166"/>
              <a:gd name="T101" fmla="*/ 178 h 219"/>
              <a:gd name="T102" fmla="*/ 63 w 166"/>
              <a:gd name="T103" fmla="*/ 189 h 219"/>
              <a:gd name="T104" fmla="*/ 95 w 166"/>
              <a:gd name="T105" fmla="*/ 203 h 219"/>
              <a:gd name="T106" fmla="*/ 128 w 166"/>
              <a:gd name="T107" fmla="*/ 1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6" h="219">
                <a:moveTo>
                  <a:pt x="149" y="196"/>
                </a:moveTo>
                <a:cubicBezTo>
                  <a:pt x="145" y="200"/>
                  <a:pt x="141" y="204"/>
                  <a:pt x="136" y="207"/>
                </a:cubicBezTo>
                <a:cubicBezTo>
                  <a:pt x="123" y="216"/>
                  <a:pt x="108" y="219"/>
                  <a:pt x="93" y="218"/>
                </a:cubicBezTo>
                <a:cubicBezTo>
                  <a:pt x="79" y="217"/>
                  <a:pt x="65" y="211"/>
                  <a:pt x="53" y="200"/>
                </a:cubicBezTo>
                <a:cubicBezTo>
                  <a:pt x="53" y="200"/>
                  <a:pt x="53" y="200"/>
                  <a:pt x="53" y="200"/>
                </a:cubicBezTo>
                <a:cubicBezTo>
                  <a:pt x="53" y="200"/>
                  <a:pt x="53" y="200"/>
                  <a:pt x="53" y="200"/>
                </a:cubicBezTo>
                <a:cubicBezTo>
                  <a:pt x="49" y="196"/>
                  <a:pt x="45" y="191"/>
                  <a:pt x="42" y="186"/>
                </a:cubicBezTo>
                <a:cubicBezTo>
                  <a:pt x="20" y="148"/>
                  <a:pt x="20" y="148"/>
                  <a:pt x="20" y="148"/>
                </a:cubicBezTo>
                <a:cubicBezTo>
                  <a:pt x="20" y="147"/>
                  <a:pt x="20" y="147"/>
                  <a:pt x="20" y="147"/>
                </a:cubicBezTo>
                <a:cubicBezTo>
                  <a:pt x="7" y="125"/>
                  <a:pt x="7" y="125"/>
                  <a:pt x="7" y="125"/>
                </a:cubicBezTo>
                <a:cubicBezTo>
                  <a:pt x="0" y="111"/>
                  <a:pt x="8" y="95"/>
                  <a:pt x="23" y="93"/>
                </a:cubicBezTo>
                <a:cubicBezTo>
                  <a:pt x="29" y="93"/>
                  <a:pt x="37" y="95"/>
                  <a:pt x="43" y="103"/>
                </a:cubicBezTo>
                <a:cubicBezTo>
                  <a:pt x="43" y="103"/>
                  <a:pt x="43" y="104"/>
                  <a:pt x="43" y="104"/>
                </a:cubicBezTo>
                <a:cubicBezTo>
                  <a:pt x="45" y="107"/>
                  <a:pt x="45" y="107"/>
                  <a:pt x="45" y="107"/>
                </a:cubicBezTo>
                <a:cubicBezTo>
                  <a:pt x="45" y="35"/>
                  <a:pt x="45" y="35"/>
                  <a:pt x="45" y="35"/>
                </a:cubicBezTo>
                <a:cubicBezTo>
                  <a:pt x="45" y="19"/>
                  <a:pt x="61" y="11"/>
                  <a:pt x="74" y="18"/>
                </a:cubicBezTo>
                <a:cubicBezTo>
                  <a:pt x="79" y="0"/>
                  <a:pt x="104" y="1"/>
                  <a:pt x="110" y="18"/>
                </a:cubicBezTo>
                <a:cubicBezTo>
                  <a:pt x="122" y="11"/>
                  <a:pt x="138" y="19"/>
                  <a:pt x="138" y="34"/>
                </a:cubicBezTo>
                <a:cubicBezTo>
                  <a:pt x="138" y="35"/>
                  <a:pt x="138" y="35"/>
                  <a:pt x="138" y="35"/>
                </a:cubicBezTo>
                <a:cubicBezTo>
                  <a:pt x="139" y="35"/>
                  <a:pt x="139" y="35"/>
                  <a:pt x="139" y="35"/>
                </a:cubicBezTo>
                <a:cubicBezTo>
                  <a:pt x="152" y="30"/>
                  <a:pt x="166" y="38"/>
                  <a:pt x="166" y="53"/>
                </a:cubicBezTo>
                <a:cubicBezTo>
                  <a:pt x="166" y="150"/>
                  <a:pt x="166" y="150"/>
                  <a:pt x="166" y="150"/>
                </a:cubicBezTo>
                <a:cubicBezTo>
                  <a:pt x="166" y="158"/>
                  <a:pt x="165" y="167"/>
                  <a:pt x="162" y="175"/>
                </a:cubicBezTo>
                <a:cubicBezTo>
                  <a:pt x="159" y="182"/>
                  <a:pt x="155" y="190"/>
                  <a:pt x="149" y="196"/>
                </a:cubicBezTo>
                <a:close/>
                <a:moveTo>
                  <a:pt x="128" y="194"/>
                </a:moveTo>
                <a:cubicBezTo>
                  <a:pt x="128" y="194"/>
                  <a:pt x="128" y="194"/>
                  <a:pt x="128" y="194"/>
                </a:cubicBezTo>
                <a:cubicBezTo>
                  <a:pt x="132" y="192"/>
                  <a:pt x="135" y="189"/>
                  <a:pt x="138" y="185"/>
                </a:cubicBezTo>
                <a:cubicBezTo>
                  <a:pt x="142" y="181"/>
                  <a:pt x="146" y="175"/>
                  <a:pt x="148" y="169"/>
                </a:cubicBezTo>
                <a:cubicBezTo>
                  <a:pt x="150" y="163"/>
                  <a:pt x="151" y="157"/>
                  <a:pt x="151" y="150"/>
                </a:cubicBezTo>
                <a:cubicBezTo>
                  <a:pt x="151" y="53"/>
                  <a:pt x="151" y="53"/>
                  <a:pt x="151" y="53"/>
                </a:cubicBezTo>
                <a:cubicBezTo>
                  <a:pt x="151" y="47"/>
                  <a:pt x="143" y="47"/>
                  <a:pt x="143" y="53"/>
                </a:cubicBezTo>
                <a:cubicBezTo>
                  <a:pt x="143" y="99"/>
                  <a:pt x="143" y="99"/>
                  <a:pt x="143" y="99"/>
                </a:cubicBezTo>
                <a:cubicBezTo>
                  <a:pt x="143" y="111"/>
                  <a:pt x="123" y="111"/>
                  <a:pt x="123" y="99"/>
                </a:cubicBezTo>
                <a:cubicBezTo>
                  <a:pt x="123" y="34"/>
                  <a:pt x="123" y="34"/>
                  <a:pt x="123" y="34"/>
                </a:cubicBezTo>
                <a:cubicBezTo>
                  <a:pt x="123" y="29"/>
                  <a:pt x="115" y="29"/>
                  <a:pt x="115" y="34"/>
                </a:cubicBezTo>
                <a:cubicBezTo>
                  <a:pt x="115" y="34"/>
                  <a:pt x="115" y="34"/>
                  <a:pt x="115" y="34"/>
                </a:cubicBezTo>
                <a:cubicBezTo>
                  <a:pt x="115" y="99"/>
                  <a:pt x="115" y="99"/>
                  <a:pt x="115" y="99"/>
                </a:cubicBezTo>
                <a:cubicBezTo>
                  <a:pt x="115" y="111"/>
                  <a:pt x="96" y="111"/>
                  <a:pt x="96" y="99"/>
                </a:cubicBezTo>
                <a:cubicBezTo>
                  <a:pt x="96" y="24"/>
                  <a:pt x="96" y="24"/>
                  <a:pt x="96" y="24"/>
                </a:cubicBezTo>
                <a:cubicBezTo>
                  <a:pt x="96" y="18"/>
                  <a:pt x="88" y="19"/>
                  <a:pt x="88" y="24"/>
                </a:cubicBezTo>
                <a:cubicBezTo>
                  <a:pt x="88" y="99"/>
                  <a:pt x="88" y="99"/>
                  <a:pt x="88" y="99"/>
                </a:cubicBezTo>
                <a:cubicBezTo>
                  <a:pt x="88" y="111"/>
                  <a:pt x="68" y="111"/>
                  <a:pt x="68" y="99"/>
                </a:cubicBezTo>
                <a:cubicBezTo>
                  <a:pt x="68" y="35"/>
                  <a:pt x="68" y="35"/>
                  <a:pt x="68" y="35"/>
                </a:cubicBezTo>
                <a:cubicBezTo>
                  <a:pt x="68" y="29"/>
                  <a:pt x="60" y="29"/>
                  <a:pt x="60" y="35"/>
                </a:cubicBezTo>
                <a:cubicBezTo>
                  <a:pt x="60" y="125"/>
                  <a:pt x="60" y="125"/>
                  <a:pt x="60" y="125"/>
                </a:cubicBezTo>
                <a:cubicBezTo>
                  <a:pt x="60" y="135"/>
                  <a:pt x="46" y="139"/>
                  <a:pt x="41" y="130"/>
                </a:cubicBezTo>
                <a:cubicBezTo>
                  <a:pt x="31" y="112"/>
                  <a:pt x="31" y="112"/>
                  <a:pt x="31" y="112"/>
                </a:cubicBezTo>
                <a:cubicBezTo>
                  <a:pt x="26" y="106"/>
                  <a:pt x="16" y="110"/>
                  <a:pt x="20" y="117"/>
                </a:cubicBezTo>
                <a:cubicBezTo>
                  <a:pt x="33" y="140"/>
                  <a:pt x="33" y="140"/>
                  <a:pt x="33" y="140"/>
                </a:cubicBezTo>
                <a:cubicBezTo>
                  <a:pt x="33" y="140"/>
                  <a:pt x="33" y="140"/>
                  <a:pt x="33" y="140"/>
                </a:cubicBezTo>
                <a:cubicBezTo>
                  <a:pt x="55" y="178"/>
                  <a:pt x="55" y="178"/>
                  <a:pt x="55" y="178"/>
                </a:cubicBezTo>
                <a:cubicBezTo>
                  <a:pt x="57" y="182"/>
                  <a:pt x="60" y="186"/>
                  <a:pt x="63" y="189"/>
                </a:cubicBezTo>
                <a:cubicBezTo>
                  <a:pt x="72" y="197"/>
                  <a:pt x="83" y="202"/>
                  <a:pt x="95" y="203"/>
                </a:cubicBezTo>
                <a:cubicBezTo>
                  <a:pt x="106" y="204"/>
                  <a:pt x="118" y="201"/>
                  <a:pt x="128" y="194"/>
                </a:cubicBezTo>
                <a:close/>
              </a:path>
            </a:pathLst>
          </a:custGeom>
          <a:solidFill>
            <a:schemeClr val="accent3"/>
          </a:solidFill>
          <a:ln>
            <a:noFill/>
          </a:ln>
        </p:spPr>
        <p:txBody>
          <a:bodyPr vert="horz" wrap="square" lIns="91439" tIns="45720" rIns="91439" bIns="45720" numCol="1" anchor="t" anchorCtr="0" compatLnSpc="1"/>
          <a:lstStyle/>
          <a:p>
            <a:endParaRPr lang="zh-CN" altLang="en-US" sz="1799"/>
          </a:p>
        </p:txBody>
      </p:sp>
      <p:sp>
        <p:nvSpPr>
          <p:cNvPr id="17" name="Freeform 13"/>
          <p:cNvSpPr>
            <a:spLocks noEditPoints="1"/>
          </p:cNvSpPr>
          <p:nvPr/>
        </p:nvSpPr>
        <p:spPr bwMode="auto">
          <a:xfrm>
            <a:off x="1702929" y="3138096"/>
            <a:ext cx="323866" cy="302127"/>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accent4"/>
          </a:solidFill>
          <a:ln>
            <a:noFill/>
          </a:ln>
        </p:spPr>
        <p:txBody>
          <a:bodyPr vert="horz" wrap="square" lIns="91439" tIns="45720" rIns="91439" bIns="45720" numCol="1" anchor="t" anchorCtr="0" compatLnSpc="1"/>
          <a:lstStyle/>
          <a:p>
            <a:endParaRPr lang="zh-CN" altLang="en-US" sz="1799"/>
          </a:p>
        </p:txBody>
      </p:sp>
      <p:sp>
        <p:nvSpPr>
          <p:cNvPr id="18" name="矩形 17"/>
          <p:cNvSpPr/>
          <p:nvPr/>
        </p:nvSpPr>
        <p:spPr>
          <a:xfrm>
            <a:off x="3838709" y="2353832"/>
            <a:ext cx="495582" cy="461807"/>
          </a:xfrm>
          <a:prstGeom prst="rect">
            <a:avLst/>
          </a:prstGeom>
        </p:spPr>
        <p:txBody>
          <a:bodyPr wrap="none" lIns="91439" tIns="45720" rIns="91439" bIns="45720">
            <a:spAutoFit/>
          </a:bodyPr>
          <a:lstStyle/>
          <a:p>
            <a:pPr lvl="0" algn="ctr"/>
            <a:r>
              <a:rPr lang="en-US" altLang="zh-CN" sz="2399" b="1" dirty="0">
                <a:solidFill>
                  <a:srgbClr val="FFFFFF"/>
                </a:solidFill>
              </a:rPr>
              <a:t>01</a:t>
            </a:r>
          </a:p>
        </p:txBody>
      </p:sp>
      <p:sp>
        <p:nvSpPr>
          <p:cNvPr id="19" name="矩形 18"/>
          <p:cNvSpPr/>
          <p:nvPr/>
        </p:nvSpPr>
        <p:spPr>
          <a:xfrm>
            <a:off x="3176339" y="2816650"/>
            <a:ext cx="812934" cy="246297"/>
          </a:xfrm>
          <a:prstGeom prst="rect">
            <a:avLst/>
          </a:prstGeom>
        </p:spPr>
        <p:txBody>
          <a:bodyPr wrap="none" lIns="91439" tIns="45720" rIns="91439" bIns="45720">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20" name="矩形 19"/>
          <p:cNvSpPr/>
          <p:nvPr/>
        </p:nvSpPr>
        <p:spPr>
          <a:xfrm>
            <a:off x="4568857" y="2169171"/>
            <a:ext cx="495583" cy="461807"/>
          </a:xfrm>
          <a:prstGeom prst="rect">
            <a:avLst/>
          </a:prstGeom>
        </p:spPr>
        <p:txBody>
          <a:bodyPr wrap="none" lIns="91439" tIns="45720" rIns="91439" bIns="45720">
            <a:spAutoFit/>
          </a:bodyPr>
          <a:lstStyle/>
          <a:p>
            <a:pPr lvl="0" algn="ctr"/>
            <a:r>
              <a:rPr lang="en-US" altLang="zh-CN" sz="2399" b="1" dirty="0">
                <a:solidFill>
                  <a:srgbClr val="FFFFFF"/>
                </a:solidFill>
              </a:rPr>
              <a:t>02</a:t>
            </a:r>
          </a:p>
        </p:txBody>
      </p:sp>
      <p:sp>
        <p:nvSpPr>
          <p:cNvPr id="21" name="矩形 20"/>
          <p:cNvSpPr/>
          <p:nvPr/>
        </p:nvSpPr>
        <p:spPr>
          <a:xfrm>
            <a:off x="4162391" y="1725029"/>
            <a:ext cx="812934" cy="246297"/>
          </a:xfrm>
          <a:prstGeom prst="rect">
            <a:avLst/>
          </a:prstGeom>
        </p:spPr>
        <p:txBody>
          <a:bodyPr wrap="none" lIns="91439" tIns="45720" rIns="91439" bIns="45720">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22" name="矩形 21"/>
          <p:cNvSpPr/>
          <p:nvPr/>
        </p:nvSpPr>
        <p:spPr>
          <a:xfrm>
            <a:off x="4809203" y="2816650"/>
            <a:ext cx="495583" cy="461807"/>
          </a:xfrm>
          <a:prstGeom prst="rect">
            <a:avLst/>
          </a:prstGeom>
        </p:spPr>
        <p:txBody>
          <a:bodyPr wrap="none" lIns="91439" tIns="45720" rIns="91439" bIns="45720">
            <a:spAutoFit/>
          </a:bodyPr>
          <a:lstStyle/>
          <a:p>
            <a:pPr lvl="0" algn="ctr"/>
            <a:r>
              <a:rPr lang="en-US" altLang="zh-CN" sz="2399" b="1" dirty="0">
                <a:solidFill>
                  <a:srgbClr val="FFFFFF"/>
                </a:solidFill>
              </a:rPr>
              <a:t>03</a:t>
            </a:r>
          </a:p>
        </p:txBody>
      </p:sp>
      <p:sp>
        <p:nvSpPr>
          <p:cNvPr id="23" name="矩形 22"/>
          <p:cNvSpPr/>
          <p:nvPr/>
        </p:nvSpPr>
        <p:spPr>
          <a:xfrm>
            <a:off x="5147987" y="2561404"/>
            <a:ext cx="812934" cy="246297"/>
          </a:xfrm>
          <a:prstGeom prst="rect">
            <a:avLst/>
          </a:prstGeom>
        </p:spPr>
        <p:txBody>
          <a:bodyPr wrap="none" lIns="91439" tIns="45720" rIns="91439" bIns="45720">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24" name="矩形 23"/>
          <p:cNvSpPr/>
          <p:nvPr/>
        </p:nvSpPr>
        <p:spPr>
          <a:xfrm>
            <a:off x="4090690" y="3047553"/>
            <a:ext cx="495583" cy="461807"/>
          </a:xfrm>
          <a:prstGeom prst="rect">
            <a:avLst/>
          </a:prstGeom>
        </p:spPr>
        <p:txBody>
          <a:bodyPr wrap="none" lIns="91439" tIns="45720" rIns="91439" bIns="45720">
            <a:spAutoFit/>
          </a:bodyPr>
          <a:lstStyle/>
          <a:p>
            <a:pPr lvl="0" algn="ctr"/>
            <a:r>
              <a:rPr lang="en-US" altLang="zh-CN" sz="2399" b="1" dirty="0">
                <a:solidFill>
                  <a:srgbClr val="FFFFFF"/>
                </a:solidFill>
              </a:rPr>
              <a:t>04</a:t>
            </a:r>
          </a:p>
        </p:txBody>
      </p:sp>
      <p:sp>
        <p:nvSpPr>
          <p:cNvPr id="25" name="矩形 24"/>
          <p:cNvSpPr/>
          <p:nvPr/>
        </p:nvSpPr>
        <p:spPr>
          <a:xfrm>
            <a:off x="4162391" y="3681806"/>
            <a:ext cx="812934" cy="246297"/>
          </a:xfrm>
          <a:prstGeom prst="rect">
            <a:avLst/>
          </a:prstGeom>
        </p:spPr>
        <p:txBody>
          <a:bodyPr wrap="none" lIns="91439" tIns="45720" rIns="91439" bIns="45720">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26" name="Rectangle 24"/>
          <p:cNvSpPr>
            <a:spLocks noChangeArrowheads="1"/>
          </p:cNvSpPr>
          <p:nvPr/>
        </p:nvSpPr>
        <p:spPr bwMode="auto">
          <a:xfrm>
            <a:off x="943197" y="1769229"/>
            <a:ext cx="1843329" cy="728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marL="171450" indent="-171450">
              <a:lnSpc>
                <a:spcPct val="120000"/>
              </a:lnSpc>
              <a:spcBef>
                <a:spcPts val="500"/>
              </a:spcBef>
              <a:buClr>
                <a:schemeClr val="bg1">
                  <a:lumMod val="50000"/>
                </a:schemeClr>
              </a:buClr>
              <a:buFont typeface="Wingdings" pitchFamily="2" charset="2"/>
              <a:buChar char="n"/>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7" name="Rectangle 24"/>
          <p:cNvSpPr>
            <a:spLocks noChangeArrowheads="1"/>
          </p:cNvSpPr>
          <p:nvPr/>
        </p:nvSpPr>
        <p:spPr bwMode="auto">
          <a:xfrm>
            <a:off x="943197" y="3609776"/>
            <a:ext cx="1843329" cy="728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marL="171450" indent="-171450">
              <a:lnSpc>
                <a:spcPct val="120000"/>
              </a:lnSpc>
              <a:spcBef>
                <a:spcPts val="500"/>
              </a:spcBef>
              <a:buClr>
                <a:schemeClr val="bg1">
                  <a:lumMod val="50000"/>
                </a:schemeClr>
              </a:buClr>
              <a:buFont typeface="Wingdings" pitchFamily="2" charset="2"/>
              <a:buChar char="n"/>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8" name="Rectangle 24"/>
          <p:cNvSpPr>
            <a:spLocks noChangeArrowheads="1"/>
          </p:cNvSpPr>
          <p:nvPr/>
        </p:nvSpPr>
        <p:spPr bwMode="auto">
          <a:xfrm>
            <a:off x="6299959" y="1769229"/>
            <a:ext cx="1843329" cy="728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marL="171450" indent="-171450">
              <a:lnSpc>
                <a:spcPct val="120000"/>
              </a:lnSpc>
              <a:spcBef>
                <a:spcPts val="500"/>
              </a:spcBef>
              <a:buClr>
                <a:schemeClr val="bg1">
                  <a:lumMod val="50000"/>
                </a:schemeClr>
              </a:buClr>
              <a:buFont typeface="Wingdings" pitchFamily="2" charset="2"/>
              <a:buChar char="n"/>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9" name="Rectangle 24"/>
          <p:cNvSpPr>
            <a:spLocks noChangeArrowheads="1"/>
          </p:cNvSpPr>
          <p:nvPr/>
        </p:nvSpPr>
        <p:spPr bwMode="auto">
          <a:xfrm>
            <a:off x="6299959" y="3609776"/>
            <a:ext cx="1843329" cy="728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marL="171450" indent="-171450">
              <a:lnSpc>
                <a:spcPct val="120000"/>
              </a:lnSpc>
              <a:spcBef>
                <a:spcPts val="500"/>
              </a:spcBef>
              <a:buClr>
                <a:schemeClr val="bg1">
                  <a:lumMod val="50000"/>
                </a:schemeClr>
              </a:buClr>
              <a:buFont typeface="Wingdings" pitchFamily="2" charset="2"/>
              <a:buChar char="n"/>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91582594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60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anim calcmode="lin" valueType="num">
                                      <p:cBhvr>
                                        <p:cTn id="10" dur="500" fill="hold"/>
                                        <p:tgtEl>
                                          <p:spTgt spid="9"/>
                                        </p:tgtEl>
                                        <p:attrNameLst>
                                          <p:attrName>ppt_x</p:attrName>
                                        </p:attrNameLst>
                                      </p:cBhvr>
                                      <p:tavLst>
                                        <p:tav tm="0">
                                          <p:val>
                                            <p:fltVal val="0.5"/>
                                          </p:val>
                                        </p:tav>
                                        <p:tav tm="100000">
                                          <p:val>
                                            <p:strVal val="#ppt_x"/>
                                          </p:val>
                                        </p:tav>
                                      </p:tavLst>
                                    </p:anim>
                                    <p:anim calcmode="lin" valueType="num">
                                      <p:cBhvr>
                                        <p:cTn id="11" dur="500" fill="hold"/>
                                        <p:tgtEl>
                                          <p:spTgt spid="9"/>
                                        </p:tgtEl>
                                        <p:attrNameLst>
                                          <p:attrName>ppt_y</p:attrName>
                                        </p:attrNameLst>
                                      </p:cBhvr>
                                      <p:tavLst>
                                        <p:tav tm="0">
                                          <p:val>
                                            <p:fltVal val="0.5"/>
                                          </p:val>
                                        </p:tav>
                                        <p:tav tm="100000">
                                          <p:val>
                                            <p:strVal val="#ppt_y"/>
                                          </p:val>
                                        </p:tav>
                                      </p:tavLst>
                                    </p:anim>
                                  </p:childTnLst>
                                </p:cTn>
                              </p:par>
                              <p:par>
                                <p:cTn id="12" presetID="53" presetClass="entr" presetSubtype="16" fill="hold" grpId="0" nodeType="withEffect">
                                  <p:stCondLst>
                                    <p:cond delay="60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childTnLst>
                                </p:cTn>
                              </p:par>
                              <p:par>
                                <p:cTn id="17" presetID="53" presetClass="entr" presetSubtype="16" fill="hold" grpId="0" nodeType="withEffect">
                                  <p:stCondLst>
                                    <p:cond delay="6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par>
                                <p:cTn id="22" presetID="47" presetClass="entr" presetSubtype="0" fill="hold" grpId="0" nodeType="withEffect">
                                  <p:stCondLst>
                                    <p:cond delay="11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anim calcmode="lin" valueType="num">
                                      <p:cBhvr>
                                        <p:cTn id="25" dur="500" fill="hold"/>
                                        <p:tgtEl>
                                          <p:spTgt spid="10"/>
                                        </p:tgtEl>
                                        <p:attrNameLst>
                                          <p:attrName>ppt_x</p:attrName>
                                        </p:attrNameLst>
                                      </p:cBhvr>
                                      <p:tavLst>
                                        <p:tav tm="0">
                                          <p:val>
                                            <p:strVal val="#ppt_x"/>
                                          </p:val>
                                        </p:tav>
                                        <p:tav tm="100000">
                                          <p:val>
                                            <p:strVal val="#ppt_x"/>
                                          </p:val>
                                        </p:tav>
                                      </p:tavLst>
                                    </p:anim>
                                    <p:anim calcmode="lin" valueType="num">
                                      <p:cBhvr>
                                        <p:cTn id="26" dur="500" fill="hold"/>
                                        <p:tgtEl>
                                          <p:spTgt spid="1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110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anim calcmode="lin" valueType="num">
                                      <p:cBhvr>
                                        <p:cTn id="30" dur="500" fill="hold"/>
                                        <p:tgtEl>
                                          <p:spTgt spid="26"/>
                                        </p:tgtEl>
                                        <p:attrNameLst>
                                          <p:attrName>ppt_x</p:attrName>
                                        </p:attrNameLst>
                                      </p:cBhvr>
                                      <p:tavLst>
                                        <p:tav tm="0">
                                          <p:val>
                                            <p:strVal val="#ppt_x"/>
                                          </p:val>
                                        </p:tav>
                                        <p:tav tm="100000">
                                          <p:val>
                                            <p:strVal val="#ppt_x"/>
                                          </p:val>
                                        </p:tav>
                                      </p:tavLst>
                                    </p:anim>
                                    <p:anim calcmode="lin" valueType="num">
                                      <p:cBhvr>
                                        <p:cTn id="31" dur="500" fill="hold"/>
                                        <p:tgtEl>
                                          <p:spTgt spid="26"/>
                                        </p:tgtEl>
                                        <p:attrNameLst>
                                          <p:attrName>ppt_y</p:attrName>
                                        </p:attrNameLst>
                                      </p:cBhvr>
                                      <p:tavLst>
                                        <p:tav tm="0">
                                          <p:val>
                                            <p:strVal val="#ppt_y+.1"/>
                                          </p:val>
                                        </p:tav>
                                        <p:tav tm="100000">
                                          <p:val>
                                            <p:strVal val="#ppt_y"/>
                                          </p:val>
                                        </p:tav>
                                      </p:tavLst>
                                    </p:anim>
                                  </p:childTnLst>
                                </p:cTn>
                              </p:par>
                              <p:par>
                                <p:cTn id="32" presetID="53" presetClass="entr" presetSubtype="528" fill="hold" grpId="0" nodeType="withEffect">
                                  <p:stCondLst>
                                    <p:cond delay="160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anim calcmode="lin" valueType="num">
                                      <p:cBhvr>
                                        <p:cTn id="37" dur="500" fill="hold"/>
                                        <p:tgtEl>
                                          <p:spTgt spid="8"/>
                                        </p:tgtEl>
                                        <p:attrNameLst>
                                          <p:attrName>ppt_x</p:attrName>
                                        </p:attrNameLst>
                                      </p:cBhvr>
                                      <p:tavLst>
                                        <p:tav tm="0">
                                          <p:val>
                                            <p:fltVal val="0.5"/>
                                          </p:val>
                                        </p:tav>
                                        <p:tav tm="100000">
                                          <p:val>
                                            <p:strVal val="#ppt_x"/>
                                          </p:val>
                                        </p:tav>
                                      </p:tavLst>
                                    </p:anim>
                                    <p:anim calcmode="lin" valueType="num">
                                      <p:cBhvr>
                                        <p:cTn id="38" dur="500" fill="hold"/>
                                        <p:tgtEl>
                                          <p:spTgt spid="8"/>
                                        </p:tgtEl>
                                        <p:attrNameLst>
                                          <p:attrName>ppt_y</p:attrName>
                                        </p:attrNameLst>
                                      </p:cBhvr>
                                      <p:tavLst>
                                        <p:tav tm="0">
                                          <p:val>
                                            <p:fltVal val="0.5"/>
                                          </p:val>
                                        </p:tav>
                                        <p:tav tm="100000">
                                          <p:val>
                                            <p:strVal val="#ppt_y"/>
                                          </p:val>
                                        </p:tav>
                                      </p:tavLst>
                                    </p:anim>
                                  </p:childTnLst>
                                </p:cTn>
                              </p:par>
                              <p:par>
                                <p:cTn id="39" presetID="53" presetClass="entr" presetSubtype="16" fill="hold" grpId="0" nodeType="withEffect">
                                  <p:stCondLst>
                                    <p:cond delay="1600"/>
                                  </p:stCondLst>
                                  <p:childTnLst>
                                    <p:set>
                                      <p:cBhvr>
                                        <p:cTn id="40" dur="1" fill="hold">
                                          <p:stCondLst>
                                            <p:cond delay="0"/>
                                          </p:stCondLst>
                                        </p:cTn>
                                        <p:tgtEl>
                                          <p:spTgt spid="21"/>
                                        </p:tgtEl>
                                        <p:attrNameLst>
                                          <p:attrName>style.visibility</p:attrName>
                                        </p:attrNameLst>
                                      </p:cBhvr>
                                      <p:to>
                                        <p:strVal val="visible"/>
                                      </p:to>
                                    </p:set>
                                    <p:anim calcmode="lin" valueType="num">
                                      <p:cBhvr>
                                        <p:cTn id="41" dur="500" fill="hold"/>
                                        <p:tgtEl>
                                          <p:spTgt spid="21"/>
                                        </p:tgtEl>
                                        <p:attrNameLst>
                                          <p:attrName>ppt_w</p:attrName>
                                        </p:attrNameLst>
                                      </p:cBhvr>
                                      <p:tavLst>
                                        <p:tav tm="0">
                                          <p:val>
                                            <p:fltVal val="0"/>
                                          </p:val>
                                        </p:tav>
                                        <p:tav tm="100000">
                                          <p:val>
                                            <p:strVal val="#ppt_w"/>
                                          </p:val>
                                        </p:tav>
                                      </p:tavLst>
                                    </p:anim>
                                    <p:anim calcmode="lin" valueType="num">
                                      <p:cBhvr>
                                        <p:cTn id="42" dur="500" fill="hold"/>
                                        <p:tgtEl>
                                          <p:spTgt spid="21"/>
                                        </p:tgtEl>
                                        <p:attrNameLst>
                                          <p:attrName>ppt_h</p:attrName>
                                        </p:attrNameLst>
                                      </p:cBhvr>
                                      <p:tavLst>
                                        <p:tav tm="0">
                                          <p:val>
                                            <p:fltVal val="0"/>
                                          </p:val>
                                        </p:tav>
                                        <p:tav tm="100000">
                                          <p:val>
                                            <p:strVal val="#ppt_h"/>
                                          </p:val>
                                        </p:tav>
                                      </p:tavLst>
                                    </p:anim>
                                    <p:animEffect transition="in" filter="fade">
                                      <p:cBhvr>
                                        <p:cTn id="43" dur="500"/>
                                        <p:tgtEl>
                                          <p:spTgt spid="21"/>
                                        </p:tgtEl>
                                      </p:cBhvr>
                                    </p:animEffect>
                                  </p:childTnLst>
                                </p:cTn>
                              </p:par>
                              <p:par>
                                <p:cTn id="44" presetID="53" presetClass="entr" presetSubtype="16" fill="hold" grpId="0" nodeType="withEffect">
                                  <p:stCondLst>
                                    <p:cond delay="160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par>
                                <p:cTn id="49" presetID="47" presetClass="entr" presetSubtype="0" fill="hold" grpId="0" nodeType="withEffect">
                                  <p:stCondLst>
                                    <p:cond delay="210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anim calcmode="lin" valueType="num">
                                      <p:cBhvr>
                                        <p:cTn id="52" dur="500" fill="hold"/>
                                        <p:tgtEl>
                                          <p:spTgt spid="11"/>
                                        </p:tgtEl>
                                        <p:attrNameLst>
                                          <p:attrName>ppt_x</p:attrName>
                                        </p:attrNameLst>
                                      </p:cBhvr>
                                      <p:tavLst>
                                        <p:tav tm="0">
                                          <p:val>
                                            <p:strVal val="#ppt_x"/>
                                          </p:val>
                                        </p:tav>
                                        <p:tav tm="100000">
                                          <p:val>
                                            <p:strVal val="#ppt_x"/>
                                          </p:val>
                                        </p:tav>
                                      </p:tavLst>
                                    </p:anim>
                                    <p:anim calcmode="lin" valueType="num">
                                      <p:cBhvr>
                                        <p:cTn id="53" dur="500" fill="hold"/>
                                        <p:tgtEl>
                                          <p:spTgt spid="11"/>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210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anim calcmode="lin" valueType="num">
                                      <p:cBhvr>
                                        <p:cTn id="57" dur="500" fill="hold"/>
                                        <p:tgtEl>
                                          <p:spTgt spid="28"/>
                                        </p:tgtEl>
                                        <p:attrNameLst>
                                          <p:attrName>ppt_x</p:attrName>
                                        </p:attrNameLst>
                                      </p:cBhvr>
                                      <p:tavLst>
                                        <p:tav tm="0">
                                          <p:val>
                                            <p:strVal val="#ppt_x"/>
                                          </p:val>
                                        </p:tav>
                                        <p:tav tm="100000">
                                          <p:val>
                                            <p:strVal val="#ppt_x"/>
                                          </p:val>
                                        </p:tav>
                                      </p:tavLst>
                                    </p:anim>
                                    <p:anim calcmode="lin" valueType="num">
                                      <p:cBhvr>
                                        <p:cTn id="58" dur="500" fill="hold"/>
                                        <p:tgtEl>
                                          <p:spTgt spid="28"/>
                                        </p:tgtEl>
                                        <p:attrNameLst>
                                          <p:attrName>ppt_y</p:attrName>
                                        </p:attrNameLst>
                                      </p:cBhvr>
                                      <p:tavLst>
                                        <p:tav tm="0">
                                          <p:val>
                                            <p:strVal val="#ppt_y+.1"/>
                                          </p:val>
                                        </p:tav>
                                        <p:tav tm="100000">
                                          <p:val>
                                            <p:strVal val="#ppt_y"/>
                                          </p:val>
                                        </p:tav>
                                      </p:tavLst>
                                    </p:anim>
                                  </p:childTnLst>
                                </p:cTn>
                              </p:par>
                              <p:par>
                                <p:cTn id="59" presetID="53" presetClass="entr" presetSubtype="528" fill="hold" grpId="0" nodeType="withEffect">
                                  <p:stCondLst>
                                    <p:cond delay="2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Effect transition="in" filter="fade">
                                      <p:cBhvr>
                                        <p:cTn id="63" dur="500"/>
                                        <p:tgtEl>
                                          <p:spTgt spid="7"/>
                                        </p:tgtEl>
                                      </p:cBhvr>
                                    </p:animEffect>
                                    <p:anim calcmode="lin" valueType="num">
                                      <p:cBhvr>
                                        <p:cTn id="64" dur="500" fill="hold"/>
                                        <p:tgtEl>
                                          <p:spTgt spid="7"/>
                                        </p:tgtEl>
                                        <p:attrNameLst>
                                          <p:attrName>ppt_x</p:attrName>
                                        </p:attrNameLst>
                                      </p:cBhvr>
                                      <p:tavLst>
                                        <p:tav tm="0">
                                          <p:val>
                                            <p:fltVal val="0.5"/>
                                          </p:val>
                                        </p:tav>
                                        <p:tav tm="100000">
                                          <p:val>
                                            <p:strVal val="#ppt_x"/>
                                          </p:val>
                                        </p:tav>
                                      </p:tavLst>
                                    </p:anim>
                                    <p:anim calcmode="lin" valueType="num">
                                      <p:cBhvr>
                                        <p:cTn id="65" dur="500" fill="hold"/>
                                        <p:tgtEl>
                                          <p:spTgt spid="7"/>
                                        </p:tgtEl>
                                        <p:attrNameLst>
                                          <p:attrName>ppt_y</p:attrName>
                                        </p:attrNameLst>
                                      </p:cBhvr>
                                      <p:tavLst>
                                        <p:tav tm="0">
                                          <p:val>
                                            <p:fltVal val="0.5"/>
                                          </p:val>
                                        </p:tav>
                                        <p:tav tm="100000">
                                          <p:val>
                                            <p:strVal val="#ppt_y"/>
                                          </p:val>
                                        </p:tav>
                                      </p:tavLst>
                                    </p:anim>
                                  </p:childTnLst>
                                </p:cTn>
                              </p:par>
                              <p:par>
                                <p:cTn id="66" presetID="53" presetClass="entr" presetSubtype="16" fill="hold" grpId="0" nodeType="withEffect">
                                  <p:stCondLst>
                                    <p:cond delay="2600"/>
                                  </p:stCondLst>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ppt_w</p:attrName>
                                        </p:attrNameLst>
                                      </p:cBhvr>
                                      <p:tavLst>
                                        <p:tav tm="0">
                                          <p:val>
                                            <p:fltVal val="0"/>
                                          </p:val>
                                        </p:tav>
                                        <p:tav tm="100000">
                                          <p:val>
                                            <p:strVal val="#ppt_w"/>
                                          </p:val>
                                        </p:tav>
                                      </p:tavLst>
                                    </p:anim>
                                    <p:anim calcmode="lin" valueType="num">
                                      <p:cBhvr>
                                        <p:cTn id="69" dur="500" fill="hold"/>
                                        <p:tgtEl>
                                          <p:spTgt spid="23"/>
                                        </p:tgtEl>
                                        <p:attrNameLst>
                                          <p:attrName>ppt_h</p:attrName>
                                        </p:attrNameLst>
                                      </p:cBhvr>
                                      <p:tavLst>
                                        <p:tav tm="0">
                                          <p:val>
                                            <p:fltVal val="0"/>
                                          </p:val>
                                        </p:tav>
                                        <p:tav tm="100000">
                                          <p:val>
                                            <p:strVal val="#ppt_h"/>
                                          </p:val>
                                        </p:tav>
                                      </p:tavLst>
                                    </p:anim>
                                    <p:animEffect transition="in" filter="fade">
                                      <p:cBhvr>
                                        <p:cTn id="70" dur="500"/>
                                        <p:tgtEl>
                                          <p:spTgt spid="23"/>
                                        </p:tgtEl>
                                      </p:cBhvr>
                                    </p:animEffect>
                                  </p:childTnLst>
                                </p:cTn>
                              </p:par>
                              <p:par>
                                <p:cTn id="71" presetID="53" presetClass="entr" presetSubtype="16" fill="hold" grpId="0" nodeType="withEffect">
                                  <p:stCondLst>
                                    <p:cond delay="2600"/>
                                  </p:stCondLst>
                                  <p:childTnLst>
                                    <p:set>
                                      <p:cBhvr>
                                        <p:cTn id="72" dur="1" fill="hold">
                                          <p:stCondLst>
                                            <p:cond delay="0"/>
                                          </p:stCondLst>
                                        </p:cTn>
                                        <p:tgtEl>
                                          <p:spTgt spid="22"/>
                                        </p:tgtEl>
                                        <p:attrNameLst>
                                          <p:attrName>style.visibility</p:attrName>
                                        </p:attrNameLst>
                                      </p:cBhvr>
                                      <p:to>
                                        <p:strVal val="visible"/>
                                      </p:to>
                                    </p:set>
                                    <p:anim calcmode="lin" valueType="num">
                                      <p:cBhvr>
                                        <p:cTn id="73" dur="500" fill="hold"/>
                                        <p:tgtEl>
                                          <p:spTgt spid="22"/>
                                        </p:tgtEl>
                                        <p:attrNameLst>
                                          <p:attrName>ppt_w</p:attrName>
                                        </p:attrNameLst>
                                      </p:cBhvr>
                                      <p:tavLst>
                                        <p:tav tm="0">
                                          <p:val>
                                            <p:fltVal val="0"/>
                                          </p:val>
                                        </p:tav>
                                        <p:tav tm="100000">
                                          <p:val>
                                            <p:strVal val="#ppt_w"/>
                                          </p:val>
                                        </p:tav>
                                      </p:tavLst>
                                    </p:anim>
                                    <p:anim calcmode="lin" valueType="num">
                                      <p:cBhvr>
                                        <p:cTn id="74" dur="500" fill="hold"/>
                                        <p:tgtEl>
                                          <p:spTgt spid="22"/>
                                        </p:tgtEl>
                                        <p:attrNameLst>
                                          <p:attrName>ppt_h</p:attrName>
                                        </p:attrNameLst>
                                      </p:cBhvr>
                                      <p:tavLst>
                                        <p:tav tm="0">
                                          <p:val>
                                            <p:fltVal val="0"/>
                                          </p:val>
                                        </p:tav>
                                        <p:tav tm="100000">
                                          <p:val>
                                            <p:strVal val="#ppt_h"/>
                                          </p:val>
                                        </p:tav>
                                      </p:tavLst>
                                    </p:anim>
                                    <p:animEffect transition="in" filter="fade">
                                      <p:cBhvr>
                                        <p:cTn id="75" dur="500"/>
                                        <p:tgtEl>
                                          <p:spTgt spid="22"/>
                                        </p:tgtEl>
                                      </p:cBhvr>
                                    </p:animEffect>
                                  </p:childTnLst>
                                </p:cTn>
                              </p:par>
                              <p:par>
                                <p:cTn id="76" presetID="47" presetClass="entr" presetSubtype="0" fill="hold" grpId="0" nodeType="withEffect">
                                  <p:stCondLst>
                                    <p:cond delay="3100"/>
                                  </p:stCondLst>
                                  <p:childTnLst>
                                    <p:set>
                                      <p:cBhvr>
                                        <p:cTn id="77" dur="1" fill="hold">
                                          <p:stCondLst>
                                            <p:cond delay="0"/>
                                          </p:stCondLst>
                                        </p:cTn>
                                        <p:tgtEl>
                                          <p:spTgt spid="16"/>
                                        </p:tgtEl>
                                        <p:attrNameLst>
                                          <p:attrName>style.visibility</p:attrName>
                                        </p:attrNameLst>
                                      </p:cBhvr>
                                      <p:to>
                                        <p:strVal val="visible"/>
                                      </p:to>
                                    </p:set>
                                    <p:animEffect transition="in" filter="fade">
                                      <p:cBhvr>
                                        <p:cTn id="78" dur="500"/>
                                        <p:tgtEl>
                                          <p:spTgt spid="16"/>
                                        </p:tgtEl>
                                      </p:cBhvr>
                                    </p:animEffect>
                                    <p:anim calcmode="lin" valueType="num">
                                      <p:cBhvr>
                                        <p:cTn id="79" dur="500" fill="hold"/>
                                        <p:tgtEl>
                                          <p:spTgt spid="16"/>
                                        </p:tgtEl>
                                        <p:attrNameLst>
                                          <p:attrName>ppt_x</p:attrName>
                                        </p:attrNameLst>
                                      </p:cBhvr>
                                      <p:tavLst>
                                        <p:tav tm="0">
                                          <p:val>
                                            <p:strVal val="#ppt_x"/>
                                          </p:val>
                                        </p:tav>
                                        <p:tav tm="100000">
                                          <p:val>
                                            <p:strVal val="#ppt_x"/>
                                          </p:val>
                                        </p:tav>
                                      </p:tavLst>
                                    </p:anim>
                                    <p:anim calcmode="lin" valueType="num">
                                      <p:cBhvr>
                                        <p:cTn id="80" dur="500" fill="hold"/>
                                        <p:tgtEl>
                                          <p:spTgt spid="16"/>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360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anim calcmode="lin" valueType="num">
                                      <p:cBhvr>
                                        <p:cTn id="84" dur="500" fill="hold"/>
                                        <p:tgtEl>
                                          <p:spTgt spid="29"/>
                                        </p:tgtEl>
                                        <p:attrNameLst>
                                          <p:attrName>ppt_x</p:attrName>
                                        </p:attrNameLst>
                                      </p:cBhvr>
                                      <p:tavLst>
                                        <p:tav tm="0">
                                          <p:val>
                                            <p:strVal val="#ppt_x"/>
                                          </p:val>
                                        </p:tav>
                                        <p:tav tm="100000">
                                          <p:val>
                                            <p:strVal val="#ppt_x"/>
                                          </p:val>
                                        </p:tav>
                                      </p:tavLst>
                                    </p:anim>
                                    <p:anim calcmode="lin" valueType="num">
                                      <p:cBhvr>
                                        <p:cTn id="85" dur="500" fill="hold"/>
                                        <p:tgtEl>
                                          <p:spTgt spid="29"/>
                                        </p:tgtEl>
                                        <p:attrNameLst>
                                          <p:attrName>ppt_y</p:attrName>
                                        </p:attrNameLst>
                                      </p:cBhvr>
                                      <p:tavLst>
                                        <p:tav tm="0">
                                          <p:val>
                                            <p:strVal val="#ppt_y+.1"/>
                                          </p:val>
                                        </p:tav>
                                        <p:tav tm="100000">
                                          <p:val>
                                            <p:strVal val="#ppt_y"/>
                                          </p:val>
                                        </p:tav>
                                      </p:tavLst>
                                    </p:anim>
                                  </p:childTnLst>
                                </p:cTn>
                              </p:par>
                              <p:par>
                                <p:cTn id="86" presetID="53" presetClass="entr" presetSubtype="528" fill="hold" grpId="0" nodeType="withEffect">
                                  <p:stCondLst>
                                    <p:cond delay="3600"/>
                                  </p:stCondLst>
                                  <p:childTnLst>
                                    <p:set>
                                      <p:cBhvr>
                                        <p:cTn id="87" dur="1" fill="hold">
                                          <p:stCondLst>
                                            <p:cond delay="0"/>
                                          </p:stCondLst>
                                        </p:cTn>
                                        <p:tgtEl>
                                          <p:spTgt spid="6"/>
                                        </p:tgtEl>
                                        <p:attrNameLst>
                                          <p:attrName>style.visibility</p:attrName>
                                        </p:attrNameLst>
                                      </p:cBhvr>
                                      <p:to>
                                        <p:strVal val="visible"/>
                                      </p:to>
                                    </p:set>
                                    <p:anim calcmode="lin" valueType="num">
                                      <p:cBhvr>
                                        <p:cTn id="88" dur="500" fill="hold"/>
                                        <p:tgtEl>
                                          <p:spTgt spid="6"/>
                                        </p:tgtEl>
                                        <p:attrNameLst>
                                          <p:attrName>ppt_w</p:attrName>
                                        </p:attrNameLst>
                                      </p:cBhvr>
                                      <p:tavLst>
                                        <p:tav tm="0">
                                          <p:val>
                                            <p:fltVal val="0"/>
                                          </p:val>
                                        </p:tav>
                                        <p:tav tm="100000">
                                          <p:val>
                                            <p:strVal val="#ppt_w"/>
                                          </p:val>
                                        </p:tav>
                                      </p:tavLst>
                                    </p:anim>
                                    <p:anim calcmode="lin" valueType="num">
                                      <p:cBhvr>
                                        <p:cTn id="89" dur="500" fill="hold"/>
                                        <p:tgtEl>
                                          <p:spTgt spid="6"/>
                                        </p:tgtEl>
                                        <p:attrNameLst>
                                          <p:attrName>ppt_h</p:attrName>
                                        </p:attrNameLst>
                                      </p:cBhvr>
                                      <p:tavLst>
                                        <p:tav tm="0">
                                          <p:val>
                                            <p:fltVal val="0"/>
                                          </p:val>
                                        </p:tav>
                                        <p:tav tm="100000">
                                          <p:val>
                                            <p:strVal val="#ppt_h"/>
                                          </p:val>
                                        </p:tav>
                                      </p:tavLst>
                                    </p:anim>
                                    <p:animEffect transition="in" filter="fade">
                                      <p:cBhvr>
                                        <p:cTn id="90" dur="500"/>
                                        <p:tgtEl>
                                          <p:spTgt spid="6"/>
                                        </p:tgtEl>
                                      </p:cBhvr>
                                    </p:animEffect>
                                    <p:anim calcmode="lin" valueType="num">
                                      <p:cBhvr>
                                        <p:cTn id="91" dur="500" fill="hold"/>
                                        <p:tgtEl>
                                          <p:spTgt spid="6"/>
                                        </p:tgtEl>
                                        <p:attrNameLst>
                                          <p:attrName>ppt_x</p:attrName>
                                        </p:attrNameLst>
                                      </p:cBhvr>
                                      <p:tavLst>
                                        <p:tav tm="0">
                                          <p:val>
                                            <p:fltVal val="0.5"/>
                                          </p:val>
                                        </p:tav>
                                        <p:tav tm="100000">
                                          <p:val>
                                            <p:strVal val="#ppt_x"/>
                                          </p:val>
                                        </p:tav>
                                      </p:tavLst>
                                    </p:anim>
                                    <p:anim calcmode="lin" valueType="num">
                                      <p:cBhvr>
                                        <p:cTn id="92" dur="500" fill="hold"/>
                                        <p:tgtEl>
                                          <p:spTgt spid="6"/>
                                        </p:tgtEl>
                                        <p:attrNameLst>
                                          <p:attrName>ppt_y</p:attrName>
                                        </p:attrNameLst>
                                      </p:cBhvr>
                                      <p:tavLst>
                                        <p:tav tm="0">
                                          <p:val>
                                            <p:fltVal val="0.5"/>
                                          </p:val>
                                        </p:tav>
                                        <p:tav tm="100000">
                                          <p:val>
                                            <p:strVal val="#ppt_y"/>
                                          </p:val>
                                        </p:tav>
                                      </p:tavLst>
                                    </p:anim>
                                  </p:childTnLst>
                                </p:cTn>
                              </p:par>
                              <p:par>
                                <p:cTn id="93" presetID="53" presetClass="entr" presetSubtype="16" fill="hold" grpId="0" nodeType="withEffect">
                                  <p:stCondLst>
                                    <p:cond delay="3600"/>
                                  </p:stCondLst>
                                  <p:childTnLst>
                                    <p:set>
                                      <p:cBhvr>
                                        <p:cTn id="94" dur="1" fill="hold">
                                          <p:stCondLst>
                                            <p:cond delay="0"/>
                                          </p:stCondLst>
                                        </p:cTn>
                                        <p:tgtEl>
                                          <p:spTgt spid="24"/>
                                        </p:tgtEl>
                                        <p:attrNameLst>
                                          <p:attrName>style.visibility</p:attrName>
                                        </p:attrNameLst>
                                      </p:cBhvr>
                                      <p:to>
                                        <p:strVal val="visible"/>
                                      </p:to>
                                    </p:set>
                                    <p:anim calcmode="lin" valueType="num">
                                      <p:cBhvr>
                                        <p:cTn id="95" dur="500" fill="hold"/>
                                        <p:tgtEl>
                                          <p:spTgt spid="24"/>
                                        </p:tgtEl>
                                        <p:attrNameLst>
                                          <p:attrName>ppt_w</p:attrName>
                                        </p:attrNameLst>
                                      </p:cBhvr>
                                      <p:tavLst>
                                        <p:tav tm="0">
                                          <p:val>
                                            <p:fltVal val="0"/>
                                          </p:val>
                                        </p:tav>
                                        <p:tav tm="100000">
                                          <p:val>
                                            <p:strVal val="#ppt_w"/>
                                          </p:val>
                                        </p:tav>
                                      </p:tavLst>
                                    </p:anim>
                                    <p:anim calcmode="lin" valueType="num">
                                      <p:cBhvr>
                                        <p:cTn id="96" dur="500" fill="hold"/>
                                        <p:tgtEl>
                                          <p:spTgt spid="24"/>
                                        </p:tgtEl>
                                        <p:attrNameLst>
                                          <p:attrName>ppt_h</p:attrName>
                                        </p:attrNameLst>
                                      </p:cBhvr>
                                      <p:tavLst>
                                        <p:tav tm="0">
                                          <p:val>
                                            <p:fltVal val="0"/>
                                          </p:val>
                                        </p:tav>
                                        <p:tav tm="100000">
                                          <p:val>
                                            <p:strVal val="#ppt_h"/>
                                          </p:val>
                                        </p:tav>
                                      </p:tavLst>
                                    </p:anim>
                                    <p:animEffect transition="in" filter="fade">
                                      <p:cBhvr>
                                        <p:cTn id="97" dur="500"/>
                                        <p:tgtEl>
                                          <p:spTgt spid="24"/>
                                        </p:tgtEl>
                                      </p:cBhvr>
                                    </p:animEffect>
                                  </p:childTnLst>
                                </p:cTn>
                              </p:par>
                              <p:par>
                                <p:cTn id="98" presetID="53" presetClass="entr" presetSubtype="16" fill="hold" grpId="0" nodeType="withEffect">
                                  <p:stCondLst>
                                    <p:cond delay="3600"/>
                                  </p:stCondLst>
                                  <p:childTnLst>
                                    <p:set>
                                      <p:cBhvr>
                                        <p:cTn id="99" dur="1" fill="hold">
                                          <p:stCondLst>
                                            <p:cond delay="0"/>
                                          </p:stCondLst>
                                        </p:cTn>
                                        <p:tgtEl>
                                          <p:spTgt spid="25"/>
                                        </p:tgtEl>
                                        <p:attrNameLst>
                                          <p:attrName>style.visibility</p:attrName>
                                        </p:attrNameLst>
                                      </p:cBhvr>
                                      <p:to>
                                        <p:strVal val="visible"/>
                                      </p:to>
                                    </p:set>
                                    <p:anim calcmode="lin" valueType="num">
                                      <p:cBhvr>
                                        <p:cTn id="100" dur="500" fill="hold"/>
                                        <p:tgtEl>
                                          <p:spTgt spid="25"/>
                                        </p:tgtEl>
                                        <p:attrNameLst>
                                          <p:attrName>ppt_w</p:attrName>
                                        </p:attrNameLst>
                                      </p:cBhvr>
                                      <p:tavLst>
                                        <p:tav tm="0">
                                          <p:val>
                                            <p:fltVal val="0"/>
                                          </p:val>
                                        </p:tav>
                                        <p:tav tm="100000">
                                          <p:val>
                                            <p:strVal val="#ppt_w"/>
                                          </p:val>
                                        </p:tav>
                                      </p:tavLst>
                                    </p:anim>
                                    <p:anim calcmode="lin" valueType="num">
                                      <p:cBhvr>
                                        <p:cTn id="101" dur="500" fill="hold"/>
                                        <p:tgtEl>
                                          <p:spTgt spid="25"/>
                                        </p:tgtEl>
                                        <p:attrNameLst>
                                          <p:attrName>ppt_h</p:attrName>
                                        </p:attrNameLst>
                                      </p:cBhvr>
                                      <p:tavLst>
                                        <p:tav tm="0">
                                          <p:val>
                                            <p:fltVal val="0"/>
                                          </p:val>
                                        </p:tav>
                                        <p:tav tm="100000">
                                          <p:val>
                                            <p:strVal val="#ppt_h"/>
                                          </p:val>
                                        </p:tav>
                                      </p:tavLst>
                                    </p:anim>
                                    <p:animEffect transition="in" filter="fade">
                                      <p:cBhvr>
                                        <p:cTn id="102" dur="500"/>
                                        <p:tgtEl>
                                          <p:spTgt spid="25"/>
                                        </p:tgtEl>
                                      </p:cBhvr>
                                    </p:animEffect>
                                  </p:childTnLst>
                                </p:cTn>
                              </p:par>
                              <p:par>
                                <p:cTn id="103" presetID="47" presetClass="entr" presetSubtype="0" fill="hold" grpId="0" nodeType="withEffect">
                                  <p:stCondLst>
                                    <p:cond delay="4100"/>
                                  </p:stCondLst>
                                  <p:childTnLst>
                                    <p:set>
                                      <p:cBhvr>
                                        <p:cTn id="104" dur="1" fill="hold">
                                          <p:stCondLst>
                                            <p:cond delay="0"/>
                                          </p:stCondLst>
                                        </p:cTn>
                                        <p:tgtEl>
                                          <p:spTgt spid="17"/>
                                        </p:tgtEl>
                                        <p:attrNameLst>
                                          <p:attrName>style.visibility</p:attrName>
                                        </p:attrNameLst>
                                      </p:cBhvr>
                                      <p:to>
                                        <p:strVal val="visible"/>
                                      </p:to>
                                    </p:set>
                                    <p:animEffect transition="in" filter="fade">
                                      <p:cBhvr>
                                        <p:cTn id="105" dur="500"/>
                                        <p:tgtEl>
                                          <p:spTgt spid="17"/>
                                        </p:tgtEl>
                                      </p:cBhvr>
                                    </p:animEffect>
                                    <p:anim calcmode="lin" valueType="num">
                                      <p:cBhvr>
                                        <p:cTn id="106" dur="500" fill="hold"/>
                                        <p:tgtEl>
                                          <p:spTgt spid="17"/>
                                        </p:tgtEl>
                                        <p:attrNameLst>
                                          <p:attrName>ppt_x</p:attrName>
                                        </p:attrNameLst>
                                      </p:cBhvr>
                                      <p:tavLst>
                                        <p:tav tm="0">
                                          <p:val>
                                            <p:strVal val="#ppt_x"/>
                                          </p:val>
                                        </p:tav>
                                        <p:tav tm="100000">
                                          <p:val>
                                            <p:strVal val="#ppt_x"/>
                                          </p:val>
                                        </p:tav>
                                      </p:tavLst>
                                    </p:anim>
                                    <p:anim calcmode="lin" valueType="num">
                                      <p:cBhvr>
                                        <p:cTn id="107" dur="500" fill="hold"/>
                                        <p:tgtEl>
                                          <p:spTgt spid="17"/>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100"/>
                                  </p:stCondLst>
                                  <p:childTnLst>
                                    <p:set>
                                      <p:cBhvr>
                                        <p:cTn id="109" dur="1" fill="hold">
                                          <p:stCondLst>
                                            <p:cond delay="0"/>
                                          </p:stCondLst>
                                        </p:cTn>
                                        <p:tgtEl>
                                          <p:spTgt spid="27"/>
                                        </p:tgtEl>
                                        <p:attrNameLst>
                                          <p:attrName>style.visibility</p:attrName>
                                        </p:attrNameLst>
                                      </p:cBhvr>
                                      <p:to>
                                        <p:strVal val="visible"/>
                                      </p:to>
                                    </p:set>
                                    <p:animEffect transition="in" filter="fade">
                                      <p:cBhvr>
                                        <p:cTn id="110" dur="500"/>
                                        <p:tgtEl>
                                          <p:spTgt spid="27"/>
                                        </p:tgtEl>
                                      </p:cBhvr>
                                    </p:animEffect>
                                    <p:anim calcmode="lin" valueType="num">
                                      <p:cBhvr>
                                        <p:cTn id="111" dur="500" fill="hold"/>
                                        <p:tgtEl>
                                          <p:spTgt spid="27"/>
                                        </p:tgtEl>
                                        <p:attrNameLst>
                                          <p:attrName>ppt_x</p:attrName>
                                        </p:attrNameLst>
                                      </p:cBhvr>
                                      <p:tavLst>
                                        <p:tav tm="0">
                                          <p:val>
                                            <p:strVal val="#ppt_x"/>
                                          </p:val>
                                        </p:tav>
                                        <p:tav tm="100000">
                                          <p:val>
                                            <p:strVal val="#ppt_x"/>
                                          </p:val>
                                        </p:tav>
                                      </p:tavLst>
                                    </p:anim>
                                    <p:anim calcmode="lin" valueType="num">
                                      <p:cBhvr>
                                        <p:cTn id="112"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a:extLst>
              <a:ext uri="{FF2B5EF4-FFF2-40B4-BE49-F238E27FC236}">
                <a16:creationId xmlns:a16="http://schemas.microsoft.com/office/drawing/2014/main" id="{7609E548-F34D-43DC-8460-9D7CF07B7745}"/>
              </a:ext>
            </a:extLst>
          </p:cNvPr>
          <p:cNvSpPr>
            <a:spLocks/>
          </p:cNvSpPr>
          <p:nvPr/>
        </p:nvSpPr>
        <p:spPr bwMode="auto">
          <a:xfrm>
            <a:off x="1537166" y="1397857"/>
            <a:ext cx="1295905" cy="18200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79390" tIns="39696" rIns="79390" bIns="39696"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6">
            <a:extLst>
              <a:ext uri="{FF2B5EF4-FFF2-40B4-BE49-F238E27FC236}">
                <a16:creationId xmlns:a16="http://schemas.microsoft.com/office/drawing/2014/main" id="{4EB9423E-BB09-496B-B7A8-E1C7B1DD3C8C}"/>
              </a:ext>
            </a:extLst>
          </p:cNvPr>
          <p:cNvSpPr>
            <a:spLocks/>
          </p:cNvSpPr>
          <p:nvPr/>
        </p:nvSpPr>
        <p:spPr bwMode="auto">
          <a:xfrm>
            <a:off x="2785627" y="1397857"/>
            <a:ext cx="1295905" cy="18200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79390" tIns="39696" rIns="79390" bIns="39696"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a:extLst>
              <a:ext uri="{FF2B5EF4-FFF2-40B4-BE49-F238E27FC236}">
                <a16:creationId xmlns:a16="http://schemas.microsoft.com/office/drawing/2014/main" id="{BF3A595B-CA42-470C-8003-6B85F61CD745}"/>
              </a:ext>
            </a:extLst>
          </p:cNvPr>
          <p:cNvSpPr>
            <a:spLocks/>
          </p:cNvSpPr>
          <p:nvPr/>
        </p:nvSpPr>
        <p:spPr bwMode="auto">
          <a:xfrm>
            <a:off x="1136051" y="2080389"/>
            <a:ext cx="987356" cy="11375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79390" tIns="39696" rIns="79390" bIns="39696"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a:extLst>
              <a:ext uri="{FF2B5EF4-FFF2-40B4-BE49-F238E27FC236}">
                <a16:creationId xmlns:a16="http://schemas.microsoft.com/office/drawing/2014/main" id="{4F7C9E4E-943C-4CD8-8BE1-D25396A677FB}"/>
              </a:ext>
            </a:extLst>
          </p:cNvPr>
          <p:cNvSpPr>
            <a:spLocks/>
          </p:cNvSpPr>
          <p:nvPr/>
        </p:nvSpPr>
        <p:spPr bwMode="auto">
          <a:xfrm>
            <a:off x="2123407" y="1170348"/>
            <a:ext cx="1457893" cy="204759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79390" tIns="39696" rIns="79390" bIns="39696"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a:extLst>
              <a:ext uri="{FF2B5EF4-FFF2-40B4-BE49-F238E27FC236}">
                <a16:creationId xmlns:a16="http://schemas.microsoft.com/office/drawing/2014/main" id="{BB2F9CB5-ED85-4DE6-941C-68F01CF4B006}"/>
              </a:ext>
            </a:extLst>
          </p:cNvPr>
          <p:cNvSpPr>
            <a:spLocks/>
          </p:cNvSpPr>
          <p:nvPr/>
        </p:nvSpPr>
        <p:spPr bwMode="auto">
          <a:xfrm>
            <a:off x="3447248" y="1713962"/>
            <a:ext cx="1295905" cy="150398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79390" tIns="39696" rIns="79390" bIns="39696"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6">
            <a:extLst>
              <a:ext uri="{FF2B5EF4-FFF2-40B4-BE49-F238E27FC236}">
                <a16:creationId xmlns:a16="http://schemas.microsoft.com/office/drawing/2014/main" id="{50A718C8-4C0B-4C25-90AE-9F27F426366C}"/>
              </a:ext>
            </a:extLst>
          </p:cNvPr>
          <p:cNvSpPr>
            <a:spLocks/>
          </p:cNvSpPr>
          <p:nvPr/>
        </p:nvSpPr>
        <p:spPr bwMode="auto">
          <a:xfrm>
            <a:off x="4059965" y="1397857"/>
            <a:ext cx="1295905" cy="18200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79390" tIns="39696" rIns="79390" bIns="39696"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a:extLst>
              <a:ext uri="{FF2B5EF4-FFF2-40B4-BE49-F238E27FC236}">
                <a16:creationId xmlns:a16="http://schemas.microsoft.com/office/drawing/2014/main" id="{45514B28-992B-4236-8C9A-3ED0B5B3F133}"/>
              </a:ext>
            </a:extLst>
          </p:cNvPr>
          <p:cNvSpPr>
            <a:spLocks/>
          </p:cNvSpPr>
          <p:nvPr/>
        </p:nvSpPr>
        <p:spPr bwMode="auto">
          <a:xfrm>
            <a:off x="4861861" y="2080389"/>
            <a:ext cx="987356" cy="11375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79390" tIns="39696" rIns="79390" bIns="39696"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6">
            <a:extLst>
              <a:ext uri="{FF2B5EF4-FFF2-40B4-BE49-F238E27FC236}">
                <a16:creationId xmlns:a16="http://schemas.microsoft.com/office/drawing/2014/main" id="{0D4DBAFE-9E95-41D1-9258-0FA198D80508}"/>
              </a:ext>
            </a:extLst>
          </p:cNvPr>
          <p:cNvSpPr>
            <a:spLocks/>
          </p:cNvSpPr>
          <p:nvPr/>
        </p:nvSpPr>
        <p:spPr bwMode="auto">
          <a:xfrm>
            <a:off x="5368138" y="1397857"/>
            <a:ext cx="1295905" cy="18200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79390" tIns="39696" rIns="79390" bIns="39696"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6">
            <a:extLst>
              <a:ext uri="{FF2B5EF4-FFF2-40B4-BE49-F238E27FC236}">
                <a16:creationId xmlns:a16="http://schemas.microsoft.com/office/drawing/2014/main" id="{418CC8E7-768B-455D-8843-F747E109879A}"/>
              </a:ext>
            </a:extLst>
          </p:cNvPr>
          <p:cNvSpPr>
            <a:spLocks/>
          </p:cNvSpPr>
          <p:nvPr/>
        </p:nvSpPr>
        <p:spPr bwMode="auto">
          <a:xfrm>
            <a:off x="6703527" y="1397857"/>
            <a:ext cx="1295905" cy="18200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79390" tIns="39696" rIns="79390" bIns="39696"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6">
            <a:extLst>
              <a:ext uri="{FF2B5EF4-FFF2-40B4-BE49-F238E27FC236}">
                <a16:creationId xmlns:a16="http://schemas.microsoft.com/office/drawing/2014/main" id="{A0C1A744-583C-46DD-95C2-D62F49F24E2C}"/>
              </a:ext>
            </a:extLst>
          </p:cNvPr>
          <p:cNvSpPr>
            <a:spLocks/>
          </p:cNvSpPr>
          <p:nvPr/>
        </p:nvSpPr>
        <p:spPr bwMode="auto">
          <a:xfrm>
            <a:off x="5980268" y="1170348"/>
            <a:ext cx="1457893" cy="204759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79390" tIns="39696" rIns="79390" bIns="39696"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5" name="Group 136">
            <a:extLst>
              <a:ext uri="{FF2B5EF4-FFF2-40B4-BE49-F238E27FC236}">
                <a16:creationId xmlns:a16="http://schemas.microsoft.com/office/drawing/2014/main" id="{119DFAD8-E0EA-4B93-B303-60105FF8C019}"/>
              </a:ext>
            </a:extLst>
          </p:cNvPr>
          <p:cNvGrpSpPr/>
          <p:nvPr/>
        </p:nvGrpSpPr>
        <p:grpSpPr>
          <a:xfrm>
            <a:off x="1333531" y="3335517"/>
            <a:ext cx="538443" cy="602930"/>
            <a:chOff x="927956" y="3281022"/>
            <a:chExt cx="620135" cy="694273"/>
          </a:xfrm>
        </p:grpSpPr>
        <p:sp>
          <p:nvSpPr>
            <p:cNvPr id="16" name="Oval 56">
              <a:extLst>
                <a:ext uri="{FF2B5EF4-FFF2-40B4-BE49-F238E27FC236}">
                  <a16:creationId xmlns:a16="http://schemas.microsoft.com/office/drawing/2014/main" id="{17012D8A-E55D-45AE-8E90-5F5A04385E80}"/>
                </a:ext>
              </a:extLst>
            </p:cNvPr>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20">
              <a:extLst>
                <a:ext uri="{FF2B5EF4-FFF2-40B4-BE49-F238E27FC236}">
                  <a16:creationId xmlns:a16="http://schemas.microsoft.com/office/drawing/2014/main" id="{0435A9F7-1FFF-444B-8D63-F7B46BF8D047}"/>
                </a:ext>
              </a:extLst>
            </p:cNvPr>
            <p:cNvGrpSpPr/>
            <p:nvPr/>
          </p:nvGrpSpPr>
          <p:grpSpPr>
            <a:xfrm>
              <a:off x="927956" y="3475474"/>
              <a:ext cx="620135" cy="499821"/>
              <a:chOff x="985563" y="3705902"/>
              <a:chExt cx="620135" cy="499821"/>
            </a:xfrm>
          </p:grpSpPr>
          <p:sp>
            <p:nvSpPr>
              <p:cNvPr id="18" name="TextBox 58">
                <a:extLst>
                  <a:ext uri="{FF2B5EF4-FFF2-40B4-BE49-F238E27FC236}">
                    <a16:creationId xmlns:a16="http://schemas.microsoft.com/office/drawing/2014/main" id="{AEBDB7A7-2591-4FBA-851F-E7B0F48DFC81}"/>
                  </a:ext>
                </a:extLst>
              </p:cNvPr>
              <p:cNvSpPr txBox="1"/>
              <p:nvPr/>
            </p:nvSpPr>
            <p:spPr>
              <a:xfrm>
                <a:off x="985563" y="4056919"/>
                <a:ext cx="620135" cy="148804"/>
              </a:xfrm>
              <a:prstGeom prst="rect">
                <a:avLst/>
              </a:prstGeom>
              <a:noFill/>
            </p:spPr>
            <p:txBody>
              <a:bodyPr wrap="none" lIns="0" tIns="0" rIns="0" bIns="0" rtlCol="0" anchor="t">
                <a:spAutoFit/>
              </a:bodyPr>
              <a:lstStyle/>
              <a:p>
                <a:pPr algn="ctr">
                  <a:lnSpc>
                    <a:spcPct val="120000"/>
                  </a:lnSpc>
                </a:pPr>
                <a:r>
                  <a:rPr lang="zh-CN" alt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9" name="Straight Connector 59">
                <a:extLst>
                  <a:ext uri="{FF2B5EF4-FFF2-40B4-BE49-F238E27FC236}">
                    <a16:creationId xmlns:a16="http://schemas.microsoft.com/office/drawing/2014/main" id="{84B2A4CA-52D4-4EDC-A578-D625F1E25D33}"/>
                  </a:ext>
                </a:extLst>
              </p:cNvPr>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a:extLst>
              <a:ext uri="{FF2B5EF4-FFF2-40B4-BE49-F238E27FC236}">
                <a16:creationId xmlns:a16="http://schemas.microsoft.com/office/drawing/2014/main" id="{E63887C7-00E8-4DBE-AC05-9DD8710997EF}"/>
              </a:ext>
            </a:extLst>
          </p:cNvPr>
          <p:cNvGrpSpPr/>
          <p:nvPr/>
        </p:nvGrpSpPr>
        <p:grpSpPr>
          <a:xfrm>
            <a:off x="1975016" y="3335513"/>
            <a:ext cx="538443" cy="885275"/>
            <a:chOff x="1585296" y="3281022"/>
            <a:chExt cx="620135" cy="1019394"/>
          </a:xfrm>
        </p:grpSpPr>
        <p:sp>
          <p:nvSpPr>
            <p:cNvPr id="21" name="Oval 61">
              <a:extLst>
                <a:ext uri="{FF2B5EF4-FFF2-40B4-BE49-F238E27FC236}">
                  <a16:creationId xmlns:a16="http://schemas.microsoft.com/office/drawing/2014/main" id="{68523DBB-BCCE-4C84-A681-9E6892FF0A7C}"/>
                </a:ext>
              </a:extLst>
            </p:cNvPr>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107">
              <a:extLst>
                <a:ext uri="{FF2B5EF4-FFF2-40B4-BE49-F238E27FC236}">
                  <a16:creationId xmlns:a16="http://schemas.microsoft.com/office/drawing/2014/main" id="{F88E7B66-1628-4A1E-BD11-94D24B6EEE7A}"/>
                </a:ext>
              </a:extLst>
            </p:cNvPr>
            <p:cNvGrpSpPr/>
            <p:nvPr/>
          </p:nvGrpSpPr>
          <p:grpSpPr>
            <a:xfrm>
              <a:off x="1585296" y="3475474"/>
              <a:ext cx="620135" cy="824942"/>
              <a:chOff x="1634092" y="3705902"/>
              <a:chExt cx="620135" cy="824942"/>
            </a:xfrm>
          </p:grpSpPr>
          <p:cxnSp>
            <p:nvCxnSpPr>
              <p:cNvPr id="23" name="Straight Connector 63">
                <a:extLst>
                  <a:ext uri="{FF2B5EF4-FFF2-40B4-BE49-F238E27FC236}">
                    <a16:creationId xmlns:a16="http://schemas.microsoft.com/office/drawing/2014/main" id="{3461DD8D-08F8-4ED0-A484-9DF15911B6AC}"/>
                  </a:ext>
                </a:extLst>
              </p:cNvPr>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4" name="TextBox 64">
                <a:extLst>
                  <a:ext uri="{FF2B5EF4-FFF2-40B4-BE49-F238E27FC236}">
                    <a16:creationId xmlns:a16="http://schemas.microsoft.com/office/drawing/2014/main" id="{40F483CF-F67F-4FC0-8191-AFEDE2292C6E}"/>
                  </a:ext>
                </a:extLst>
              </p:cNvPr>
              <p:cNvSpPr txBox="1"/>
              <p:nvPr/>
            </p:nvSpPr>
            <p:spPr>
              <a:xfrm>
                <a:off x="1634092" y="4382040"/>
                <a:ext cx="620135" cy="148804"/>
              </a:xfrm>
              <a:prstGeom prst="rect">
                <a:avLst/>
              </a:prstGeom>
              <a:noFill/>
            </p:spPr>
            <p:txBody>
              <a:bodyPr wrap="none" lIns="0" tIns="0" rIns="0" bIns="0" rtlCol="0" anchor="t">
                <a:spAutoFit/>
              </a:bodyPr>
              <a:lstStyle/>
              <a:p>
                <a:pPr algn="ctr">
                  <a:lnSpc>
                    <a:spcPct val="120000"/>
                  </a:lnSpc>
                </a:pPr>
                <a:r>
                  <a:rPr lang="zh-CN" alt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5" name="Group 136">
            <a:extLst>
              <a:ext uri="{FF2B5EF4-FFF2-40B4-BE49-F238E27FC236}">
                <a16:creationId xmlns:a16="http://schemas.microsoft.com/office/drawing/2014/main" id="{008A6949-115F-453A-9A3E-F3E5B04FD1D8}"/>
              </a:ext>
            </a:extLst>
          </p:cNvPr>
          <p:cNvGrpSpPr/>
          <p:nvPr/>
        </p:nvGrpSpPr>
        <p:grpSpPr>
          <a:xfrm>
            <a:off x="2616500" y="3335517"/>
            <a:ext cx="538443" cy="602930"/>
            <a:chOff x="927956" y="3281022"/>
            <a:chExt cx="620135" cy="694273"/>
          </a:xfrm>
        </p:grpSpPr>
        <p:sp>
          <p:nvSpPr>
            <p:cNvPr id="26" name="Oval 101">
              <a:extLst>
                <a:ext uri="{FF2B5EF4-FFF2-40B4-BE49-F238E27FC236}">
                  <a16:creationId xmlns:a16="http://schemas.microsoft.com/office/drawing/2014/main" id="{698D19FE-012F-41F2-8834-F3537B4655B7}"/>
                </a:ext>
              </a:extLst>
            </p:cNvPr>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Group 120">
              <a:extLst>
                <a:ext uri="{FF2B5EF4-FFF2-40B4-BE49-F238E27FC236}">
                  <a16:creationId xmlns:a16="http://schemas.microsoft.com/office/drawing/2014/main" id="{809BE916-20C9-48AA-BDF6-73BA803DAE73}"/>
                </a:ext>
              </a:extLst>
            </p:cNvPr>
            <p:cNvGrpSpPr/>
            <p:nvPr/>
          </p:nvGrpSpPr>
          <p:grpSpPr>
            <a:xfrm>
              <a:off x="927956" y="3475474"/>
              <a:ext cx="620135" cy="499821"/>
              <a:chOff x="985563" y="3705902"/>
              <a:chExt cx="620135" cy="499821"/>
            </a:xfrm>
          </p:grpSpPr>
          <p:sp>
            <p:nvSpPr>
              <p:cNvPr id="28" name="TextBox 103">
                <a:extLst>
                  <a:ext uri="{FF2B5EF4-FFF2-40B4-BE49-F238E27FC236}">
                    <a16:creationId xmlns:a16="http://schemas.microsoft.com/office/drawing/2014/main" id="{D5D0B6A6-6631-4E51-8530-46706827AC88}"/>
                  </a:ext>
                </a:extLst>
              </p:cNvPr>
              <p:cNvSpPr txBox="1"/>
              <p:nvPr/>
            </p:nvSpPr>
            <p:spPr>
              <a:xfrm>
                <a:off x="985563" y="4056919"/>
                <a:ext cx="620135" cy="148804"/>
              </a:xfrm>
              <a:prstGeom prst="rect">
                <a:avLst/>
              </a:prstGeom>
              <a:noFill/>
            </p:spPr>
            <p:txBody>
              <a:bodyPr wrap="none" lIns="0" tIns="0" rIns="0" bIns="0" rtlCol="0" anchor="t">
                <a:spAutoFit/>
              </a:bodyPr>
              <a:lstStyle/>
              <a:p>
                <a:pPr algn="ctr">
                  <a:lnSpc>
                    <a:spcPct val="120000"/>
                  </a:lnSpc>
                </a:pPr>
                <a:r>
                  <a:rPr lang="zh-CN" alt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104">
                <a:extLst>
                  <a:ext uri="{FF2B5EF4-FFF2-40B4-BE49-F238E27FC236}">
                    <a16:creationId xmlns:a16="http://schemas.microsoft.com/office/drawing/2014/main" id="{719AA9B7-0928-44BF-B345-52B2D8C434F7}"/>
                  </a:ext>
                </a:extLst>
              </p:cNvPr>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0" name="Group 137">
            <a:extLst>
              <a:ext uri="{FF2B5EF4-FFF2-40B4-BE49-F238E27FC236}">
                <a16:creationId xmlns:a16="http://schemas.microsoft.com/office/drawing/2014/main" id="{C5FBE2C8-A2FC-41E7-B80B-FB52855356C6}"/>
              </a:ext>
            </a:extLst>
          </p:cNvPr>
          <p:cNvGrpSpPr/>
          <p:nvPr/>
        </p:nvGrpSpPr>
        <p:grpSpPr>
          <a:xfrm>
            <a:off x="3257984" y="3335513"/>
            <a:ext cx="538443" cy="885275"/>
            <a:chOff x="1585296" y="3281022"/>
            <a:chExt cx="620135" cy="1019394"/>
          </a:xfrm>
        </p:grpSpPr>
        <p:sp>
          <p:nvSpPr>
            <p:cNvPr id="31" name="Oval 106">
              <a:extLst>
                <a:ext uri="{FF2B5EF4-FFF2-40B4-BE49-F238E27FC236}">
                  <a16:creationId xmlns:a16="http://schemas.microsoft.com/office/drawing/2014/main" id="{4916BB90-A591-4CFA-B670-9ED69F08EC6C}"/>
                </a:ext>
              </a:extLst>
            </p:cNvPr>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107">
              <a:extLst>
                <a:ext uri="{FF2B5EF4-FFF2-40B4-BE49-F238E27FC236}">
                  <a16:creationId xmlns:a16="http://schemas.microsoft.com/office/drawing/2014/main" id="{52CCA8D4-6BF6-4A50-8C79-652DDA146583}"/>
                </a:ext>
              </a:extLst>
            </p:cNvPr>
            <p:cNvGrpSpPr/>
            <p:nvPr/>
          </p:nvGrpSpPr>
          <p:grpSpPr>
            <a:xfrm>
              <a:off x="1585296" y="3475474"/>
              <a:ext cx="620135" cy="824942"/>
              <a:chOff x="1634092" y="3705902"/>
              <a:chExt cx="620135" cy="824942"/>
            </a:xfrm>
          </p:grpSpPr>
          <p:cxnSp>
            <p:nvCxnSpPr>
              <p:cNvPr id="33" name="Straight Connector 108">
                <a:extLst>
                  <a:ext uri="{FF2B5EF4-FFF2-40B4-BE49-F238E27FC236}">
                    <a16:creationId xmlns:a16="http://schemas.microsoft.com/office/drawing/2014/main" id="{05975485-8EA2-4562-8954-DD9FB41AA9E3}"/>
                  </a:ext>
                </a:extLst>
              </p:cNvPr>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6" name="TextBox 109">
                <a:extLst>
                  <a:ext uri="{FF2B5EF4-FFF2-40B4-BE49-F238E27FC236}">
                    <a16:creationId xmlns:a16="http://schemas.microsoft.com/office/drawing/2014/main" id="{D72CA90B-1BE8-4891-9111-061D2F4AA02D}"/>
                  </a:ext>
                </a:extLst>
              </p:cNvPr>
              <p:cNvSpPr txBox="1"/>
              <p:nvPr/>
            </p:nvSpPr>
            <p:spPr>
              <a:xfrm>
                <a:off x="1634092" y="4382040"/>
                <a:ext cx="620135" cy="148804"/>
              </a:xfrm>
              <a:prstGeom prst="rect">
                <a:avLst/>
              </a:prstGeom>
              <a:noFill/>
            </p:spPr>
            <p:txBody>
              <a:bodyPr wrap="none" lIns="0" tIns="0" rIns="0" bIns="0" rtlCol="0" anchor="t">
                <a:spAutoFit/>
              </a:bodyPr>
              <a:lstStyle/>
              <a:p>
                <a:pPr algn="ctr">
                  <a:lnSpc>
                    <a:spcPct val="120000"/>
                  </a:lnSpc>
                </a:pPr>
                <a:r>
                  <a:rPr lang="zh-CN" alt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Group 136">
            <a:extLst>
              <a:ext uri="{FF2B5EF4-FFF2-40B4-BE49-F238E27FC236}">
                <a16:creationId xmlns:a16="http://schemas.microsoft.com/office/drawing/2014/main" id="{132DFB66-679A-458F-9F89-E852041F6998}"/>
              </a:ext>
            </a:extLst>
          </p:cNvPr>
          <p:cNvGrpSpPr/>
          <p:nvPr/>
        </p:nvGrpSpPr>
        <p:grpSpPr>
          <a:xfrm>
            <a:off x="3899469" y="3335517"/>
            <a:ext cx="538443" cy="602930"/>
            <a:chOff x="927956" y="3281022"/>
            <a:chExt cx="620135" cy="694273"/>
          </a:xfrm>
        </p:grpSpPr>
        <p:sp>
          <p:nvSpPr>
            <p:cNvPr id="38" name="Oval 111">
              <a:extLst>
                <a:ext uri="{FF2B5EF4-FFF2-40B4-BE49-F238E27FC236}">
                  <a16:creationId xmlns:a16="http://schemas.microsoft.com/office/drawing/2014/main" id="{D668CD47-8662-4D83-99CB-EA5495B6AD53}"/>
                </a:ext>
              </a:extLst>
            </p:cNvPr>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9" name="Group 120">
              <a:extLst>
                <a:ext uri="{FF2B5EF4-FFF2-40B4-BE49-F238E27FC236}">
                  <a16:creationId xmlns:a16="http://schemas.microsoft.com/office/drawing/2014/main" id="{B2BEE44D-630E-4941-ADEA-83E49C8E3936}"/>
                </a:ext>
              </a:extLst>
            </p:cNvPr>
            <p:cNvGrpSpPr/>
            <p:nvPr/>
          </p:nvGrpSpPr>
          <p:grpSpPr>
            <a:xfrm>
              <a:off x="927956" y="3475474"/>
              <a:ext cx="620135" cy="499821"/>
              <a:chOff x="985563" y="3705902"/>
              <a:chExt cx="620135" cy="499821"/>
            </a:xfrm>
          </p:grpSpPr>
          <p:sp>
            <p:nvSpPr>
              <p:cNvPr id="40" name="TextBox 113">
                <a:extLst>
                  <a:ext uri="{FF2B5EF4-FFF2-40B4-BE49-F238E27FC236}">
                    <a16:creationId xmlns:a16="http://schemas.microsoft.com/office/drawing/2014/main" id="{6D155E73-3398-4580-9396-C8E5390234BB}"/>
                  </a:ext>
                </a:extLst>
              </p:cNvPr>
              <p:cNvSpPr txBox="1"/>
              <p:nvPr/>
            </p:nvSpPr>
            <p:spPr>
              <a:xfrm>
                <a:off x="985563" y="4056919"/>
                <a:ext cx="620135" cy="148804"/>
              </a:xfrm>
              <a:prstGeom prst="rect">
                <a:avLst/>
              </a:prstGeom>
              <a:noFill/>
            </p:spPr>
            <p:txBody>
              <a:bodyPr wrap="none" lIns="0" tIns="0" rIns="0" bIns="0" rtlCol="0" anchor="t">
                <a:spAutoFit/>
              </a:bodyPr>
              <a:lstStyle/>
              <a:p>
                <a:pPr algn="ctr">
                  <a:lnSpc>
                    <a:spcPct val="120000"/>
                  </a:lnSpc>
                </a:pPr>
                <a:r>
                  <a:rPr lang="zh-CN" alt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1" name="Straight Connector 114">
                <a:extLst>
                  <a:ext uri="{FF2B5EF4-FFF2-40B4-BE49-F238E27FC236}">
                    <a16:creationId xmlns:a16="http://schemas.microsoft.com/office/drawing/2014/main" id="{24225433-FF97-4124-A6C0-59AA4B0D80CD}"/>
                  </a:ext>
                </a:extLst>
              </p:cNvPr>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42" name="Group 137">
            <a:extLst>
              <a:ext uri="{FF2B5EF4-FFF2-40B4-BE49-F238E27FC236}">
                <a16:creationId xmlns:a16="http://schemas.microsoft.com/office/drawing/2014/main" id="{4C32EC96-C345-4E76-BD5B-58C3547617E1}"/>
              </a:ext>
            </a:extLst>
          </p:cNvPr>
          <p:cNvGrpSpPr/>
          <p:nvPr/>
        </p:nvGrpSpPr>
        <p:grpSpPr>
          <a:xfrm>
            <a:off x="4540953" y="3335513"/>
            <a:ext cx="538443" cy="885275"/>
            <a:chOff x="1585296" y="3281022"/>
            <a:chExt cx="620135" cy="1019394"/>
          </a:xfrm>
        </p:grpSpPr>
        <p:sp>
          <p:nvSpPr>
            <p:cNvPr id="43" name="Oval 116">
              <a:extLst>
                <a:ext uri="{FF2B5EF4-FFF2-40B4-BE49-F238E27FC236}">
                  <a16:creationId xmlns:a16="http://schemas.microsoft.com/office/drawing/2014/main" id="{04887EF8-7D0F-4725-9AB4-FAEA1134C5E7}"/>
                </a:ext>
              </a:extLst>
            </p:cNvPr>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4" name="Group 107">
              <a:extLst>
                <a:ext uri="{FF2B5EF4-FFF2-40B4-BE49-F238E27FC236}">
                  <a16:creationId xmlns:a16="http://schemas.microsoft.com/office/drawing/2014/main" id="{726D6014-B9CE-4D48-8DEB-6143ECBAFC9F}"/>
                </a:ext>
              </a:extLst>
            </p:cNvPr>
            <p:cNvGrpSpPr/>
            <p:nvPr/>
          </p:nvGrpSpPr>
          <p:grpSpPr>
            <a:xfrm>
              <a:off x="1585296" y="3475474"/>
              <a:ext cx="620135" cy="824942"/>
              <a:chOff x="1634092" y="3705902"/>
              <a:chExt cx="620135" cy="824942"/>
            </a:xfrm>
          </p:grpSpPr>
          <p:cxnSp>
            <p:nvCxnSpPr>
              <p:cNvPr id="45" name="Straight Connector 118">
                <a:extLst>
                  <a:ext uri="{FF2B5EF4-FFF2-40B4-BE49-F238E27FC236}">
                    <a16:creationId xmlns:a16="http://schemas.microsoft.com/office/drawing/2014/main" id="{20E85E54-11DD-48C3-9BD3-036CAD516355}"/>
                  </a:ext>
                </a:extLst>
              </p:cNvPr>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6" name="TextBox 119">
                <a:extLst>
                  <a:ext uri="{FF2B5EF4-FFF2-40B4-BE49-F238E27FC236}">
                    <a16:creationId xmlns:a16="http://schemas.microsoft.com/office/drawing/2014/main" id="{CE8426A2-1F92-4598-80AC-90D6518FCF8D}"/>
                  </a:ext>
                </a:extLst>
              </p:cNvPr>
              <p:cNvSpPr txBox="1"/>
              <p:nvPr/>
            </p:nvSpPr>
            <p:spPr>
              <a:xfrm>
                <a:off x="1634092" y="4382040"/>
                <a:ext cx="620135" cy="148804"/>
              </a:xfrm>
              <a:prstGeom prst="rect">
                <a:avLst/>
              </a:prstGeom>
              <a:noFill/>
            </p:spPr>
            <p:txBody>
              <a:bodyPr wrap="none" lIns="0" tIns="0" rIns="0" bIns="0" rtlCol="0" anchor="t">
                <a:spAutoFit/>
              </a:bodyPr>
              <a:lstStyle/>
              <a:p>
                <a:pPr algn="ctr">
                  <a:lnSpc>
                    <a:spcPct val="120000"/>
                  </a:lnSpc>
                </a:pPr>
                <a:r>
                  <a:rPr lang="zh-CN" alt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7" name="Group 136">
            <a:extLst>
              <a:ext uri="{FF2B5EF4-FFF2-40B4-BE49-F238E27FC236}">
                <a16:creationId xmlns:a16="http://schemas.microsoft.com/office/drawing/2014/main" id="{1EB82F6C-0CBA-42C5-8009-9FB16C96FBE0}"/>
              </a:ext>
            </a:extLst>
          </p:cNvPr>
          <p:cNvGrpSpPr/>
          <p:nvPr/>
        </p:nvGrpSpPr>
        <p:grpSpPr>
          <a:xfrm>
            <a:off x="5182438" y="3335517"/>
            <a:ext cx="538443" cy="602930"/>
            <a:chOff x="927956" y="3281022"/>
            <a:chExt cx="620135" cy="694273"/>
          </a:xfrm>
        </p:grpSpPr>
        <p:sp>
          <p:nvSpPr>
            <p:cNvPr id="48" name="Oval 121">
              <a:extLst>
                <a:ext uri="{FF2B5EF4-FFF2-40B4-BE49-F238E27FC236}">
                  <a16:creationId xmlns:a16="http://schemas.microsoft.com/office/drawing/2014/main" id="{C5A3A76E-9694-4D31-A731-9E404DF06DC1}"/>
                </a:ext>
              </a:extLst>
            </p:cNvPr>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120">
              <a:extLst>
                <a:ext uri="{FF2B5EF4-FFF2-40B4-BE49-F238E27FC236}">
                  <a16:creationId xmlns:a16="http://schemas.microsoft.com/office/drawing/2014/main" id="{EA300ED5-5A23-4176-82D3-8D00D642B777}"/>
                </a:ext>
              </a:extLst>
            </p:cNvPr>
            <p:cNvGrpSpPr/>
            <p:nvPr/>
          </p:nvGrpSpPr>
          <p:grpSpPr>
            <a:xfrm>
              <a:off x="927956" y="3475474"/>
              <a:ext cx="620135" cy="499821"/>
              <a:chOff x="985563" y="3705902"/>
              <a:chExt cx="620135" cy="499821"/>
            </a:xfrm>
          </p:grpSpPr>
          <p:sp>
            <p:nvSpPr>
              <p:cNvPr id="50" name="TextBox 123">
                <a:extLst>
                  <a:ext uri="{FF2B5EF4-FFF2-40B4-BE49-F238E27FC236}">
                    <a16:creationId xmlns:a16="http://schemas.microsoft.com/office/drawing/2014/main" id="{11A4B7BA-9AF2-45B5-8A2F-10D2718EAE7B}"/>
                  </a:ext>
                </a:extLst>
              </p:cNvPr>
              <p:cNvSpPr txBox="1"/>
              <p:nvPr/>
            </p:nvSpPr>
            <p:spPr>
              <a:xfrm>
                <a:off x="985563" y="4056919"/>
                <a:ext cx="620135" cy="148804"/>
              </a:xfrm>
              <a:prstGeom prst="rect">
                <a:avLst/>
              </a:prstGeom>
              <a:noFill/>
            </p:spPr>
            <p:txBody>
              <a:bodyPr wrap="none" lIns="0" tIns="0" rIns="0" bIns="0" rtlCol="0" anchor="t">
                <a:spAutoFit/>
              </a:bodyPr>
              <a:lstStyle/>
              <a:p>
                <a:pPr algn="ctr">
                  <a:lnSpc>
                    <a:spcPct val="120000"/>
                  </a:lnSpc>
                </a:pPr>
                <a:r>
                  <a:rPr lang="zh-CN" alt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1" name="Straight Connector 124">
                <a:extLst>
                  <a:ext uri="{FF2B5EF4-FFF2-40B4-BE49-F238E27FC236}">
                    <a16:creationId xmlns:a16="http://schemas.microsoft.com/office/drawing/2014/main" id="{A3204888-E5B6-432A-90BC-EE5029D6B3E0}"/>
                  </a:ext>
                </a:extLst>
              </p:cNvPr>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52" name="Group 137">
            <a:extLst>
              <a:ext uri="{FF2B5EF4-FFF2-40B4-BE49-F238E27FC236}">
                <a16:creationId xmlns:a16="http://schemas.microsoft.com/office/drawing/2014/main" id="{76219F41-0D15-4707-83E6-5B47CFCA063D}"/>
              </a:ext>
            </a:extLst>
          </p:cNvPr>
          <p:cNvGrpSpPr/>
          <p:nvPr/>
        </p:nvGrpSpPr>
        <p:grpSpPr>
          <a:xfrm>
            <a:off x="5823921" y="3335513"/>
            <a:ext cx="538443" cy="885275"/>
            <a:chOff x="1585296" y="3281022"/>
            <a:chExt cx="620135" cy="1019394"/>
          </a:xfrm>
        </p:grpSpPr>
        <p:sp>
          <p:nvSpPr>
            <p:cNvPr id="53" name="Oval 126">
              <a:extLst>
                <a:ext uri="{FF2B5EF4-FFF2-40B4-BE49-F238E27FC236}">
                  <a16:creationId xmlns:a16="http://schemas.microsoft.com/office/drawing/2014/main" id="{5A514A7D-2BF3-40DF-B712-B50450A7ED05}"/>
                </a:ext>
              </a:extLst>
            </p:cNvPr>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4" name="Group 127">
              <a:extLst>
                <a:ext uri="{FF2B5EF4-FFF2-40B4-BE49-F238E27FC236}">
                  <a16:creationId xmlns:a16="http://schemas.microsoft.com/office/drawing/2014/main" id="{30F856AB-8EE2-4846-BF13-F1D8782C5FC2}"/>
                </a:ext>
              </a:extLst>
            </p:cNvPr>
            <p:cNvGrpSpPr/>
            <p:nvPr/>
          </p:nvGrpSpPr>
          <p:grpSpPr>
            <a:xfrm>
              <a:off x="1585296" y="3475474"/>
              <a:ext cx="620135" cy="824942"/>
              <a:chOff x="1634092" y="3705902"/>
              <a:chExt cx="620135" cy="824942"/>
            </a:xfrm>
          </p:grpSpPr>
          <p:cxnSp>
            <p:nvCxnSpPr>
              <p:cNvPr id="55" name="Straight Connector 128">
                <a:extLst>
                  <a:ext uri="{FF2B5EF4-FFF2-40B4-BE49-F238E27FC236}">
                    <a16:creationId xmlns:a16="http://schemas.microsoft.com/office/drawing/2014/main" id="{DA82AB10-AA3C-45C9-8651-8C39957A245A}"/>
                  </a:ext>
                </a:extLst>
              </p:cNvPr>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6" name="TextBox 129">
                <a:extLst>
                  <a:ext uri="{FF2B5EF4-FFF2-40B4-BE49-F238E27FC236}">
                    <a16:creationId xmlns:a16="http://schemas.microsoft.com/office/drawing/2014/main" id="{16F04FD6-1615-4403-A9F8-1B750E8EE2D6}"/>
                  </a:ext>
                </a:extLst>
              </p:cNvPr>
              <p:cNvSpPr txBox="1"/>
              <p:nvPr/>
            </p:nvSpPr>
            <p:spPr>
              <a:xfrm>
                <a:off x="1634092" y="4382040"/>
                <a:ext cx="620135" cy="148804"/>
              </a:xfrm>
              <a:prstGeom prst="rect">
                <a:avLst/>
              </a:prstGeom>
              <a:noFill/>
            </p:spPr>
            <p:txBody>
              <a:bodyPr wrap="none" lIns="0" tIns="0" rIns="0" bIns="0" rtlCol="0" anchor="t">
                <a:spAutoFit/>
              </a:bodyPr>
              <a:lstStyle/>
              <a:p>
                <a:pPr algn="ctr">
                  <a:lnSpc>
                    <a:spcPct val="120000"/>
                  </a:lnSpc>
                </a:pPr>
                <a:r>
                  <a:rPr lang="zh-CN" alt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7" name="Group 136">
            <a:extLst>
              <a:ext uri="{FF2B5EF4-FFF2-40B4-BE49-F238E27FC236}">
                <a16:creationId xmlns:a16="http://schemas.microsoft.com/office/drawing/2014/main" id="{BF544917-6C14-4F51-968C-A01C88C699E1}"/>
              </a:ext>
            </a:extLst>
          </p:cNvPr>
          <p:cNvGrpSpPr/>
          <p:nvPr/>
        </p:nvGrpSpPr>
        <p:grpSpPr>
          <a:xfrm>
            <a:off x="6465406" y="3335517"/>
            <a:ext cx="538443" cy="602930"/>
            <a:chOff x="927956" y="3281022"/>
            <a:chExt cx="620135" cy="694273"/>
          </a:xfrm>
        </p:grpSpPr>
        <p:sp>
          <p:nvSpPr>
            <p:cNvPr id="58" name="Oval 131">
              <a:extLst>
                <a:ext uri="{FF2B5EF4-FFF2-40B4-BE49-F238E27FC236}">
                  <a16:creationId xmlns:a16="http://schemas.microsoft.com/office/drawing/2014/main" id="{F81ED4C7-610F-4034-ACA6-CE589451A60F}"/>
                </a:ext>
              </a:extLst>
            </p:cNvPr>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9" name="Group 120">
              <a:extLst>
                <a:ext uri="{FF2B5EF4-FFF2-40B4-BE49-F238E27FC236}">
                  <a16:creationId xmlns:a16="http://schemas.microsoft.com/office/drawing/2014/main" id="{0D12C106-903B-4009-9DE8-E559EA416FB6}"/>
                </a:ext>
              </a:extLst>
            </p:cNvPr>
            <p:cNvGrpSpPr/>
            <p:nvPr/>
          </p:nvGrpSpPr>
          <p:grpSpPr>
            <a:xfrm>
              <a:off x="927956" y="3475474"/>
              <a:ext cx="620135" cy="499821"/>
              <a:chOff x="985563" y="3705902"/>
              <a:chExt cx="620135" cy="499821"/>
            </a:xfrm>
          </p:grpSpPr>
          <p:sp>
            <p:nvSpPr>
              <p:cNvPr id="60" name="TextBox 133">
                <a:extLst>
                  <a:ext uri="{FF2B5EF4-FFF2-40B4-BE49-F238E27FC236}">
                    <a16:creationId xmlns:a16="http://schemas.microsoft.com/office/drawing/2014/main" id="{49D41BD7-1DEA-4E1E-B07F-518ED1134F2D}"/>
                  </a:ext>
                </a:extLst>
              </p:cNvPr>
              <p:cNvSpPr txBox="1"/>
              <p:nvPr/>
            </p:nvSpPr>
            <p:spPr>
              <a:xfrm>
                <a:off x="985563" y="4056919"/>
                <a:ext cx="620135" cy="148804"/>
              </a:xfrm>
              <a:prstGeom prst="rect">
                <a:avLst/>
              </a:prstGeom>
              <a:noFill/>
            </p:spPr>
            <p:txBody>
              <a:bodyPr wrap="none" lIns="0" tIns="0" rIns="0" bIns="0" rtlCol="0" anchor="t">
                <a:spAutoFit/>
              </a:bodyPr>
              <a:lstStyle/>
              <a:p>
                <a:pPr algn="ctr">
                  <a:lnSpc>
                    <a:spcPct val="120000"/>
                  </a:lnSpc>
                </a:pPr>
                <a:r>
                  <a:rPr lang="zh-CN" alt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1" name="Straight Connector 134">
                <a:extLst>
                  <a:ext uri="{FF2B5EF4-FFF2-40B4-BE49-F238E27FC236}">
                    <a16:creationId xmlns:a16="http://schemas.microsoft.com/office/drawing/2014/main" id="{C37B1488-7E1D-42CD-B91F-B87704384BDC}"/>
                  </a:ext>
                </a:extLst>
              </p:cNvPr>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62" name="Group 137">
            <a:extLst>
              <a:ext uri="{FF2B5EF4-FFF2-40B4-BE49-F238E27FC236}">
                <a16:creationId xmlns:a16="http://schemas.microsoft.com/office/drawing/2014/main" id="{AE490E3B-0A28-4D13-BB90-63573217C6C3}"/>
              </a:ext>
            </a:extLst>
          </p:cNvPr>
          <p:cNvGrpSpPr/>
          <p:nvPr/>
        </p:nvGrpSpPr>
        <p:grpSpPr>
          <a:xfrm>
            <a:off x="7106888" y="3335513"/>
            <a:ext cx="538443" cy="885275"/>
            <a:chOff x="1585296" y="3281022"/>
            <a:chExt cx="620135" cy="1019394"/>
          </a:xfrm>
        </p:grpSpPr>
        <p:sp>
          <p:nvSpPr>
            <p:cNvPr id="63" name="Oval 136">
              <a:extLst>
                <a:ext uri="{FF2B5EF4-FFF2-40B4-BE49-F238E27FC236}">
                  <a16:creationId xmlns:a16="http://schemas.microsoft.com/office/drawing/2014/main" id="{097EA541-1E52-4124-8104-5C33467E5388}"/>
                </a:ext>
              </a:extLst>
            </p:cNvPr>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4" name="Group 137">
              <a:extLst>
                <a:ext uri="{FF2B5EF4-FFF2-40B4-BE49-F238E27FC236}">
                  <a16:creationId xmlns:a16="http://schemas.microsoft.com/office/drawing/2014/main" id="{39C8AB0A-1AB5-40F5-852B-5384CEDAB2A2}"/>
                </a:ext>
              </a:extLst>
            </p:cNvPr>
            <p:cNvGrpSpPr/>
            <p:nvPr/>
          </p:nvGrpSpPr>
          <p:grpSpPr>
            <a:xfrm>
              <a:off x="1585296" y="3475474"/>
              <a:ext cx="620135" cy="824942"/>
              <a:chOff x="1634092" y="3705902"/>
              <a:chExt cx="620135" cy="824942"/>
            </a:xfrm>
          </p:grpSpPr>
          <p:cxnSp>
            <p:nvCxnSpPr>
              <p:cNvPr id="65" name="Straight Connector 138">
                <a:extLst>
                  <a:ext uri="{FF2B5EF4-FFF2-40B4-BE49-F238E27FC236}">
                    <a16:creationId xmlns:a16="http://schemas.microsoft.com/office/drawing/2014/main" id="{739125CF-518B-4637-914E-A5A19D7260E6}"/>
                  </a:ext>
                </a:extLst>
              </p:cNvPr>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6" name="TextBox 139">
                <a:extLst>
                  <a:ext uri="{FF2B5EF4-FFF2-40B4-BE49-F238E27FC236}">
                    <a16:creationId xmlns:a16="http://schemas.microsoft.com/office/drawing/2014/main" id="{CFC797C1-38F6-451E-8D65-D980814E3E75}"/>
                  </a:ext>
                </a:extLst>
              </p:cNvPr>
              <p:cNvSpPr txBox="1"/>
              <p:nvPr/>
            </p:nvSpPr>
            <p:spPr>
              <a:xfrm>
                <a:off x="1634092" y="4382040"/>
                <a:ext cx="620135" cy="148804"/>
              </a:xfrm>
              <a:prstGeom prst="rect">
                <a:avLst/>
              </a:prstGeom>
              <a:noFill/>
            </p:spPr>
            <p:txBody>
              <a:bodyPr wrap="none" lIns="0" tIns="0" rIns="0" bIns="0" rtlCol="0" anchor="t">
                <a:spAutoFit/>
              </a:bodyPr>
              <a:lstStyle/>
              <a:p>
                <a:pPr algn="ctr">
                  <a:lnSpc>
                    <a:spcPct val="120000"/>
                  </a:lnSpc>
                </a:pPr>
                <a:r>
                  <a:rPr lang="zh-CN" alt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7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Tree>
    <p:extLst>
      <p:ext uri="{BB962C8B-B14F-4D97-AF65-F5344CB8AC3E}">
        <p14:creationId xmlns:p14="http://schemas.microsoft.com/office/powerpoint/2010/main" val="388980851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ppt_x"/>
                                          </p:val>
                                        </p:tav>
                                        <p:tav tm="100000">
                                          <p:val>
                                            <p:strVal val="#ppt_x"/>
                                          </p:val>
                                        </p:tav>
                                      </p:tavLst>
                                    </p:anim>
                                    <p:anim calcmode="lin" valueType="num">
                                      <p:cBhvr additive="base">
                                        <p:cTn id="23" dur="500" fill="hold"/>
                                        <p:tgtEl>
                                          <p:spTgt spid="2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fill="hold"/>
                                        <p:tgtEl>
                                          <p:spTgt spid="25"/>
                                        </p:tgtEl>
                                        <p:attrNameLst>
                                          <p:attrName>ppt_x</p:attrName>
                                        </p:attrNameLst>
                                      </p:cBhvr>
                                      <p:tavLst>
                                        <p:tav tm="0">
                                          <p:val>
                                            <p:strVal val="#ppt_x"/>
                                          </p:val>
                                        </p:tav>
                                        <p:tav tm="100000">
                                          <p:val>
                                            <p:strVal val="#ppt_x"/>
                                          </p:val>
                                        </p:tav>
                                      </p:tavLst>
                                    </p:anim>
                                    <p:anim calcmode="lin" valueType="num">
                                      <p:cBhvr additive="base">
                                        <p:cTn id="33" dur="500" fill="hold"/>
                                        <p:tgtEl>
                                          <p:spTgt spid="25"/>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ppt_x"/>
                                          </p:val>
                                        </p:tav>
                                        <p:tav tm="100000">
                                          <p:val>
                                            <p:strVal val="#ppt_x"/>
                                          </p:val>
                                        </p:tav>
                                      </p:tavLst>
                                    </p:anim>
                                    <p:anim calcmode="lin" valueType="num">
                                      <p:cBhvr additive="base">
                                        <p:cTn id="43" dur="500" fill="hold"/>
                                        <p:tgtEl>
                                          <p:spTgt spid="30"/>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37"/>
                                        </p:tgtEl>
                                        <p:attrNameLst>
                                          <p:attrName>style.visibility</p:attrName>
                                        </p:attrNameLst>
                                      </p:cBhvr>
                                      <p:to>
                                        <p:strVal val="visible"/>
                                      </p:to>
                                    </p:set>
                                    <p:anim calcmode="lin" valueType="num">
                                      <p:cBhvr additive="base">
                                        <p:cTn id="52" dur="500" fill="hold"/>
                                        <p:tgtEl>
                                          <p:spTgt spid="37"/>
                                        </p:tgtEl>
                                        <p:attrNameLst>
                                          <p:attrName>ppt_x</p:attrName>
                                        </p:attrNameLst>
                                      </p:cBhvr>
                                      <p:tavLst>
                                        <p:tav tm="0">
                                          <p:val>
                                            <p:strVal val="#ppt_x"/>
                                          </p:val>
                                        </p:tav>
                                        <p:tav tm="100000">
                                          <p:val>
                                            <p:strVal val="#ppt_x"/>
                                          </p:val>
                                        </p:tav>
                                      </p:tavLst>
                                    </p:anim>
                                    <p:anim calcmode="lin" valueType="num">
                                      <p:cBhvr additive="base">
                                        <p:cTn id="53" dur="500" fill="hold"/>
                                        <p:tgtEl>
                                          <p:spTgt spid="37"/>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ppt_x"/>
                                          </p:val>
                                        </p:tav>
                                        <p:tav tm="100000">
                                          <p:val>
                                            <p:strVal val="#ppt_x"/>
                                          </p:val>
                                        </p:tav>
                                      </p:tavLst>
                                    </p:anim>
                                    <p:anim calcmode="lin" valueType="num">
                                      <p:cBhvr additive="base">
                                        <p:cTn id="58" dur="500" fill="hold"/>
                                        <p:tgtEl>
                                          <p:spTgt spid="10"/>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500" fill="hold"/>
                                        <p:tgtEl>
                                          <p:spTgt spid="42"/>
                                        </p:tgtEl>
                                        <p:attrNameLst>
                                          <p:attrName>ppt_x</p:attrName>
                                        </p:attrNameLst>
                                      </p:cBhvr>
                                      <p:tavLst>
                                        <p:tav tm="0">
                                          <p:val>
                                            <p:strVal val="#ppt_x"/>
                                          </p:val>
                                        </p:tav>
                                        <p:tav tm="100000">
                                          <p:val>
                                            <p:strVal val="#ppt_x"/>
                                          </p:val>
                                        </p:tav>
                                      </p:tavLst>
                                    </p:anim>
                                    <p:anim calcmode="lin" valueType="num">
                                      <p:cBhvr additive="base">
                                        <p:cTn id="63" dur="500" fill="hold"/>
                                        <p:tgtEl>
                                          <p:spTgt spid="42"/>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500" fill="hold"/>
                                        <p:tgtEl>
                                          <p:spTgt spid="11"/>
                                        </p:tgtEl>
                                        <p:attrNameLst>
                                          <p:attrName>ppt_x</p:attrName>
                                        </p:attrNameLst>
                                      </p:cBhvr>
                                      <p:tavLst>
                                        <p:tav tm="0">
                                          <p:val>
                                            <p:strVal val="#ppt_x"/>
                                          </p:val>
                                        </p:tav>
                                        <p:tav tm="100000">
                                          <p:val>
                                            <p:strVal val="#ppt_x"/>
                                          </p:val>
                                        </p:tav>
                                      </p:tavLst>
                                    </p:anim>
                                    <p:anim calcmode="lin" valueType="num">
                                      <p:cBhvr additive="base">
                                        <p:cTn id="68" dur="500" fill="hold"/>
                                        <p:tgtEl>
                                          <p:spTgt spid="11"/>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47"/>
                                        </p:tgtEl>
                                        <p:attrNameLst>
                                          <p:attrName>style.visibility</p:attrName>
                                        </p:attrNameLst>
                                      </p:cBhvr>
                                      <p:to>
                                        <p:strVal val="visible"/>
                                      </p:to>
                                    </p:set>
                                    <p:anim calcmode="lin" valueType="num">
                                      <p:cBhvr additive="base">
                                        <p:cTn id="72" dur="500" fill="hold"/>
                                        <p:tgtEl>
                                          <p:spTgt spid="47"/>
                                        </p:tgtEl>
                                        <p:attrNameLst>
                                          <p:attrName>ppt_x</p:attrName>
                                        </p:attrNameLst>
                                      </p:cBhvr>
                                      <p:tavLst>
                                        <p:tav tm="0">
                                          <p:val>
                                            <p:strVal val="#ppt_x"/>
                                          </p:val>
                                        </p:tav>
                                        <p:tav tm="100000">
                                          <p:val>
                                            <p:strVal val="#ppt_x"/>
                                          </p:val>
                                        </p:tav>
                                      </p:tavLst>
                                    </p:anim>
                                    <p:anim calcmode="lin" valueType="num">
                                      <p:cBhvr additive="base">
                                        <p:cTn id="73" dur="500" fill="hold"/>
                                        <p:tgtEl>
                                          <p:spTgt spid="47"/>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additive="base">
                                        <p:cTn id="77" dur="500" fill="hold"/>
                                        <p:tgtEl>
                                          <p:spTgt spid="12"/>
                                        </p:tgtEl>
                                        <p:attrNameLst>
                                          <p:attrName>ppt_x</p:attrName>
                                        </p:attrNameLst>
                                      </p:cBhvr>
                                      <p:tavLst>
                                        <p:tav tm="0">
                                          <p:val>
                                            <p:strVal val="#ppt_x"/>
                                          </p:val>
                                        </p:tav>
                                        <p:tav tm="100000">
                                          <p:val>
                                            <p:strVal val="#ppt_x"/>
                                          </p:val>
                                        </p:tav>
                                      </p:tavLst>
                                    </p:anim>
                                    <p:anim calcmode="lin" valueType="num">
                                      <p:cBhvr additive="base">
                                        <p:cTn id="78" dur="500" fill="hold"/>
                                        <p:tgtEl>
                                          <p:spTgt spid="12"/>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52"/>
                                        </p:tgtEl>
                                        <p:attrNameLst>
                                          <p:attrName>style.visibility</p:attrName>
                                        </p:attrNameLst>
                                      </p:cBhvr>
                                      <p:to>
                                        <p:strVal val="visible"/>
                                      </p:to>
                                    </p:set>
                                    <p:anim calcmode="lin" valueType="num">
                                      <p:cBhvr additive="base">
                                        <p:cTn id="82" dur="500" fill="hold"/>
                                        <p:tgtEl>
                                          <p:spTgt spid="52"/>
                                        </p:tgtEl>
                                        <p:attrNameLst>
                                          <p:attrName>ppt_x</p:attrName>
                                        </p:attrNameLst>
                                      </p:cBhvr>
                                      <p:tavLst>
                                        <p:tav tm="0">
                                          <p:val>
                                            <p:strVal val="#ppt_x"/>
                                          </p:val>
                                        </p:tav>
                                        <p:tav tm="100000">
                                          <p:val>
                                            <p:strVal val="#ppt_x"/>
                                          </p:val>
                                        </p:tav>
                                      </p:tavLst>
                                    </p:anim>
                                    <p:anim calcmode="lin" valueType="num">
                                      <p:cBhvr additive="base">
                                        <p:cTn id="83" dur="500" fill="hold"/>
                                        <p:tgtEl>
                                          <p:spTgt spid="52"/>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14"/>
                                        </p:tgtEl>
                                        <p:attrNameLst>
                                          <p:attrName>style.visibility</p:attrName>
                                        </p:attrNameLst>
                                      </p:cBhvr>
                                      <p:to>
                                        <p:strVal val="visible"/>
                                      </p:to>
                                    </p:set>
                                    <p:anim calcmode="lin" valueType="num">
                                      <p:cBhvr additive="base">
                                        <p:cTn id="87" dur="500" fill="hold"/>
                                        <p:tgtEl>
                                          <p:spTgt spid="14"/>
                                        </p:tgtEl>
                                        <p:attrNameLst>
                                          <p:attrName>ppt_x</p:attrName>
                                        </p:attrNameLst>
                                      </p:cBhvr>
                                      <p:tavLst>
                                        <p:tav tm="0">
                                          <p:val>
                                            <p:strVal val="#ppt_x"/>
                                          </p:val>
                                        </p:tav>
                                        <p:tav tm="100000">
                                          <p:val>
                                            <p:strVal val="#ppt_x"/>
                                          </p:val>
                                        </p:tav>
                                      </p:tavLst>
                                    </p:anim>
                                    <p:anim calcmode="lin" valueType="num">
                                      <p:cBhvr additive="base">
                                        <p:cTn id="88" dur="500" fill="hold"/>
                                        <p:tgtEl>
                                          <p:spTgt spid="1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57"/>
                                        </p:tgtEl>
                                        <p:attrNameLst>
                                          <p:attrName>style.visibility</p:attrName>
                                        </p:attrNameLst>
                                      </p:cBhvr>
                                      <p:to>
                                        <p:strVal val="visible"/>
                                      </p:to>
                                    </p:set>
                                    <p:anim calcmode="lin" valueType="num">
                                      <p:cBhvr additive="base">
                                        <p:cTn id="92" dur="500" fill="hold"/>
                                        <p:tgtEl>
                                          <p:spTgt spid="57"/>
                                        </p:tgtEl>
                                        <p:attrNameLst>
                                          <p:attrName>ppt_x</p:attrName>
                                        </p:attrNameLst>
                                      </p:cBhvr>
                                      <p:tavLst>
                                        <p:tav tm="0">
                                          <p:val>
                                            <p:strVal val="#ppt_x"/>
                                          </p:val>
                                        </p:tav>
                                        <p:tav tm="100000">
                                          <p:val>
                                            <p:strVal val="#ppt_x"/>
                                          </p:val>
                                        </p:tav>
                                      </p:tavLst>
                                    </p:anim>
                                    <p:anim calcmode="lin" valueType="num">
                                      <p:cBhvr additive="base">
                                        <p:cTn id="93" dur="500" fill="hold"/>
                                        <p:tgtEl>
                                          <p:spTgt spid="57"/>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 calcmode="lin" valueType="num">
                                      <p:cBhvr additive="base">
                                        <p:cTn id="97" dur="500" fill="hold"/>
                                        <p:tgtEl>
                                          <p:spTgt spid="13"/>
                                        </p:tgtEl>
                                        <p:attrNameLst>
                                          <p:attrName>ppt_x</p:attrName>
                                        </p:attrNameLst>
                                      </p:cBhvr>
                                      <p:tavLst>
                                        <p:tav tm="0">
                                          <p:val>
                                            <p:strVal val="#ppt_x"/>
                                          </p:val>
                                        </p:tav>
                                        <p:tav tm="100000">
                                          <p:val>
                                            <p:strVal val="#ppt_x"/>
                                          </p:val>
                                        </p:tav>
                                      </p:tavLst>
                                    </p:anim>
                                    <p:anim calcmode="lin" valueType="num">
                                      <p:cBhvr additive="base">
                                        <p:cTn id="98" dur="500" fill="hold"/>
                                        <p:tgtEl>
                                          <p:spTgt spid="13"/>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62"/>
                                        </p:tgtEl>
                                        <p:attrNameLst>
                                          <p:attrName>style.visibility</p:attrName>
                                        </p:attrNameLst>
                                      </p:cBhvr>
                                      <p:to>
                                        <p:strVal val="visible"/>
                                      </p:to>
                                    </p:set>
                                    <p:anim calcmode="lin" valueType="num">
                                      <p:cBhvr additive="base">
                                        <p:cTn id="102" dur="500" fill="hold"/>
                                        <p:tgtEl>
                                          <p:spTgt spid="62"/>
                                        </p:tgtEl>
                                        <p:attrNameLst>
                                          <p:attrName>ppt_x</p:attrName>
                                        </p:attrNameLst>
                                      </p:cBhvr>
                                      <p:tavLst>
                                        <p:tav tm="0">
                                          <p:val>
                                            <p:strVal val="#ppt_x"/>
                                          </p:val>
                                        </p:tav>
                                        <p:tav tm="100000">
                                          <p:val>
                                            <p:strVal val="#ppt_x"/>
                                          </p:val>
                                        </p:tav>
                                      </p:tavLst>
                                    </p:anim>
                                    <p:anim calcmode="lin" valueType="num">
                                      <p:cBhvr additive="base">
                                        <p:cTn id="103"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txBox="1">
            <a:spLocks/>
          </p:cNvSpPr>
          <p:nvPr>
            <p:custDataLst>
              <p:tags r:id="rId2"/>
            </p:custDataLst>
          </p:nvPr>
        </p:nvSpPr>
        <p:spPr>
          <a:xfrm>
            <a:off x="1476611" y="2543557"/>
            <a:ext cx="2620941" cy="38774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2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3"/>
            </p:custDataLst>
          </p:nvPr>
        </p:nvSpPr>
        <p:spPr>
          <a:xfrm>
            <a:off x="1476611" y="2953960"/>
            <a:ext cx="3056935" cy="22156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
        <p:nvSpPr>
          <p:cNvPr id="2" name="椭圆 1">
            <a:extLst>
              <a:ext uri="{FF2B5EF4-FFF2-40B4-BE49-F238E27FC236}">
                <a16:creationId xmlns:a16="http://schemas.microsoft.com/office/drawing/2014/main" id="{6DA949B9-1864-4241-8946-7DEF4D9912BC}"/>
              </a:ext>
            </a:extLst>
          </p:cNvPr>
          <p:cNvSpPr/>
          <p:nvPr/>
        </p:nvSpPr>
        <p:spPr>
          <a:xfrm>
            <a:off x="2247188" y="1347992"/>
            <a:ext cx="1079787" cy="107978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399" dirty="0"/>
              <a:t>03</a:t>
            </a:r>
            <a:endParaRPr lang="zh-CN" altLang="en-US" sz="4399" dirty="0"/>
          </a:p>
        </p:txBody>
      </p:sp>
      <p:pic>
        <p:nvPicPr>
          <p:cNvPr id="9" name="图片 8">
            <a:extLst>
              <a:ext uri="{FF2B5EF4-FFF2-40B4-BE49-F238E27FC236}">
                <a16:creationId xmlns:a16="http://schemas.microsoft.com/office/drawing/2014/main" id="{5BBA45C6-B03F-4AEE-8890-6524A863DA9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59944" y="1165549"/>
            <a:ext cx="3656478" cy="2593053"/>
          </a:xfrm>
          <a:prstGeom prst="rect">
            <a:avLst/>
          </a:prstGeom>
          <a:effectLst>
            <a:outerShdw blurRad="63500" sx="102000" sy="102000" algn="ctr" rotWithShape="0">
              <a:prstClr val="black">
                <a:alpha val="40000"/>
              </a:prstClr>
            </a:outerShdw>
          </a:effectLst>
        </p:spPr>
      </p:pic>
    </p:spTree>
    <p:custDataLst>
      <p:tags r:id="rId1"/>
    </p:custDataLst>
    <p:extLst>
      <p:ext uri="{BB962C8B-B14F-4D97-AF65-F5344CB8AC3E}">
        <p14:creationId xmlns:p14="http://schemas.microsoft.com/office/powerpoint/2010/main" val="50052813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885438" y="1625517"/>
            <a:ext cx="1241971" cy="1242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r>
              <a:rPr lang="zh-CN" altLang="en-US" sz="1500" dirty="0">
                <a:latin typeface="微软雅黑" pitchFamily="34" charset="-122"/>
                <a:ea typeface="微软雅黑" pitchFamily="34" charset="-122"/>
              </a:rPr>
              <a:t>标题</a:t>
            </a:r>
            <a:r>
              <a:rPr lang="en-US" altLang="zh-CN" sz="1500" dirty="0">
                <a:latin typeface="微软雅黑" pitchFamily="34" charset="-122"/>
                <a:ea typeface="微软雅黑" pitchFamily="34" charset="-122"/>
              </a:rPr>
              <a:t>1</a:t>
            </a:r>
            <a:endParaRPr lang="zh-CN" altLang="en-US" sz="1500" dirty="0">
              <a:latin typeface="微软雅黑" pitchFamily="34" charset="-122"/>
              <a:ea typeface="微软雅黑" pitchFamily="34" charset="-122"/>
            </a:endParaRPr>
          </a:p>
        </p:txBody>
      </p:sp>
      <p:sp>
        <p:nvSpPr>
          <p:cNvPr id="7" name="椭圆 6"/>
          <p:cNvSpPr/>
          <p:nvPr/>
        </p:nvSpPr>
        <p:spPr>
          <a:xfrm>
            <a:off x="2799746" y="2629164"/>
            <a:ext cx="1241971" cy="1242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r>
              <a:rPr lang="zh-CN" altLang="en-US" sz="1500" dirty="0">
                <a:latin typeface="微软雅黑" pitchFamily="34" charset="-122"/>
                <a:ea typeface="微软雅黑" pitchFamily="34" charset="-122"/>
              </a:rPr>
              <a:t>标题</a:t>
            </a:r>
            <a:r>
              <a:rPr lang="en-US" altLang="zh-CN" sz="1500" dirty="0">
                <a:latin typeface="微软雅黑" pitchFamily="34" charset="-122"/>
                <a:ea typeface="微软雅黑" pitchFamily="34" charset="-122"/>
              </a:rPr>
              <a:t>2</a:t>
            </a:r>
            <a:endParaRPr lang="zh-CN" altLang="en-US" sz="1500" dirty="0">
              <a:latin typeface="微软雅黑" pitchFamily="34" charset="-122"/>
              <a:ea typeface="微软雅黑" pitchFamily="34" charset="-122"/>
            </a:endParaRPr>
          </a:p>
        </p:txBody>
      </p:sp>
      <p:sp>
        <p:nvSpPr>
          <p:cNvPr id="11" name="椭圆 10"/>
          <p:cNvSpPr/>
          <p:nvPr/>
        </p:nvSpPr>
        <p:spPr>
          <a:xfrm>
            <a:off x="4959694" y="1491631"/>
            <a:ext cx="1241971" cy="1242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r>
              <a:rPr lang="zh-CN" altLang="en-US" sz="1500" dirty="0">
                <a:latin typeface="微软雅黑" pitchFamily="34" charset="-122"/>
                <a:ea typeface="微软雅黑" pitchFamily="34" charset="-122"/>
              </a:rPr>
              <a:t>标题</a:t>
            </a:r>
            <a:r>
              <a:rPr lang="en-US" altLang="zh-CN" sz="1500" dirty="0">
                <a:latin typeface="微软雅黑" pitchFamily="34" charset="-122"/>
                <a:ea typeface="微软雅黑" pitchFamily="34" charset="-122"/>
              </a:rPr>
              <a:t>3</a:t>
            </a:r>
            <a:endParaRPr lang="zh-CN" altLang="en-US" sz="1500" dirty="0">
              <a:latin typeface="微软雅黑" pitchFamily="34" charset="-122"/>
              <a:ea typeface="微软雅黑" pitchFamily="34" charset="-122"/>
            </a:endParaRPr>
          </a:p>
        </p:txBody>
      </p:sp>
      <p:sp>
        <p:nvSpPr>
          <p:cNvPr id="13" name="椭圆 12"/>
          <p:cNvSpPr/>
          <p:nvPr/>
        </p:nvSpPr>
        <p:spPr>
          <a:xfrm>
            <a:off x="7173642" y="1876564"/>
            <a:ext cx="1241971" cy="12421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r>
              <a:rPr lang="zh-CN" altLang="en-US" sz="1500" dirty="0">
                <a:latin typeface="微软雅黑" pitchFamily="34" charset="-122"/>
                <a:ea typeface="微软雅黑" pitchFamily="34" charset="-122"/>
              </a:rPr>
              <a:t>标题</a:t>
            </a:r>
            <a:r>
              <a:rPr lang="en-US" altLang="zh-CN" sz="1500" dirty="0">
                <a:latin typeface="微软雅黑" pitchFamily="34" charset="-122"/>
                <a:ea typeface="微软雅黑" pitchFamily="34" charset="-122"/>
              </a:rPr>
              <a:t>4</a:t>
            </a:r>
            <a:endParaRPr lang="zh-CN" altLang="en-US" sz="1500" dirty="0">
              <a:latin typeface="微软雅黑" pitchFamily="34" charset="-122"/>
              <a:ea typeface="微软雅黑" pitchFamily="34" charset="-122"/>
            </a:endParaRPr>
          </a:p>
        </p:txBody>
      </p:sp>
      <p:cxnSp>
        <p:nvCxnSpPr>
          <p:cNvPr id="14" name="直接连接符 13"/>
          <p:cNvCxnSpPr>
            <a:stCxn id="6" idx="6"/>
            <a:endCxn id="7" idx="2"/>
          </p:cNvCxnSpPr>
          <p:nvPr/>
        </p:nvCxnSpPr>
        <p:spPr>
          <a:xfrm>
            <a:off x="2127409" y="2246587"/>
            <a:ext cx="672338" cy="1003646"/>
          </a:xfrm>
          <a:prstGeom prst="line">
            <a:avLst/>
          </a:prstGeom>
          <a:ln>
            <a:solidFill>
              <a:schemeClr val="bg1">
                <a:lumMod val="65000"/>
              </a:schemeClr>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7" idx="6"/>
            <a:endCxn id="11" idx="2"/>
          </p:cNvCxnSpPr>
          <p:nvPr/>
        </p:nvCxnSpPr>
        <p:spPr>
          <a:xfrm flipV="1">
            <a:off x="4041717" y="2112701"/>
            <a:ext cx="917978" cy="1137533"/>
          </a:xfrm>
          <a:prstGeom prst="line">
            <a:avLst/>
          </a:prstGeom>
          <a:ln>
            <a:solidFill>
              <a:schemeClr val="bg1">
                <a:lumMod val="65000"/>
              </a:schemeClr>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11" idx="6"/>
            <a:endCxn id="13" idx="2"/>
          </p:cNvCxnSpPr>
          <p:nvPr/>
        </p:nvCxnSpPr>
        <p:spPr>
          <a:xfrm>
            <a:off x="6201666" y="2112700"/>
            <a:ext cx="971977" cy="384933"/>
          </a:xfrm>
          <a:prstGeom prst="line">
            <a:avLst/>
          </a:prstGeom>
          <a:ln>
            <a:solidFill>
              <a:schemeClr val="bg1">
                <a:lumMod val="65000"/>
              </a:schemeClr>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792091" y="2949600"/>
            <a:ext cx="1226976" cy="369236"/>
          </a:xfrm>
          <a:prstGeom prst="rect">
            <a:avLst/>
          </a:prstGeom>
        </p:spPr>
        <p:txBody>
          <a:bodyPr wrap="square" lIns="91430" tIns="45715" rIns="91430" bIns="45715" anchor="ctr" anchorCtr="0">
            <a:spAutoFit/>
          </a:bodyPr>
          <a:lstStyle/>
          <a:p>
            <a:pP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792091" y="3321822"/>
            <a:ext cx="1413671" cy="338468"/>
          </a:xfrm>
          <a:prstGeom prst="rect">
            <a:avLst/>
          </a:prstGeom>
        </p:spPr>
        <p:txBody>
          <a:bodyPr wrap="square" lIns="91430" tIns="45715" rIns="91430" bIns="45715">
            <a:spAutoFit/>
          </a:bodyPr>
          <a:lstStyle/>
          <a:p>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a:t>
            </a:r>
            <a:endParaRPr lang="zh-CN" altLang="en-US" sz="800" dirty="0">
              <a:solidFill>
                <a:schemeClr val="bg1">
                  <a:lumMod val="50000"/>
                </a:schemeClr>
              </a:solidFill>
              <a:latin typeface="微软雅黑" pitchFamily="34" charset="-122"/>
              <a:ea typeface="微软雅黑" pitchFamily="34" charset="-122"/>
            </a:endParaRPr>
          </a:p>
        </p:txBody>
      </p:sp>
      <p:sp>
        <p:nvSpPr>
          <p:cNvPr id="19" name="矩形 18"/>
          <p:cNvSpPr/>
          <p:nvPr/>
        </p:nvSpPr>
        <p:spPr>
          <a:xfrm>
            <a:off x="2706399" y="1691948"/>
            <a:ext cx="1226976" cy="369236"/>
          </a:xfrm>
          <a:prstGeom prst="rect">
            <a:avLst/>
          </a:prstGeom>
        </p:spPr>
        <p:txBody>
          <a:bodyPr wrap="square" lIns="91430" tIns="45715" rIns="91430" bIns="45715" anchor="ctr" anchorCtr="0">
            <a:spAutoFit/>
          </a:bodyPr>
          <a:lstStyle/>
          <a:p>
            <a:pP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2706399" y="2064168"/>
            <a:ext cx="1413671" cy="338468"/>
          </a:xfrm>
          <a:prstGeom prst="rect">
            <a:avLst/>
          </a:prstGeom>
        </p:spPr>
        <p:txBody>
          <a:bodyPr wrap="square" lIns="91430" tIns="45715" rIns="91430" bIns="45715">
            <a:spAutoFit/>
          </a:bodyPr>
          <a:lstStyle/>
          <a:p>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a:t>
            </a:r>
            <a:endParaRPr lang="zh-CN" altLang="en-US" sz="800" dirty="0">
              <a:solidFill>
                <a:schemeClr val="bg1">
                  <a:lumMod val="50000"/>
                </a:schemeClr>
              </a:solidFill>
              <a:latin typeface="微软雅黑" pitchFamily="34" charset="-122"/>
              <a:ea typeface="微软雅黑" pitchFamily="34" charset="-122"/>
            </a:endParaRPr>
          </a:p>
        </p:txBody>
      </p:sp>
      <p:sp>
        <p:nvSpPr>
          <p:cNvPr id="21" name="矩形 20"/>
          <p:cNvSpPr/>
          <p:nvPr/>
        </p:nvSpPr>
        <p:spPr>
          <a:xfrm>
            <a:off x="4866075" y="2823242"/>
            <a:ext cx="1226976" cy="369236"/>
          </a:xfrm>
          <a:prstGeom prst="rect">
            <a:avLst/>
          </a:prstGeom>
        </p:spPr>
        <p:txBody>
          <a:bodyPr wrap="square" lIns="91430" tIns="45715" rIns="91430" bIns="45715" anchor="ctr" anchorCtr="0">
            <a:spAutoFit/>
          </a:bodyPr>
          <a:lstStyle/>
          <a:p>
            <a:pP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4866075" y="3195464"/>
            <a:ext cx="1413671" cy="338468"/>
          </a:xfrm>
          <a:prstGeom prst="rect">
            <a:avLst/>
          </a:prstGeom>
        </p:spPr>
        <p:txBody>
          <a:bodyPr wrap="square" lIns="91430" tIns="45715" rIns="91430" bIns="45715">
            <a:spAutoFit/>
          </a:bodyPr>
          <a:lstStyle/>
          <a:p>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a:t>
            </a:r>
            <a:endParaRPr lang="zh-CN" altLang="en-US" sz="800" dirty="0">
              <a:solidFill>
                <a:schemeClr val="bg1">
                  <a:lumMod val="50000"/>
                </a:schemeClr>
              </a:solidFill>
              <a:latin typeface="微软雅黑" pitchFamily="34" charset="-122"/>
              <a:ea typeface="微软雅黑" pitchFamily="34" charset="-122"/>
            </a:endParaRPr>
          </a:p>
        </p:txBody>
      </p:sp>
      <p:sp>
        <p:nvSpPr>
          <p:cNvPr id="23" name="矩形 22"/>
          <p:cNvSpPr/>
          <p:nvPr/>
        </p:nvSpPr>
        <p:spPr>
          <a:xfrm>
            <a:off x="7095290" y="3143354"/>
            <a:ext cx="1226976" cy="369236"/>
          </a:xfrm>
          <a:prstGeom prst="rect">
            <a:avLst/>
          </a:prstGeom>
        </p:spPr>
        <p:txBody>
          <a:bodyPr wrap="square" lIns="91430" tIns="45715" rIns="91430" bIns="45715" anchor="ctr" anchorCtr="0">
            <a:spAutoFit/>
          </a:bodyPr>
          <a:lstStyle/>
          <a:p>
            <a:pP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7095290" y="3515575"/>
            <a:ext cx="1413671" cy="353852"/>
          </a:xfrm>
          <a:prstGeom prst="rect">
            <a:avLst/>
          </a:prstGeom>
        </p:spPr>
        <p:txBody>
          <a:bodyPr wrap="square" lIns="91430" tIns="45715" rIns="91430" bIns="45715">
            <a:spAutoFit/>
          </a:bodyPr>
          <a:lstStyle/>
          <a:p>
            <a:r>
              <a:rPr lang="zh-CN" altLang="en-US" sz="900" dirty="0">
                <a:solidFill>
                  <a:srgbClr val="262626"/>
                </a:solidFill>
                <a:latin typeface="微软雅黑" pitchFamily="34" charset="-122"/>
                <a:ea typeface="微软雅黑" pitchFamily="34" charset="-122"/>
                <a:cs typeface="华文黑体" pitchFamily="2" charset="-122"/>
              </a:rPr>
              <a:t>点</a:t>
            </a:r>
            <a:r>
              <a:rPr lang="zh-CN" altLang="en-US" sz="800" dirty="0">
                <a:solidFill>
                  <a:schemeClr val="bg1">
                    <a:lumMod val="50000"/>
                  </a:schemeClr>
                </a:solidFill>
                <a:latin typeface="微软雅黑" pitchFamily="34" charset="-122"/>
                <a:ea typeface="微软雅黑" pitchFamily="34" charset="-122"/>
                <a:cs typeface="华文黑体" pitchFamily="2" charset="-122"/>
              </a:rPr>
              <a:t>击添加文本点击添加文本点击添加文本点击</a:t>
            </a:r>
            <a:endParaRPr lang="zh-CN" altLang="en-US" sz="8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48500296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4/3*#ppt_w"/>
                                          </p:val>
                                        </p:tav>
                                        <p:tav tm="100000">
                                          <p:val>
                                            <p:strVal val="#ppt_w"/>
                                          </p:val>
                                        </p:tav>
                                      </p:tavLst>
                                    </p:anim>
                                    <p:anim calcmode="lin" valueType="num">
                                      <p:cBhvr>
                                        <p:cTn id="8" dur="500" fill="hold"/>
                                        <p:tgtEl>
                                          <p:spTgt spid="6"/>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23" presetClass="entr" presetSubtype="28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strVal val="4/3*#ppt_w"/>
                                          </p:val>
                                        </p:tav>
                                        <p:tav tm="100000">
                                          <p:val>
                                            <p:strVal val="#ppt_w"/>
                                          </p:val>
                                        </p:tav>
                                      </p:tavLst>
                                    </p:anim>
                                    <p:anim calcmode="lin" valueType="num">
                                      <p:cBhvr>
                                        <p:cTn id="24" dur="500" fill="hold"/>
                                        <p:tgtEl>
                                          <p:spTgt spid="7"/>
                                        </p:tgtEl>
                                        <p:attrNameLst>
                                          <p:attrName>ppt_h</p:attrName>
                                        </p:attrNameLst>
                                      </p:cBhvr>
                                      <p:tavLst>
                                        <p:tav tm="0">
                                          <p:val>
                                            <p:strVal val="4/3*#ppt_h"/>
                                          </p:val>
                                        </p:tav>
                                        <p:tav tm="100000">
                                          <p:val>
                                            <p:strVal val="#ppt_h"/>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childTnLst>
                          </p:cTn>
                        </p:par>
                        <p:par>
                          <p:cTn id="32" fill="hold">
                            <p:stCondLst>
                              <p:cond delay="2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3000"/>
                            </p:stCondLst>
                            <p:childTnLst>
                              <p:par>
                                <p:cTn id="37" presetID="23" presetClass="entr" presetSubtype="28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strVal val="4/3*#ppt_w"/>
                                          </p:val>
                                        </p:tav>
                                        <p:tav tm="100000">
                                          <p:val>
                                            <p:strVal val="#ppt_w"/>
                                          </p:val>
                                        </p:tav>
                                      </p:tavLst>
                                    </p:anim>
                                    <p:anim calcmode="lin" valueType="num">
                                      <p:cBhvr>
                                        <p:cTn id="40" dur="500" fill="hold"/>
                                        <p:tgtEl>
                                          <p:spTgt spid="11"/>
                                        </p:tgtEl>
                                        <p:attrNameLst>
                                          <p:attrName>ppt_h</p:attrName>
                                        </p:attrNameLst>
                                      </p:cBhvr>
                                      <p:tavLst>
                                        <p:tav tm="0">
                                          <p:val>
                                            <p:strVal val="4/3*#ppt_h"/>
                                          </p:val>
                                        </p:tav>
                                        <p:tav tm="100000">
                                          <p:val>
                                            <p:strVal val="#ppt_h"/>
                                          </p:val>
                                        </p:tav>
                                      </p:tavLst>
                                    </p:anim>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childTnLst>
                          </p:cTn>
                        </p:par>
                        <p:par>
                          <p:cTn id="52" fill="hold">
                            <p:stCondLst>
                              <p:cond delay="4500"/>
                            </p:stCondLst>
                            <p:childTnLst>
                              <p:par>
                                <p:cTn id="53" presetID="23" presetClass="entr" presetSubtype="288"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strVal val="4/3*#ppt_w"/>
                                          </p:val>
                                        </p:tav>
                                        <p:tav tm="100000">
                                          <p:val>
                                            <p:strVal val="#ppt_w"/>
                                          </p:val>
                                        </p:tav>
                                      </p:tavLst>
                                    </p:anim>
                                    <p:anim calcmode="lin" valueType="num">
                                      <p:cBhvr>
                                        <p:cTn id="56" dur="500" fill="hold"/>
                                        <p:tgtEl>
                                          <p:spTgt spid="13"/>
                                        </p:tgtEl>
                                        <p:attrNameLst>
                                          <p:attrName>ppt_h</p:attrName>
                                        </p:attrNameLst>
                                      </p:cBhvr>
                                      <p:tavLst>
                                        <p:tav tm="0">
                                          <p:val>
                                            <p:strVal val="4/3*#ppt_h"/>
                                          </p:val>
                                        </p:tav>
                                        <p:tav tm="100000">
                                          <p:val>
                                            <p:strVal val="#ppt_h"/>
                                          </p:val>
                                        </p:tav>
                                      </p:tavLst>
                                    </p:anim>
                                  </p:childTnLst>
                                </p:cTn>
                              </p:par>
                            </p:childTnLst>
                          </p:cTn>
                        </p:par>
                        <p:par>
                          <p:cTn id="57" fill="hold">
                            <p:stCondLst>
                              <p:cond delay="5000"/>
                            </p:stCondLst>
                            <p:childTnLst>
                              <p:par>
                                <p:cTn id="58" presetID="10"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13" grpId="0" animBg="1"/>
      <p:bldP spid="17" grpId="0"/>
      <p:bldP spid="18" grpId="0"/>
      <p:bldP spid="19" grpId="0"/>
      <p:bldP spid="20" grpId="0"/>
      <p:bldP spid="21" grpId="0"/>
      <p:bldP spid="22" grpId="0"/>
      <p:bldP spid="23" grpId="0"/>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89">
            <a:extLst>
              <a:ext uri="{FF2B5EF4-FFF2-40B4-BE49-F238E27FC236}">
                <a16:creationId xmlns:a16="http://schemas.microsoft.com/office/drawing/2014/main" id="{F06973F4-AB8D-43D5-98E0-37E9111FCEE0}"/>
              </a:ext>
            </a:extLst>
          </p:cNvPr>
          <p:cNvSpPr/>
          <p:nvPr/>
        </p:nvSpPr>
        <p:spPr>
          <a:xfrm>
            <a:off x="829184" y="3314700"/>
            <a:ext cx="2666494" cy="7619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7" name="Group 137">
            <a:extLst>
              <a:ext uri="{FF2B5EF4-FFF2-40B4-BE49-F238E27FC236}">
                <a16:creationId xmlns:a16="http://schemas.microsoft.com/office/drawing/2014/main" id="{29406799-C951-4264-B440-361F74B89FA7}"/>
              </a:ext>
            </a:extLst>
          </p:cNvPr>
          <p:cNvGrpSpPr/>
          <p:nvPr/>
        </p:nvGrpSpPr>
        <p:grpSpPr>
          <a:xfrm>
            <a:off x="1068724" y="1638301"/>
            <a:ext cx="214270" cy="1647821"/>
            <a:chOff x="1074408" y="1485901"/>
            <a:chExt cx="214311" cy="1647821"/>
          </a:xfrm>
        </p:grpSpPr>
        <p:cxnSp>
          <p:nvCxnSpPr>
            <p:cNvPr id="88" name="Straight Connector 90">
              <a:extLst>
                <a:ext uri="{FF2B5EF4-FFF2-40B4-BE49-F238E27FC236}">
                  <a16:creationId xmlns:a16="http://schemas.microsoft.com/office/drawing/2014/main" id="{50FBC54C-FA11-4238-9529-2A614DB03EAC}"/>
                </a:ext>
              </a:extLst>
            </p:cNvPr>
            <p:cNvCxnSpPr/>
            <p:nvPr/>
          </p:nvCxnSpPr>
          <p:spPr>
            <a:xfrm rot="16200000" flipV="1">
              <a:off x="359569"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89" name="Rounded Rectangle 94">
              <a:extLst>
                <a:ext uri="{FF2B5EF4-FFF2-40B4-BE49-F238E27FC236}">
                  <a16:creationId xmlns:a16="http://schemas.microsoft.com/office/drawing/2014/main" id="{94FBB34A-FF75-4548-8CDB-98FD442AFF15}"/>
                </a:ext>
              </a:extLst>
            </p:cNvPr>
            <p:cNvSpPr/>
            <p:nvPr/>
          </p:nvSpPr>
          <p:spPr>
            <a:xfrm>
              <a:off x="1074408" y="2190750"/>
              <a:ext cx="214311" cy="9429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0" name="Group 138">
            <a:extLst>
              <a:ext uri="{FF2B5EF4-FFF2-40B4-BE49-F238E27FC236}">
                <a16:creationId xmlns:a16="http://schemas.microsoft.com/office/drawing/2014/main" id="{74472606-7A90-402F-B81E-812270275EA1}"/>
              </a:ext>
            </a:extLst>
          </p:cNvPr>
          <p:cNvGrpSpPr/>
          <p:nvPr/>
        </p:nvGrpSpPr>
        <p:grpSpPr>
          <a:xfrm>
            <a:off x="1448129" y="1638301"/>
            <a:ext cx="214270" cy="1647821"/>
            <a:chOff x="1447800" y="1485901"/>
            <a:chExt cx="214311" cy="1647821"/>
          </a:xfrm>
        </p:grpSpPr>
        <p:cxnSp>
          <p:nvCxnSpPr>
            <p:cNvPr id="91" name="Straight Connector 97">
              <a:extLst>
                <a:ext uri="{FF2B5EF4-FFF2-40B4-BE49-F238E27FC236}">
                  <a16:creationId xmlns:a16="http://schemas.microsoft.com/office/drawing/2014/main" id="{1A8E54CA-6E40-447F-A855-53BF4089E037}"/>
                </a:ext>
              </a:extLst>
            </p:cNvPr>
            <p:cNvCxnSpPr/>
            <p:nvPr/>
          </p:nvCxnSpPr>
          <p:spPr>
            <a:xfrm rot="16200000" flipV="1">
              <a:off x="732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2" name="Rounded Rectangle 100">
              <a:extLst>
                <a:ext uri="{FF2B5EF4-FFF2-40B4-BE49-F238E27FC236}">
                  <a16:creationId xmlns:a16="http://schemas.microsoft.com/office/drawing/2014/main" id="{29A2AFB9-11DD-4ED7-9F56-8D2C225CB4BE}"/>
                </a:ext>
              </a:extLst>
            </p:cNvPr>
            <p:cNvSpPr/>
            <p:nvPr/>
          </p:nvSpPr>
          <p:spPr>
            <a:xfrm>
              <a:off x="1447800" y="1962150"/>
              <a:ext cx="214311" cy="11715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3" name="Group 139">
            <a:extLst>
              <a:ext uri="{FF2B5EF4-FFF2-40B4-BE49-F238E27FC236}">
                <a16:creationId xmlns:a16="http://schemas.microsoft.com/office/drawing/2014/main" id="{69851F7C-4BED-4376-9D38-4DEFDDDA89DC}"/>
              </a:ext>
            </a:extLst>
          </p:cNvPr>
          <p:cNvGrpSpPr/>
          <p:nvPr/>
        </p:nvGrpSpPr>
        <p:grpSpPr>
          <a:xfrm>
            <a:off x="1827536" y="1638301"/>
            <a:ext cx="214270" cy="1647821"/>
            <a:chOff x="1828800" y="1485901"/>
            <a:chExt cx="214311" cy="1647821"/>
          </a:xfrm>
        </p:grpSpPr>
        <p:cxnSp>
          <p:nvCxnSpPr>
            <p:cNvPr id="94" name="Straight Connector 103">
              <a:extLst>
                <a:ext uri="{FF2B5EF4-FFF2-40B4-BE49-F238E27FC236}">
                  <a16:creationId xmlns:a16="http://schemas.microsoft.com/office/drawing/2014/main" id="{4C7CCD4B-090A-41CA-8445-2127E3C04A50}"/>
                </a:ext>
              </a:extLst>
            </p:cNvPr>
            <p:cNvCxnSpPr/>
            <p:nvPr/>
          </p:nvCxnSpPr>
          <p:spPr>
            <a:xfrm rot="16200000" flipV="1">
              <a:off x="1113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5" name="Rounded Rectangle 106">
              <a:extLst>
                <a:ext uri="{FF2B5EF4-FFF2-40B4-BE49-F238E27FC236}">
                  <a16:creationId xmlns:a16="http://schemas.microsoft.com/office/drawing/2014/main" id="{58DAC573-403F-4EE6-9C67-51F8B479AAF1}"/>
                </a:ext>
              </a:extLst>
            </p:cNvPr>
            <p:cNvSpPr/>
            <p:nvPr/>
          </p:nvSpPr>
          <p:spPr>
            <a:xfrm>
              <a:off x="1828800" y="1809750"/>
              <a:ext cx="214311" cy="13239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6" name="Group 140">
            <a:extLst>
              <a:ext uri="{FF2B5EF4-FFF2-40B4-BE49-F238E27FC236}">
                <a16:creationId xmlns:a16="http://schemas.microsoft.com/office/drawing/2014/main" id="{E8D3B628-01A9-4D95-BEBA-25CA547BED1E}"/>
              </a:ext>
            </a:extLst>
          </p:cNvPr>
          <p:cNvGrpSpPr/>
          <p:nvPr/>
        </p:nvGrpSpPr>
        <p:grpSpPr>
          <a:xfrm>
            <a:off x="2206942" y="1638301"/>
            <a:ext cx="214270" cy="1647821"/>
            <a:chOff x="2209800" y="1485901"/>
            <a:chExt cx="214311" cy="1647821"/>
          </a:xfrm>
        </p:grpSpPr>
        <p:cxnSp>
          <p:nvCxnSpPr>
            <p:cNvPr id="97" name="Straight Connector 107">
              <a:extLst>
                <a:ext uri="{FF2B5EF4-FFF2-40B4-BE49-F238E27FC236}">
                  <a16:creationId xmlns:a16="http://schemas.microsoft.com/office/drawing/2014/main" id="{3E2DFABE-AD9A-42BD-94B3-AF930DED046C}"/>
                </a:ext>
              </a:extLst>
            </p:cNvPr>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8" name="Rounded Rectangle 120">
              <a:extLst>
                <a:ext uri="{FF2B5EF4-FFF2-40B4-BE49-F238E27FC236}">
                  <a16:creationId xmlns:a16="http://schemas.microsoft.com/office/drawing/2014/main" id="{44724343-415B-4BB1-95CC-357348AF44F2}"/>
                </a:ext>
              </a:extLst>
            </p:cNvPr>
            <p:cNvSpPr/>
            <p:nvPr/>
          </p:nvSpPr>
          <p:spPr>
            <a:xfrm>
              <a:off x="2209800" y="2419350"/>
              <a:ext cx="214311" cy="7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141">
            <a:extLst>
              <a:ext uri="{FF2B5EF4-FFF2-40B4-BE49-F238E27FC236}">
                <a16:creationId xmlns:a16="http://schemas.microsoft.com/office/drawing/2014/main" id="{81F1FCC2-A5A0-46FD-8279-17E6B3CA6DB4}"/>
              </a:ext>
            </a:extLst>
          </p:cNvPr>
          <p:cNvGrpSpPr/>
          <p:nvPr/>
        </p:nvGrpSpPr>
        <p:grpSpPr>
          <a:xfrm>
            <a:off x="2586348" y="1638301"/>
            <a:ext cx="214270" cy="1647821"/>
            <a:chOff x="2667000" y="1485901"/>
            <a:chExt cx="214311" cy="1647821"/>
          </a:xfrm>
        </p:grpSpPr>
        <p:cxnSp>
          <p:nvCxnSpPr>
            <p:cNvPr id="100" name="Straight Connector 127">
              <a:extLst>
                <a:ext uri="{FF2B5EF4-FFF2-40B4-BE49-F238E27FC236}">
                  <a16:creationId xmlns:a16="http://schemas.microsoft.com/office/drawing/2014/main" id="{ACCD1057-8A65-4874-A79E-1D3BFFA1896D}"/>
                </a:ext>
              </a:extLst>
            </p:cNvPr>
            <p:cNvCxnSpPr/>
            <p:nvPr/>
          </p:nvCxnSpPr>
          <p:spPr>
            <a:xfrm rot="16200000" flipV="1">
              <a:off x="19521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1" name="Rounded Rectangle 128">
              <a:extLst>
                <a:ext uri="{FF2B5EF4-FFF2-40B4-BE49-F238E27FC236}">
                  <a16:creationId xmlns:a16="http://schemas.microsoft.com/office/drawing/2014/main" id="{60DA8DE8-28C3-4E9A-9A84-72713D0E98F8}"/>
                </a:ext>
              </a:extLst>
            </p:cNvPr>
            <p:cNvSpPr/>
            <p:nvPr/>
          </p:nvSpPr>
          <p:spPr>
            <a:xfrm>
              <a:off x="2667000" y="1962150"/>
              <a:ext cx="214311" cy="11715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Group 142">
            <a:extLst>
              <a:ext uri="{FF2B5EF4-FFF2-40B4-BE49-F238E27FC236}">
                <a16:creationId xmlns:a16="http://schemas.microsoft.com/office/drawing/2014/main" id="{9D1DF94E-CFE2-4BDA-B011-CA077FE6BE20}"/>
              </a:ext>
            </a:extLst>
          </p:cNvPr>
          <p:cNvGrpSpPr/>
          <p:nvPr/>
        </p:nvGrpSpPr>
        <p:grpSpPr>
          <a:xfrm>
            <a:off x="2965756" y="1638301"/>
            <a:ext cx="214270" cy="1647821"/>
            <a:chOff x="2971800" y="1485901"/>
            <a:chExt cx="214311" cy="1647821"/>
          </a:xfrm>
        </p:grpSpPr>
        <p:cxnSp>
          <p:nvCxnSpPr>
            <p:cNvPr id="103" name="Straight Connector 135">
              <a:extLst>
                <a:ext uri="{FF2B5EF4-FFF2-40B4-BE49-F238E27FC236}">
                  <a16:creationId xmlns:a16="http://schemas.microsoft.com/office/drawing/2014/main" id="{42C21510-69F2-4016-8428-FE442349CE95}"/>
                </a:ext>
              </a:extLst>
            </p:cNvPr>
            <p:cNvCxnSpPr/>
            <p:nvPr/>
          </p:nvCxnSpPr>
          <p:spPr>
            <a:xfrm rot="16200000" flipV="1">
              <a:off x="2256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4" name="Rounded Rectangle 136">
              <a:extLst>
                <a:ext uri="{FF2B5EF4-FFF2-40B4-BE49-F238E27FC236}">
                  <a16:creationId xmlns:a16="http://schemas.microsoft.com/office/drawing/2014/main" id="{5F37FA51-57EF-4FE2-BFF2-F9EAF6493DBC}"/>
                </a:ext>
              </a:extLst>
            </p:cNvPr>
            <p:cNvSpPr/>
            <p:nvPr/>
          </p:nvSpPr>
          <p:spPr>
            <a:xfrm>
              <a:off x="2971800" y="1809750"/>
              <a:ext cx="214311" cy="132397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5" name="Rectangle 143">
            <a:extLst>
              <a:ext uri="{FF2B5EF4-FFF2-40B4-BE49-F238E27FC236}">
                <a16:creationId xmlns:a16="http://schemas.microsoft.com/office/drawing/2014/main" id="{58EAFF07-8F31-426D-811F-4378BDA917D5}"/>
              </a:ext>
            </a:extLst>
          </p:cNvPr>
          <p:cNvSpPr/>
          <p:nvPr/>
        </p:nvSpPr>
        <p:spPr>
          <a:xfrm>
            <a:off x="1092883" y="3420821"/>
            <a:ext cx="157046" cy="203070"/>
          </a:xfrm>
          <a:prstGeom prst="rect">
            <a:avLst/>
          </a:prstGeom>
        </p:spPr>
        <p:txBody>
          <a:bodyPr wrap="none" lIns="0" tIns="0" rIns="0" bIns="0">
            <a:spAutoFit/>
          </a:bodyPr>
          <a:lstStyle/>
          <a:p>
            <a:pPr algn="ctr">
              <a:lnSpc>
                <a:spcPct val="120000"/>
              </a:lnSpc>
            </a:pPr>
            <a:r>
              <a:rPr lang="en-US" sz="11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106" name="Rectangle 144">
            <a:extLst>
              <a:ext uri="{FF2B5EF4-FFF2-40B4-BE49-F238E27FC236}">
                <a16:creationId xmlns:a16="http://schemas.microsoft.com/office/drawing/2014/main" id="{BA0F28F0-44FB-4AE0-8D41-1559C576DBFB}"/>
              </a:ext>
            </a:extLst>
          </p:cNvPr>
          <p:cNvSpPr/>
          <p:nvPr/>
        </p:nvSpPr>
        <p:spPr>
          <a:xfrm>
            <a:off x="1475601" y="3420821"/>
            <a:ext cx="157046" cy="203070"/>
          </a:xfrm>
          <a:prstGeom prst="rect">
            <a:avLst/>
          </a:prstGeom>
        </p:spPr>
        <p:txBody>
          <a:bodyPr wrap="none" lIns="0" tIns="0" rIns="0" bIns="0">
            <a:spAutoFit/>
          </a:bodyPr>
          <a:lstStyle/>
          <a:p>
            <a:pPr algn="ctr">
              <a:lnSpc>
                <a:spcPct val="120000"/>
              </a:lnSpc>
            </a:pPr>
            <a:r>
              <a:rPr lang="en-US" sz="11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107" name="Rectangle 145">
            <a:extLst>
              <a:ext uri="{FF2B5EF4-FFF2-40B4-BE49-F238E27FC236}">
                <a16:creationId xmlns:a16="http://schemas.microsoft.com/office/drawing/2014/main" id="{A210CB8B-0363-472F-AB95-E738C02CF944}"/>
              </a:ext>
            </a:extLst>
          </p:cNvPr>
          <p:cNvSpPr/>
          <p:nvPr/>
        </p:nvSpPr>
        <p:spPr>
          <a:xfrm>
            <a:off x="1858320" y="3420821"/>
            <a:ext cx="157046" cy="203070"/>
          </a:xfrm>
          <a:prstGeom prst="rect">
            <a:avLst/>
          </a:prstGeom>
        </p:spPr>
        <p:txBody>
          <a:bodyPr wrap="none" lIns="0" tIns="0" rIns="0" bIns="0">
            <a:spAutoFit/>
          </a:bodyPr>
          <a:lstStyle/>
          <a:p>
            <a:pPr algn="ctr">
              <a:lnSpc>
                <a:spcPct val="120000"/>
              </a:lnSpc>
            </a:pPr>
            <a:r>
              <a:rPr lang="en-US" sz="11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108" name="Rectangle 146">
            <a:extLst>
              <a:ext uri="{FF2B5EF4-FFF2-40B4-BE49-F238E27FC236}">
                <a16:creationId xmlns:a16="http://schemas.microsoft.com/office/drawing/2014/main" id="{1D2ACD0E-48F9-4EED-A25D-7DB90A2540A9}"/>
              </a:ext>
            </a:extLst>
          </p:cNvPr>
          <p:cNvSpPr/>
          <p:nvPr/>
        </p:nvSpPr>
        <p:spPr>
          <a:xfrm>
            <a:off x="2241039" y="3420821"/>
            <a:ext cx="157046" cy="203070"/>
          </a:xfrm>
          <a:prstGeom prst="rect">
            <a:avLst/>
          </a:prstGeom>
        </p:spPr>
        <p:txBody>
          <a:bodyPr wrap="none" lIns="0" tIns="0" rIns="0" bIns="0">
            <a:spAutoFit/>
          </a:bodyPr>
          <a:lstStyle/>
          <a:p>
            <a:pPr algn="ctr">
              <a:lnSpc>
                <a:spcPct val="120000"/>
              </a:lnSpc>
            </a:pPr>
            <a:r>
              <a:rPr lang="en-US" sz="11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109" name="Rectangle 147">
            <a:extLst>
              <a:ext uri="{FF2B5EF4-FFF2-40B4-BE49-F238E27FC236}">
                <a16:creationId xmlns:a16="http://schemas.microsoft.com/office/drawing/2014/main" id="{711D8F27-3A1E-4750-90D7-C847450783B8}"/>
              </a:ext>
            </a:extLst>
          </p:cNvPr>
          <p:cNvSpPr/>
          <p:nvPr/>
        </p:nvSpPr>
        <p:spPr>
          <a:xfrm>
            <a:off x="2623758" y="3420821"/>
            <a:ext cx="157046" cy="203070"/>
          </a:xfrm>
          <a:prstGeom prst="rect">
            <a:avLst/>
          </a:prstGeom>
        </p:spPr>
        <p:txBody>
          <a:bodyPr wrap="none" lIns="0" tIns="0" rIns="0" bIns="0">
            <a:spAutoFit/>
          </a:bodyPr>
          <a:lstStyle/>
          <a:p>
            <a:pPr algn="ctr">
              <a:lnSpc>
                <a:spcPct val="120000"/>
              </a:lnSpc>
            </a:pPr>
            <a:r>
              <a:rPr lang="en-US" sz="11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10" name="Rectangle 148">
            <a:extLst>
              <a:ext uri="{FF2B5EF4-FFF2-40B4-BE49-F238E27FC236}">
                <a16:creationId xmlns:a16="http://schemas.microsoft.com/office/drawing/2014/main" id="{5A739510-719F-43AA-BECF-95D3B4AC7078}"/>
              </a:ext>
            </a:extLst>
          </p:cNvPr>
          <p:cNvSpPr/>
          <p:nvPr/>
        </p:nvSpPr>
        <p:spPr>
          <a:xfrm>
            <a:off x="3006477" y="3420821"/>
            <a:ext cx="157046" cy="203070"/>
          </a:xfrm>
          <a:prstGeom prst="rect">
            <a:avLst/>
          </a:prstGeom>
        </p:spPr>
        <p:txBody>
          <a:bodyPr wrap="none" lIns="0" tIns="0" rIns="0" bIns="0">
            <a:spAutoFit/>
          </a:bodyPr>
          <a:lstStyle/>
          <a:p>
            <a:pPr algn="ctr">
              <a:lnSpc>
                <a:spcPct val="120000"/>
              </a:lnSpc>
            </a:pPr>
            <a:r>
              <a:rPr lang="en-US" sz="11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nvGrpSpPr>
          <p:cNvPr id="111" name="Group 149">
            <a:extLst>
              <a:ext uri="{FF2B5EF4-FFF2-40B4-BE49-F238E27FC236}">
                <a16:creationId xmlns:a16="http://schemas.microsoft.com/office/drawing/2014/main" id="{8B88243F-24B0-45DF-98D0-B4F2BD15F11D}"/>
              </a:ext>
            </a:extLst>
          </p:cNvPr>
          <p:cNvGrpSpPr/>
          <p:nvPr/>
        </p:nvGrpSpPr>
        <p:grpSpPr>
          <a:xfrm>
            <a:off x="4543602" y="1639498"/>
            <a:ext cx="1486616" cy="525366"/>
            <a:chOff x="4597686" y="3155873"/>
            <a:chExt cx="1583966" cy="525366"/>
          </a:xfrm>
        </p:grpSpPr>
        <p:sp>
          <p:nvSpPr>
            <p:cNvPr id="112" name="TextBox 150">
              <a:extLst>
                <a:ext uri="{FF2B5EF4-FFF2-40B4-BE49-F238E27FC236}">
                  <a16:creationId xmlns:a16="http://schemas.microsoft.com/office/drawing/2014/main" id="{E4AB3148-E210-4722-A860-55A24DB8C255}"/>
                </a:ext>
              </a:extLst>
            </p:cNvPr>
            <p:cNvSpPr txBox="1"/>
            <p:nvPr/>
          </p:nvSpPr>
          <p:spPr>
            <a:xfrm>
              <a:off x="4597686" y="3155873"/>
              <a:ext cx="1542506" cy="184609"/>
            </a:xfrm>
            <a:prstGeom prst="rect">
              <a:avLst/>
            </a:prstGeom>
            <a:noFill/>
          </p:spPr>
          <p:txBody>
            <a:bodyPr wrap="square" lIns="0" tIns="0" rIns="0" bIns="0" rtlCol="0" anchor="t">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TextBox 151">
              <a:extLst>
                <a:ext uri="{FF2B5EF4-FFF2-40B4-BE49-F238E27FC236}">
                  <a16:creationId xmlns:a16="http://schemas.microsoft.com/office/drawing/2014/main" id="{8040BBA7-0440-4F0F-A8C3-DE42A3F9AED1}"/>
                </a:ext>
              </a:extLst>
            </p:cNvPr>
            <p:cNvSpPr txBox="1"/>
            <p:nvPr/>
          </p:nvSpPr>
          <p:spPr>
            <a:xfrm>
              <a:off x="4597686" y="3348943"/>
              <a:ext cx="1583966" cy="332296"/>
            </a:xfrm>
            <a:prstGeom prst="rect">
              <a:avLst/>
            </a:prstGeom>
            <a:noFill/>
          </p:spPr>
          <p:txBody>
            <a:bodyPr wrap="square" lIns="0" tIns="0" rIns="0" bIns="0" rtlCol="0" anchor="t">
              <a:spAutoFit/>
            </a:bodyPr>
            <a:lstStyle/>
            <a:p>
              <a:pPr defTabSz="914208">
                <a:lnSpc>
                  <a:spcPct val="12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在此添加有关人教学课件的相关描述性的文字在此添加有关人教学课件的相关描述性的文字</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 name="Group 152">
            <a:extLst>
              <a:ext uri="{FF2B5EF4-FFF2-40B4-BE49-F238E27FC236}">
                <a16:creationId xmlns:a16="http://schemas.microsoft.com/office/drawing/2014/main" id="{00F01861-2771-4151-AC12-5397D6C90DC7}"/>
              </a:ext>
            </a:extLst>
          </p:cNvPr>
          <p:cNvGrpSpPr/>
          <p:nvPr/>
        </p:nvGrpSpPr>
        <p:grpSpPr>
          <a:xfrm>
            <a:off x="6674656" y="1639498"/>
            <a:ext cx="1447705" cy="525366"/>
            <a:chOff x="6978976" y="3155873"/>
            <a:chExt cx="1542507" cy="525366"/>
          </a:xfrm>
        </p:grpSpPr>
        <p:sp>
          <p:nvSpPr>
            <p:cNvPr id="115" name="TextBox 153">
              <a:extLst>
                <a:ext uri="{FF2B5EF4-FFF2-40B4-BE49-F238E27FC236}">
                  <a16:creationId xmlns:a16="http://schemas.microsoft.com/office/drawing/2014/main" id="{5387AF0E-7D2F-4C42-9AA5-46B5D20B37F2}"/>
                </a:ext>
              </a:extLst>
            </p:cNvPr>
            <p:cNvSpPr txBox="1"/>
            <p:nvPr/>
          </p:nvSpPr>
          <p:spPr>
            <a:xfrm>
              <a:off x="6978977" y="3155873"/>
              <a:ext cx="1542506" cy="184609"/>
            </a:xfrm>
            <a:prstGeom prst="rect">
              <a:avLst/>
            </a:prstGeom>
            <a:noFill/>
          </p:spPr>
          <p:txBody>
            <a:bodyPr wrap="square" lIns="0" tIns="0" rIns="0" bIns="0" rtlCol="0" anchor="t">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TextBox 154">
              <a:extLst>
                <a:ext uri="{FF2B5EF4-FFF2-40B4-BE49-F238E27FC236}">
                  <a16:creationId xmlns:a16="http://schemas.microsoft.com/office/drawing/2014/main" id="{5CA33641-1156-4563-B278-C954CC8B0DFB}"/>
                </a:ext>
              </a:extLst>
            </p:cNvPr>
            <p:cNvSpPr txBox="1"/>
            <p:nvPr/>
          </p:nvSpPr>
          <p:spPr>
            <a:xfrm>
              <a:off x="6978976" y="3348943"/>
              <a:ext cx="1542507" cy="332296"/>
            </a:xfrm>
            <a:prstGeom prst="rect">
              <a:avLst/>
            </a:prstGeom>
            <a:noFill/>
          </p:spPr>
          <p:txBody>
            <a:bodyPr wrap="square" lIns="0" tIns="0" rIns="0" bIns="0" rtlCol="0" anchor="t">
              <a:spAutoFit/>
            </a:bodyPr>
            <a:lstStyle/>
            <a:p>
              <a:pPr defTabSz="914208">
                <a:lnSpc>
                  <a:spcPct val="12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在此添加有关人教学课件的相关描述性的文字在此添加有关人教学课件的相关描述性的文字</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7" name="Group 155">
            <a:extLst>
              <a:ext uri="{FF2B5EF4-FFF2-40B4-BE49-F238E27FC236}">
                <a16:creationId xmlns:a16="http://schemas.microsoft.com/office/drawing/2014/main" id="{EA6E0056-09A6-4138-BFED-EDB802823DE2}"/>
              </a:ext>
            </a:extLst>
          </p:cNvPr>
          <p:cNvGrpSpPr/>
          <p:nvPr/>
        </p:nvGrpSpPr>
        <p:grpSpPr>
          <a:xfrm>
            <a:off x="4543602" y="2285244"/>
            <a:ext cx="1447705" cy="525367"/>
            <a:chOff x="4597685" y="3914332"/>
            <a:chExt cx="1542507" cy="525366"/>
          </a:xfrm>
        </p:grpSpPr>
        <p:sp>
          <p:nvSpPr>
            <p:cNvPr id="118" name="TextBox 156">
              <a:extLst>
                <a:ext uri="{FF2B5EF4-FFF2-40B4-BE49-F238E27FC236}">
                  <a16:creationId xmlns:a16="http://schemas.microsoft.com/office/drawing/2014/main" id="{D74C12E8-F479-4DC2-BE3C-7ED464958972}"/>
                </a:ext>
              </a:extLst>
            </p:cNvPr>
            <p:cNvSpPr txBox="1"/>
            <p:nvPr/>
          </p:nvSpPr>
          <p:spPr>
            <a:xfrm>
              <a:off x="4597686" y="3914332"/>
              <a:ext cx="1542506" cy="184609"/>
            </a:xfrm>
            <a:prstGeom prst="rect">
              <a:avLst/>
            </a:prstGeom>
            <a:noFill/>
          </p:spPr>
          <p:txBody>
            <a:bodyPr wrap="square" lIns="0" tIns="0" rIns="0" bIns="0" rtlCol="0" anchor="t">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TextBox 157">
              <a:extLst>
                <a:ext uri="{FF2B5EF4-FFF2-40B4-BE49-F238E27FC236}">
                  <a16:creationId xmlns:a16="http://schemas.microsoft.com/office/drawing/2014/main" id="{F03EF4E5-C055-4E75-BD61-AADF00CC30B7}"/>
                </a:ext>
              </a:extLst>
            </p:cNvPr>
            <p:cNvSpPr txBox="1"/>
            <p:nvPr/>
          </p:nvSpPr>
          <p:spPr>
            <a:xfrm>
              <a:off x="4597685" y="4107402"/>
              <a:ext cx="1542507" cy="332296"/>
            </a:xfrm>
            <a:prstGeom prst="rect">
              <a:avLst/>
            </a:prstGeom>
            <a:noFill/>
          </p:spPr>
          <p:txBody>
            <a:bodyPr wrap="square" lIns="0" tIns="0" rIns="0" bIns="0" rtlCol="0" anchor="t">
              <a:spAutoFit/>
            </a:bodyPr>
            <a:lstStyle/>
            <a:p>
              <a:pPr defTabSz="914208">
                <a:lnSpc>
                  <a:spcPct val="12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在此添加有关人教学课件的相关描述性的文字在此添加有关人教学课件的相关描述性的文字</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0" name="Group 158">
            <a:extLst>
              <a:ext uri="{FF2B5EF4-FFF2-40B4-BE49-F238E27FC236}">
                <a16:creationId xmlns:a16="http://schemas.microsoft.com/office/drawing/2014/main" id="{A01B9E0D-4502-402B-ABA5-0081BF9AA503}"/>
              </a:ext>
            </a:extLst>
          </p:cNvPr>
          <p:cNvGrpSpPr/>
          <p:nvPr/>
        </p:nvGrpSpPr>
        <p:grpSpPr>
          <a:xfrm>
            <a:off x="6674656" y="2285244"/>
            <a:ext cx="1447705" cy="525372"/>
            <a:chOff x="6978976" y="3914326"/>
            <a:chExt cx="1542507" cy="525370"/>
          </a:xfrm>
        </p:grpSpPr>
        <p:sp>
          <p:nvSpPr>
            <p:cNvPr id="121" name="TextBox 159">
              <a:extLst>
                <a:ext uri="{FF2B5EF4-FFF2-40B4-BE49-F238E27FC236}">
                  <a16:creationId xmlns:a16="http://schemas.microsoft.com/office/drawing/2014/main" id="{B17DB647-5220-4476-88E5-5055FFAF3172}"/>
                </a:ext>
              </a:extLst>
            </p:cNvPr>
            <p:cNvSpPr txBox="1"/>
            <p:nvPr/>
          </p:nvSpPr>
          <p:spPr>
            <a:xfrm>
              <a:off x="6978977" y="3914326"/>
              <a:ext cx="1542506" cy="184608"/>
            </a:xfrm>
            <a:prstGeom prst="rect">
              <a:avLst/>
            </a:prstGeom>
            <a:noFill/>
          </p:spPr>
          <p:txBody>
            <a:bodyPr wrap="square" lIns="0" tIns="0" rIns="0" bIns="0" rtlCol="0" anchor="t">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TextBox 160">
              <a:extLst>
                <a:ext uri="{FF2B5EF4-FFF2-40B4-BE49-F238E27FC236}">
                  <a16:creationId xmlns:a16="http://schemas.microsoft.com/office/drawing/2014/main" id="{E02489A2-C146-4682-A374-666DE24D04C7}"/>
                </a:ext>
              </a:extLst>
            </p:cNvPr>
            <p:cNvSpPr txBox="1"/>
            <p:nvPr/>
          </p:nvSpPr>
          <p:spPr>
            <a:xfrm>
              <a:off x="6978976" y="4107400"/>
              <a:ext cx="1542507" cy="332296"/>
            </a:xfrm>
            <a:prstGeom prst="rect">
              <a:avLst/>
            </a:prstGeom>
            <a:noFill/>
          </p:spPr>
          <p:txBody>
            <a:bodyPr wrap="square" lIns="0" tIns="0" rIns="0" bIns="0" rtlCol="0" anchor="t">
              <a:spAutoFit/>
            </a:bodyPr>
            <a:lstStyle/>
            <a:p>
              <a:pPr defTabSz="914208">
                <a:lnSpc>
                  <a:spcPct val="12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在此添加有关人教学课件的相关描述性的文字在此添加有关人教学课件的相关描述性的文字</a:t>
              </a:r>
              <a:r>
                <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p>
          </p:txBody>
        </p:sp>
      </p:grpSp>
      <p:grpSp>
        <p:nvGrpSpPr>
          <p:cNvPr id="123" name="Group 161">
            <a:extLst>
              <a:ext uri="{FF2B5EF4-FFF2-40B4-BE49-F238E27FC236}">
                <a16:creationId xmlns:a16="http://schemas.microsoft.com/office/drawing/2014/main" id="{1C8C5132-23E7-4E0B-BD94-1A2DDC0D4A32}"/>
              </a:ext>
            </a:extLst>
          </p:cNvPr>
          <p:cNvGrpSpPr/>
          <p:nvPr/>
        </p:nvGrpSpPr>
        <p:grpSpPr>
          <a:xfrm>
            <a:off x="4543602" y="3014688"/>
            <a:ext cx="1447705" cy="525367"/>
            <a:chOff x="4597685" y="3914332"/>
            <a:chExt cx="1542507" cy="525366"/>
          </a:xfrm>
        </p:grpSpPr>
        <p:sp>
          <p:nvSpPr>
            <p:cNvPr id="124" name="TextBox 162">
              <a:extLst>
                <a:ext uri="{FF2B5EF4-FFF2-40B4-BE49-F238E27FC236}">
                  <a16:creationId xmlns:a16="http://schemas.microsoft.com/office/drawing/2014/main" id="{BD82E542-928B-4624-A611-8E9DDB7D745D}"/>
                </a:ext>
              </a:extLst>
            </p:cNvPr>
            <p:cNvSpPr txBox="1"/>
            <p:nvPr/>
          </p:nvSpPr>
          <p:spPr>
            <a:xfrm>
              <a:off x="4597686" y="3914332"/>
              <a:ext cx="1542506" cy="184609"/>
            </a:xfrm>
            <a:prstGeom prst="rect">
              <a:avLst/>
            </a:prstGeom>
            <a:noFill/>
          </p:spPr>
          <p:txBody>
            <a:bodyPr wrap="square" lIns="0" tIns="0" rIns="0" bIns="0" rtlCol="0" anchor="t">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TextBox 163">
              <a:extLst>
                <a:ext uri="{FF2B5EF4-FFF2-40B4-BE49-F238E27FC236}">
                  <a16:creationId xmlns:a16="http://schemas.microsoft.com/office/drawing/2014/main" id="{D9164CE6-65A8-4830-A70E-EFB728620E75}"/>
                </a:ext>
              </a:extLst>
            </p:cNvPr>
            <p:cNvSpPr txBox="1"/>
            <p:nvPr/>
          </p:nvSpPr>
          <p:spPr>
            <a:xfrm>
              <a:off x="4597685" y="4107402"/>
              <a:ext cx="1542507" cy="332296"/>
            </a:xfrm>
            <a:prstGeom prst="rect">
              <a:avLst/>
            </a:prstGeom>
            <a:noFill/>
          </p:spPr>
          <p:txBody>
            <a:bodyPr wrap="square" lIns="0" tIns="0" rIns="0" bIns="0" rtlCol="0" anchor="t">
              <a:spAutoFit/>
            </a:bodyPr>
            <a:lstStyle/>
            <a:p>
              <a:pPr defTabSz="914208">
                <a:lnSpc>
                  <a:spcPct val="12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在此添加有关人教学课件的相关描述性的文字在此添加有关人教学课件的相关描述性的文字</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6" name="Group 164">
            <a:extLst>
              <a:ext uri="{FF2B5EF4-FFF2-40B4-BE49-F238E27FC236}">
                <a16:creationId xmlns:a16="http://schemas.microsoft.com/office/drawing/2014/main" id="{4EAA711B-BEBE-47E3-A7F8-521C1E650416}"/>
              </a:ext>
            </a:extLst>
          </p:cNvPr>
          <p:cNvGrpSpPr/>
          <p:nvPr/>
        </p:nvGrpSpPr>
        <p:grpSpPr>
          <a:xfrm>
            <a:off x="6674656" y="3014688"/>
            <a:ext cx="1447705" cy="525372"/>
            <a:chOff x="6978976" y="3914326"/>
            <a:chExt cx="1542507" cy="525370"/>
          </a:xfrm>
        </p:grpSpPr>
        <p:sp>
          <p:nvSpPr>
            <p:cNvPr id="127" name="TextBox 165">
              <a:extLst>
                <a:ext uri="{FF2B5EF4-FFF2-40B4-BE49-F238E27FC236}">
                  <a16:creationId xmlns:a16="http://schemas.microsoft.com/office/drawing/2014/main" id="{0A78F345-AC7E-459E-B5B4-797A8020AA8C}"/>
                </a:ext>
              </a:extLst>
            </p:cNvPr>
            <p:cNvSpPr txBox="1"/>
            <p:nvPr/>
          </p:nvSpPr>
          <p:spPr>
            <a:xfrm>
              <a:off x="6978977" y="3914326"/>
              <a:ext cx="1542506" cy="184608"/>
            </a:xfrm>
            <a:prstGeom prst="rect">
              <a:avLst/>
            </a:prstGeom>
            <a:noFill/>
          </p:spPr>
          <p:txBody>
            <a:bodyPr wrap="square" lIns="0" tIns="0" rIns="0" bIns="0" rtlCol="0" anchor="t">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TextBox 166">
              <a:extLst>
                <a:ext uri="{FF2B5EF4-FFF2-40B4-BE49-F238E27FC236}">
                  <a16:creationId xmlns:a16="http://schemas.microsoft.com/office/drawing/2014/main" id="{661AD738-DD3D-4CB5-A880-3054519559A6}"/>
                </a:ext>
              </a:extLst>
            </p:cNvPr>
            <p:cNvSpPr txBox="1"/>
            <p:nvPr/>
          </p:nvSpPr>
          <p:spPr>
            <a:xfrm>
              <a:off x="6978976" y="4107400"/>
              <a:ext cx="1542507" cy="332296"/>
            </a:xfrm>
            <a:prstGeom prst="rect">
              <a:avLst/>
            </a:prstGeom>
            <a:noFill/>
          </p:spPr>
          <p:txBody>
            <a:bodyPr wrap="square" lIns="0" tIns="0" rIns="0" bIns="0" rtlCol="0" anchor="t">
              <a:spAutoFit/>
            </a:bodyPr>
            <a:lstStyle/>
            <a:p>
              <a:pPr defTabSz="914208">
                <a:lnSpc>
                  <a:spcPct val="12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在此添加有关人教学课件的相关描述性的文字在此添加有关人教学课件的相关描述性的文字</a:t>
              </a:r>
              <a:r>
                <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p>
          </p:txBody>
        </p:sp>
      </p:grpSp>
      <p:grpSp>
        <p:nvGrpSpPr>
          <p:cNvPr id="129" name="Group 167">
            <a:extLst>
              <a:ext uri="{FF2B5EF4-FFF2-40B4-BE49-F238E27FC236}">
                <a16:creationId xmlns:a16="http://schemas.microsoft.com/office/drawing/2014/main" id="{3BFF598F-F483-4A3E-8B6F-1064E9A2484F}"/>
              </a:ext>
            </a:extLst>
          </p:cNvPr>
          <p:cNvGrpSpPr/>
          <p:nvPr/>
        </p:nvGrpSpPr>
        <p:grpSpPr>
          <a:xfrm>
            <a:off x="6168547" y="2998002"/>
            <a:ext cx="468932" cy="455593"/>
            <a:chOff x="6299532" y="4190009"/>
            <a:chExt cx="469021" cy="455593"/>
          </a:xfrm>
        </p:grpSpPr>
        <p:sp>
          <p:nvSpPr>
            <p:cNvPr id="130" name="Oval 168">
              <a:extLst>
                <a:ext uri="{FF2B5EF4-FFF2-40B4-BE49-F238E27FC236}">
                  <a16:creationId xmlns:a16="http://schemas.microsoft.com/office/drawing/2014/main" id="{9854E020-0B09-4213-BB3B-52EA5CA35934}"/>
                </a:ext>
              </a:extLst>
            </p:cNvPr>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1" name="Freeform 63">
              <a:extLst>
                <a:ext uri="{FF2B5EF4-FFF2-40B4-BE49-F238E27FC236}">
                  <a16:creationId xmlns:a16="http://schemas.microsoft.com/office/drawing/2014/main" id="{FE10CC52-405D-40DA-B657-10ACF915FD3B}"/>
                </a:ext>
              </a:extLst>
            </p:cNvPr>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2" name="Group 170">
            <a:extLst>
              <a:ext uri="{FF2B5EF4-FFF2-40B4-BE49-F238E27FC236}">
                <a16:creationId xmlns:a16="http://schemas.microsoft.com/office/drawing/2014/main" id="{EC9F6C95-7BA7-43E8-B241-50FC9D5F241A}"/>
              </a:ext>
            </a:extLst>
          </p:cNvPr>
          <p:cNvGrpSpPr/>
          <p:nvPr/>
        </p:nvGrpSpPr>
        <p:grpSpPr>
          <a:xfrm>
            <a:off x="4016766" y="1619505"/>
            <a:ext cx="468932" cy="455593"/>
            <a:chOff x="630683" y="3383511"/>
            <a:chExt cx="469021" cy="455593"/>
          </a:xfrm>
        </p:grpSpPr>
        <p:sp>
          <p:nvSpPr>
            <p:cNvPr id="133" name="Oval 171">
              <a:extLst>
                <a:ext uri="{FF2B5EF4-FFF2-40B4-BE49-F238E27FC236}">
                  <a16:creationId xmlns:a16="http://schemas.microsoft.com/office/drawing/2014/main" id="{9F47C097-0323-4025-A9A1-33A2EF9FF68A}"/>
                </a:ext>
              </a:extLst>
            </p:cNvPr>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4" name="Freeform 117">
              <a:extLst>
                <a:ext uri="{FF2B5EF4-FFF2-40B4-BE49-F238E27FC236}">
                  <a16:creationId xmlns:a16="http://schemas.microsoft.com/office/drawing/2014/main" id="{8733B11D-360F-4E13-8F79-487ADA0D4078}"/>
                </a:ext>
              </a:extLst>
            </p:cNvPr>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5" name="Group 173">
            <a:extLst>
              <a:ext uri="{FF2B5EF4-FFF2-40B4-BE49-F238E27FC236}">
                <a16:creationId xmlns:a16="http://schemas.microsoft.com/office/drawing/2014/main" id="{CBB0211A-A1BB-4400-B0BF-9A9AA1619204}"/>
              </a:ext>
            </a:extLst>
          </p:cNvPr>
          <p:cNvGrpSpPr/>
          <p:nvPr/>
        </p:nvGrpSpPr>
        <p:grpSpPr>
          <a:xfrm>
            <a:off x="4016766" y="2998002"/>
            <a:ext cx="468932" cy="455593"/>
            <a:chOff x="3428938" y="4190009"/>
            <a:chExt cx="469021" cy="455593"/>
          </a:xfrm>
        </p:grpSpPr>
        <p:sp>
          <p:nvSpPr>
            <p:cNvPr id="136" name="Oval 174">
              <a:extLst>
                <a:ext uri="{FF2B5EF4-FFF2-40B4-BE49-F238E27FC236}">
                  <a16:creationId xmlns:a16="http://schemas.microsoft.com/office/drawing/2014/main" id="{FD3713DC-7347-4C0A-9307-72B7AF17249E}"/>
                </a:ext>
              </a:extLst>
            </p:cNvPr>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7" name="Freeform 83">
              <a:extLst>
                <a:ext uri="{FF2B5EF4-FFF2-40B4-BE49-F238E27FC236}">
                  <a16:creationId xmlns:a16="http://schemas.microsoft.com/office/drawing/2014/main" id="{895D419F-F93E-41D3-B396-FE6C020409E3}"/>
                </a:ext>
              </a:extLst>
            </p:cNvPr>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8" name="Group 176">
            <a:extLst>
              <a:ext uri="{FF2B5EF4-FFF2-40B4-BE49-F238E27FC236}">
                <a16:creationId xmlns:a16="http://schemas.microsoft.com/office/drawing/2014/main" id="{C7D95DEB-15D0-4AF9-AE90-5A37F1D28042}"/>
              </a:ext>
            </a:extLst>
          </p:cNvPr>
          <p:cNvGrpSpPr/>
          <p:nvPr/>
        </p:nvGrpSpPr>
        <p:grpSpPr>
          <a:xfrm>
            <a:off x="4016766" y="2296553"/>
            <a:ext cx="468932" cy="455593"/>
            <a:chOff x="6299532" y="3384456"/>
            <a:chExt cx="469021" cy="455593"/>
          </a:xfrm>
        </p:grpSpPr>
        <p:sp>
          <p:nvSpPr>
            <p:cNvPr id="139" name="Oval 177">
              <a:extLst>
                <a:ext uri="{FF2B5EF4-FFF2-40B4-BE49-F238E27FC236}">
                  <a16:creationId xmlns:a16="http://schemas.microsoft.com/office/drawing/2014/main" id="{836D9A8E-C52F-4E71-96B5-972399882FD7}"/>
                </a:ext>
              </a:extLst>
            </p:cNvPr>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Freeform 36">
              <a:extLst>
                <a:ext uri="{FF2B5EF4-FFF2-40B4-BE49-F238E27FC236}">
                  <a16:creationId xmlns:a16="http://schemas.microsoft.com/office/drawing/2014/main" id="{0EC3F054-2326-4DC6-A605-388266B5B957}"/>
                </a:ext>
              </a:extLst>
            </p:cNvPr>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1" name="Group 179">
            <a:extLst>
              <a:ext uri="{FF2B5EF4-FFF2-40B4-BE49-F238E27FC236}">
                <a16:creationId xmlns:a16="http://schemas.microsoft.com/office/drawing/2014/main" id="{704AB80E-7B8F-44A6-9392-9A009DDD4B57}"/>
              </a:ext>
            </a:extLst>
          </p:cNvPr>
          <p:cNvGrpSpPr/>
          <p:nvPr/>
        </p:nvGrpSpPr>
        <p:grpSpPr>
          <a:xfrm>
            <a:off x="6168547" y="2296553"/>
            <a:ext cx="468932" cy="455593"/>
            <a:chOff x="630683" y="4190009"/>
            <a:chExt cx="469021" cy="455593"/>
          </a:xfrm>
        </p:grpSpPr>
        <p:sp>
          <p:nvSpPr>
            <p:cNvPr id="142" name="Oval 180">
              <a:extLst>
                <a:ext uri="{FF2B5EF4-FFF2-40B4-BE49-F238E27FC236}">
                  <a16:creationId xmlns:a16="http://schemas.microsoft.com/office/drawing/2014/main" id="{3D1620D8-6B8A-49C4-A33D-134E1014AC0C}"/>
                </a:ext>
              </a:extLst>
            </p:cNvPr>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Freeform 103">
              <a:extLst>
                <a:ext uri="{FF2B5EF4-FFF2-40B4-BE49-F238E27FC236}">
                  <a16:creationId xmlns:a16="http://schemas.microsoft.com/office/drawing/2014/main" id="{1B934FCA-BE1E-4DA3-AE2E-E7D5D250E282}"/>
                </a:ext>
              </a:extLst>
            </p:cNvPr>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4" name="Group 182">
            <a:extLst>
              <a:ext uri="{FF2B5EF4-FFF2-40B4-BE49-F238E27FC236}">
                <a16:creationId xmlns:a16="http://schemas.microsoft.com/office/drawing/2014/main" id="{D74BCCF5-E1AD-49BE-980D-18987B42F987}"/>
              </a:ext>
            </a:extLst>
          </p:cNvPr>
          <p:cNvGrpSpPr/>
          <p:nvPr/>
        </p:nvGrpSpPr>
        <p:grpSpPr>
          <a:xfrm>
            <a:off x="6168547" y="1619505"/>
            <a:ext cx="468932" cy="455593"/>
            <a:chOff x="3425803" y="3384456"/>
            <a:chExt cx="469021" cy="455593"/>
          </a:xfrm>
        </p:grpSpPr>
        <p:sp>
          <p:nvSpPr>
            <p:cNvPr id="145" name="Oval 183">
              <a:extLst>
                <a:ext uri="{FF2B5EF4-FFF2-40B4-BE49-F238E27FC236}">
                  <a16:creationId xmlns:a16="http://schemas.microsoft.com/office/drawing/2014/main" id="{C435B311-9D27-43E0-9DF1-B589B448D2BE}"/>
                </a:ext>
              </a:extLst>
            </p:cNvPr>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8" name="Freeform 5">
              <a:extLst>
                <a:ext uri="{FF2B5EF4-FFF2-40B4-BE49-F238E27FC236}">
                  <a16:creationId xmlns:a16="http://schemas.microsoft.com/office/drawing/2014/main" id="{685CCAC5-AA36-4C9E-B75E-2CF6B1A6FA0E}"/>
                </a:ext>
              </a:extLst>
            </p:cNvPr>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9" name="Footer Text">
            <a:extLst>
              <a:ext uri="{FF2B5EF4-FFF2-40B4-BE49-F238E27FC236}">
                <a16:creationId xmlns:a16="http://schemas.microsoft.com/office/drawing/2014/main" id="{5403C9E3-C533-4B71-93D0-E6ED85883A24}"/>
              </a:ext>
            </a:extLst>
          </p:cNvPr>
          <p:cNvSpPr txBox="1"/>
          <p:nvPr/>
        </p:nvSpPr>
        <p:spPr>
          <a:xfrm>
            <a:off x="692794" y="4013598"/>
            <a:ext cx="7758416" cy="110766"/>
          </a:xfrm>
          <a:prstGeom prst="rect">
            <a:avLst/>
          </a:prstGeom>
          <a:noFill/>
        </p:spPr>
        <p:txBody>
          <a:bodyPr wrap="square" lIns="0" tIns="0" rIns="0" bIns="0" rtlCol="0">
            <a:spAutoFit/>
          </a:bodyPr>
          <a:lstStyle/>
          <a:p>
            <a:pPr>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在此添加有关人教学课件的相关描述性的文字在此添加有关人教学课件的相关描述性的文字在此添加有关人教学课件的相关描述性的文字在此添加有关人教学课件的相关描述性的文字。</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50" name="Straight Line buttom">
            <a:extLst>
              <a:ext uri="{FF2B5EF4-FFF2-40B4-BE49-F238E27FC236}">
                <a16:creationId xmlns:a16="http://schemas.microsoft.com/office/drawing/2014/main" id="{9825D9C3-59D4-4C48-B9D2-1B670BAD183B}"/>
              </a:ext>
            </a:extLst>
          </p:cNvPr>
          <p:cNvCxnSpPr/>
          <p:nvPr/>
        </p:nvCxnSpPr>
        <p:spPr>
          <a:xfrm>
            <a:off x="686538" y="3880146"/>
            <a:ext cx="7770925"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5662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strips(downRight)">
                                      <p:cBhvr>
                                        <p:cTn id="7" dur="500"/>
                                        <p:tgtEl>
                                          <p:spTgt spid="86"/>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slide(fromBottom)">
                                      <p:cBhvr>
                                        <p:cTn id="11" dur="500"/>
                                        <p:tgtEl>
                                          <p:spTgt spid="8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05"/>
                                        </p:tgtEl>
                                        <p:attrNameLst>
                                          <p:attrName>style.visibility</p:attrName>
                                        </p:attrNameLst>
                                      </p:cBhvr>
                                      <p:to>
                                        <p:strVal val="visible"/>
                                      </p:to>
                                    </p:set>
                                    <p:animEffect transition="in" filter="fade">
                                      <p:cBhvr>
                                        <p:cTn id="14" dur="1000"/>
                                        <p:tgtEl>
                                          <p:spTgt spid="105"/>
                                        </p:tgtEl>
                                      </p:cBhvr>
                                    </p:animEffect>
                                  </p:childTnLst>
                                </p:cTn>
                              </p:par>
                            </p:childTnLst>
                          </p:cTn>
                        </p:par>
                        <p:par>
                          <p:cTn id="15" fill="hold">
                            <p:stCondLst>
                              <p:cond delay="1500"/>
                            </p:stCondLst>
                            <p:childTnLst>
                              <p:par>
                                <p:cTn id="16" presetID="12" presetClass="entr" presetSubtype="4" fill="hold" nodeType="afterEffect">
                                  <p:stCondLst>
                                    <p:cond delay="0"/>
                                  </p:stCondLst>
                                  <p:childTnLst>
                                    <p:set>
                                      <p:cBhvr>
                                        <p:cTn id="17" dur="1" fill="hold">
                                          <p:stCondLst>
                                            <p:cond delay="0"/>
                                          </p:stCondLst>
                                        </p:cTn>
                                        <p:tgtEl>
                                          <p:spTgt spid="90"/>
                                        </p:tgtEl>
                                        <p:attrNameLst>
                                          <p:attrName>style.visibility</p:attrName>
                                        </p:attrNameLst>
                                      </p:cBhvr>
                                      <p:to>
                                        <p:strVal val="visible"/>
                                      </p:to>
                                    </p:set>
                                    <p:animEffect transition="in" filter="slide(fromBottom)">
                                      <p:cBhvr>
                                        <p:cTn id="18" dur="500"/>
                                        <p:tgtEl>
                                          <p:spTgt spid="9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6"/>
                                        </p:tgtEl>
                                        <p:attrNameLst>
                                          <p:attrName>style.visibility</p:attrName>
                                        </p:attrNameLst>
                                      </p:cBhvr>
                                      <p:to>
                                        <p:strVal val="visible"/>
                                      </p:to>
                                    </p:set>
                                    <p:animEffect transition="in" filter="fade">
                                      <p:cBhvr>
                                        <p:cTn id="21" dur="1000"/>
                                        <p:tgtEl>
                                          <p:spTgt spid="106"/>
                                        </p:tgtEl>
                                      </p:cBhvr>
                                    </p:animEffect>
                                  </p:childTnLst>
                                </p:cTn>
                              </p:par>
                            </p:childTnLst>
                          </p:cTn>
                        </p:par>
                        <p:par>
                          <p:cTn id="22" fill="hold">
                            <p:stCondLst>
                              <p:cond delay="2500"/>
                            </p:stCondLst>
                            <p:childTnLst>
                              <p:par>
                                <p:cTn id="23" presetID="12" presetClass="entr" presetSubtype="4" fill="hold" nodeType="afterEffect">
                                  <p:stCondLst>
                                    <p:cond delay="0"/>
                                  </p:stCondLst>
                                  <p:childTnLst>
                                    <p:set>
                                      <p:cBhvr>
                                        <p:cTn id="24" dur="1" fill="hold">
                                          <p:stCondLst>
                                            <p:cond delay="0"/>
                                          </p:stCondLst>
                                        </p:cTn>
                                        <p:tgtEl>
                                          <p:spTgt spid="93"/>
                                        </p:tgtEl>
                                        <p:attrNameLst>
                                          <p:attrName>style.visibility</p:attrName>
                                        </p:attrNameLst>
                                      </p:cBhvr>
                                      <p:to>
                                        <p:strVal val="visible"/>
                                      </p:to>
                                    </p:set>
                                    <p:animEffect transition="in" filter="slide(fromBottom)">
                                      <p:cBhvr>
                                        <p:cTn id="25" dur="500"/>
                                        <p:tgtEl>
                                          <p:spTgt spid="9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7"/>
                                        </p:tgtEl>
                                        <p:attrNameLst>
                                          <p:attrName>style.visibility</p:attrName>
                                        </p:attrNameLst>
                                      </p:cBhvr>
                                      <p:to>
                                        <p:strVal val="visible"/>
                                      </p:to>
                                    </p:set>
                                    <p:animEffect transition="in" filter="fade">
                                      <p:cBhvr>
                                        <p:cTn id="28" dur="1000"/>
                                        <p:tgtEl>
                                          <p:spTgt spid="107"/>
                                        </p:tgtEl>
                                      </p:cBhvr>
                                    </p:animEffect>
                                  </p:childTnLst>
                                </p:cTn>
                              </p:par>
                            </p:childTnLst>
                          </p:cTn>
                        </p:par>
                        <p:par>
                          <p:cTn id="29" fill="hold">
                            <p:stCondLst>
                              <p:cond delay="3500"/>
                            </p:stCondLst>
                            <p:childTnLst>
                              <p:par>
                                <p:cTn id="30" presetID="12" presetClass="entr" presetSubtype="4" fill="hold" nodeType="after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slide(fromBottom)">
                                      <p:cBhvr>
                                        <p:cTn id="32" dur="500"/>
                                        <p:tgtEl>
                                          <p:spTgt spid="9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8"/>
                                        </p:tgtEl>
                                        <p:attrNameLst>
                                          <p:attrName>style.visibility</p:attrName>
                                        </p:attrNameLst>
                                      </p:cBhvr>
                                      <p:to>
                                        <p:strVal val="visible"/>
                                      </p:to>
                                    </p:set>
                                    <p:animEffect transition="in" filter="fade">
                                      <p:cBhvr>
                                        <p:cTn id="35" dur="1000"/>
                                        <p:tgtEl>
                                          <p:spTgt spid="108"/>
                                        </p:tgtEl>
                                      </p:cBhvr>
                                    </p:animEffect>
                                  </p:childTnLst>
                                </p:cTn>
                              </p:par>
                            </p:childTnLst>
                          </p:cTn>
                        </p:par>
                        <p:par>
                          <p:cTn id="36" fill="hold">
                            <p:stCondLst>
                              <p:cond delay="4500"/>
                            </p:stCondLst>
                            <p:childTnLst>
                              <p:par>
                                <p:cTn id="37" presetID="12" presetClass="entr" presetSubtype="4" fill="hold" nodeType="afterEffect">
                                  <p:stCondLst>
                                    <p:cond delay="0"/>
                                  </p:stCondLst>
                                  <p:childTnLst>
                                    <p:set>
                                      <p:cBhvr>
                                        <p:cTn id="38" dur="1" fill="hold">
                                          <p:stCondLst>
                                            <p:cond delay="0"/>
                                          </p:stCondLst>
                                        </p:cTn>
                                        <p:tgtEl>
                                          <p:spTgt spid="99"/>
                                        </p:tgtEl>
                                        <p:attrNameLst>
                                          <p:attrName>style.visibility</p:attrName>
                                        </p:attrNameLst>
                                      </p:cBhvr>
                                      <p:to>
                                        <p:strVal val="visible"/>
                                      </p:to>
                                    </p:set>
                                    <p:animEffect transition="in" filter="slide(fromBottom)">
                                      <p:cBhvr>
                                        <p:cTn id="39" dur="500"/>
                                        <p:tgtEl>
                                          <p:spTgt spid="9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9"/>
                                        </p:tgtEl>
                                        <p:attrNameLst>
                                          <p:attrName>style.visibility</p:attrName>
                                        </p:attrNameLst>
                                      </p:cBhvr>
                                      <p:to>
                                        <p:strVal val="visible"/>
                                      </p:to>
                                    </p:set>
                                    <p:animEffect transition="in" filter="fade">
                                      <p:cBhvr>
                                        <p:cTn id="42" dur="1000"/>
                                        <p:tgtEl>
                                          <p:spTgt spid="109"/>
                                        </p:tgtEl>
                                      </p:cBhvr>
                                    </p:animEffect>
                                  </p:childTnLst>
                                </p:cTn>
                              </p:par>
                            </p:childTnLst>
                          </p:cTn>
                        </p:par>
                        <p:par>
                          <p:cTn id="43" fill="hold">
                            <p:stCondLst>
                              <p:cond delay="5500"/>
                            </p:stCondLst>
                            <p:childTnLst>
                              <p:par>
                                <p:cTn id="44" presetID="12" presetClass="entr" presetSubtype="4" fill="hold" nodeType="afterEffect">
                                  <p:stCondLst>
                                    <p:cond delay="0"/>
                                  </p:stCondLst>
                                  <p:childTnLst>
                                    <p:set>
                                      <p:cBhvr>
                                        <p:cTn id="45" dur="1" fill="hold">
                                          <p:stCondLst>
                                            <p:cond delay="0"/>
                                          </p:stCondLst>
                                        </p:cTn>
                                        <p:tgtEl>
                                          <p:spTgt spid="102"/>
                                        </p:tgtEl>
                                        <p:attrNameLst>
                                          <p:attrName>style.visibility</p:attrName>
                                        </p:attrNameLst>
                                      </p:cBhvr>
                                      <p:to>
                                        <p:strVal val="visible"/>
                                      </p:to>
                                    </p:set>
                                    <p:animEffect transition="in" filter="slide(fromBottom)">
                                      <p:cBhvr>
                                        <p:cTn id="46" dur="500"/>
                                        <p:tgtEl>
                                          <p:spTgt spid="10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10"/>
                                        </p:tgtEl>
                                        <p:attrNameLst>
                                          <p:attrName>style.visibility</p:attrName>
                                        </p:attrNameLst>
                                      </p:cBhvr>
                                      <p:to>
                                        <p:strVal val="visible"/>
                                      </p:to>
                                    </p:set>
                                    <p:animEffect transition="in" filter="fade">
                                      <p:cBhvr>
                                        <p:cTn id="49" dur="1000"/>
                                        <p:tgtEl>
                                          <p:spTgt spid="110"/>
                                        </p:tgtEl>
                                      </p:cBhvr>
                                    </p:animEffect>
                                  </p:childTnLst>
                                </p:cTn>
                              </p:par>
                            </p:childTnLst>
                          </p:cTn>
                        </p:par>
                        <p:par>
                          <p:cTn id="50" fill="hold">
                            <p:stCondLst>
                              <p:cond delay="6500"/>
                            </p:stCondLst>
                            <p:childTnLst>
                              <p:par>
                                <p:cTn id="51" presetID="53" presetClass="entr" presetSubtype="0" fill="hold" nodeType="afterEffect">
                                  <p:stCondLst>
                                    <p:cond delay="0"/>
                                  </p:stCondLst>
                                  <p:childTnLst>
                                    <p:set>
                                      <p:cBhvr>
                                        <p:cTn id="52" dur="1" fill="hold">
                                          <p:stCondLst>
                                            <p:cond delay="0"/>
                                          </p:stCondLst>
                                        </p:cTn>
                                        <p:tgtEl>
                                          <p:spTgt spid="132"/>
                                        </p:tgtEl>
                                        <p:attrNameLst>
                                          <p:attrName>style.visibility</p:attrName>
                                        </p:attrNameLst>
                                      </p:cBhvr>
                                      <p:to>
                                        <p:strVal val="visible"/>
                                      </p:to>
                                    </p:set>
                                    <p:anim calcmode="lin" valueType="num">
                                      <p:cBhvr>
                                        <p:cTn id="53" dur="500" fill="hold"/>
                                        <p:tgtEl>
                                          <p:spTgt spid="132"/>
                                        </p:tgtEl>
                                        <p:attrNameLst>
                                          <p:attrName>ppt_w</p:attrName>
                                        </p:attrNameLst>
                                      </p:cBhvr>
                                      <p:tavLst>
                                        <p:tav tm="0">
                                          <p:val>
                                            <p:fltVal val="0"/>
                                          </p:val>
                                        </p:tav>
                                        <p:tav tm="100000">
                                          <p:val>
                                            <p:strVal val="#ppt_w"/>
                                          </p:val>
                                        </p:tav>
                                      </p:tavLst>
                                    </p:anim>
                                    <p:anim calcmode="lin" valueType="num">
                                      <p:cBhvr>
                                        <p:cTn id="54" dur="500" fill="hold"/>
                                        <p:tgtEl>
                                          <p:spTgt spid="132"/>
                                        </p:tgtEl>
                                        <p:attrNameLst>
                                          <p:attrName>ppt_h</p:attrName>
                                        </p:attrNameLst>
                                      </p:cBhvr>
                                      <p:tavLst>
                                        <p:tav tm="0">
                                          <p:val>
                                            <p:fltVal val="0"/>
                                          </p:val>
                                        </p:tav>
                                        <p:tav tm="100000">
                                          <p:val>
                                            <p:strVal val="#ppt_h"/>
                                          </p:val>
                                        </p:tav>
                                      </p:tavLst>
                                    </p:anim>
                                    <p:animEffect transition="in" filter="fade">
                                      <p:cBhvr>
                                        <p:cTn id="55" dur="500"/>
                                        <p:tgtEl>
                                          <p:spTgt spid="132"/>
                                        </p:tgtEl>
                                      </p:cBhvr>
                                    </p:animEffect>
                                  </p:childTnLst>
                                </p:cTn>
                              </p:par>
                              <p:par>
                                <p:cTn id="56" presetID="2" presetClass="entr" presetSubtype="4" accel="50000" decel="50000" fill="hold" nodeType="withEffect">
                                  <p:stCondLst>
                                    <p:cond delay="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500" fill="hold"/>
                                        <p:tgtEl>
                                          <p:spTgt spid="111"/>
                                        </p:tgtEl>
                                        <p:attrNameLst>
                                          <p:attrName>ppt_x</p:attrName>
                                        </p:attrNameLst>
                                      </p:cBhvr>
                                      <p:tavLst>
                                        <p:tav tm="0">
                                          <p:val>
                                            <p:strVal val="#ppt_x"/>
                                          </p:val>
                                        </p:tav>
                                        <p:tav tm="100000">
                                          <p:val>
                                            <p:strVal val="#ppt_x"/>
                                          </p:val>
                                        </p:tav>
                                      </p:tavLst>
                                    </p:anim>
                                    <p:anim calcmode="lin" valueType="num">
                                      <p:cBhvr additive="base">
                                        <p:cTn id="59" dur="500" fill="hold"/>
                                        <p:tgtEl>
                                          <p:spTgt spid="111"/>
                                        </p:tgtEl>
                                        <p:attrNameLst>
                                          <p:attrName>ppt_y</p:attrName>
                                        </p:attrNameLst>
                                      </p:cBhvr>
                                      <p:tavLst>
                                        <p:tav tm="0">
                                          <p:val>
                                            <p:strVal val="1+#ppt_h/2"/>
                                          </p:val>
                                        </p:tav>
                                        <p:tav tm="100000">
                                          <p:val>
                                            <p:strVal val="#ppt_y"/>
                                          </p:val>
                                        </p:tav>
                                      </p:tavLst>
                                    </p:anim>
                                  </p:childTnLst>
                                </p:cTn>
                              </p:par>
                            </p:childTnLst>
                          </p:cTn>
                        </p:par>
                        <p:par>
                          <p:cTn id="60" fill="hold">
                            <p:stCondLst>
                              <p:cond delay="7000"/>
                            </p:stCondLst>
                            <p:childTnLst>
                              <p:par>
                                <p:cTn id="61" presetID="53" presetClass="entr" presetSubtype="0" fill="hold" nodeType="afterEffect">
                                  <p:stCondLst>
                                    <p:cond delay="0"/>
                                  </p:stCondLst>
                                  <p:childTnLst>
                                    <p:set>
                                      <p:cBhvr>
                                        <p:cTn id="62" dur="1" fill="hold">
                                          <p:stCondLst>
                                            <p:cond delay="0"/>
                                          </p:stCondLst>
                                        </p:cTn>
                                        <p:tgtEl>
                                          <p:spTgt spid="144"/>
                                        </p:tgtEl>
                                        <p:attrNameLst>
                                          <p:attrName>style.visibility</p:attrName>
                                        </p:attrNameLst>
                                      </p:cBhvr>
                                      <p:to>
                                        <p:strVal val="visible"/>
                                      </p:to>
                                    </p:set>
                                    <p:anim calcmode="lin" valueType="num">
                                      <p:cBhvr>
                                        <p:cTn id="63" dur="500" fill="hold"/>
                                        <p:tgtEl>
                                          <p:spTgt spid="144"/>
                                        </p:tgtEl>
                                        <p:attrNameLst>
                                          <p:attrName>ppt_w</p:attrName>
                                        </p:attrNameLst>
                                      </p:cBhvr>
                                      <p:tavLst>
                                        <p:tav tm="0">
                                          <p:val>
                                            <p:fltVal val="0"/>
                                          </p:val>
                                        </p:tav>
                                        <p:tav tm="100000">
                                          <p:val>
                                            <p:strVal val="#ppt_w"/>
                                          </p:val>
                                        </p:tav>
                                      </p:tavLst>
                                    </p:anim>
                                    <p:anim calcmode="lin" valueType="num">
                                      <p:cBhvr>
                                        <p:cTn id="64" dur="500" fill="hold"/>
                                        <p:tgtEl>
                                          <p:spTgt spid="144"/>
                                        </p:tgtEl>
                                        <p:attrNameLst>
                                          <p:attrName>ppt_h</p:attrName>
                                        </p:attrNameLst>
                                      </p:cBhvr>
                                      <p:tavLst>
                                        <p:tav tm="0">
                                          <p:val>
                                            <p:fltVal val="0"/>
                                          </p:val>
                                        </p:tav>
                                        <p:tav tm="100000">
                                          <p:val>
                                            <p:strVal val="#ppt_h"/>
                                          </p:val>
                                        </p:tav>
                                      </p:tavLst>
                                    </p:anim>
                                    <p:animEffect transition="in" filter="fade">
                                      <p:cBhvr>
                                        <p:cTn id="65" dur="500"/>
                                        <p:tgtEl>
                                          <p:spTgt spid="144"/>
                                        </p:tgtEl>
                                      </p:cBhvr>
                                    </p:animEffect>
                                  </p:childTnLst>
                                </p:cTn>
                              </p:par>
                              <p:par>
                                <p:cTn id="66" presetID="2" presetClass="entr" presetSubtype="4" accel="50000" decel="50000" fill="hold" nodeType="withEffect">
                                  <p:stCondLst>
                                    <p:cond delay="0"/>
                                  </p:stCondLst>
                                  <p:childTnLst>
                                    <p:set>
                                      <p:cBhvr>
                                        <p:cTn id="67" dur="1" fill="hold">
                                          <p:stCondLst>
                                            <p:cond delay="0"/>
                                          </p:stCondLst>
                                        </p:cTn>
                                        <p:tgtEl>
                                          <p:spTgt spid="114"/>
                                        </p:tgtEl>
                                        <p:attrNameLst>
                                          <p:attrName>style.visibility</p:attrName>
                                        </p:attrNameLst>
                                      </p:cBhvr>
                                      <p:to>
                                        <p:strVal val="visible"/>
                                      </p:to>
                                    </p:set>
                                    <p:anim calcmode="lin" valueType="num">
                                      <p:cBhvr additive="base">
                                        <p:cTn id="68" dur="500" fill="hold"/>
                                        <p:tgtEl>
                                          <p:spTgt spid="114"/>
                                        </p:tgtEl>
                                        <p:attrNameLst>
                                          <p:attrName>ppt_x</p:attrName>
                                        </p:attrNameLst>
                                      </p:cBhvr>
                                      <p:tavLst>
                                        <p:tav tm="0">
                                          <p:val>
                                            <p:strVal val="#ppt_x"/>
                                          </p:val>
                                        </p:tav>
                                        <p:tav tm="100000">
                                          <p:val>
                                            <p:strVal val="#ppt_x"/>
                                          </p:val>
                                        </p:tav>
                                      </p:tavLst>
                                    </p:anim>
                                    <p:anim calcmode="lin" valueType="num">
                                      <p:cBhvr additive="base">
                                        <p:cTn id="69" dur="500" fill="hold"/>
                                        <p:tgtEl>
                                          <p:spTgt spid="114"/>
                                        </p:tgtEl>
                                        <p:attrNameLst>
                                          <p:attrName>ppt_y</p:attrName>
                                        </p:attrNameLst>
                                      </p:cBhvr>
                                      <p:tavLst>
                                        <p:tav tm="0">
                                          <p:val>
                                            <p:strVal val="1+#ppt_h/2"/>
                                          </p:val>
                                        </p:tav>
                                        <p:tav tm="100000">
                                          <p:val>
                                            <p:strVal val="#ppt_y"/>
                                          </p:val>
                                        </p:tav>
                                      </p:tavLst>
                                    </p:anim>
                                  </p:childTnLst>
                                </p:cTn>
                              </p:par>
                            </p:childTnLst>
                          </p:cTn>
                        </p:par>
                        <p:par>
                          <p:cTn id="70" fill="hold">
                            <p:stCondLst>
                              <p:cond delay="7500"/>
                            </p:stCondLst>
                            <p:childTnLst>
                              <p:par>
                                <p:cTn id="71" presetID="53" presetClass="entr" presetSubtype="0" fill="hold" nodeType="afterEffect">
                                  <p:stCondLst>
                                    <p:cond delay="0"/>
                                  </p:stCondLst>
                                  <p:childTnLst>
                                    <p:set>
                                      <p:cBhvr>
                                        <p:cTn id="72" dur="1" fill="hold">
                                          <p:stCondLst>
                                            <p:cond delay="0"/>
                                          </p:stCondLst>
                                        </p:cTn>
                                        <p:tgtEl>
                                          <p:spTgt spid="138"/>
                                        </p:tgtEl>
                                        <p:attrNameLst>
                                          <p:attrName>style.visibility</p:attrName>
                                        </p:attrNameLst>
                                      </p:cBhvr>
                                      <p:to>
                                        <p:strVal val="visible"/>
                                      </p:to>
                                    </p:set>
                                    <p:anim calcmode="lin" valueType="num">
                                      <p:cBhvr>
                                        <p:cTn id="73" dur="500" fill="hold"/>
                                        <p:tgtEl>
                                          <p:spTgt spid="138"/>
                                        </p:tgtEl>
                                        <p:attrNameLst>
                                          <p:attrName>ppt_w</p:attrName>
                                        </p:attrNameLst>
                                      </p:cBhvr>
                                      <p:tavLst>
                                        <p:tav tm="0">
                                          <p:val>
                                            <p:fltVal val="0"/>
                                          </p:val>
                                        </p:tav>
                                        <p:tav tm="100000">
                                          <p:val>
                                            <p:strVal val="#ppt_w"/>
                                          </p:val>
                                        </p:tav>
                                      </p:tavLst>
                                    </p:anim>
                                    <p:anim calcmode="lin" valueType="num">
                                      <p:cBhvr>
                                        <p:cTn id="74" dur="500" fill="hold"/>
                                        <p:tgtEl>
                                          <p:spTgt spid="138"/>
                                        </p:tgtEl>
                                        <p:attrNameLst>
                                          <p:attrName>ppt_h</p:attrName>
                                        </p:attrNameLst>
                                      </p:cBhvr>
                                      <p:tavLst>
                                        <p:tav tm="0">
                                          <p:val>
                                            <p:fltVal val="0"/>
                                          </p:val>
                                        </p:tav>
                                        <p:tav tm="100000">
                                          <p:val>
                                            <p:strVal val="#ppt_h"/>
                                          </p:val>
                                        </p:tav>
                                      </p:tavLst>
                                    </p:anim>
                                    <p:animEffect transition="in" filter="fade">
                                      <p:cBhvr>
                                        <p:cTn id="75" dur="500"/>
                                        <p:tgtEl>
                                          <p:spTgt spid="138"/>
                                        </p:tgtEl>
                                      </p:cBhvr>
                                    </p:animEffect>
                                  </p:childTnLst>
                                </p:cTn>
                              </p:par>
                              <p:par>
                                <p:cTn id="76" presetID="2" presetClass="entr" presetSubtype="4" accel="50000" decel="50000" fill="hold" nodeType="withEffect">
                                  <p:stCondLst>
                                    <p:cond delay="0"/>
                                  </p:stCondLst>
                                  <p:childTnLst>
                                    <p:set>
                                      <p:cBhvr>
                                        <p:cTn id="77" dur="1" fill="hold">
                                          <p:stCondLst>
                                            <p:cond delay="0"/>
                                          </p:stCondLst>
                                        </p:cTn>
                                        <p:tgtEl>
                                          <p:spTgt spid="117"/>
                                        </p:tgtEl>
                                        <p:attrNameLst>
                                          <p:attrName>style.visibility</p:attrName>
                                        </p:attrNameLst>
                                      </p:cBhvr>
                                      <p:to>
                                        <p:strVal val="visible"/>
                                      </p:to>
                                    </p:set>
                                    <p:anim calcmode="lin" valueType="num">
                                      <p:cBhvr additive="base">
                                        <p:cTn id="78" dur="500" fill="hold"/>
                                        <p:tgtEl>
                                          <p:spTgt spid="117"/>
                                        </p:tgtEl>
                                        <p:attrNameLst>
                                          <p:attrName>ppt_x</p:attrName>
                                        </p:attrNameLst>
                                      </p:cBhvr>
                                      <p:tavLst>
                                        <p:tav tm="0">
                                          <p:val>
                                            <p:strVal val="#ppt_x"/>
                                          </p:val>
                                        </p:tav>
                                        <p:tav tm="100000">
                                          <p:val>
                                            <p:strVal val="#ppt_x"/>
                                          </p:val>
                                        </p:tav>
                                      </p:tavLst>
                                    </p:anim>
                                    <p:anim calcmode="lin" valueType="num">
                                      <p:cBhvr additive="base">
                                        <p:cTn id="79" dur="500" fill="hold"/>
                                        <p:tgtEl>
                                          <p:spTgt spid="117"/>
                                        </p:tgtEl>
                                        <p:attrNameLst>
                                          <p:attrName>ppt_y</p:attrName>
                                        </p:attrNameLst>
                                      </p:cBhvr>
                                      <p:tavLst>
                                        <p:tav tm="0">
                                          <p:val>
                                            <p:strVal val="1+#ppt_h/2"/>
                                          </p:val>
                                        </p:tav>
                                        <p:tav tm="100000">
                                          <p:val>
                                            <p:strVal val="#ppt_y"/>
                                          </p:val>
                                        </p:tav>
                                      </p:tavLst>
                                    </p:anim>
                                  </p:childTnLst>
                                </p:cTn>
                              </p:par>
                            </p:childTnLst>
                          </p:cTn>
                        </p:par>
                        <p:par>
                          <p:cTn id="80" fill="hold">
                            <p:stCondLst>
                              <p:cond delay="8000"/>
                            </p:stCondLst>
                            <p:childTnLst>
                              <p:par>
                                <p:cTn id="81" presetID="53" presetClass="entr" presetSubtype="0" fill="hold" nodeType="afterEffect">
                                  <p:stCondLst>
                                    <p:cond delay="0"/>
                                  </p:stCondLst>
                                  <p:childTnLst>
                                    <p:set>
                                      <p:cBhvr>
                                        <p:cTn id="82" dur="1" fill="hold">
                                          <p:stCondLst>
                                            <p:cond delay="0"/>
                                          </p:stCondLst>
                                        </p:cTn>
                                        <p:tgtEl>
                                          <p:spTgt spid="141"/>
                                        </p:tgtEl>
                                        <p:attrNameLst>
                                          <p:attrName>style.visibility</p:attrName>
                                        </p:attrNameLst>
                                      </p:cBhvr>
                                      <p:to>
                                        <p:strVal val="visible"/>
                                      </p:to>
                                    </p:set>
                                    <p:anim calcmode="lin" valueType="num">
                                      <p:cBhvr>
                                        <p:cTn id="83" dur="500" fill="hold"/>
                                        <p:tgtEl>
                                          <p:spTgt spid="141"/>
                                        </p:tgtEl>
                                        <p:attrNameLst>
                                          <p:attrName>ppt_w</p:attrName>
                                        </p:attrNameLst>
                                      </p:cBhvr>
                                      <p:tavLst>
                                        <p:tav tm="0">
                                          <p:val>
                                            <p:fltVal val="0"/>
                                          </p:val>
                                        </p:tav>
                                        <p:tav tm="100000">
                                          <p:val>
                                            <p:strVal val="#ppt_w"/>
                                          </p:val>
                                        </p:tav>
                                      </p:tavLst>
                                    </p:anim>
                                    <p:anim calcmode="lin" valueType="num">
                                      <p:cBhvr>
                                        <p:cTn id="84" dur="500" fill="hold"/>
                                        <p:tgtEl>
                                          <p:spTgt spid="141"/>
                                        </p:tgtEl>
                                        <p:attrNameLst>
                                          <p:attrName>ppt_h</p:attrName>
                                        </p:attrNameLst>
                                      </p:cBhvr>
                                      <p:tavLst>
                                        <p:tav tm="0">
                                          <p:val>
                                            <p:fltVal val="0"/>
                                          </p:val>
                                        </p:tav>
                                        <p:tav tm="100000">
                                          <p:val>
                                            <p:strVal val="#ppt_h"/>
                                          </p:val>
                                        </p:tav>
                                      </p:tavLst>
                                    </p:anim>
                                    <p:animEffect transition="in" filter="fade">
                                      <p:cBhvr>
                                        <p:cTn id="85" dur="500"/>
                                        <p:tgtEl>
                                          <p:spTgt spid="141"/>
                                        </p:tgtEl>
                                      </p:cBhvr>
                                    </p:animEffect>
                                  </p:childTnLst>
                                </p:cTn>
                              </p:par>
                              <p:par>
                                <p:cTn id="86" presetID="2" presetClass="entr" presetSubtype="4" accel="50000" decel="50000" fill="hold" nodeType="withEffect">
                                  <p:stCondLst>
                                    <p:cond delay="0"/>
                                  </p:stCondLst>
                                  <p:childTnLst>
                                    <p:set>
                                      <p:cBhvr>
                                        <p:cTn id="87" dur="1" fill="hold">
                                          <p:stCondLst>
                                            <p:cond delay="0"/>
                                          </p:stCondLst>
                                        </p:cTn>
                                        <p:tgtEl>
                                          <p:spTgt spid="120"/>
                                        </p:tgtEl>
                                        <p:attrNameLst>
                                          <p:attrName>style.visibility</p:attrName>
                                        </p:attrNameLst>
                                      </p:cBhvr>
                                      <p:to>
                                        <p:strVal val="visible"/>
                                      </p:to>
                                    </p:set>
                                    <p:anim calcmode="lin" valueType="num">
                                      <p:cBhvr additive="base">
                                        <p:cTn id="88" dur="500" fill="hold"/>
                                        <p:tgtEl>
                                          <p:spTgt spid="120"/>
                                        </p:tgtEl>
                                        <p:attrNameLst>
                                          <p:attrName>ppt_x</p:attrName>
                                        </p:attrNameLst>
                                      </p:cBhvr>
                                      <p:tavLst>
                                        <p:tav tm="0">
                                          <p:val>
                                            <p:strVal val="#ppt_x"/>
                                          </p:val>
                                        </p:tav>
                                        <p:tav tm="100000">
                                          <p:val>
                                            <p:strVal val="#ppt_x"/>
                                          </p:val>
                                        </p:tav>
                                      </p:tavLst>
                                    </p:anim>
                                    <p:anim calcmode="lin" valueType="num">
                                      <p:cBhvr additive="base">
                                        <p:cTn id="89" dur="500" fill="hold"/>
                                        <p:tgtEl>
                                          <p:spTgt spid="120"/>
                                        </p:tgtEl>
                                        <p:attrNameLst>
                                          <p:attrName>ppt_y</p:attrName>
                                        </p:attrNameLst>
                                      </p:cBhvr>
                                      <p:tavLst>
                                        <p:tav tm="0">
                                          <p:val>
                                            <p:strVal val="1+#ppt_h/2"/>
                                          </p:val>
                                        </p:tav>
                                        <p:tav tm="100000">
                                          <p:val>
                                            <p:strVal val="#ppt_y"/>
                                          </p:val>
                                        </p:tav>
                                      </p:tavLst>
                                    </p:anim>
                                  </p:childTnLst>
                                </p:cTn>
                              </p:par>
                            </p:childTnLst>
                          </p:cTn>
                        </p:par>
                        <p:par>
                          <p:cTn id="90" fill="hold">
                            <p:stCondLst>
                              <p:cond delay="8500"/>
                            </p:stCondLst>
                            <p:childTnLst>
                              <p:par>
                                <p:cTn id="91" presetID="53" presetClass="entr" presetSubtype="0" fill="hold" nodeType="afterEffect">
                                  <p:stCondLst>
                                    <p:cond delay="0"/>
                                  </p:stCondLst>
                                  <p:childTnLst>
                                    <p:set>
                                      <p:cBhvr>
                                        <p:cTn id="92" dur="1" fill="hold">
                                          <p:stCondLst>
                                            <p:cond delay="0"/>
                                          </p:stCondLst>
                                        </p:cTn>
                                        <p:tgtEl>
                                          <p:spTgt spid="135"/>
                                        </p:tgtEl>
                                        <p:attrNameLst>
                                          <p:attrName>style.visibility</p:attrName>
                                        </p:attrNameLst>
                                      </p:cBhvr>
                                      <p:to>
                                        <p:strVal val="visible"/>
                                      </p:to>
                                    </p:set>
                                    <p:anim calcmode="lin" valueType="num">
                                      <p:cBhvr>
                                        <p:cTn id="93" dur="500" fill="hold"/>
                                        <p:tgtEl>
                                          <p:spTgt spid="135"/>
                                        </p:tgtEl>
                                        <p:attrNameLst>
                                          <p:attrName>ppt_w</p:attrName>
                                        </p:attrNameLst>
                                      </p:cBhvr>
                                      <p:tavLst>
                                        <p:tav tm="0">
                                          <p:val>
                                            <p:fltVal val="0"/>
                                          </p:val>
                                        </p:tav>
                                        <p:tav tm="100000">
                                          <p:val>
                                            <p:strVal val="#ppt_w"/>
                                          </p:val>
                                        </p:tav>
                                      </p:tavLst>
                                    </p:anim>
                                    <p:anim calcmode="lin" valueType="num">
                                      <p:cBhvr>
                                        <p:cTn id="94" dur="500" fill="hold"/>
                                        <p:tgtEl>
                                          <p:spTgt spid="135"/>
                                        </p:tgtEl>
                                        <p:attrNameLst>
                                          <p:attrName>ppt_h</p:attrName>
                                        </p:attrNameLst>
                                      </p:cBhvr>
                                      <p:tavLst>
                                        <p:tav tm="0">
                                          <p:val>
                                            <p:fltVal val="0"/>
                                          </p:val>
                                        </p:tav>
                                        <p:tav tm="100000">
                                          <p:val>
                                            <p:strVal val="#ppt_h"/>
                                          </p:val>
                                        </p:tav>
                                      </p:tavLst>
                                    </p:anim>
                                    <p:animEffect transition="in" filter="fade">
                                      <p:cBhvr>
                                        <p:cTn id="95" dur="500"/>
                                        <p:tgtEl>
                                          <p:spTgt spid="135"/>
                                        </p:tgtEl>
                                      </p:cBhvr>
                                    </p:animEffect>
                                  </p:childTnLst>
                                </p:cTn>
                              </p:par>
                              <p:par>
                                <p:cTn id="96" presetID="2" presetClass="entr" presetSubtype="4" accel="50000" decel="50000" fill="hold" nodeType="withEffect">
                                  <p:stCondLst>
                                    <p:cond delay="0"/>
                                  </p:stCondLst>
                                  <p:childTnLst>
                                    <p:set>
                                      <p:cBhvr>
                                        <p:cTn id="97" dur="1" fill="hold">
                                          <p:stCondLst>
                                            <p:cond delay="0"/>
                                          </p:stCondLst>
                                        </p:cTn>
                                        <p:tgtEl>
                                          <p:spTgt spid="123"/>
                                        </p:tgtEl>
                                        <p:attrNameLst>
                                          <p:attrName>style.visibility</p:attrName>
                                        </p:attrNameLst>
                                      </p:cBhvr>
                                      <p:to>
                                        <p:strVal val="visible"/>
                                      </p:to>
                                    </p:set>
                                    <p:anim calcmode="lin" valueType="num">
                                      <p:cBhvr additive="base">
                                        <p:cTn id="98" dur="500" fill="hold"/>
                                        <p:tgtEl>
                                          <p:spTgt spid="123"/>
                                        </p:tgtEl>
                                        <p:attrNameLst>
                                          <p:attrName>ppt_x</p:attrName>
                                        </p:attrNameLst>
                                      </p:cBhvr>
                                      <p:tavLst>
                                        <p:tav tm="0">
                                          <p:val>
                                            <p:strVal val="#ppt_x"/>
                                          </p:val>
                                        </p:tav>
                                        <p:tav tm="100000">
                                          <p:val>
                                            <p:strVal val="#ppt_x"/>
                                          </p:val>
                                        </p:tav>
                                      </p:tavLst>
                                    </p:anim>
                                    <p:anim calcmode="lin" valueType="num">
                                      <p:cBhvr additive="base">
                                        <p:cTn id="99" dur="500" fill="hold"/>
                                        <p:tgtEl>
                                          <p:spTgt spid="123"/>
                                        </p:tgtEl>
                                        <p:attrNameLst>
                                          <p:attrName>ppt_y</p:attrName>
                                        </p:attrNameLst>
                                      </p:cBhvr>
                                      <p:tavLst>
                                        <p:tav tm="0">
                                          <p:val>
                                            <p:strVal val="1+#ppt_h/2"/>
                                          </p:val>
                                        </p:tav>
                                        <p:tav tm="100000">
                                          <p:val>
                                            <p:strVal val="#ppt_y"/>
                                          </p:val>
                                        </p:tav>
                                      </p:tavLst>
                                    </p:anim>
                                  </p:childTnLst>
                                </p:cTn>
                              </p:par>
                            </p:childTnLst>
                          </p:cTn>
                        </p:par>
                        <p:par>
                          <p:cTn id="100" fill="hold">
                            <p:stCondLst>
                              <p:cond delay="9000"/>
                            </p:stCondLst>
                            <p:childTnLst>
                              <p:par>
                                <p:cTn id="101" presetID="53" presetClass="entr" presetSubtype="0" fill="hold" nodeType="afterEffect">
                                  <p:stCondLst>
                                    <p:cond delay="0"/>
                                  </p:stCondLst>
                                  <p:childTnLst>
                                    <p:set>
                                      <p:cBhvr>
                                        <p:cTn id="102" dur="1" fill="hold">
                                          <p:stCondLst>
                                            <p:cond delay="0"/>
                                          </p:stCondLst>
                                        </p:cTn>
                                        <p:tgtEl>
                                          <p:spTgt spid="129"/>
                                        </p:tgtEl>
                                        <p:attrNameLst>
                                          <p:attrName>style.visibility</p:attrName>
                                        </p:attrNameLst>
                                      </p:cBhvr>
                                      <p:to>
                                        <p:strVal val="visible"/>
                                      </p:to>
                                    </p:set>
                                    <p:anim calcmode="lin" valueType="num">
                                      <p:cBhvr>
                                        <p:cTn id="103" dur="500" fill="hold"/>
                                        <p:tgtEl>
                                          <p:spTgt spid="129"/>
                                        </p:tgtEl>
                                        <p:attrNameLst>
                                          <p:attrName>ppt_w</p:attrName>
                                        </p:attrNameLst>
                                      </p:cBhvr>
                                      <p:tavLst>
                                        <p:tav tm="0">
                                          <p:val>
                                            <p:fltVal val="0"/>
                                          </p:val>
                                        </p:tav>
                                        <p:tav tm="100000">
                                          <p:val>
                                            <p:strVal val="#ppt_w"/>
                                          </p:val>
                                        </p:tav>
                                      </p:tavLst>
                                    </p:anim>
                                    <p:anim calcmode="lin" valueType="num">
                                      <p:cBhvr>
                                        <p:cTn id="104" dur="500" fill="hold"/>
                                        <p:tgtEl>
                                          <p:spTgt spid="129"/>
                                        </p:tgtEl>
                                        <p:attrNameLst>
                                          <p:attrName>ppt_h</p:attrName>
                                        </p:attrNameLst>
                                      </p:cBhvr>
                                      <p:tavLst>
                                        <p:tav tm="0">
                                          <p:val>
                                            <p:fltVal val="0"/>
                                          </p:val>
                                        </p:tav>
                                        <p:tav tm="100000">
                                          <p:val>
                                            <p:strVal val="#ppt_h"/>
                                          </p:val>
                                        </p:tav>
                                      </p:tavLst>
                                    </p:anim>
                                    <p:animEffect transition="in" filter="fade">
                                      <p:cBhvr>
                                        <p:cTn id="105" dur="500"/>
                                        <p:tgtEl>
                                          <p:spTgt spid="129"/>
                                        </p:tgtEl>
                                      </p:cBhvr>
                                    </p:animEffect>
                                  </p:childTnLst>
                                </p:cTn>
                              </p:par>
                              <p:par>
                                <p:cTn id="106" presetID="2" presetClass="entr" presetSubtype="4" accel="50000" decel="50000" fill="hold" nodeType="withEffect">
                                  <p:stCondLst>
                                    <p:cond delay="0"/>
                                  </p:stCondLst>
                                  <p:childTnLst>
                                    <p:set>
                                      <p:cBhvr>
                                        <p:cTn id="107" dur="1" fill="hold">
                                          <p:stCondLst>
                                            <p:cond delay="0"/>
                                          </p:stCondLst>
                                        </p:cTn>
                                        <p:tgtEl>
                                          <p:spTgt spid="126"/>
                                        </p:tgtEl>
                                        <p:attrNameLst>
                                          <p:attrName>style.visibility</p:attrName>
                                        </p:attrNameLst>
                                      </p:cBhvr>
                                      <p:to>
                                        <p:strVal val="visible"/>
                                      </p:to>
                                    </p:set>
                                    <p:anim calcmode="lin" valueType="num">
                                      <p:cBhvr additive="base">
                                        <p:cTn id="108" dur="500" fill="hold"/>
                                        <p:tgtEl>
                                          <p:spTgt spid="126"/>
                                        </p:tgtEl>
                                        <p:attrNameLst>
                                          <p:attrName>ppt_x</p:attrName>
                                        </p:attrNameLst>
                                      </p:cBhvr>
                                      <p:tavLst>
                                        <p:tav tm="0">
                                          <p:val>
                                            <p:strVal val="#ppt_x"/>
                                          </p:val>
                                        </p:tav>
                                        <p:tav tm="100000">
                                          <p:val>
                                            <p:strVal val="#ppt_x"/>
                                          </p:val>
                                        </p:tav>
                                      </p:tavLst>
                                    </p:anim>
                                    <p:anim calcmode="lin" valueType="num">
                                      <p:cBhvr additive="base">
                                        <p:cTn id="109" dur="500" fill="hold"/>
                                        <p:tgtEl>
                                          <p:spTgt spid="126"/>
                                        </p:tgtEl>
                                        <p:attrNameLst>
                                          <p:attrName>ppt_y</p:attrName>
                                        </p:attrNameLst>
                                      </p:cBhvr>
                                      <p:tavLst>
                                        <p:tav tm="0">
                                          <p:val>
                                            <p:strVal val="1+#ppt_h/2"/>
                                          </p:val>
                                        </p:tav>
                                        <p:tav tm="100000">
                                          <p:val>
                                            <p:strVal val="#ppt_y"/>
                                          </p:val>
                                        </p:tav>
                                      </p:tavLst>
                                    </p:anim>
                                  </p:childTnLst>
                                </p:cTn>
                              </p:par>
                            </p:childTnLst>
                          </p:cTn>
                        </p:par>
                        <p:par>
                          <p:cTn id="110" fill="hold">
                            <p:stCondLst>
                              <p:cond delay="9500"/>
                            </p:stCondLst>
                            <p:childTnLst>
                              <p:par>
                                <p:cTn id="111" presetID="13" presetClass="entr" presetSubtype="16" fill="hold" nodeType="afterEffect">
                                  <p:stCondLst>
                                    <p:cond delay="0"/>
                                  </p:stCondLst>
                                  <p:childTnLst>
                                    <p:set>
                                      <p:cBhvr>
                                        <p:cTn id="112" dur="1" fill="hold">
                                          <p:stCondLst>
                                            <p:cond delay="0"/>
                                          </p:stCondLst>
                                        </p:cTn>
                                        <p:tgtEl>
                                          <p:spTgt spid="150"/>
                                        </p:tgtEl>
                                        <p:attrNameLst>
                                          <p:attrName>style.visibility</p:attrName>
                                        </p:attrNameLst>
                                      </p:cBhvr>
                                      <p:to>
                                        <p:strVal val="visible"/>
                                      </p:to>
                                    </p:set>
                                    <p:animEffect transition="in" filter="plus(in)">
                                      <p:cBhvr>
                                        <p:cTn id="113" dur="500"/>
                                        <p:tgtEl>
                                          <p:spTgt spid="150"/>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49"/>
                                        </p:tgtEl>
                                        <p:attrNameLst>
                                          <p:attrName>style.visibility</p:attrName>
                                        </p:attrNameLst>
                                      </p:cBhvr>
                                      <p:to>
                                        <p:strVal val="visible"/>
                                      </p:to>
                                    </p:set>
                                    <p:animEffect transition="in" filter="fade">
                                      <p:cBhvr>
                                        <p:cTn id="116"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105" grpId="0"/>
      <p:bldP spid="106" grpId="0"/>
      <p:bldP spid="107" grpId="0"/>
      <p:bldP spid="108" grpId="0"/>
      <p:bldP spid="109" grpId="0"/>
      <p:bldP spid="110" grpId="0"/>
      <p:bldP spid="1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7">
            <a:extLst>
              <a:ext uri="{FF2B5EF4-FFF2-40B4-BE49-F238E27FC236}">
                <a16:creationId xmlns:a16="http://schemas.microsoft.com/office/drawing/2014/main" id="{9520B9F6-4B3D-4200-8EBB-6014BF02EE1E}"/>
              </a:ext>
            </a:extLst>
          </p:cNvPr>
          <p:cNvSpPr/>
          <p:nvPr/>
        </p:nvSpPr>
        <p:spPr>
          <a:xfrm>
            <a:off x="1404626" y="1348322"/>
            <a:ext cx="1975058" cy="375423"/>
          </a:xfrm>
          <a:prstGeom prst="roundRect">
            <a:avLst>
              <a:gd name="adj" fmla="val 0"/>
            </a:avLst>
          </a:prstGeom>
          <a:solidFill>
            <a:schemeClr val="accent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2099" dirty="0">
              <a:solidFill>
                <a:srgbClr val="FFFFFF"/>
              </a:solidFill>
              <a:latin typeface="+mn-ea"/>
            </a:endParaRPr>
          </a:p>
        </p:txBody>
      </p:sp>
      <p:sp>
        <p:nvSpPr>
          <p:cNvPr id="13" name="圆角矩形 10">
            <a:extLst>
              <a:ext uri="{FF2B5EF4-FFF2-40B4-BE49-F238E27FC236}">
                <a16:creationId xmlns:a16="http://schemas.microsoft.com/office/drawing/2014/main" id="{745DCB2F-E8D9-420A-9CA7-EDDB223C38D1}"/>
              </a:ext>
            </a:extLst>
          </p:cNvPr>
          <p:cNvSpPr/>
          <p:nvPr/>
        </p:nvSpPr>
        <p:spPr>
          <a:xfrm>
            <a:off x="1404626" y="2378306"/>
            <a:ext cx="1975058" cy="375423"/>
          </a:xfrm>
          <a:prstGeom prst="roundRect">
            <a:avLst>
              <a:gd name="adj" fmla="val 0"/>
            </a:avLst>
          </a:prstGeom>
          <a:solidFill>
            <a:schemeClr val="accent3"/>
          </a:solidFill>
          <a:ln w="317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2099" dirty="0">
              <a:solidFill>
                <a:srgbClr val="FFFFFF"/>
              </a:solidFill>
              <a:latin typeface="+mn-ea"/>
            </a:endParaRPr>
          </a:p>
        </p:txBody>
      </p:sp>
      <p:sp>
        <p:nvSpPr>
          <p:cNvPr id="14" name="圆角矩形 13">
            <a:extLst>
              <a:ext uri="{FF2B5EF4-FFF2-40B4-BE49-F238E27FC236}">
                <a16:creationId xmlns:a16="http://schemas.microsoft.com/office/drawing/2014/main" id="{8408F816-DB7D-4EF2-ACB0-A055F9150FCA}"/>
              </a:ext>
            </a:extLst>
          </p:cNvPr>
          <p:cNvSpPr/>
          <p:nvPr/>
        </p:nvSpPr>
        <p:spPr>
          <a:xfrm>
            <a:off x="1404626" y="3420416"/>
            <a:ext cx="1975058" cy="375423"/>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2099" dirty="0">
              <a:solidFill>
                <a:srgbClr val="FFFFFF"/>
              </a:solidFill>
              <a:latin typeface="+mn-ea"/>
            </a:endParaRPr>
          </a:p>
        </p:txBody>
      </p:sp>
      <p:sp>
        <p:nvSpPr>
          <p:cNvPr id="15" name="圆角矩形 16">
            <a:extLst>
              <a:ext uri="{FF2B5EF4-FFF2-40B4-BE49-F238E27FC236}">
                <a16:creationId xmlns:a16="http://schemas.microsoft.com/office/drawing/2014/main" id="{740CBC16-5E75-4860-A235-F125C0EF18EE}"/>
              </a:ext>
            </a:extLst>
          </p:cNvPr>
          <p:cNvSpPr/>
          <p:nvPr/>
        </p:nvSpPr>
        <p:spPr>
          <a:xfrm>
            <a:off x="5856697" y="1347992"/>
            <a:ext cx="1954663" cy="375423"/>
          </a:xfrm>
          <a:prstGeom prst="roundRect">
            <a:avLst>
              <a:gd name="adj" fmla="val 0"/>
            </a:avLst>
          </a:prstGeom>
          <a:solidFill>
            <a:schemeClr val="accent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2099" dirty="0">
              <a:solidFill>
                <a:srgbClr val="FFFFFF"/>
              </a:solidFill>
              <a:latin typeface="+mn-ea"/>
            </a:endParaRPr>
          </a:p>
        </p:txBody>
      </p:sp>
      <p:sp>
        <p:nvSpPr>
          <p:cNvPr id="16" name="圆角矩形 19">
            <a:extLst>
              <a:ext uri="{FF2B5EF4-FFF2-40B4-BE49-F238E27FC236}">
                <a16:creationId xmlns:a16="http://schemas.microsoft.com/office/drawing/2014/main" id="{441DEE57-5A45-4297-A341-34E0890325E1}"/>
              </a:ext>
            </a:extLst>
          </p:cNvPr>
          <p:cNvSpPr/>
          <p:nvPr/>
        </p:nvSpPr>
        <p:spPr>
          <a:xfrm>
            <a:off x="5856697" y="2377976"/>
            <a:ext cx="1954663" cy="375423"/>
          </a:xfrm>
          <a:prstGeom prst="roundRect">
            <a:avLst>
              <a:gd name="adj" fmla="val 0"/>
            </a:avLst>
          </a:prstGeom>
          <a:solidFill>
            <a:schemeClr val="accent3"/>
          </a:solidFill>
          <a:ln w="317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2099" dirty="0">
              <a:solidFill>
                <a:srgbClr val="FFFFFF"/>
              </a:solidFill>
              <a:latin typeface="+mn-ea"/>
            </a:endParaRPr>
          </a:p>
        </p:txBody>
      </p:sp>
      <p:sp>
        <p:nvSpPr>
          <p:cNvPr id="17" name="圆角矩形 22">
            <a:extLst>
              <a:ext uri="{FF2B5EF4-FFF2-40B4-BE49-F238E27FC236}">
                <a16:creationId xmlns:a16="http://schemas.microsoft.com/office/drawing/2014/main" id="{05A9E3D2-4F51-4E30-99B7-A4437AE4A0D7}"/>
              </a:ext>
            </a:extLst>
          </p:cNvPr>
          <p:cNvSpPr/>
          <p:nvPr/>
        </p:nvSpPr>
        <p:spPr>
          <a:xfrm>
            <a:off x="5856697" y="3420086"/>
            <a:ext cx="1954663" cy="375423"/>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2099" dirty="0">
              <a:solidFill>
                <a:srgbClr val="FFFFFF"/>
              </a:solidFill>
              <a:latin typeface="+mn-ea"/>
            </a:endParaRPr>
          </a:p>
        </p:txBody>
      </p:sp>
      <p:sp>
        <p:nvSpPr>
          <p:cNvPr id="18" name="椭圆 17">
            <a:extLst>
              <a:ext uri="{FF2B5EF4-FFF2-40B4-BE49-F238E27FC236}">
                <a16:creationId xmlns:a16="http://schemas.microsoft.com/office/drawing/2014/main" id="{75466463-114E-439E-AFBF-5DFC0BFD6DFF}"/>
              </a:ext>
            </a:extLst>
          </p:cNvPr>
          <p:cNvSpPr/>
          <p:nvPr/>
        </p:nvSpPr>
        <p:spPr>
          <a:xfrm>
            <a:off x="3512859" y="1491498"/>
            <a:ext cx="2206949" cy="2206448"/>
          </a:xfrm>
          <a:prstGeom prst="ellipse">
            <a:avLst/>
          </a:prstGeom>
          <a:solidFill>
            <a:schemeClr val="accent1"/>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defRPr/>
            </a:pPr>
            <a:endParaRPr lang="zh-CN" altLang="en-US" sz="2099" dirty="0">
              <a:solidFill>
                <a:srgbClr val="FFFFFF"/>
              </a:solidFill>
              <a:latin typeface="Calibri"/>
              <a:ea typeface="宋体" panose="02010600030101010101" pitchFamily="2" charset="-122"/>
            </a:endParaRPr>
          </a:p>
        </p:txBody>
      </p:sp>
      <p:sp>
        <p:nvSpPr>
          <p:cNvPr id="19" name="Text Placeholder 12">
            <a:extLst>
              <a:ext uri="{FF2B5EF4-FFF2-40B4-BE49-F238E27FC236}">
                <a16:creationId xmlns:a16="http://schemas.microsoft.com/office/drawing/2014/main" id="{3738BFB5-B3F8-4DF6-A1D3-B2931689CFD3}"/>
              </a:ext>
            </a:extLst>
          </p:cNvPr>
          <p:cNvSpPr txBox="1">
            <a:spLocks/>
          </p:cNvSpPr>
          <p:nvPr/>
        </p:nvSpPr>
        <p:spPr>
          <a:xfrm>
            <a:off x="997176" y="1410486"/>
            <a:ext cx="2141792" cy="313871"/>
          </a:xfrm>
          <a:prstGeom prst="rect">
            <a:avLst/>
          </a:prstGeom>
          <a:noFill/>
        </p:spPr>
        <p:txBody>
          <a:bodyPr lIns="0" tIns="34284" rIns="0" bIns="34284">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bg1"/>
                </a:solidFill>
                <a:latin typeface="微软雅黑" panose="020B0503020204020204" pitchFamily="34" charset="-122"/>
                <a:ea typeface="微软雅黑" panose="020B0503020204020204" pitchFamily="34" charset="-122"/>
              </a:rPr>
              <a:t>01 </a:t>
            </a: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0" name="Text Placeholder 12">
            <a:extLst>
              <a:ext uri="{FF2B5EF4-FFF2-40B4-BE49-F238E27FC236}">
                <a16:creationId xmlns:a16="http://schemas.microsoft.com/office/drawing/2014/main" id="{B5C3C5AA-4DDE-47C6-9AD8-9BD68F8621A3}"/>
              </a:ext>
            </a:extLst>
          </p:cNvPr>
          <p:cNvSpPr txBox="1">
            <a:spLocks/>
          </p:cNvSpPr>
          <p:nvPr/>
        </p:nvSpPr>
        <p:spPr>
          <a:xfrm>
            <a:off x="997176" y="2439403"/>
            <a:ext cx="2141792" cy="313871"/>
          </a:xfrm>
          <a:prstGeom prst="rect">
            <a:avLst/>
          </a:prstGeom>
        </p:spPr>
        <p:txBody>
          <a:bodyPr lIns="0" tIns="34284" rIns="0" bIns="34284">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bg1"/>
                </a:solidFill>
                <a:latin typeface="微软雅黑" panose="020B0503020204020204" pitchFamily="34" charset="-122"/>
                <a:ea typeface="微软雅黑" panose="020B0503020204020204" pitchFamily="34" charset="-122"/>
              </a:rPr>
              <a:t>02 </a:t>
            </a: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1" name="Text Placeholder 12">
            <a:extLst>
              <a:ext uri="{FF2B5EF4-FFF2-40B4-BE49-F238E27FC236}">
                <a16:creationId xmlns:a16="http://schemas.microsoft.com/office/drawing/2014/main" id="{A7DFF952-E2D7-45A0-B5DD-53F07D449951}"/>
              </a:ext>
            </a:extLst>
          </p:cNvPr>
          <p:cNvSpPr txBox="1">
            <a:spLocks/>
          </p:cNvSpPr>
          <p:nvPr/>
        </p:nvSpPr>
        <p:spPr>
          <a:xfrm>
            <a:off x="997176" y="3478847"/>
            <a:ext cx="2141792" cy="313871"/>
          </a:xfrm>
          <a:prstGeom prst="rect">
            <a:avLst/>
          </a:prstGeom>
        </p:spPr>
        <p:txBody>
          <a:bodyPr lIns="0" tIns="34284" rIns="0" bIns="34284">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bg1"/>
                </a:solidFill>
                <a:latin typeface="微软雅黑" panose="020B0503020204020204" pitchFamily="34" charset="-122"/>
                <a:ea typeface="微软雅黑" panose="020B0503020204020204" pitchFamily="34" charset="-122"/>
              </a:rPr>
              <a:t>03 </a:t>
            </a: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2" name="Text Placeholder 12">
            <a:extLst>
              <a:ext uri="{FF2B5EF4-FFF2-40B4-BE49-F238E27FC236}">
                <a16:creationId xmlns:a16="http://schemas.microsoft.com/office/drawing/2014/main" id="{471221C7-316A-4D37-804E-300CF8368787}"/>
              </a:ext>
            </a:extLst>
          </p:cNvPr>
          <p:cNvSpPr txBox="1">
            <a:spLocks/>
          </p:cNvSpPr>
          <p:nvPr/>
        </p:nvSpPr>
        <p:spPr>
          <a:xfrm>
            <a:off x="6126859" y="1410486"/>
            <a:ext cx="2141792" cy="313871"/>
          </a:xfrm>
          <a:prstGeom prst="rect">
            <a:avLst/>
          </a:prstGeom>
        </p:spPr>
        <p:txBody>
          <a:bodyPr lIns="0" tIns="34284" rIns="0" bIns="34284">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bg1"/>
                </a:solidFill>
                <a:latin typeface="微软雅黑" panose="020B0503020204020204" pitchFamily="34" charset="-122"/>
                <a:ea typeface="微软雅黑" panose="020B0503020204020204" pitchFamily="34" charset="-122"/>
              </a:rPr>
              <a:t>04 </a:t>
            </a: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3" name="Text Placeholder 12">
            <a:extLst>
              <a:ext uri="{FF2B5EF4-FFF2-40B4-BE49-F238E27FC236}">
                <a16:creationId xmlns:a16="http://schemas.microsoft.com/office/drawing/2014/main" id="{F84B1C2C-C1D0-435F-8228-A852BE4DA4BB}"/>
              </a:ext>
            </a:extLst>
          </p:cNvPr>
          <p:cNvSpPr txBox="1">
            <a:spLocks/>
          </p:cNvSpPr>
          <p:nvPr/>
        </p:nvSpPr>
        <p:spPr>
          <a:xfrm>
            <a:off x="6126859" y="2439403"/>
            <a:ext cx="2141792" cy="313871"/>
          </a:xfrm>
          <a:prstGeom prst="rect">
            <a:avLst/>
          </a:prstGeom>
        </p:spPr>
        <p:txBody>
          <a:bodyPr lIns="0" tIns="34284" rIns="0" bIns="34284">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bg1"/>
                </a:solidFill>
                <a:latin typeface="微软雅黑" panose="020B0503020204020204" pitchFamily="34" charset="-122"/>
                <a:ea typeface="微软雅黑" panose="020B0503020204020204" pitchFamily="34" charset="-122"/>
              </a:rPr>
              <a:t>05 </a:t>
            </a: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4" name="Text Placeholder 12">
            <a:extLst>
              <a:ext uri="{FF2B5EF4-FFF2-40B4-BE49-F238E27FC236}">
                <a16:creationId xmlns:a16="http://schemas.microsoft.com/office/drawing/2014/main" id="{E81DAEB5-6F08-4D86-9973-9285AC1EC9C8}"/>
              </a:ext>
            </a:extLst>
          </p:cNvPr>
          <p:cNvSpPr txBox="1">
            <a:spLocks/>
          </p:cNvSpPr>
          <p:nvPr/>
        </p:nvSpPr>
        <p:spPr>
          <a:xfrm>
            <a:off x="6126859" y="3478847"/>
            <a:ext cx="2141792" cy="313871"/>
          </a:xfrm>
          <a:prstGeom prst="rect">
            <a:avLst/>
          </a:prstGeom>
        </p:spPr>
        <p:txBody>
          <a:bodyPr lIns="0" tIns="34284" rIns="0" bIns="34284">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bg1"/>
                </a:solidFill>
                <a:latin typeface="微软雅黑" panose="020B0503020204020204" pitchFamily="34" charset="-122"/>
                <a:ea typeface="微软雅黑" panose="020B0503020204020204" pitchFamily="34" charset="-122"/>
              </a:rPr>
              <a:t>06 </a:t>
            </a: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5" name="Text Placeholder 12">
            <a:extLst>
              <a:ext uri="{FF2B5EF4-FFF2-40B4-BE49-F238E27FC236}">
                <a16:creationId xmlns:a16="http://schemas.microsoft.com/office/drawing/2014/main" id="{030A5FAE-3B3B-481F-9EC8-8193ED47AE31}"/>
              </a:ext>
            </a:extLst>
          </p:cNvPr>
          <p:cNvSpPr txBox="1">
            <a:spLocks/>
          </p:cNvSpPr>
          <p:nvPr/>
        </p:nvSpPr>
        <p:spPr>
          <a:xfrm>
            <a:off x="1220727" y="1988294"/>
            <a:ext cx="1941177" cy="135459"/>
          </a:xfrm>
          <a:prstGeom prst="rect">
            <a:avLst/>
          </a:prstGeom>
        </p:spPr>
        <p:txBody>
          <a:bodyPr lIns="0" tIns="34284" rIns="0" bIns="34284"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dirty="0">
                <a:solidFill>
                  <a:schemeClr val="bg1">
                    <a:lumMod val="50000"/>
                  </a:schemeClr>
                </a:solidFill>
                <a:latin typeface="微软雅黑" pitchFamily="34" charset="-122"/>
                <a:ea typeface="微软雅黑" pitchFamily="34" charset="-122"/>
              </a:rPr>
              <a:t>点击输入本栏的具体文字简明扼要的说明分项内容</a:t>
            </a:r>
            <a:endParaRPr lang="en-US" altLang="zh-CN" dirty="0">
              <a:solidFill>
                <a:schemeClr val="bg1">
                  <a:lumMod val="50000"/>
                </a:schemeClr>
              </a:solidFill>
              <a:latin typeface="微软雅黑" pitchFamily="34" charset="-122"/>
              <a:ea typeface="微软雅黑" pitchFamily="34" charset="-122"/>
            </a:endParaRPr>
          </a:p>
        </p:txBody>
      </p:sp>
      <p:sp>
        <p:nvSpPr>
          <p:cNvPr id="26" name="Text Placeholder 12">
            <a:extLst>
              <a:ext uri="{FF2B5EF4-FFF2-40B4-BE49-F238E27FC236}">
                <a16:creationId xmlns:a16="http://schemas.microsoft.com/office/drawing/2014/main" id="{8F69F217-35B1-465B-8950-45E9E115628F}"/>
              </a:ext>
            </a:extLst>
          </p:cNvPr>
          <p:cNvSpPr txBox="1">
            <a:spLocks/>
          </p:cNvSpPr>
          <p:nvPr/>
        </p:nvSpPr>
        <p:spPr>
          <a:xfrm>
            <a:off x="1220727" y="3021228"/>
            <a:ext cx="1941177" cy="135459"/>
          </a:xfrm>
          <a:prstGeom prst="rect">
            <a:avLst/>
          </a:prstGeom>
        </p:spPr>
        <p:txBody>
          <a:bodyPr lIns="0" tIns="34284" rIns="0" bIns="34284"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dirty="0">
                <a:solidFill>
                  <a:schemeClr val="bg1">
                    <a:lumMod val="50000"/>
                  </a:schemeClr>
                </a:solidFill>
                <a:latin typeface="微软雅黑" pitchFamily="34" charset="-122"/>
                <a:ea typeface="微软雅黑" pitchFamily="34" charset="-122"/>
              </a:rPr>
              <a:t>点击输入本栏的具体文字简明扼要的说明分项内容</a:t>
            </a:r>
            <a:endParaRPr lang="en-US" altLang="zh-CN" dirty="0">
              <a:solidFill>
                <a:schemeClr val="bg1">
                  <a:lumMod val="50000"/>
                </a:schemeClr>
              </a:solidFill>
              <a:latin typeface="微软雅黑" pitchFamily="34" charset="-122"/>
              <a:ea typeface="微软雅黑" pitchFamily="34" charset="-122"/>
            </a:endParaRPr>
          </a:p>
        </p:txBody>
      </p:sp>
      <p:sp>
        <p:nvSpPr>
          <p:cNvPr id="27" name="Text Placeholder 12">
            <a:extLst>
              <a:ext uri="{FF2B5EF4-FFF2-40B4-BE49-F238E27FC236}">
                <a16:creationId xmlns:a16="http://schemas.microsoft.com/office/drawing/2014/main" id="{F96255DE-50B7-476A-8656-7D493DB941D4}"/>
              </a:ext>
            </a:extLst>
          </p:cNvPr>
          <p:cNvSpPr txBox="1">
            <a:spLocks/>
          </p:cNvSpPr>
          <p:nvPr/>
        </p:nvSpPr>
        <p:spPr>
          <a:xfrm>
            <a:off x="1220727" y="4080975"/>
            <a:ext cx="1941177" cy="135459"/>
          </a:xfrm>
          <a:prstGeom prst="rect">
            <a:avLst/>
          </a:prstGeom>
        </p:spPr>
        <p:txBody>
          <a:bodyPr lIns="0" tIns="34284" rIns="0" bIns="34284"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dirty="0">
                <a:solidFill>
                  <a:schemeClr val="bg1">
                    <a:lumMod val="50000"/>
                  </a:schemeClr>
                </a:solidFill>
                <a:latin typeface="微软雅黑" pitchFamily="34" charset="-122"/>
                <a:ea typeface="微软雅黑" pitchFamily="34" charset="-122"/>
              </a:rPr>
              <a:t>点击输入本栏的具体文字简明扼要的说明分项内容</a:t>
            </a:r>
            <a:endParaRPr lang="en-US" altLang="zh-CN" dirty="0">
              <a:solidFill>
                <a:schemeClr val="bg1">
                  <a:lumMod val="50000"/>
                </a:schemeClr>
              </a:solidFill>
              <a:latin typeface="微软雅黑" pitchFamily="34" charset="-122"/>
              <a:ea typeface="微软雅黑" pitchFamily="34" charset="-122"/>
            </a:endParaRPr>
          </a:p>
        </p:txBody>
      </p:sp>
      <p:sp>
        <p:nvSpPr>
          <p:cNvPr id="28" name="Text Placeholder 12">
            <a:extLst>
              <a:ext uri="{FF2B5EF4-FFF2-40B4-BE49-F238E27FC236}">
                <a16:creationId xmlns:a16="http://schemas.microsoft.com/office/drawing/2014/main" id="{1B28DB0A-4D65-42A4-AC9E-E69BD00B607E}"/>
              </a:ext>
            </a:extLst>
          </p:cNvPr>
          <p:cNvSpPr txBox="1">
            <a:spLocks/>
          </p:cNvSpPr>
          <p:nvPr/>
        </p:nvSpPr>
        <p:spPr>
          <a:xfrm>
            <a:off x="6065495" y="1991178"/>
            <a:ext cx="1839234" cy="132038"/>
          </a:xfrm>
          <a:prstGeom prst="rect">
            <a:avLst/>
          </a:prstGeom>
        </p:spPr>
        <p:txBody>
          <a:bodyPr lIns="0" tIns="34284" rIns="0" bIns="34284"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dirty="0">
                <a:solidFill>
                  <a:schemeClr val="bg1">
                    <a:lumMod val="50000"/>
                  </a:schemeClr>
                </a:solidFill>
                <a:latin typeface="微软雅黑" pitchFamily="34" charset="-122"/>
                <a:ea typeface="微软雅黑" pitchFamily="34" charset="-122"/>
              </a:rPr>
              <a:t>点击输入本栏的具体文字简明扼要的说明分项内容</a:t>
            </a:r>
            <a:endParaRPr lang="en-US" altLang="zh-CN" dirty="0">
              <a:solidFill>
                <a:schemeClr val="bg1">
                  <a:lumMod val="50000"/>
                </a:schemeClr>
              </a:solidFill>
              <a:latin typeface="微软雅黑" pitchFamily="34" charset="-122"/>
              <a:ea typeface="微软雅黑" pitchFamily="34" charset="-122"/>
            </a:endParaRPr>
          </a:p>
        </p:txBody>
      </p:sp>
      <p:sp>
        <p:nvSpPr>
          <p:cNvPr id="29" name="Text Placeholder 12">
            <a:extLst>
              <a:ext uri="{FF2B5EF4-FFF2-40B4-BE49-F238E27FC236}">
                <a16:creationId xmlns:a16="http://schemas.microsoft.com/office/drawing/2014/main" id="{77B3AE4C-0C28-4514-9987-517612D242C4}"/>
              </a:ext>
            </a:extLst>
          </p:cNvPr>
          <p:cNvSpPr txBox="1">
            <a:spLocks/>
          </p:cNvSpPr>
          <p:nvPr/>
        </p:nvSpPr>
        <p:spPr>
          <a:xfrm>
            <a:off x="6065495" y="3024112"/>
            <a:ext cx="1839234" cy="132038"/>
          </a:xfrm>
          <a:prstGeom prst="rect">
            <a:avLst/>
          </a:prstGeom>
        </p:spPr>
        <p:txBody>
          <a:bodyPr lIns="0" tIns="34284" rIns="0" bIns="34284"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dirty="0">
                <a:solidFill>
                  <a:schemeClr val="bg1">
                    <a:lumMod val="50000"/>
                  </a:schemeClr>
                </a:solidFill>
                <a:latin typeface="微软雅黑" pitchFamily="34" charset="-122"/>
                <a:ea typeface="微软雅黑" pitchFamily="34" charset="-122"/>
              </a:rPr>
              <a:t>点击输入本栏的具体文字简明扼要的说明分项内容</a:t>
            </a:r>
            <a:endParaRPr lang="en-US" altLang="zh-CN" dirty="0">
              <a:solidFill>
                <a:schemeClr val="bg1">
                  <a:lumMod val="50000"/>
                </a:schemeClr>
              </a:solidFill>
              <a:latin typeface="微软雅黑" pitchFamily="34" charset="-122"/>
              <a:ea typeface="微软雅黑" pitchFamily="34" charset="-122"/>
            </a:endParaRPr>
          </a:p>
        </p:txBody>
      </p:sp>
      <p:sp>
        <p:nvSpPr>
          <p:cNvPr id="30" name="Text Placeholder 12">
            <a:extLst>
              <a:ext uri="{FF2B5EF4-FFF2-40B4-BE49-F238E27FC236}">
                <a16:creationId xmlns:a16="http://schemas.microsoft.com/office/drawing/2014/main" id="{77E386F5-130D-447A-AE53-56E328363466}"/>
              </a:ext>
            </a:extLst>
          </p:cNvPr>
          <p:cNvSpPr txBox="1">
            <a:spLocks/>
          </p:cNvSpPr>
          <p:nvPr/>
        </p:nvSpPr>
        <p:spPr>
          <a:xfrm>
            <a:off x="6065495" y="4083859"/>
            <a:ext cx="1839234" cy="132038"/>
          </a:xfrm>
          <a:prstGeom prst="rect">
            <a:avLst/>
          </a:prstGeom>
        </p:spPr>
        <p:txBody>
          <a:bodyPr lIns="0" tIns="34284" rIns="0" bIns="34284"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dirty="0">
                <a:solidFill>
                  <a:schemeClr val="bg1">
                    <a:lumMod val="50000"/>
                  </a:schemeClr>
                </a:solidFill>
                <a:latin typeface="微软雅黑" pitchFamily="34" charset="-122"/>
                <a:ea typeface="微软雅黑" pitchFamily="34" charset="-122"/>
              </a:rPr>
              <a:t>点击输入本栏的具体文字简明扼要的说明分项内容</a:t>
            </a:r>
            <a:endParaRPr lang="en-US" altLang="zh-CN" dirty="0">
              <a:solidFill>
                <a:schemeClr val="bg1">
                  <a:lumMod val="50000"/>
                </a:schemeClr>
              </a:solidFill>
              <a:latin typeface="微软雅黑" pitchFamily="34" charset="-122"/>
              <a:ea typeface="微软雅黑" pitchFamily="34" charset="-122"/>
            </a:endParaRPr>
          </a:p>
        </p:txBody>
      </p:sp>
      <p:sp>
        <p:nvSpPr>
          <p:cNvPr id="33" name="矩形 32">
            <a:extLst>
              <a:ext uri="{FF2B5EF4-FFF2-40B4-BE49-F238E27FC236}">
                <a16:creationId xmlns:a16="http://schemas.microsoft.com/office/drawing/2014/main" id="{0A62A6B6-AD3B-4A15-AF12-E1D57EF14F79}"/>
              </a:ext>
            </a:extLst>
          </p:cNvPr>
          <p:cNvSpPr/>
          <p:nvPr/>
        </p:nvSpPr>
        <p:spPr>
          <a:xfrm>
            <a:off x="3785330" y="2191525"/>
            <a:ext cx="1653797" cy="807675"/>
          </a:xfrm>
          <a:prstGeom prst="rect">
            <a:avLst/>
          </a:prstGeom>
        </p:spPr>
        <p:txBody>
          <a:bodyPr wrap="square" lIns="68568" tIns="34284" rIns="68568" bIns="34284">
            <a:spAutoFit/>
          </a:bodyPr>
          <a:lstStyle/>
          <a:p>
            <a:pPr algn="ctr"/>
            <a:r>
              <a:rPr lang="zh-CN" altLang="en-US" sz="2399" b="1" dirty="0">
                <a:solidFill>
                  <a:schemeClr val="bg1"/>
                </a:solidFill>
                <a:latin typeface="微软雅黑" panose="020B0503020204020204" pitchFamily="34" charset="-122"/>
                <a:ea typeface="微软雅黑" panose="020B0503020204020204" pitchFamily="34" charset="-122"/>
              </a:rPr>
              <a:t>添加相关内容标题</a:t>
            </a:r>
          </a:p>
        </p:txBody>
      </p:sp>
    </p:spTree>
    <p:extLst>
      <p:ext uri="{BB962C8B-B14F-4D97-AF65-F5344CB8AC3E}">
        <p14:creationId xmlns:p14="http://schemas.microsoft.com/office/powerpoint/2010/main" val="135917760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arn(inVertical)">
                                      <p:cBhvr>
                                        <p:cTn id="13" dur="500"/>
                                        <p:tgtEl>
                                          <p:spTgt spid="1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barn(inVertical)">
                                      <p:cBhvr>
                                        <p:cTn id="16" dur="500"/>
                                        <p:tgtEl>
                                          <p:spTgt spid="17"/>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arn(inVertical)">
                                      <p:cBhvr>
                                        <p:cTn id="19" dur="500"/>
                                        <p:tgtEl>
                                          <p:spTgt spid="16"/>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500"/>
                                        <p:tgtEl>
                                          <p:spTgt spid="15"/>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down)">
                                      <p:cBhvr>
                                        <p:cTn id="25" dur="500"/>
                                        <p:tgtEl>
                                          <p:spTgt spid="18"/>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25">
                                            <p:txEl>
                                              <p:pRg st="0" end="0"/>
                                            </p:txEl>
                                          </p:spTgt>
                                        </p:tgtEl>
                                        <p:attrNameLst>
                                          <p:attrName>style.visibility</p:attrName>
                                        </p:attrNameLst>
                                      </p:cBhvr>
                                      <p:to>
                                        <p:strVal val="visible"/>
                                      </p:to>
                                    </p:set>
                                    <p:animEffect transition="in" filter="fade">
                                      <p:cBhvr>
                                        <p:cTn id="37" dur="500"/>
                                        <p:tgtEl>
                                          <p:spTgt spid="25">
                                            <p:txEl>
                                              <p:pRg st="0" end="0"/>
                                            </p:txEl>
                                          </p:spTgt>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26">
                                            <p:txEl>
                                              <p:pRg st="0" end="0"/>
                                            </p:txEl>
                                          </p:spTgt>
                                        </p:tgtEl>
                                        <p:attrNameLst>
                                          <p:attrName>style.visibility</p:attrName>
                                        </p:attrNameLst>
                                      </p:cBhvr>
                                      <p:to>
                                        <p:strVal val="visible"/>
                                      </p:to>
                                    </p:set>
                                    <p:animEffect transition="in" filter="fade">
                                      <p:cBhvr>
                                        <p:cTn id="45" dur="500"/>
                                        <p:tgtEl>
                                          <p:spTgt spid="26">
                                            <p:txEl>
                                              <p:pRg st="0" end="0"/>
                                            </p:txEl>
                                          </p:spTgt>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childTnLst>
                          </p:cTn>
                        </p:par>
                        <p:par>
                          <p:cTn id="50" fill="hold">
                            <p:stCondLst>
                              <p:cond delay="3500"/>
                            </p:stCondLst>
                            <p:childTnLst>
                              <p:par>
                                <p:cTn id="51" presetID="10" presetClass="entr" presetSubtype="0" fill="hold" grpId="0" nodeType="afterEffect">
                                  <p:stCondLst>
                                    <p:cond delay="0"/>
                                  </p:stCondLst>
                                  <p:childTnLst>
                                    <p:set>
                                      <p:cBhvr>
                                        <p:cTn id="52" dur="1" fill="hold">
                                          <p:stCondLst>
                                            <p:cond delay="0"/>
                                          </p:stCondLst>
                                        </p:cTn>
                                        <p:tgtEl>
                                          <p:spTgt spid="27">
                                            <p:txEl>
                                              <p:pRg st="0" end="0"/>
                                            </p:txEl>
                                          </p:spTgt>
                                        </p:tgtEl>
                                        <p:attrNameLst>
                                          <p:attrName>style.visibility</p:attrName>
                                        </p:attrNameLst>
                                      </p:cBhvr>
                                      <p:to>
                                        <p:strVal val="visible"/>
                                      </p:to>
                                    </p:set>
                                    <p:animEffect transition="in" filter="fade">
                                      <p:cBhvr>
                                        <p:cTn id="53" dur="500"/>
                                        <p:tgtEl>
                                          <p:spTgt spid="27">
                                            <p:txEl>
                                              <p:pRg st="0" end="0"/>
                                            </p:txEl>
                                          </p:spTgt>
                                        </p:tgtEl>
                                      </p:cBhvr>
                                    </p:animEffect>
                                  </p:childTnLst>
                                </p:cTn>
                              </p:par>
                            </p:childTnLst>
                          </p:cTn>
                        </p:par>
                        <p:par>
                          <p:cTn id="54" fill="hold">
                            <p:stCondLst>
                              <p:cond delay="4000"/>
                            </p:stCondLst>
                            <p:childTnLst>
                              <p:par>
                                <p:cTn id="55" presetID="22" presetClass="entr" presetSubtype="8"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par>
                          <p:cTn id="58" fill="hold">
                            <p:stCondLst>
                              <p:cond delay="4500"/>
                            </p:stCondLst>
                            <p:childTnLst>
                              <p:par>
                                <p:cTn id="59" presetID="10" presetClass="entr" presetSubtype="0" fill="hold" grpId="0" nodeType="afterEffect">
                                  <p:stCondLst>
                                    <p:cond delay="0"/>
                                  </p:stCondLst>
                                  <p:childTnLst>
                                    <p:set>
                                      <p:cBhvr>
                                        <p:cTn id="60" dur="1" fill="hold">
                                          <p:stCondLst>
                                            <p:cond delay="0"/>
                                          </p:stCondLst>
                                        </p:cTn>
                                        <p:tgtEl>
                                          <p:spTgt spid="28">
                                            <p:txEl>
                                              <p:pRg st="0" end="0"/>
                                            </p:txEl>
                                          </p:spTgt>
                                        </p:tgtEl>
                                        <p:attrNameLst>
                                          <p:attrName>style.visibility</p:attrName>
                                        </p:attrNameLst>
                                      </p:cBhvr>
                                      <p:to>
                                        <p:strVal val="visible"/>
                                      </p:to>
                                    </p:set>
                                    <p:animEffect transition="in" filter="fade">
                                      <p:cBhvr>
                                        <p:cTn id="61" dur="500"/>
                                        <p:tgtEl>
                                          <p:spTgt spid="28">
                                            <p:txEl>
                                              <p:pRg st="0" end="0"/>
                                            </p:txEl>
                                          </p:spTgt>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wipe(left)">
                                      <p:cBhvr>
                                        <p:cTn id="65" dur="500"/>
                                        <p:tgtEl>
                                          <p:spTgt spid="23"/>
                                        </p:tgtEl>
                                      </p:cBhvr>
                                    </p:animEffect>
                                  </p:childTnLst>
                                </p:cTn>
                              </p:par>
                            </p:childTnLst>
                          </p:cTn>
                        </p:par>
                        <p:par>
                          <p:cTn id="66" fill="hold">
                            <p:stCondLst>
                              <p:cond delay="5500"/>
                            </p:stCondLst>
                            <p:childTnLst>
                              <p:par>
                                <p:cTn id="67" presetID="10" presetClass="entr" presetSubtype="0" fill="hold" grpId="0" nodeType="afterEffect">
                                  <p:stCondLst>
                                    <p:cond delay="0"/>
                                  </p:stCondLst>
                                  <p:childTnLst>
                                    <p:set>
                                      <p:cBhvr>
                                        <p:cTn id="68" dur="1" fill="hold">
                                          <p:stCondLst>
                                            <p:cond delay="0"/>
                                          </p:stCondLst>
                                        </p:cTn>
                                        <p:tgtEl>
                                          <p:spTgt spid="29">
                                            <p:txEl>
                                              <p:pRg st="0" end="0"/>
                                            </p:txEl>
                                          </p:spTgt>
                                        </p:tgtEl>
                                        <p:attrNameLst>
                                          <p:attrName>style.visibility</p:attrName>
                                        </p:attrNameLst>
                                      </p:cBhvr>
                                      <p:to>
                                        <p:strVal val="visible"/>
                                      </p:to>
                                    </p:set>
                                    <p:animEffect transition="in" filter="fade">
                                      <p:cBhvr>
                                        <p:cTn id="69" dur="500"/>
                                        <p:tgtEl>
                                          <p:spTgt spid="29">
                                            <p:txEl>
                                              <p:pRg st="0" end="0"/>
                                            </p:txEl>
                                          </p:spTgt>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wipe(left)">
                                      <p:cBhvr>
                                        <p:cTn id="73" dur="500"/>
                                        <p:tgtEl>
                                          <p:spTgt spid="24"/>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30">
                                            <p:txEl>
                                              <p:pRg st="0" end="0"/>
                                            </p:txEl>
                                          </p:spTgt>
                                        </p:tgtEl>
                                        <p:attrNameLst>
                                          <p:attrName>style.visibility</p:attrName>
                                        </p:attrNameLst>
                                      </p:cBhvr>
                                      <p:to>
                                        <p:strVal val="visible"/>
                                      </p:to>
                                    </p:set>
                                    <p:animEffect transition="in" filter="fade">
                                      <p:cBhvr>
                                        <p:cTn id="77"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P spid="25" grpId="0" build="p">
        <p:tmplLst>
          <p:tmpl lvl="1">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80"/>
          <p:cNvGrpSpPr/>
          <p:nvPr/>
        </p:nvGrpSpPr>
        <p:grpSpPr>
          <a:xfrm>
            <a:off x="3696783" y="3027135"/>
            <a:ext cx="1814878" cy="1506856"/>
            <a:chOff x="914400" y="3061139"/>
            <a:chExt cx="2182197" cy="1811491"/>
          </a:xfrm>
        </p:grpSpPr>
        <p:sp>
          <p:nvSpPr>
            <p:cNvPr id="6" name="Freeform 18"/>
            <p:cNvSpPr>
              <a:spLocks/>
            </p:cNvSpPr>
            <p:nvPr/>
          </p:nvSpPr>
          <p:spPr bwMode="auto">
            <a:xfrm>
              <a:off x="937330" y="3909559"/>
              <a:ext cx="2094298" cy="963071"/>
            </a:xfrm>
            <a:custGeom>
              <a:avLst/>
              <a:gdLst/>
              <a:ahLst/>
              <a:cxnLst>
                <a:cxn ang="0">
                  <a:pos x="0" y="152"/>
                </a:cxn>
                <a:cxn ang="0">
                  <a:pos x="707" y="0"/>
                </a:cxn>
                <a:cxn ang="0">
                  <a:pos x="1096" y="302"/>
                </a:cxn>
                <a:cxn ang="0">
                  <a:pos x="290" y="504"/>
                </a:cxn>
                <a:cxn ang="0">
                  <a:pos x="0" y="152"/>
                </a:cxn>
              </a:cxnLst>
              <a:rect l="0" t="0" r="r" b="b"/>
              <a:pathLst>
                <a:path w="1096" h="504">
                  <a:moveTo>
                    <a:pt x="0" y="152"/>
                  </a:moveTo>
                  <a:lnTo>
                    <a:pt x="707" y="0"/>
                  </a:lnTo>
                  <a:lnTo>
                    <a:pt x="1096" y="302"/>
                  </a:lnTo>
                  <a:lnTo>
                    <a:pt x="290" y="504"/>
                  </a:lnTo>
                  <a:lnTo>
                    <a:pt x="0" y="152"/>
                  </a:lnTo>
                  <a:close/>
                </a:path>
              </a:pathLst>
            </a:custGeom>
            <a:solidFill>
              <a:schemeClr val="tx1"/>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9"/>
            <p:cNvSpPr>
              <a:spLocks/>
            </p:cNvSpPr>
            <p:nvPr/>
          </p:nvSpPr>
          <p:spPr bwMode="auto">
            <a:xfrm>
              <a:off x="2288305" y="3061139"/>
              <a:ext cx="808292" cy="1425498"/>
            </a:xfrm>
            <a:custGeom>
              <a:avLst/>
              <a:gdLst/>
              <a:ahLst/>
              <a:cxnLst>
                <a:cxn ang="0">
                  <a:pos x="0" y="0"/>
                </a:cxn>
                <a:cxn ang="0">
                  <a:pos x="423" y="255"/>
                </a:cxn>
                <a:cxn ang="0">
                  <a:pos x="394" y="744"/>
                </a:cxn>
                <a:cxn ang="0">
                  <a:pos x="389" y="746"/>
                </a:cxn>
                <a:cxn ang="0">
                  <a:pos x="0" y="444"/>
                </a:cxn>
                <a:cxn ang="0">
                  <a:pos x="0" y="0"/>
                </a:cxn>
              </a:cxnLst>
              <a:rect l="0" t="0" r="r" b="b"/>
              <a:pathLst>
                <a:path w="423" h="746">
                  <a:moveTo>
                    <a:pt x="0" y="0"/>
                  </a:moveTo>
                  <a:lnTo>
                    <a:pt x="423" y="255"/>
                  </a:lnTo>
                  <a:lnTo>
                    <a:pt x="394" y="744"/>
                  </a:lnTo>
                  <a:lnTo>
                    <a:pt x="389" y="746"/>
                  </a:lnTo>
                  <a:lnTo>
                    <a:pt x="0" y="444"/>
                  </a:lnTo>
                  <a:lnTo>
                    <a:pt x="0" y="0"/>
                  </a:lnTo>
                  <a:close/>
                </a:path>
              </a:pathLst>
            </a:custGeom>
            <a:solidFill>
              <a:schemeClr val="tx1">
                <a:lumMod val="50000"/>
                <a:lumOff val="50000"/>
              </a:schemeClr>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20"/>
            <p:cNvSpPr>
              <a:spLocks/>
            </p:cNvSpPr>
            <p:nvPr/>
          </p:nvSpPr>
          <p:spPr bwMode="auto">
            <a:xfrm>
              <a:off x="914400" y="3061139"/>
              <a:ext cx="1373906" cy="1138870"/>
            </a:xfrm>
            <a:custGeom>
              <a:avLst/>
              <a:gdLst/>
              <a:ahLst/>
              <a:cxnLst>
                <a:cxn ang="0">
                  <a:pos x="719" y="0"/>
                </a:cxn>
                <a:cxn ang="0">
                  <a:pos x="719" y="444"/>
                </a:cxn>
                <a:cxn ang="0">
                  <a:pos x="12" y="596"/>
                </a:cxn>
                <a:cxn ang="0">
                  <a:pos x="0" y="118"/>
                </a:cxn>
                <a:cxn ang="0">
                  <a:pos x="719" y="0"/>
                </a:cxn>
              </a:cxnLst>
              <a:rect l="0" t="0" r="r" b="b"/>
              <a:pathLst>
                <a:path w="719" h="596">
                  <a:moveTo>
                    <a:pt x="719" y="0"/>
                  </a:moveTo>
                  <a:lnTo>
                    <a:pt x="719" y="444"/>
                  </a:lnTo>
                  <a:lnTo>
                    <a:pt x="12" y="596"/>
                  </a:lnTo>
                  <a:lnTo>
                    <a:pt x="0" y="118"/>
                  </a:lnTo>
                  <a:lnTo>
                    <a:pt x="719" y="0"/>
                  </a:lnTo>
                  <a:close/>
                </a:path>
              </a:pathLst>
            </a:custGeom>
            <a:solidFill>
              <a:schemeClr val="tx2">
                <a:lumMod val="75000"/>
                <a:lumOff val="25000"/>
              </a:schemeClr>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11"/>
          <p:cNvGrpSpPr/>
          <p:nvPr/>
        </p:nvGrpSpPr>
        <p:grpSpPr>
          <a:xfrm>
            <a:off x="3307365" y="1358563"/>
            <a:ext cx="2788347" cy="2276718"/>
            <a:chOff x="2934848" y="1057173"/>
            <a:chExt cx="3352690" cy="2736990"/>
          </a:xfrm>
        </p:grpSpPr>
        <p:grpSp>
          <p:nvGrpSpPr>
            <p:cNvPr id="4" name="Group 189"/>
            <p:cNvGrpSpPr/>
            <p:nvPr/>
          </p:nvGrpSpPr>
          <p:grpSpPr>
            <a:xfrm>
              <a:off x="4653082" y="1221946"/>
              <a:ext cx="395845" cy="464439"/>
              <a:chOff x="4913463" y="1279524"/>
              <a:chExt cx="395845" cy="464439"/>
            </a:xfrm>
          </p:grpSpPr>
          <p:grpSp>
            <p:nvGrpSpPr>
              <p:cNvPr id="5" name="Group 149"/>
              <p:cNvGrpSpPr/>
              <p:nvPr/>
            </p:nvGrpSpPr>
            <p:grpSpPr>
              <a:xfrm>
                <a:off x="4913463" y="1279524"/>
                <a:ext cx="395845" cy="464439"/>
                <a:chOff x="4951413" y="1201738"/>
                <a:chExt cx="439738" cy="515938"/>
              </a:xfrm>
              <a:solidFill>
                <a:schemeClr val="accent4"/>
              </a:solidFill>
            </p:grpSpPr>
            <p:sp>
              <p:nvSpPr>
                <p:cNvPr id="31" name="Oval 13"/>
                <p:cNvSpPr>
                  <a:spLocks noChangeArrowheads="1"/>
                </p:cNvSpPr>
                <p:nvPr/>
              </p:nvSpPr>
              <p:spPr bwMode="auto">
                <a:xfrm>
                  <a:off x="4951413" y="1201738"/>
                  <a:ext cx="439738" cy="441325"/>
                </a:xfrm>
                <a:prstGeom prst="ellipse">
                  <a:avLst/>
                </a:pr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4"/>
                <p:cNvSpPr>
                  <a:spLocks/>
                </p:cNvSpPr>
                <p:nvPr/>
              </p:nvSpPr>
              <p:spPr bwMode="auto">
                <a:xfrm>
                  <a:off x="5064125" y="1611313"/>
                  <a:ext cx="112713" cy="106363"/>
                </a:xfrm>
                <a:custGeom>
                  <a:avLst/>
                  <a:gdLst/>
                  <a:ahLst/>
                  <a:cxnLst>
                    <a:cxn ang="0">
                      <a:pos x="0" y="0"/>
                    </a:cxn>
                    <a:cxn ang="0">
                      <a:pos x="5" y="67"/>
                    </a:cxn>
                    <a:cxn ang="0">
                      <a:pos x="71" y="12"/>
                    </a:cxn>
                    <a:cxn ang="0">
                      <a:pos x="0" y="0"/>
                    </a:cxn>
                  </a:cxnLst>
                  <a:rect l="0" t="0" r="r" b="b"/>
                  <a:pathLst>
                    <a:path w="71" h="67">
                      <a:moveTo>
                        <a:pt x="0" y="0"/>
                      </a:moveTo>
                      <a:lnTo>
                        <a:pt x="5" y="67"/>
                      </a:lnTo>
                      <a:lnTo>
                        <a:pt x="71" y="12"/>
                      </a:lnTo>
                      <a:lnTo>
                        <a:pt x="0" y="0"/>
                      </a:lnTo>
                      <a:close/>
                    </a:path>
                  </a:pathLst>
                </a:cu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148"/>
              <p:cNvGrpSpPr/>
              <p:nvPr/>
            </p:nvGrpSpPr>
            <p:grpSpPr>
              <a:xfrm>
                <a:off x="5042077" y="1345260"/>
                <a:ext cx="142904" cy="275805"/>
                <a:chOff x="5094288" y="1274763"/>
                <a:chExt cx="158750" cy="306387"/>
              </a:xfrm>
            </p:grpSpPr>
            <p:sp>
              <p:nvSpPr>
                <p:cNvPr id="21" name="Freeform 15"/>
                <p:cNvSpPr>
                  <a:spLocks/>
                </p:cNvSpPr>
                <p:nvPr/>
              </p:nvSpPr>
              <p:spPr bwMode="auto">
                <a:xfrm>
                  <a:off x="5097463" y="1317625"/>
                  <a:ext cx="55563" cy="236538"/>
                </a:xfrm>
                <a:custGeom>
                  <a:avLst/>
                  <a:gdLst/>
                  <a:ahLst/>
                  <a:cxnLst>
                    <a:cxn ang="0">
                      <a:pos x="35" y="119"/>
                    </a:cxn>
                    <a:cxn ang="0">
                      <a:pos x="24" y="149"/>
                    </a:cxn>
                    <a:cxn ang="0">
                      <a:pos x="11" y="149"/>
                    </a:cxn>
                    <a:cxn ang="0">
                      <a:pos x="0" y="119"/>
                    </a:cxn>
                    <a:cxn ang="0">
                      <a:pos x="0" y="0"/>
                    </a:cxn>
                    <a:cxn ang="0">
                      <a:pos x="35" y="0"/>
                    </a:cxn>
                    <a:cxn ang="0">
                      <a:pos x="35" y="119"/>
                    </a:cxn>
                  </a:cxnLst>
                  <a:rect l="0" t="0" r="r" b="b"/>
                  <a:pathLst>
                    <a:path w="35" h="149">
                      <a:moveTo>
                        <a:pt x="35" y="119"/>
                      </a:moveTo>
                      <a:lnTo>
                        <a:pt x="24" y="149"/>
                      </a:lnTo>
                      <a:lnTo>
                        <a:pt x="11" y="149"/>
                      </a:lnTo>
                      <a:lnTo>
                        <a:pt x="0" y="119"/>
                      </a:lnTo>
                      <a:lnTo>
                        <a:pt x="0" y="0"/>
                      </a:lnTo>
                      <a:lnTo>
                        <a:pt x="35" y="0"/>
                      </a:lnTo>
                      <a:lnTo>
                        <a:pt x="35" y="119"/>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16"/>
                <p:cNvSpPr>
                  <a:spLocks/>
                </p:cNvSpPr>
                <p:nvPr/>
              </p:nvSpPr>
              <p:spPr bwMode="auto">
                <a:xfrm>
                  <a:off x="5097463" y="1274763"/>
                  <a:ext cx="55563" cy="68263"/>
                </a:xfrm>
                <a:custGeom>
                  <a:avLst/>
                  <a:gdLst/>
                  <a:ahLst/>
                  <a:cxnLst>
                    <a:cxn ang="0">
                      <a:pos x="44" y="32"/>
                    </a:cxn>
                    <a:cxn ang="0">
                      <a:pos x="22" y="54"/>
                    </a:cxn>
                    <a:cxn ang="0">
                      <a:pos x="22" y="54"/>
                    </a:cxn>
                    <a:cxn ang="0">
                      <a:pos x="0" y="32"/>
                    </a:cxn>
                    <a:cxn ang="0">
                      <a:pos x="0" y="12"/>
                    </a:cxn>
                    <a:cxn ang="0">
                      <a:pos x="22" y="2"/>
                    </a:cxn>
                    <a:cxn ang="0">
                      <a:pos x="22" y="2"/>
                    </a:cxn>
                    <a:cxn ang="0">
                      <a:pos x="44" y="12"/>
                    </a:cxn>
                    <a:cxn ang="0">
                      <a:pos x="44" y="32"/>
                    </a:cxn>
                  </a:cxnLst>
                  <a:rect l="0" t="0" r="r" b="b"/>
                  <a:pathLst>
                    <a:path w="44" h="54">
                      <a:moveTo>
                        <a:pt x="44" y="32"/>
                      </a:moveTo>
                      <a:cubicBezTo>
                        <a:pt x="44" y="44"/>
                        <a:pt x="34" y="54"/>
                        <a:pt x="22" y="54"/>
                      </a:cubicBezTo>
                      <a:cubicBezTo>
                        <a:pt x="22" y="54"/>
                        <a:pt x="22" y="54"/>
                        <a:pt x="22" y="54"/>
                      </a:cubicBezTo>
                      <a:cubicBezTo>
                        <a:pt x="10" y="54"/>
                        <a:pt x="0" y="44"/>
                        <a:pt x="0" y="32"/>
                      </a:cubicBezTo>
                      <a:cubicBezTo>
                        <a:pt x="0" y="12"/>
                        <a:pt x="0" y="12"/>
                        <a:pt x="0" y="12"/>
                      </a:cubicBezTo>
                      <a:cubicBezTo>
                        <a:pt x="0" y="0"/>
                        <a:pt x="10" y="2"/>
                        <a:pt x="22" y="2"/>
                      </a:cubicBezTo>
                      <a:cubicBezTo>
                        <a:pt x="22" y="2"/>
                        <a:pt x="22" y="2"/>
                        <a:pt x="22" y="2"/>
                      </a:cubicBezTo>
                      <a:cubicBezTo>
                        <a:pt x="34" y="2"/>
                        <a:pt x="44" y="0"/>
                        <a:pt x="44" y="12"/>
                      </a:cubicBezTo>
                      <a:lnTo>
                        <a:pt x="44" y="32"/>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7"/>
                <p:cNvSpPr>
                  <a:spLocks noChangeArrowheads="1"/>
                </p:cNvSpPr>
                <p:nvPr/>
              </p:nvSpPr>
              <p:spPr bwMode="auto">
                <a:xfrm>
                  <a:off x="5094288" y="1303338"/>
                  <a:ext cx="61913" cy="57150"/>
                </a:xfrm>
                <a:prstGeom prst="rect">
                  <a:avLst/>
                </a:prstGeom>
                <a:solidFill>
                  <a:srgbClr val="F2F2F2"/>
                </a:solidFill>
                <a:ln w="9525">
                  <a:noFill/>
                  <a:miter lim="800000"/>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8"/>
                <p:cNvSpPr>
                  <a:spLocks/>
                </p:cNvSpPr>
                <p:nvPr/>
              </p:nvSpPr>
              <p:spPr bwMode="auto">
                <a:xfrm>
                  <a:off x="5114925" y="1546225"/>
                  <a:ext cx="20638" cy="34925"/>
                </a:xfrm>
                <a:custGeom>
                  <a:avLst/>
                  <a:gdLst/>
                  <a:ahLst/>
                  <a:cxnLst>
                    <a:cxn ang="0">
                      <a:pos x="0" y="5"/>
                    </a:cxn>
                    <a:cxn ang="0">
                      <a:pos x="6" y="21"/>
                    </a:cxn>
                    <a:cxn ang="0">
                      <a:pos x="17" y="6"/>
                    </a:cxn>
                    <a:cxn ang="0">
                      <a:pos x="0" y="5"/>
                    </a:cxn>
                  </a:cxnLst>
                  <a:rect l="0" t="0" r="r" b="b"/>
                  <a:pathLst>
                    <a:path w="17" h="27">
                      <a:moveTo>
                        <a:pt x="0" y="5"/>
                      </a:moveTo>
                      <a:cubicBezTo>
                        <a:pt x="0" y="5"/>
                        <a:pt x="4" y="18"/>
                        <a:pt x="6" y="21"/>
                      </a:cubicBezTo>
                      <a:cubicBezTo>
                        <a:pt x="8" y="25"/>
                        <a:pt x="11" y="27"/>
                        <a:pt x="17" y="6"/>
                      </a:cubicBezTo>
                      <a:cubicBezTo>
                        <a:pt x="17" y="6"/>
                        <a:pt x="10" y="0"/>
                        <a:pt x="0" y="5"/>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9"/>
                <p:cNvSpPr>
                  <a:spLocks/>
                </p:cNvSpPr>
                <p:nvPr/>
              </p:nvSpPr>
              <p:spPr bwMode="auto">
                <a:xfrm>
                  <a:off x="5181600" y="1317625"/>
                  <a:ext cx="55563" cy="236538"/>
                </a:xfrm>
                <a:custGeom>
                  <a:avLst/>
                  <a:gdLst/>
                  <a:ahLst/>
                  <a:cxnLst>
                    <a:cxn ang="0">
                      <a:pos x="35" y="119"/>
                    </a:cxn>
                    <a:cxn ang="0">
                      <a:pos x="24" y="149"/>
                    </a:cxn>
                    <a:cxn ang="0">
                      <a:pos x="11" y="149"/>
                    </a:cxn>
                    <a:cxn ang="0">
                      <a:pos x="0" y="119"/>
                    </a:cxn>
                    <a:cxn ang="0">
                      <a:pos x="0" y="0"/>
                    </a:cxn>
                    <a:cxn ang="0">
                      <a:pos x="35" y="0"/>
                    </a:cxn>
                    <a:cxn ang="0">
                      <a:pos x="35" y="119"/>
                    </a:cxn>
                  </a:cxnLst>
                  <a:rect l="0" t="0" r="r" b="b"/>
                  <a:pathLst>
                    <a:path w="35" h="149">
                      <a:moveTo>
                        <a:pt x="35" y="119"/>
                      </a:moveTo>
                      <a:lnTo>
                        <a:pt x="24" y="149"/>
                      </a:lnTo>
                      <a:lnTo>
                        <a:pt x="11" y="149"/>
                      </a:lnTo>
                      <a:lnTo>
                        <a:pt x="0" y="119"/>
                      </a:lnTo>
                      <a:lnTo>
                        <a:pt x="0" y="0"/>
                      </a:lnTo>
                      <a:lnTo>
                        <a:pt x="35" y="0"/>
                      </a:lnTo>
                      <a:lnTo>
                        <a:pt x="35" y="119"/>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0"/>
                <p:cNvSpPr>
                  <a:spLocks/>
                </p:cNvSpPr>
                <p:nvPr/>
              </p:nvSpPr>
              <p:spPr bwMode="auto">
                <a:xfrm>
                  <a:off x="5181600" y="1274763"/>
                  <a:ext cx="55563" cy="68263"/>
                </a:xfrm>
                <a:custGeom>
                  <a:avLst/>
                  <a:gdLst/>
                  <a:ahLst/>
                  <a:cxnLst>
                    <a:cxn ang="0">
                      <a:pos x="44" y="32"/>
                    </a:cxn>
                    <a:cxn ang="0">
                      <a:pos x="22" y="54"/>
                    </a:cxn>
                    <a:cxn ang="0">
                      <a:pos x="22" y="54"/>
                    </a:cxn>
                    <a:cxn ang="0">
                      <a:pos x="0" y="32"/>
                    </a:cxn>
                    <a:cxn ang="0">
                      <a:pos x="0" y="12"/>
                    </a:cxn>
                    <a:cxn ang="0">
                      <a:pos x="22" y="2"/>
                    </a:cxn>
                    <a:cxn ang="0">
                      <a:pos x="22" y="2"/>
                    </a:cxn>
                    <a:cxn ang="0">
                      <a:pos x="44" y="12"/>
                    </a:cxn>
                    <a:cxn ang="0">
                      <a:pos x="44" y="32"/>
                    </a:cxn>
                  </a:cxnLst>
                  <a:rect l="0" t="0" r="r" b="b"/>
                  <a:pathLst>
                    <a:path w="44" h="54">
                      <a:moveTo>
                        <a:pt x="44" y="32"/>
                      </a:moveTo>
                      <a:cubicBezTo>
                        <a:pt x="44" y="44"/>
                        <a:pt x="34" y="54"/>
                        <a:pt x="22" y="54"/>
                      </a:cubicBezTo>
                      <a:cubicBezTo>
                        <a:pt x="22" y="54"/>
                        <a:pt x="22" y="54"/>
                        <a:pt x="22" y="54"/>
                      </a:cubicBezTo>
                      <a:cubicBezTo>
                        <a:pt x="10" y="54"/>
                        <a:pt x="0" y="44"/>
                        <a:pt x="0" y="32"/>
                      </a:cubicBezTo>
                      <a:cubicBezTo>
                        <a:pt x="0" y="12"/>
                        <a:pt x="0" y="12"/>
                        <a:pt x="0" y="12"/>
                      </a:cubicBezTo>
                      <a:cubicBezTo>
                        <a:pt x="0" y="0"/>
                        <a:pt x="10" y="2"/>
                        <a:pt x="22" y="2"/>
                      </a:cubicBezTo>
                      <a:cubicBezTo>
                        <a:pt x="22" y="2"/>
                        <a:pt x="22" y="2"/>
                        <a:pt x="22" y="2"/>
                      </a:cubicBezTo>
                      <a:cubicBezTo>
                        <a:pt x="34" y="2"/>
                        <a:pt x="44" y="0"/>
                        <a:pt x="44" y="12"/>
                      </a:cubicBezTo>
                      <a:lnTo>
                        <a:pt x="44" y="32"/>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1"/>
                <p:cNvSpPr>
                  <a:spLocks noChangeArrowheads="1"/>
                </p:cNvSpPr>
                <p:nvPr/>
              </p:nvSpPr>
              <p:spPr bwMode="auto">
                <a:xfrm>
                  <a:off x="5178425" y="1303338"/>
                  <a:ext cx="61913" cy="57150"/>
                </a:xfrm>
                <a:prstGeom prst="rect">
                  <a:avLst/>
                </a:prstGeom>
                <a:solidFill>
                  <a:srgbClr val="F2F2F2"/>
                </a:solidFill>
                <a:ln w="9525">
                  <a:noFill/>
                  <a:miter lim="800000"/>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2"/>
                <p:cNvSpPr>
                  <a:spLocks/>
                </p:cNvSpPr>
                <p:nvPr/>
              </p:nvSpPr>
              <p:spPr bwMode="auto">
                <a:xfrm>
                  <a:off x="5197475" y="1546225"/>
                  <a:ext cx="22225" cy="34925"/>
                </a:xfrm>
                <a:custGeom>
                  <a:avLst/>
                  <a:gdLst/>
                  <a:ahLst/>
                  <a:cxnLst>
                    <a:cxn ang="0">
                      <a:pos x="0" y="5"/>
                    </a:cxn>
                    <a:cxn ang="0">
                      <a:pos x="6" y="21"/>
                    </a:cxn>
                    <a:cxn ang="0">
                      <a:pos x="17" y="6"/>
                    </a:cxn>
                    <a:cxn ang="0">
                      <a:pos x="0" y="5"/>
                    </a:cxn>
                  </a:cxnLst>
                  <a:rect l="0" t="0" r="r" b="b"/>
                  <a:pathLst>
                    <a:path w="17" h="27">
                      <a:moveTo>
                        <a:pt x="0" y="5"/>
                      </a:moveTo>
                      <a:cubicBezTo>
                        <a:pt x="0" y="5"/>
                        <a:pt x="5" y="18"/>
                        <a:pt x="6" y="21"/>
                      </a:cubicBezTo>
                      <a:cubicBezTo>
                        <a:pt x="8" y="25"/>
                        <a:pt x="11" y="27"/>
                        <a:pt x="17" y="6"/>
                      </a:cubicBezTo>
                      <a:cubicBezTo>
                        <a:pt x="17" y="6"/>
                        <a:pt x="10" y="0"/>
                        <a:pt x="0" y="5"/>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3"/>
                <p:cNvSpPr>
                  <a:spLocks/>
                </p:cNvSpPr>
                <p:nvPr/>
              </p:nvSpPr>
              <p:spPr bwMode="auto">
                <a:xfrm>
                  <a:off x="5233988" y="1312863"/>
                  <a:ext cx="19050" cy="120650"/>
                </a:xfrm>
                <a:custGeom>
                  <a:avLst/>
                  <a:gdLst/>
                  <a:ahLst/>
                  <a:cxnLst>
                    <a:cxn ang="0">
                      <a:pos x="1" y="1"/>
                    </a:cxn>
                    <a:cxn ang="0">
                      <a:pos x="14" y="11"/>
                    </a:cxn>
                    <a:cxn ang="0">
                      <a:pos x="14" y="89"/>
                    </a:cxn>
                    <a:cxn ang="0">
                      <a:pos x="10" y="95"/>
                    </a:cxn>
                    <a:cxn ang="0">
                      <a:pos x="10" y="33"/>
                    </a:cxn>
                    <a:cxn ang="0">
                      <a:pos x="5" y="26"/>
                    </a:cxn>
                    <a:cxn ang="0">
                      <a:pos x="0" y="0"/>
                    </a:cxn>
                  </a:cxnLst>
                  <a:rect l="0" t="0" r="r" b="b"/>
                  <a:pathLst>
                    <a:path w="16" h="95">
                      <a:moveTo>
                        <a:pt x="1" y="1"/>
                      </a:moveTo>
                      <a:cubicBezTo>
                        <a:pt x="1" y="1"/>
                        <a:pt x="13" y="7"/>
                        <a:pt x="14" y="11"/>
                      </a:cubicBezTo>
                      <a:cubicBezTo>
                        <a:pt x="14" y="15"/>
                        <a:pt x="14" y="89"/>
                        <a:pt x="14" y="89"/>
                      </a:cubicBezTo>
                      <a:cubicBezTo>
                        <a:pt x="14" y="89"/>
                        <a:pt x="16" y="95"/>
                        <a:pt x="10" y="95"/>
                      </a:cubicBezTo>
                      <a:cubicBezTo>
                        <a:pt x="10" y="33"/>
                        <a:pt x="10" y="33"/>
                        <a:pt x="10" y="33"/>
                      </a:cubicBezTo>
                      <a:cubicBezTo>
                        <a:pt x="5" y="26"/>
                        <a:pt x="5" y="26"/>
                        <a:pt x="5" y="26"/>
                      </a:cubicBezTo>
                      <a:cubicBezTo>
                        <a:pt x="0" y="0"/>
                        <a:pt x="0" y="0"/>
                        <a:pt x="0" y="0"/>
                      </a:cubicBezTo>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Group 179"/>
            <p:cNvGrpSpPr/>
            <p:nvPr/>
          </p:nvGrpSpPr>
          <p:grpSpPr>
            <a:xfrm>
              <a:off x="4069367" y="3008190"/>
              <a:ext cx="670221" cy="785973"/>
              <a:chOff x="4379002" y="3038673"/>
              <a:chExt cx="670221" cy="785973"/>
            </a:xfrm>
          </p:grpSpPr>
          <p:grpSp>
            <p:nvGrpSpPr>
              <p:cNvPr id="11" name="Group 151"/>
              <p:cNvGrpSpPr/>
              <p:nvPr/>
            </p:nvGrpSpPr>
            <p:grpSpPr>
              <a:xfrm>
                <a:off x="4379002" y="3038673"/>
                <a:ext cx="670221" cy="785973"/>
                <a:chOff x="4357688" y="3155950"/>
                <a:chExt cx="744538" cy="873125"/>
              </a:xfrm>
              <a:solidFill>
                <a:schemeClr val="accent1"/>
              </a:solidFill>
            </p:grpSpPr>
            <p:sp>
              <p:nvSpPr>
                <p:cNvPr id="42" name="Oval 24"/>
                <p:cNvSpPr>
                  <a:spLocks noChangeArrowheads="1"/>
                </p:cNvSpPr>
                <p:nvPr/>
              </p:nvSpPr>
              <p:spPr bwMode="auto">
                <a:xfrm>
                  <a:off x="4357688" y="3155950"/>
                  <a:ext cx="744538" cy="746125"/>
                </a:xfrm>
                <a:prstGeom prst="ellipse">
                  <a:avLst/>
                </a:pr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25"/>
                <p:cNvSpPr>
                  <a:spLocks/>
                </p:cNvSpPr>
                <p:nvPr/>
              </p:nvSpPr>
              <p:spPr bwMode="auto">
                <a:xfrm>
                  <a:off x="4546600" y="3851275"/>
                  <a:ext cx="192088" cy="177800"/>
                </a:xfrm>
                <a:custGeom>
                  <a:avLst/>
                  <a:gdLst/>
                  <a:ahLst/>
                  <a:cxnLst>
                    <a:cxn ang="0">
                      <a:pos x="0" y="0"/>
                    </a:cxn>
                    <a:cxn ang="0">
                      <a:pos x="10" y="112"/>
                    </a:cxn>
                    <a:cxn ang="0">
                      <a:pos x="121" y="19"/>
                    </a:cxn>
                    <a:cxn ang="0">
                      <a:pos x="0" y="0"/>
                    </a:cxn>
                  </a:cxnLst>
                  <a:rect l="0" t="0" r="r" b="b"/>
                  <a:pathLst>
                    <a:path w="121" h="112">
                      <a:moveTo>
                        <a:pt x="0" y="0"/>
                      </a:moveTo>
                      <a:lnTo>
                        <a:pt x="10" y="112"/>
                      </a:lnTo>
                      <a:lnTo>
                        <a:pt x="121" y="19"/>
                      </a:lnTo>
                      <a:lnTo>
                        <a:pt x="0" y="0"/>
                      </a:lnTo>
                      <a:close/>
                    </a:path>
                  </a:pathLst>
                </a:cu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52"/>
              <p:cNvGrpSpPr/>
              <p:nvPr/>
            </p:nvGrpSpPr>
            <p:grpSpPr>
              <a:xfrm>
                <a:off x="4486179" y="3178719"/>
                <a:ext cx="484446" cy="368694"/>
                <a:chOff x="4476750" y="3311525"/>
                <a:chExt cx="538163" cy="409576"/>
              </a:xfrm>
            </p:grpSpPr>
            <p:sp>
              <p:nvSpPr>
                <p:cNvPr id="36" name="Freeform 50"/>
                <p:cNvSpPr>
                  <a:spLocks/>
                </p:cNvSpPr>
                <p:nvPr/>
              </p:nvSpPr>
              <p:spPr bwMode="auto">
                <a:xfrm>
                  <a:off x="4476750" y="3311525"/>
                  <a:ext cx="517525" cy="231775"/>
                </a:xfrm>
                <a:custGeom>
                  <a:avLst/>
                  <a:gdLst/>
                  <a:ahLst/>
                  <a:cxnLst>
                    <a:cxn ang="0">
                      <a:pos x="161" y="146"/>
                    </a:cxn>
                    <a:cxn ang="0">
                      <a:pos x="0" y="74"/>
                    </a:cxn>
                    <a:cxn ang="0">
                      <a:pos x="166" y="0"/>
                    </a:cxn>
                    <a:cxn ang="0">
                      <a:pos x="326" y="71"/>
                    </a:cxn>
                    <a:cxn ang="0">
                      <a:pos x="161" y="146"/>
                    </a:cxn>
                  </a:cxnLst>
                  <a:rect l="0" t="0" r="r" b="b"/>
                  <a:pathLst>
                    <a:path w="326" h="146">
                      <a:moveTo>
                        <a:pt x="161" y="146"/>
                      </a:moveTo>
                      <a:lnTo>
                        <a:pt x="0" y="74"/>
                      </a:lnTo>
                      <a:lnTo>
                        <a:pt x="166" y="0"/>
                      </a:lnTo>
                      <a:lnTo>
                        <a:pt x="326" y="71"/>
                      </a:lnTo>
                      <a:lnTo>
                        <a:pt x="161" y="146"/>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ectangle 51"/>
                <p:cNvSpPr>
                  <a:spLocks noChangeArrowheads="1"/>
                </p:cNvSpPr>
                <p:nvPr/>
              </p:nvSpPr>
              <p:spPr bwMode="auto">
                <a:xfrm>
                  <a:off x="4972050" y="3421063"/>
                  <a:ext cx="17463" cy="171450"/>
                </a:xfrm>
                <a:prstGeom prst="rect">
                  <a:avLst/>
                </a:prstGeom>
                <a:solidFill>
                  <a:srgbClr val="F2F2F2"/>
                </a:solidFill>
                <a:ln w="9525">
                  <a:noFill/>
                  <a:miter lim="800000"/>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52"/>
                <p:cNvSpPr>
                  <a:spLocks noChangeArrowheads="1"/>
                </p:cNvSpPr>
                <p:nvPr/>
              </p:nvSpPr>
              <p:spPr bwMode="auto">
                <a:xfrm>
                  <a:off x="4954588" y="3571875"/>
                  <a:ext cx="52388" cy="52388"/>
                </a:xfrm>
                <a:prstGeom prst="ellipse">
                  <a:avLst/>
                </a:pr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53"/>
                <p:cNvSpPr>
                  <a:spLocks/>
                </p:cNvSpPr>
                <p:nvPr/>
              </p:nvSpPr>
              <p:spPr bwMode="auto">
                <a:xfrm>
                  <a:off x="4948238" y="3600450"/>
                  <a:ext cx="38100" cy="112713"/>
                </a:xfrm>
                <a:custGeom>
                  <a:avLst/>
                  <a:gdLst/>
                  <a:ahLst/>
                  <a:cxnLst>
                    <a:cxn ang="0">
                      <a:pos x="16" y="5"/>
                    </a:cxn>
                    <a:cxn ang="0">
                      <a:pos x="7" y="90"/>
                    </a:cxn>
                    <a:cxn ang="0">
                      <a:pos x="30" y="90"/>
                    </a:cxn>
                    <a:cxn ang="0">
                      <a:pos x="30" y="0"/>
                    </a:cxn>
                    <a:cxn ang="0">
                      <a:pos x="16" y="5"/>
                    </a:cxn>
                  </a:cxnLst>
                  <a:rect l="0" t="0" r="r" b="b"/>
                  <a:pathLst>
                    <a:path w="30" h="90">
                      <a:moveTo>
                        <a:pt x="16" y="5"/>
                      </a:moveTo>
                      <a:cubicBezTo>
                        <a:pt x="16" y="5"/>
                        <a:pt x="0" y="38"/>
                        <a:pt x="7" y="90"/>
                      </a:cubicBezTo>
                      <a:cubicBezTo>
                        <a:pt x="30" y="90"/>
                        <a:pt x="30" y="90"/>
                        <a:pt x="30" y="90"/>
                      </a:cubicBezTo>
                      <a:cubicBezTo>
                        <a:pt x="30" y="0"/>
                        <a:pt x="30" y="0"/>
                        <a:pt x="30" y="0"/>
                      </a:cubicBezTo>
                      <a:cubicBezTo>
                        <a:pt x="30" y="0"/>
                        <a:pt x="16" y="7"/>
                        <a:pt x="16" y="5"/>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54"/>
                <p:cNvSpPr>
                  <a:spLocks/>
                </p:cNvSpPr>
                <p:nvPr/>
              </p:nvSpPr>
              <p:spPr bwMode="auto">
                <a:xfrm>
                  <a:off x="4976813" y="3600450"/>
                  <a:ext cx="38100" cy="112713"/>
                </a:xfrm>
                <a:custGeom>
                  <a:avLst/>
                  <a:gdLst/>
                  <a:ahLst/>
                  <a:cxnLst>
                    <a:cxn ang="0">
                      <a:pos x="14" y="5"/>
                    </a:cxn>
                    <a:cxn ang="0">
                      <a:pos x="23" y="90"/>
                    </a:cxn>
                    <a:cxn ang="0">
                      <a:pos x="0" y="90"/>
                    </a:cxn>
                    <a:cxn ang="0">
                      <a:pos x="0" y="0"/>
                    </a:cxn>
                    <a:cxn ang="0">
                      <a:pos x="14" y="5"/>
                    </a:cxn>
                  </a:cxnLst>
                  <a:rect l="0" t="0" r="r" b="b"/>
                  <a:pathLst>
                    <a:path w="30" h="90">
                      <a:moveTo>
                        <a:pt x="14" y="5"/>
                      </a:moveTo>
                      <a:cubicBezTo>
                        <a:pt x="14" y="5"/>
                        <a:pt x="30" y="38"/>
                        <a:pt x="23" y="90"/>
                      </a:cubicBezTo>
                      <a:cubicBezTo>
                        <a:pt x="0" y="90"/>
                        <a:pt x="0" y="90"/>
                        <a:pt x="0" y="90"/>
                      </a:cubicBezTo>
                      <a:cubicBezTo>
                        <a:pt x="0" y="0"/>
                        <a:pt x="0" y="0"/>
                        <a:pt x="0" y="0"/>
                      </a:cubicBezTo>
                      <a:cubicBezTo>
                        <a:pt x="0" y="0"/>
                        <a:pt x="14" y="7"/>
                        <a:pt x="14" y="5"/>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55"/>
                <p:cNvSpPr>
                  <a:spLocks/>
                </p:cNvSpPr>
                <p:nvPr/>
              </p:nvSpPr>
              <p:spPr bwMode="auto">
                <a:xfrm>
                  <a:off x="4579938" y="3497263"/>
                  <a:ext cx="298450" cy="223838"/>
                </a:xfrm>
                <a:custGeom>
                  <a:avLst/>
                  <a:gdLst/>
                  <a:ahLst/>
                  <a:cxnLst>
                    <a:cxn ang="0">
                      <a:pos x="236" y="0"/>
                    </a:cxn>
                    <a:cxn ang="0">
                      <a:pos x="118" y="56"/>
                    </a:cxn>
                    <a:cxn ang="0">
                      <a:pos x="0" y="0"/>
                    </a:cxn>
                    <a:cxn ang="0">
                      <a:pos x="0" y="136"/>
                    </a:cxn>
                    <a:cxn ang="0">
                      <a:pos x="115" y="177"/>
                    </a:cxn>
                    <a:cxn ang="0">
                      <a:pos x="115" y="177"/>
                    </a:cxn>
                    <a:cxn ang="0">
                      <a:pos x="118" y="177"/>
                    </a:cxn>
                    <a:cxn ang="0">
                      <a:pos x="121" y="177"/>
                    </a:cxn>
                    <a:cxn ang="0">
                      <a:pos x="121" y="177"/>
                    </a:cxn>
                    <a:cxn ang="0">
                      <a:pos x="236" y="136"/>
                    </a:cxn>
                    <a:cxn ang="0">
                      <a:pos x="236" y="0"/>
                    </a:cxn>
                  </a:cxnLst>
                  <a:rect l="0" t="0" r="r" b="b"/>
                  <a:pathLst>
                    <a:path w="236" h="177">
                      <a:moveTo>
                        <a:pt x="236" y="0"/>
                      </a:moveTo>
                      <a:cubicBezTo>
                        <a:pt x="236" y="1"/>
                        <a:pt x="137" y="47"/>
                        <a:pt x="118" y="56"/>
                      </a:cubicBezTo>
                      <a:cubicBezTo>
                        <a:pt x="99" y="47"/>
                        <a:pt x="0" y="1"/>
                        <a:pt x="0" y="0"/>
                      </a:cubicBezTo>
                      <a:cubicBezTo>
                        <a:pt x="0" y="136"/>
                        <a:pt x="0" y="136"/>
                        <a:pt x="0" y="136"/>
                      </a:cubicBezTo>
                      <a:cubicBezTo>
                        <a:pt x="32" y="170"/>
                        <a:pt x="95" y="176"/>
                        <a:pt x="115" y="177"/>
                      </a:cubicBezTo>
                      <a:cubicBezTo>
                        <a:pt x="115" y="177"/>
                        <a:pt x="115" y="177"/>
                        <a:pt x="115" y="177"/>
                      </a:cubicBezTo>
                      <a:cubicBezTo>
                        <a:pt x="115" y="177"/>
                        <a:pt x="116" y="177"/>
                        <a:pt x="118" y="177"/>
                      </a:cubicBezTo>
                      <a:cubicBezTo>
                        <a:pt x="120" y="177"/>
                        <a:pt x="121" y="177"/>
                        <a:pt x="121" y="177"/>
                      </a:cubicBezTo>
                      <a:cubicBezTo>
                        <a:pt x="121" y="177"/>
                        <a:pt x="121" y="177"/>
                        <a:pt x="121" y="177"/>
                      </a:cubicBezTo>
                      <a:cubicBezTo>
                        <a:pt x="141" y="176"/>
                        <a:pt x="204" y="170"/>
                        <a:pt x="236" y="136"/>
                      </a:cubicBezTo>
                      <a:lnTo>
                        <a:pt x="236" y="0"/>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80"/>
            <p:cNvGrpSpPr/>
            <p:nvPr/>
          </p:nvGrpSpPr>
          <p:grpSpPr>
            <a:xfrm>
              <a:off x="4830009" y="3066085"/>
              <a:ext cx="438716" cy="508547"/>
              <a:chOff x="5217849" y="2905765"/>
              <a:chExt cx="438716" cy="508547"/>
            </a:xfrm>
          </p:grpSpPr>
          <p:grpSp>
            <p:nvGrpSpPr>
              <p:cNvPr id="14" name="Group 150"/>
              <p:cNvGrpSpPr/>
              <p:nvPr/>
            </p:nvGrpSpPr>
            <p:grpSpPr>
              <a:xfrm>
                <a:off x="5217849" y="2905765"/>
                <a:ext cx="438716" cy="508547"/>
                <a:chOff x="5289550" y="3008313"/>
                <a:chExt cx="487363" cy="564939"/>
              </a:xfrm>
              <a:solidFill>
                <a:schemeClr val="accent3"/>
              </a:solidFill>
            </p:grpSpPr>
            <p:sp>
              <p:nvSpPr>
                <p:cNvPr id="47" name="Oval 26"/>
                <p:cNvSpPr>
                  <a:spLocks noChangeArrowheads="1"/>
                </p:cNvSpPr>
                <p:nvPr/>
              </p:nvSpPr>
              <p:spPr bwMode="auto">
                <a:xfrm>
                  <a:off x="5289550" y="3008313"/>
                  <a:ext cx="487363" cy="485775"/>
                </a:xfrm>
                <a:prstGeom prst="ellipse">
                  <a:avLst/>
                </a:pr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27"/>
                <p:cNvSpPr>
                  <a:spLocks/>
                </p:cNvSpPr>
                <p:nvPr/>
              </p:nvSpPr>
              <p:spPr bwMode="auto">
                <a:xfrm>
                  <a:off x="5413375" y="3457364"/>
                  <a:ext cx="125413" cy="115888"/>
                </a:xfrm>
                <a:custGeom>
                  <a:avLst/>
                  <a:gdLst/>
                  <a:ahLst/>
                  <a:cxnLst>
                    <a:cxn ang="0">
                      <a:pos x="0" y="0"/>
                    </a:cxn>
                    <a:cxn ang="0">
                      <a:pos x="6" y="73"/>
                    </a:cxn>
                    <a:cxn ang="0">
                      <a:pos x="79" y="12"/>
                    </a:cxn>
                    <a:cxn ang="0">
                      <a:pos x="0" y="0"/>
                    </a:cxn>
                  </a:cxnLst>
                  <a:rect l="0" t="0" r="r" b="b"/>
                  <a:pathLst>
                    <a:path w="79" h="73">
                      <a:moveTo>
                        <a:pt x="0" y="0"/>
                      </a:moveTo>
                      <a:lnTo>
                        <a:pt x="6" y="73"/>
                      </a:lnTo>
                      <a:lnTo>
                        <a:pt x="79" y="12"/>
                      </a:lnTo>
                      <a:lnTo>
                        <a:pt x="0" y="0"/>
                      </a:lnTo>
                      <a:close/>
                    </a:path>
                  </a:pathLst>
                </a:cu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Freeform 56"/>
              <p:cNvSpPr>
                <a:spLocks noEditPoints="1"/>
              </p:cNvSpPr>
              <p:nvPr/>
            </p:nvSpPr>
            <p:spPr bwMode="auto">
              <a:xfrm>
                <a:off x="5313595" y="2975796"/>
                <a:ext cx="260086" cy="264373"/>
              </a:xfrm>
              <a:custGeom>
                <a:avLst/>
                <a:gdLst/>
                <a:ahLst/>
                <a:cxnLst>
                  <a:cxn ang="0">
                    <a:pos x="147" y="112"/>
                  </a:cxn>
                  <a:cxn ang="0">
                    <a:pos x="141" y="98"/>
                  </a:cxn>
                  <a:cxn ang="0">
                    <a:pos x="141" y="44"/>
                  </a:cxn>
                  <a:cxn ang="0">
                    <a:pos x="147" y="37"/>
                  </a:cxn>
                  <a:cxn ang="0">
                    <a:pos x="148" y="37"/>
                  </a:cxn>
                  <a:cxn ang="0">
                    <a:pos x="148" y="13"/>
                  </a:cxn>
                  <a:cxn ang="0">
                    <a:pos x="147" y="13"/>
                  </a:cxn>
                  <a:cxn ang="0">
                    <a:pos x="147" y="12"/>
                  </a:cxn>
                  <a:cxn ang="0">
                    <a:pos x="114" y="0"/>
                  </a:cxn>
                  <a:cxn ang="0">
                    <a:pos x="81" y="12"/>
                  </a:cxn>
                  <a:cxn ang="0">
                    <a:pos x="81" y="13"/>
                  </a:cxn>
                  <a:cxn ang="0">
                    <a:pos x="80" y="13"/>
                  </a:cxn>
                  <a:cxn ang="0">
                    <a:pos x="80" y="37"/>
                  </a:cxn>
                  <a:cxn ang="0">
                    <a:pos x="81" y="37"/>
                  </a:cxn>
                  <a:cxn ang="0">
                    <a:pos x="91" y="44"/>
                  </a:cxn>
                  <a:cxn ang="0">
                    <a:pos x="91" y="98"/>
                  </a:cxn>
                  <a:cxn ang="0">
                    <a:pos x="83" y="112"/>
                  </a:cxn>
                  <a:cxn ang="0">
                    <a:pos x="31" y="212"/>
                  </a:cxn>
                  <a:cxn ang="0">
                    <a:pos x="115" y="230"/>
                  </a:cxn>
                  <a:cxn ang="0">
                    <a:pos x="198" y="212"/>
                  </a:cxn>
                  <a:cxn ang="0">
                    <a:pos x="147" y="112"/>
                  </a:cxn>
                  <a:cxn ang="0">
                    <a:pos x="145" y="213"/>
                  </a:cxn>
                  <a:cxn ang="0">
                    <a:pos x="182" y="187"/>
                  </a:cxn>
                  <a:cxn ang="0">
                    <a:pos x="150" y="134"/>
                  </a:cxn>
                  <a:cxn ang="0">
                    <a:pos x="193" y="190"/>
                  </a:cxn>
                  <a:cxn ang="0">
                    <a:pos x="145" y="213"/>
                  </a:cxn>
                </a:cxnLst>
                <a:rect l="0" t="0" r="r" b="b"/>
                <a:pathLst>
                  <a:path w="229" h="231">
                    <a:moveTo>
                      <a:pt x="147" y="112"/>
                    </a:moveTo>
                    <a:cubicBezTo>
                      <a:pt x="147" y="112"/>
                      <a:pt x="141" y="109"/>
                      <a:pt x="141" y="98"/>
                    </a:cubicBezTo>
                    <a:cubicBezTo>
                      <a:pt x="141" y="89"/>
                      <a:pt x="141" y="55"/>
                      <a:pt x="141" y="44"/>
                    </a:cubicBezTo>
                    <a:cubicBezTo>
                      <a:pt x="145" y="42"/>
                      <a:pt x="147" y="40"/>
                      <a:pt x="147" y="37"/>
                    </a:cubicBezTo>
                    <a:cubicBezTo>
                      <a:pt x="148" y="37"/>
                      <a:pt x="148" y="37"/>
                      <a:pt x="148" y="37"/>
                    </a:cubicBezTo>
                    <a:cubicBezTo>
                      <a:pt x="148" y="13"/>
                      <a:pt x="148" y="13"/>
                      <a:pt x="148" y="13"/>
                    </a:cubicBezTo>
                    <a:cubicBezTo>
                      <a:pt x="147" y="13"/>
                      <a:pt x="147" y="13"/>
                      <a:pt x="147" y="13"/>
                    </a:cubicBezTo>
                    <a:cubicBezTo>
                      <a:pt x="147" y="13"/>
                      <a:pt x="147" y="13"/>
                      <a:pt x="147" y="12"/>
                    </a:cubicBezTo>
                    <a:cubicBezTo>
                      <a:pt x="147" y="5"/>
                      <a:pt x="132" y="0"/>
                      <a:pt x="114" y="0"/>
                    </a:cubicBezTo>
                    <a:cubicBezTo>
                      <a:pt x="96" y="0"/>
                      <a:pt x="81" y="5"/>
                      <a:pt x="81" y="12"/>
                    </a:cubicBezTo>
                    <a:cubicBezTo>
                      <a:pt x="81" y="13"/>
                      <a:pt x="81" y="13"/>
                      <a:pt x="81" y="13"/>
                    </a:cubicBezTo>
                    <a:cubicBezTo>
                      <a:pt x="80" y="13"/>
                      <a:pt x="80" y="13"/>
                      <a:pt x="80" y="13"/>
                    </a:cubicBezTo>
                    <a:cubicBezTo>
                      <a:pt x="80" y="37"/>
                      <a:pt x="80" y="37"/>
                      <a:pt x="80" y="37"/>
                    </a:cubicBezTo>
                    <a:cubicBezTo>
                      <a:pt x="81" y="37"/>
                      <a:pt x="81" y="37"/>
                      <a:pt x="81" y="37"/>
                    </a:cubicBezTo>
                    <a:cubicBezTo>
                      <a:pt x="82" y="40"/>
                      <a:pt x="84" y="42"/>
                      <a:pt x="91" y="44"/>
                    </a:cubicBezTo>
                    <a:cubicBezTo>
                      <a:pt x="91" y="56"/>
                      <a:pt x="91" y="89"/>
                      <a:pt x="91" y="98"/>
                    </a:cubicBezTo>
                    <a:cubicBezTo>
                      <a:pt x="91" y="109"/>
                      <a:pt x="83" y="112"/>
                      <a:pt x="83" y="112"/>
                    </a:cubicBezTo>
                    <a:cubicBezTo>
                      <a:pt x="71" y="119"/>
                      <a:pt x="0" y="190"/>
                      <a:pt x="31" y="212"/>
                    </a:cubicBezTo>
                    <a:cubicBezTo>
                      <a:pt x="59" y="231"/>
                      <a:pt x="105" y="231"/>
                      <a:pt x="115" y="230"/>
                    </a:cubicBezTo>
                    <a:cubicBezTo>
                      <a:pt x="124" y="231"/>
                      <a:pt x="170" y="231"/>
                      <a:pt x="198" y="212"/>
                    </a:cubicBezTo>
                    <a:cubicBezTo>
                      <a:pt x="229" y="190"/>
                      <a:pt x="159" y="119"/>
                      <a:pt x="147" y="112"/>
                    </a:cubicBezTo>
                    <a:close/>
                    <a:moveTo>
                      <a:pt x="145" y="213"/>
                    </a:moveTo>
                    <a:cubicBezTo>
                      <a:pt x="145" y="213"/>
                      <a:pt x="180" y="206"/>
                      <a:pt x="182" y="187"/>
                    </a:cubicBezTo>
                    <a:cubicBezTo>
                      <a:pt x="183" y="169"/>
                      <a:pt x="150" y="134"/>
                      <a:pt x="150" y="134"/>
                    </a:cubicBezTo>
                    <a:cubicBezTo>
                      <a:pt x="150" y="134"/>
                      <a:pt x="194" y="167"/>
                      <a:pt x="193" y="190"/>
                    </a:cubicBezTo>
                    <a:cubicBezTo>
                      <a:pt x="193" y="213"/>
                      <a:pt x="145" y="213"/>
                      <a:pt x="145" y="213"/>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82"/>
            <p:cNvGrpSpPr/>
            <p:nvPr/>
          </p:nvGrpSpPr>
          <p:grpSpPr>
            <a:xfrm>
              <a:off x="4677609" y="2445889"/>
              <a:ext cx="530175" cy="620204"/>
              <a:chOff x="4974912" y="2319866"/>
              <a:chExt cx="530175" cy="620204"/>
            </a:xfrm>
          </p:grpSpPr>
          <p:grpSp>
            <p:nvGrpSpPr>
              <p:cNvPr id="16" name="Group 144"/>
              <p:cNvGrpSpPr/>
              <p:nvPr/>
            </p:nvGrpSpPr>
            <p:grpSpPr>
              <a:xfrm>
                <a:off x="4974912" y="2319866"/>
                <a:ext cx="530175" cy="620204"/>
                <a:chOff x="5019675" y="2357438"/>
                <a:chExt cx="588963" cy="688975"/>
              </a:xfrm>
              <a:solidFill>
                <a:schemeClr val="accent4"/>
              </a:solidFill>
            </p:grpSpPr>
            <p:sp>
              <p:nvSpPr>
                <p:cNvPr id="54" name="Oval 28"/>
                <p:cNvSpPr>
                  <a:spLocks noChangeArrowheads="1"/>
                </p:cNvSpPr>
                <p:nvPr/>
              </p:nvSpPr>
              <p:spPr bwMode="auto">
                <a:xfrm>
                  <a:off x="5019675" y="2357438"/>
                  <a:ext cx="588963" cy="588963"/>
                </a:xfrm>
                <a:prstGeom prst="ellipse">
                  <a:avLst/>
                </a:pr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29"/>
                <p:cNvSpPr>
                  <a:spLocks/>
                </p:cNvSpPr>
                <p:nvPr/>
              </p:nvSpPr>
              <p:spPr bwMode="auto">
                <a:xfrm>
                  <a:off x="5168900" y="2905125"/>
                  <a:ext cx="152400" cy="141288"/>
                </a:xfrm>
                <a:custGeom>
                  <a:avLst/>
                  <a:gdLst/>
                  <a:ahLst/>
                  <a:cxnLst>
                    <a:cxn ang="0">
                      <a:pos x="0" y="0"/>
                    </a:cxn>
                    <a:cxn ang="0">
                      <a:pos x="8" y="89"/>
                    </a:cxn>
                    <a:cxn ang="0">
                      <a:pos x="96" y="15"/>
                    </a:cxn>
                    <a:cxn ang="0">
                      <a:pos x="0" y="0"/>
                    </a:cxn>
                  </a:cxnLst>
                  <a:rect l="0" t="0" r="r" b="b"/>
                  <a:pathLst>
                    <a:path w="96" h="89">
                      <a:moveTo>
                        <a:pt x="0" y="0"/>
                      </a:moveTo>
                      <a:lnTo>
                        <a:pt x="8" y="89"/>
                      </a:lnTo>
                      <a:lnTo>
                        <a:pt x="96" y="15"/>
                      </a:lnTo>
                      <a:lnTo>
                        <a:pt x="0" y="0"/>
                      </a:lnTo>
                      <a:close/>
                    </a:path>
                  </a:pathLst>
                </a:cu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43"/>
              <p:cNvGrpSpPr/>
              <p:nvPr/>
            </p:nvGrpSpPr>
            <p:grpSpPr>
              <a:xfrm>
                <a:off x="5070658" y="2422757"/>
                <a:ext cx="367264" cy="327250"/>
                <a:chOff x="5126038" y="2471738"/>
                <a:chExt cx="407988" cy="363537"/>
              </a:xfrm>
            </p:grpSpPr>
            <p:sp>
              <p:nvSpPr>
                <p:cNvPr id="52" name="Freeform 57"/>
                <p:cNvSpPr>
                  <a:spLocks noEditPoints="1"/>
                </p:cNvSpPr>
                <p:nvPr/>
              </p:nvSpPr>
              <p:spPr bwMode="auto">
                <a:xfrm>
                  <a:off x="5135563" y="2471738"/>
                  <a:ext cx="361950" cy="361950"/>
                </a:xfrm>
                <a:custGeom>
                  <a:avLst/>
                  <a:gdLst/>
                  <a:ahLst/>
                  <a:cxnLst>
                    <a:cxn ang="0">
                      <a:pos x="143" y="0"/>
                    </a:cxn>
                    <a:cxn ang="0">
                      <a:pos x="0" y="143"/>
                    </a:cxn>
                    <a:cxn ang="0">
                      <a:pos x="143" y="286"/>
                    </a:cxn>
                    <a:cxn ang="0">
                      <a:pos x="286" y="143"/>
                    </a:cxn>
                    <a:cxn ang="0">
                      <a:pos x="143" y="0"/>
                    </a:cxn>
                    <a:cxn ang="0">
                      <a:pos x="143" y="279"/>
                    </a:cxn>
                    <a:cxn ang="0">
                      <a:pos x="7" y="143"/>
                    </a:cxn>
                    <a:cxn ang="0">
                      <a:pos x="143" y="6"/>
                    </a:cxn>
                    <a:cxn ang="0">
                      <a:pos x="280" y="143"/>
                    </a:cxn>
                    <a:cxn ang="0">
                      <a:pos x="143" y="279"/>
                    </a:cxn>
                  </a:cxnLst>
                  <a:rect l="0" t="0" r="r" b="b"/>
                  <a:pathLst>
                    <a:path w="286" h="286">
                      <a:moveTo>
                        <a:pt x="143" y="0"/>
                      </a:moveTo>
                      <a:cubicBezTo>
                        <a:pt x="64" y="0"/>
                        <a:pt x="0" y="64"/>
                        <a:pt x="0" y="143"/>
                      </a:cubicBezTo>
                      <a:cubicBezTo>
                        <a:pt x="0" y="222"/>
                        <a:pt x="64" y="286"/>
                        <a:pt x="143" y="286"/>
                      </a:cubicBezTo>
                      <a:cubicBezTo>
                        <a:pt x="222" y="286"/>
                        <a:pt x="286" y="222"/>
                        <a:pt x="286" y="143"/>
                      </a:cubicBezTo>
                      <a:cubicBezTo>
                        <a:pt x="286" y="64"/>
                        <a:pt x="222" y="0"/>
                        <a:pt x="143" y="0"/>
                      </a:cubicBezTo>
                      <a:close/>
                      <a:moveTo>
                        <a:pt x="143" y="279"/>
                      </a:moveTo>
                      <a:cubicBezTo>
                        <a:pt x="68" y="279"/>
                        <a:pt x="7" y="218"/>
                        <a:pt x="7" y="143"/>
                      </a:cubicBezTo>
                      <a:cubicBezTo>
                        <a:pt x="7" y="67"/>
                        <a:pt x="68" y="6"/>
                        <a:pt x="143" y="6"/>
                      </a:cubicBezTo>
                      <a:cubicBezTo>
                        <a:pt x="219" y="6"/>
                        <a:pt x="280" y="67"/>
                        <a:pt x="280" y="143"/>
                      </a:cubicBezTo>
                      <a:cubicBezTo>
                        <a:pt x="280" y="218"/>
                        <a:pt x="219" y="279"/>
                        <a:pt x="143" y="279"/>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8"/>
                <p:cNvSpPr>
                  <a:spLocks/>
                </p:cNvSpPr>
                <p:nvPr/>
              </p:nvSpPr>
              <p:spPr bwMode="auto">
                <a:xfrm>
                  <a:off x="5126038" y="2476500"/>
                  <a:ext cx="407988" cy="358775"/>
                </a:xfrm>
                <a:custGeom>
                  <a:avLst/>
                  <a:gdLst/>
                  <a:ahLst/>
                  <a:cxnLst>
                    <a:cxn ang="0">
                      <a:pos x="93" y="22"/>
                    </a:cxn>
                    <a:cxn ang="0">
                      <a:pos x="87" y="33"/>
                    </a:cxn>
                    <a:cxn ang="0">
                      <a:pos x="81" y="41"/>
                    </a:cxn>
                    <a:cxn ang="0">
                      <a:pos x="76" y="37"/>
                    </a:cxn>
                    <a:cxn ang="0">
                      <a:pos x="75" y="46"/>
                    </a:cxn>
                    <a:cxn ang="0">
                      <a:pos x="60" y="49"/>
                    </a:cxn>
                    <a:cxn ang="0">
                      <a:pos x="51" y="58"/>
                    </a:cxn>
                    <a:cxn ang="0">
                      <a:pos x="39" y="76"/>
                    </a:cxn>
                    <a:cxn ang="0">
                      <a:pos x="31" y="87"/>
                    </a:cxn>
                    <a:cxn ang="0">
                      <a:pos x="38" y="95"/>
                    </a:cxn>
                    <a:cxn ang="0">
                      <a:pos x="39" y="99"/>
                    </a:cxn>
                    <a:cxn ang="0">
                      <a:pos x="32" y="93"/>
                    </a:cxn>
                    <a:cxn ang="0">
                      <a:pos x="27" y="85"/>
                    </a:cxn>
                    <a:cxn ang="0">
                      <a:pos x="24" y="97"/>
                    </a:cxn>
                    <a:cxn ang="0">
                      <a:pos x="25" y="118"/>
                    </a:cxn>
                    <a:cxn ang="0">
                      <a:pos x="35" y="113"/>
                    </a:cxn>
                    <a:cxn ang="0">
                      <a:pos x="46" y="125"/>
                    </a:cxn>
                    <a:cxn ang="0">
                      <a:pos x="59" y="138"/>
                    </a:cxn>
                    <a:cxn ang="0">
                      <a:pos x="71" y="149"/>
                    </a:cxn>
                    <a:cxn ang="0">
                      <a:pos x="87" y="166"/>
                    </a:cxn>
                    <a:cxn ang="0">
                      <a:pos x="82" y="190"/>
                    </a:cxn>
                    <a:cxn ang="0">
                      <a:pos x="69" y="219"/>
                    </a:cxn>
                    <a:cxn ang="0">
                      <a:pos x="74" y="240"/>
                    </a:cxn>
                    <a:cxn ang="0">
                      <a:pos x="66" y="241"/>
                    </a:cxn>
                    <a:cxn ang="0">
                      <a:pos x="46" y="209"/>
                    </a:cxn>
                    <a:cxn ang="0">
                      <a:pos x="24" y="159"/>
                    </a:cxn>
                    <a:cxn ang="0">
                      <a:pos x="17" y="123"/>
                    </a:cxn>
                    <a:cxn ang="0">
                      <a:pos x="104" y="259"/>
                    </a:cxn>
                    <a:cxn ang="0">
                      <a:pos x="127" y="255"/>
                    </a:cxn>
                    <a:cxn ang="0">
                      <a:pos x="156" y="252"/>
                    </a:cxn>
                    <a:cxn ang="0">
                      <a:pos x="154" y="264"/>
                    </a:cxn>
                    <a:cxn ang="0">
                      <a:pos x="171" y="263"/>
                    </a:cxn>
                    <a:cxn ang="0">
                      <a:pos x="196" y="260"/>
                    </a:cxn>
                    <a:cxn ang="0">
                      <a:pos x="194" y="4"/>
                    </a:cxn>
                    <a:cxn ang="0">
                      <a:pos x="278" y="91"/>
                    </a:cxn>
                    <a:cxn ang="0">
                      <a:pos x="267" y="82"/>
                    </a:cxn>
                    <a:cxn ang="0">
                      <a:pos x="256" y="105"/>
                    </a:cxn>
                    <a:cxn ang="0">
                      <a:pos x="240" y="84"/>
                    </a:cxn>
                    <a:cxn ang="0">
                      <a:pos x="247" y="106"/>
                    </a:cxn>
                    <a:cxn ang="0">
                      <a:pos x="263" y="112"/>
                    </a:cxn>
                    <a:cxn ang="0">
                      <a:pos x="256" y="142"/>
                    </a:cxn>
                    <a:cxn ang="0">
                      <a:pos x="248" y="173"/>
                    </a:cxn>
                    <a:cxn ang="0">
                      <a:pos x="238" y="194"/>
                    </a:cxn>
                    <a:cxn ang="0">
                      <a:pos x="208" y="218"/>
                    </a:cxn>
                    <a:cxn ang="0">
                      <a:pos x="200" y="197"/>
                    </a:cxn>
                    <a:cxn ang="0">
                      <a:pos x="201" y="171"/>
                    </a:cxn>
                    <a:cxn ang="0">
                      <a:pos x="191" y="143"/>
                    </a:cxn>
                    <a:cxn ang="0">
                      <a:pos x="177" y="127"/>
                    </a:cxn>
                    <a:cxn ang="0">
                      <a:pos x="140" y="128"/>
                    </a:cxn>
                    <a:cxn ang="0">
                      <a:pos x="127" y="108"/>
                    </a:cxn>
                    <a:cxn ang="0">
                      <a:pos x="142" y="70"/>
                    </a:cxn>
                    <a:cxn ang="0">
                      <a:pos x="168" y="59"/>
                    </a:cxn>
                    <a:cxn ang="0">
                      <a:pos x="185" y="66"/>
                    </a:cxn>
                    <a:cxn ang="0">
                      <a:pos x="207" y="66"/>
                    </a:cxn>
                    <a:cxn ang="0">
                      <a:pos x="229" y="62"/>
                    </a:cxn>
                    <a:cxn ang="0">
                      <a:pos x="208" y="53"/>
                    </a:cxn>
                    <a:cxn ang="0">
                      <a:pos x="207" y="46"/>
                    </a:cxn>
                    <a:cxn ang="0">
                      <a:pos x="180" y="46"/>
                    </a:cxn>
                    <a:cxn ang="0">
                      <a:pos x="157" y="53"/>
                    </a:cxn>
                    <a:cxn ang="0">
                      <a:pos x="152" y="30"/>
                    </a:cxn>
                    <a:cxn ang="0">
                      <a:pos x="136" y="16"/>
                    </a:cxn>
                    <a:cxn ang="0">
                      <a:pos x="154" y="5"/>
                    </a:cxn>
                  </a:cxnLst>
                  <a:rect l="0" t="0" r="r" b="b"/>
                  <a:pathLst>
                    <a:path w="322" h="282">
                      <a:moveTo>
                        <a:pt x="131" y="1"/>
                      </a:moveTo>
                      <a:cubicBezTo>
                        <a:pt x="131" y="1"/>
                        <a:pt x="83" y="7"/>
                        <a:pt x="50" y="45"/>
                      </a:cubicBezTo>
                      <a:cubicBezTo>
                        <a:pt x="50" y="45"/>
                        <a:pt x="75" y="19"/>
                        <a:pt x="91" y="19"/>
                      </a:cubicBezTo>
                      <a:cubicBezTo>
                        <a:pt x="94" y="20"/>
                        <a:pt x="94" y="20"/>
                        <a:pt x="94" y="20"/>
                      </a:cubicBezTo>
                      <a:cubicBezTo>
                        <a:pt x="94" y="20"/>
                        <a:pt x="94" y="22"/>
                        <a:pt x="93" y="22"/>
                      </a:cubicBezTo>
                      <a:cubicBezTo>
                        <a:pt x="93" y="23"/>
                        <a:pt x="91" y="25"/>
                        <a:pt x="91" y="26"/>
                      </a:cubicBezTo>
                      <a:cubicBezTo>
                        <a:pt x="91" y="27"/>
                        <a:pt x="91" y="29"/>
                        <a:pt x="91" y="29"/>
                      </a:cubicBezTo>
                      <a:cubicBezTo>
                        <a:pt x="90" y="30"/>
                        <a:pt x="90" y="30"/>
                        <a:pt x="90" y="30"/>
                      </a:cubicBezTo>
                      <a:cubicBezTo>
                        <a:pt x="90" y="30"/>
                        <a:pt x="88" y="31"/>
                        <a:pt x="88" y="31"/>
                      </a:cubicBezTo>
                      <a:cubicBezTo>
                        <a:pt x="88" y="32"/>
                        <a:pt x="87" y="32"/>
                        <a:pt x="87" y="33"/>
                      </a:cubicBezTo>
                      <a:cubicBezTo>
                        <a:pt x="87" y="34"/>
                        <a:pt x="87" y="36"/>
                        <a:pt x="87" y="36"/>
                      </a:cubicBezTo>
                      <a:cubicBezTo>
                        <a:pt x="88" y="39"/>
                        <a:pt x="88" y="39"/>
                        <a:pt x="88" y="39"/>
                      </a:cubicBezTo>
                      <a:cubicBezTo>
                        <a:pt x="87" y="40"/>
                        <a:pt x="87" y="40"/>
                        <a:pt x="87" y="40"/>
                      </a:cubicBezTo>
                      <a:cubicBezTo>
                        <a:pt x="85" y="41"/>
                        <a:pt x="85" y="41"/>
                        <a:pt x="85" y="41"/>
                      </a:cubicBezTo>
                      <a:cubicBezTo>
                        <a:pt x="85" y="41"/>
                        <a:pt x="82" y="42"/>
                        <a:pt x="81" y="41"/>
                      </a:cubicBezTo>
                      <a:cubicBezTo>
                        <a:pt x="80" y="41"/>
                        <a:pt x="80" y="39"/>
                        <a:pt x="80" y="39"/>
                      </a:cubicBezTo>
                      <a:cubicBezTo>
                        <a:pt x="83" y="37"/>
                        <a:pt x="83" y="37"/>
                        <a:pt x="83" y="37"/>
                      </a:cubicBezTo>
                      <a:cubicBezTo>
                        <a:pt x="83" y="37"/>
                        <a:pt x="83" y="37"/>
                        <a:pt x="82" y="36"/>
                      </a:cubicBezTo>
                      <a:cubicBezTo>
                        <a:pt x="81" y="36"/>
                        <a:pt x="82" y="34"/>
                        <a:pt x="80" y="34"/>
                      </a:cubicBezTo>
                      <a:cubicBezTo>
                        <a:pt x="79" y="35"/>
                        <a:pt x="76" y="37"/>
                        <a:pt x="76" y="37"/>
                      </a:cubicBezTo>
                      <a:cubicBezTo>
                        <a:pt x="74" y="38"/>
                        <a:pt x="74" y="38"/>
                        <a:pt x="74" y="38"/>
                      </a:cubicBezTo>
                      <a:cubicBezTo>
                        <a:pt x="74" y="38"/>
                        <a:pt x="73" y="41"/>
                        <a:pt x="73" y="41"/>
                      </a:cubicBezTo>
                      <a:cubicBezTo>
                        <a:pt x="74" y="41"/>
                        <a:pt x="75" y="42"/>
                        <a:pt x="75" y="42"/>
                      </a:cubicBezTo>
                      <a:cubicBezTo>
                        <a:pt x="75" y="42"/>
                        <a:pt x="75" y="43"/>
                        <a:pt x="75" y="44"/>
                      </a:cubicBezTo>
                      <a:cubicBezTo>
                        <a:pt x="75" y="45"/>
                        <a:pt x="75" y="46"/>
                        <a:pt x="75" y="46"/>
                      </a:cubicBezTo>
                      <a:cubicBezTo>
                        <a:pt x="75" y="46"/>
                        <a:pt x="74" y="47"/>
                        <a:pt x="72" y="47"/>
                      </a:cubicBezTo>
                      <a:cubicBezTo>
                        <a:pt x="71" y="46"/>
                        <a:pt x="69" y="46"/>
                        <a:pt x="68" y="46"/>
                      </a:cubicBezTo>
                      <a:cubicBezTo>
                        <a:pt x="67" y="45"/>
                        <a:pt x="66" y="45"/>
                        <a:pt x="65" y="45"/>
                      </a:cubicBezTo>
                      <a:cubicBezTo>
                        <a:pt x="64" y="46"/>
                        <a:pt x="64" y="46"/>
                        <a:pt x="64" y="46"/>
                      </a:cubicBezTo>
                      <a:cubicBezTo>
                        <a:pt x="64" y="47"/>
                        <a:pt x="60" y="49"/>
                        <a:pt x="60" y="49"/>
                      </a:cubicBezTo>
                      <a:cubicBezTo>
                        <a:pt x="60" y="49"/>
                        <a:pt x="59" y="49"/>
                        <a:pt x="59" y="50"/>
                      </a:cubicBezTo>
                      <a:cubicBezTo>
                        <a:pt x="59" y="51"/>
                        <a:pt x="58" y="53"/>
                        <a:pt x="58" y="53"/>
                      </a:cubicBezTo>
                      <a:cubicBezTo>
                        <a:pt x="58" y="53"/>
                        <a:pt x="57" y="54"/>
                        <a:pt x="55" y="55"/>
                      </a:cubicBezTo>
                      <a:cubicBezTo>
                        <a:pt x="53" y="55"/>
                        <a:pt x="52" y="56"/>
                        <a:pt x="52" y="56"/>
                      </a:cubicBezTo>
                      <a:cubicBezTo>
                        <a:pt x="51" y="58"/>
                        <a:pt x="51" y="58"/>
                        <a:pt x="51" y="58"/>
                      </a:cubicBezTo>
                      <a:cubicBezTo>
                        <a:pt x="51" y="58"/>
                        <a:pt x="49" y="60"/>
                        <a:pt x="48" y="61"/>
                      </a:cubicBezTo>
                      <a:cubicBezTo>
                        <a:pt x="47" y="62"/>
                        <a:pt x="44" y="65"/>
                        <a:pt x="43" y="65"/>
                      </a:cubicBezTo>
                      <a:cubicBezTo>
                        <a:pt x="43" y="65"/>
                        <a:pt x="41" y="67"/>
                        <a:pt x="41" y="68"/>
                      </a:cubicBezTo>
                      <a:cubicBezTo>
                        <a:pt x="40" y="69"/>
                        <a:pt x="41" y="71"/>
                        <a:pt x="40" y="72"/>
                      </a:cubicBezTo>
                      <a:cubicBezTo>
                        <a:pt x="40" y="73"/>
                        <a:pt x="39" y="74"/>
                        <a:pt x="39" y="76"/>
                      </a:cubicBezTo>
                      <a:cubicBezTo>
                        <a:pt x="39" y="77"/>
                        <a:pt x="38" y="79"/>
                        <a:pt x="37" y="79"/>
                      </a:cubicBezTo>
                      <a:cubicBezTo>
                        <a:pt x="36" y="80"/>
                        <a:pt x="35" y="81"/>
                        <a:pt x="35" y="81"/>
                      </a:cubicBezTo>
                      <a:cubicBezTo>
                        <a:pt x="34" y="81"/>
                        <a:pt x="32" y="82"/>
                        <a:pt x="31" y="83"/>
                      </a:cubicBezTo>
                      <a:cubicBezTo>
                        <a:pt x="30" y="83"/>
                        <a:pt x="29" y="85"/>
                        <a:pt x="29" y="85"/>
                      </a:cubicBezTo>
                      <a:cubicBezTo>
                        <a:pt x="29" y="86"/>
                        <a:pt x="31" y="87"/>
                        <a:pt x="31" y="87"/>
                      </a:cubicBezTo>
                      <a:cubicBezTo>
                        <a:pt x="32" y="87"/>
                        <a:pt x="33" y="88"/>
                        <a:pt x="33" y="88"/>
                      </a:cubicBezTo>
                      <a:cubicBezTo>
                        <a:pt x="33" y="88"/>
                        <a:pt x="33" y="90"/>
                        <a:pt x="33" y="91"/>
                      </a:cubicBezTo>
                      <a:cubicBezTo>
                        <a:pt x="33" y="91"/>
                        <a:pt x="32" y="94"/>
                        <a:pt x="33" y="94"/>
                      </a:cubicBezTo>
                      <a:cubicBezTo>
                        <a:pt x="34" y="94"/>
                        <a:pt x="36" y="94"/>
                        <a:pt x="36" y="94"/>
                      </a:cubicBezTo>
                      <a:cubicBezTo>
                        <a:pt x="38" y="95"/>
                        <a:pt x="38" y="95"/>
                        <a:pt x="38" y="95"/>
                      </a:cubicBezTo>
                      <a:cubicBezTo>
                        <a:pt x="41" y="96"/>
                        <a:pt x="41" y="96"/>
                        <a:pt x="41" y="96"/>
                      </a:cubicBezTo>
                      <a:cubicBezTo>
                        <a:pt x="42" y="97"/>
                        <a:pt x="42" y="97"/>
                        <a:pt x="42" y="97"/>
                      </a:cubicBezTo>
                      <a:cubicBezTo>
                        <a:pt x="42" y="97"/>
                        <a:pt x="42" y="99"/>
                        <a:pt x="41" y="99"/>
                      </a:cubicBezTo>
                      <a:cubicBezTo>
                        <a:pt x="41" y="100"/>
                        <a:pt x="40" y="101"/>
                        <a:pt x="40" y="101"/>
                      </a:cubicBezTo>
                      <a:cubicBezTo>
                        <a:pt x="39" y="100"/>
                        <a:pt x="39" y="100"/>
                        <a:pt x="39" y="99"/>
                      </a:cubicBezTo>
                      <a:cubicBezTo>
                        <a:pt x="38" y="98"/>
                        <a:pt x="39" y="98"/>
                        <a:pt x="37" y="97"/>
                      </a:cubicBezTo>
                      <a:cubicBezTo>
                        <a:pt x="36" y="97"/>
                        <a:pt x="35" y="98"/>
                        <a:pt x="35" y="98"/>
                      </a:cubicBezTo>
                      <a:cubicBezTo>
                        <a:pt x="34" y="97"/>
                        <a:pt x="33" y="97"/>
                        <a:pt x="33" y="97"/>
                      </a:cubicBezTo>
                      <a:cubicBezTo>
                        <a:pt x="32" y="96"/>
                        <a:pt x="32" y="97"/>
                        <a:pt x="32" y="96"/>
                      </a:cubicBezTo>
                      <a:cubicBezTo>
                        <a:pt x="32" y="94"/>
                        <a:pt x="33" y="94"/>
                        <a:pt x="32" y="93"/>
                      </a:cubicBezTo>
                      <a:cubicBezTo>
                        <a:pt x="32" y="92"/>
                        <a:pt x="31" y="91"/>
                        <a:pt x="30" y="91"/>
                      </a:cubicBezTo>
                      <a:cubicBezTo>
                        <a:pt x="30" y="91"/>
                        <a:pt x="31" y="92"/>
                        <a:pt x="30" y="91"/>
                      </a:cubicBezTo>
                      <a:cubicBezTo>
                        <a:pt x="29" y="90"/>
                        <a:pt x="28" y="89"/>
                        <a:pt x="27" y="89"/>
                      </a:cubicBezTo>
                      <a:cubicBezTo>
                        <a:pt x="27" y="89"/>
                        <a:pt x="26" y="90"/>
                        <a:pt x="26" y="89"/>
                      </a:cubicBezTo>
                      <a:cubicBezTo>
                        <a:pt x="26" y="88"/>
                        <a:pt x="27" y="86"/>
                        <a:pt x="27" y="85"/>
                      </a:cubicBezTo>
                      <a:cubicBezTo>
                        <a:pt x="27" y="85"/>
                        <a:pt x="27" y="83"/>
                        <a:pt x="27" y="83"/>
                      </a:cubicBezTo>
                      <a:cubicBezTo>
                        <a:pt x="27" y="82"/>
                        <a:pt x="28" y="78"/>
                        <a:pt x="28" y="78"/>
                      </a:cubicBezTo>
                      <a:cubicBezTo>
                        <a:pt x="28" y="78"/>
                        <a:pt x="24" y="87"/>
                        <a:pt x="22" y="93"/>
                      </a:cubicBezTo>
                      <a:cubicBezTo>
                        <a:pt x="22" y="93"/>
                        <a:pt x="24" y="93"/>
                        <a:pt x="24" y="94"/>
                      </a:cubicBezTo>
                      <a:cubicBezTo>
                        <a:pt x="24" y="95"/>
                        <a:pt x="24" y="96"/>
                        <a:pt x="24" y="97"/>
                      </a:cubicBezTo>
                      <a:cubicBezTo>
                        <a:pt x="24" y="98"/>
                        <a:pt x="24" y="98"/>
                        <a:pt x="24" y="102"/>
                      </a:cubicBezTo>
                      <a:cubicBezTo>
                        <a:pt x="24" y="105"/>
                        <a:pt x="25" y="106"/>
                        <a:pt x="24" y="107"/>
                      </a:cubicBezTo>
                      <a:cubicBezTo>
                        <a:pt x="24" y="108"/>
                        <a:pt x="23" y="110"/>
                        <a:pt x="23" y="111"/>
                      </a:cubicBezTo>
                      <a:cubicBezTo>
                        <a:pt x="23" y="112"/>
                        <a:pt x="24" y="116"/>
                        <a:pt x="24" y="116"/>
                      </a:cubicBezTo>
                      <a:cubicBezTo>
                        <a:pt x="25" y="117"/>
                        <a:pt x="25" y="117"/>
                        <a:pt x="25" y="118"/>
                      </a:cubicBezTo>
                      <a:cubicBezTo>
                        <a:pt x="26" y="119"/>
                        <a:pt x="24" y="121"/>
                        <a:pt x="26" y="119"/>
                      </a:cubicBezTo>
                      <a:cubicBezTo>
                        <a:pt x="28" y="116"/>
                        <a:pt x="28" y="115"/>
                        <a:pt x="28" y="115"/>
                      </a:cubicBezTo>
                      <a:cubicBezTo>
                        <a:pt x="29" y="114"/>
                        <a:pt x="29" y="114"/>
                        <a:pt x="29" y="114"/>
                      </a:cubicBezTo>
                      <a:cubicBezTo>
                        <a:pt x="29" y="114"/>
                        <a:pt x="29" y="112"/>
                        <a:pt x="32" y="112"/>
                      </a:cubicBezTo>
                      <a:cubicBezTo>
                        <a:pt x="34" y="113"/>
                        <a:pt x="34" y="112"/>
                        <a:pt x="35" y="113"/>
                      </a:cubicBezTo>
                      <a:cubicBezTo>
                        <a:pt x="35" y="114"/>
                        <a:pt x="34" y="116"/>
                        <a:pt x="35" y="116"/>
                      </a:cubicBezTo>
                      <a:cubicBezTo>
                        <a:pt x="36" y="117"/>
                        <a:pt x="39" y="115"/>
                        <a:pt x="40" y="115"/>
                      </a:cubicBezTo>
                      <a:cubicBezTo>
                        <a:pt x="41" y="116"/>
                        <a:pt x="42" y="116"/>
                        <a:pt x="43" y="117"/>
                      </a:cubicBezTo>
                      <a:cubicBezTo>
                        <a:pt x="43" y="119"/>
                        <a:pt x="44" y="121"/>
                        <a:pt x="45" y="121"/>
                      </a:cubicBezTo>
                      <a:cubicBezTo>
                        <a:pt x="45" y="122"/>
                        <a:pt x="45" y="124"/>
                        <a:pt x="46" y="125"/>
                      </a:cubicBezTo>
                      <a:cubicBezTo>
                        <a:pt x="46" y="126"/>
                        <a:pt x="49" y="127"/>
                        <a:pt x="50" y="127"/>
                      </a:cubicBezTo>
                      <a:cubicBezTo>
                        <a:pt x="50" y="127"/>
                        <a:pt x="54" y="128"/>
                        <a:pt x="54" y="128"/>
                      </a:cubicBezTo>
                      <a:cubicBezTo>
                        <a:pt x="55" y="129"/>
                        <a:pt x="54" y="130"/>
                        <a:pt x="56" y="131"/>
                      </a:cubicBezTo>
                      <a:cubicBezTo>
                        <a:pt x="58" y="131"/>
                        <a:pt x="58" y="135"/>
                        <a:pt x="58" y="135"/>
                      </a:cubicBezTo>
                      <a:cubicBezTo>
                        <a:pt x="58" y="135"/>
                        <a:pt x="59" y="138"/>
                        <a:pt x="59" y="138"/>
                      </a:cubicBezTo>
                      <a:cubicBezTo>
                        <a:pt x="58" y="139"/>
                        <a:pt x="58" y="141"/>
                        <a:pt x="59" y="141"/>
                      </a:cubicBezTo>
                      <a:cubicBezTo>
                        <a:pt x="61" y="141"/>
                        <a:pt x="63" y="142"/>
                        <a:pt x="63" y="142"/>
                      </a:cubicBezTo>
                      <a:cubicBezTo>
                        <a:pt x="63" y="142"/>
                        <a:pt x="62" y="144"/>
                        <a:pt x="64" y="145"/>
                      </a:cubicBezTo>
                      <a:cubicBezTo>
                        <a:pt x="67" y="146"/>
                        <a:pt x="69" y="147"/>
                        <a:pt x="70" y="147"/>
                      </a:cubicBezTo>
                      <a:cubicBezTo>
                        <a:pt x="70" y="147"/>
                        <a:pt x="68" y="149"/>
                        <a:pt x="71" y="149"/>
                      </a:cubicBezTo>
                      <a:cubicBezTo>
                        <a:pt x="74" y="149"/>
                        <a:pt x="76" y="149"/>
                        <a:pt x="78" y="150"/>
                      </a:cubicBezTo>
                      <a:cubicBezTo>
                        <a:pt x="79" y="151"/>
                        <a:pt x="78" y="152"/>
                        <a:pt x="82" y="154"/>
                      </a:cubicBezTo>
                      <a:cubicBezTo>
                        <a:pt x="85" y="156"/>
                        <a:pt x="86" y="157"/>
                        <a:pt x="87" y="157"/>
                      </a:cubicBezTo>
                      <a:cubicBezTo>
                        <a:pt x="88" y="158"/>
                        <a:pt x="90" y="157"/>
                        <a:pt x="89" y="160"/>
                      </a:cubicBezTo>
                      <a:cubicBezTo>
                        <a:pt x="89" y="163"/>
                        <a:pt x="88" y="165"/>
                        <a:pt x="87" y="166"/>
                      </a:cubicBezTo>
                      <a:cubicBezTo>
                        <a:pt x="86" y="167"/>
                        <a:pt x="84" y="170"/>
                        <a:pt x="83" y="171"/>
                      </a:cubicBezTo>
                      <a:cubicBezTo>
                        <a:pt x="82" y="172"/>
                        <a:pt x="81" y="174"/>
                        <a:pt x="82" y="176"/>
                      </a:cubicBezTo>
                      <a:cubicBezTo>
                        <a:pt x="83" y="178"/>
                        <a:pt x="84" y="180"/>
                        <a:pt x="84" y="181"/>
                      </a:cubicBezTo>
                      <a:cubicBezTo>
                        <a:pt x="84" y="182"/>
                        <a:pt x="85" y="185"/>
                        <a:pt x="84" y="187"/>
                      </a:cubicBezTo>
                      <a:cubicBezTo>
                        <a:pt x="83" y="188"/>
                        <a:pt x="82" y="190"/>
                        <a:pt x="82" y="190"/>
                      </a:cubicBezTo>
                      <a:cubicBezTo>
                        <a:pt x="82" y="190"/>
                        <a:pt x="84" y="192"/>
                        <a:pt x="83" y="194"/>
                      </a:cubicBezTo>
                      <a:cubicBezTo>
                        <a:pt x="81" y="196"/>
                        <a:pt x="78" y="198"/>
                        <a:pt x="77" y="198"/>
                      </a:cubicBezTo>
                      <a:cubicBezTo>
                        <a:pt x="76" y="199"/>
                        <a:pt x="73" y="201"/>
                        <a:pt x="73" y="201"/>
                      </a:cubicBezTo>
                      <a:cubicBezTo>
                        <a:pt x="73" y="201"/>
                        <a:pt x="73" y="207"/>
                        <a:pt x="73" y="208"/>
                      </a:cubicBezTo>
                      <a:cubicBezTo>
                        <a:pt x="73" y="209"/>
                        <a:pt x="68" y="217"/>
                        <a:pt x="69" y="219"/>
                      </a:cubicBezTo>
                      <a:cubicBezTo>
                        <a:pt x="71" y="221"/>
                        <a:pt x="71" y="224"/>
                        <a:pt x="71" y="225"/>
                      </a:cubicBezTo>
                      <a:cubicBezTo>
                        <a:pt x="71" y="226"/>
                        <a:pt x="70" y="226"/>
                        <a:pt x="69" y="227"/>
                      </a:cubicBezTo>
                      <a:cubicBezTo>
                        <a:pt x="69" y="228"/>
                        <a:pt x="66" y="227"/>
                        <a:pt x="68" y="230"/>
                      </a:cubicBezTo>
                      <a:cubicBezTo>
                        <a:pt x="70" y="233"/>
                        <a:pt x="71" y="234"/>
                        <a:pt x="72" y="236"/>
                      </a:cubicBezTo>
                      <a:cubicBezTo>
                        <a:pt x="73" y="238"/>
                        <a:pt x="72" y="238"/>
                        <a:pt x="74" y="240"/>
                      </a:cubicBezTo>
                      <a:cubicBezTo>
                        <a:pt x="75" y="242"/>
                        <a:pt x="76" y="243"/>
                        <a:pt x="77" y="245"/>
                      </a:cubicBezTo>
                      <a:cubicBezTo>
                        <a:pt x="79" y="246"/>
                        <a:pt x="80" y="247"/>
                        <a:pt x="80" y="248"/>
                      </a:cubicBezTo>
                      <a:cubicBezTo>
                        <a:pt x="80" y="250"/>
                        <a:pt x="84" y="254"/>
                        <a:pt x="80" y="251"/>
                      </a:cubicBezTo>
                      <a:cubicBezTo>
                        <a:pt x="76" y="248"/>
                        <a:pt x="79" y="251"/>
                        <a:pt x="74" y="247"/>
                      </a:cubicBezTo>
                      <a:cubicBezTo>
                        <a:pt x="69" y="242"/>
                        <a:pt x="68" y="244"/>
                        <a:pt x="66" y="241"/>
                      </a:cubicBezTo>
                      <a:cubicBezTo>
                        <a:pt x="64" y="239"/>
                        <a:pt x="67" y="248"/>
                        <a:pt x="63" y="237"/>
                      </a:cubicBezTo>
                      <a:cubicBezTo>
                        <a:pt x="59" y="226"/>
                        <a:pt x="57" y="227"/>
                        <a:pt x="56" y="225"/>
                      </a:cubicBezTo>
                      <a:cubicBezTo>
                        <a:pt x="55" y="223"/>
                        <a:pt x="56" y="225"/>
                        <a:pt x="53" y="220"/>
                      </a:cubicBezTo>
                      <a:cubicBezTo>
                        <a:pt x="50" y="214"/>
                        <a:pt x="53" y="218"/>
                        <a:pt x="50" y="214"/>
                      </a:cubicBezTo>
                      <a:cubicBezTo>
                        <a:pt x="47" y="211"/>
                        <a:pt x="47" y="216"/>
                        <a:pt x="46" y="209"/>
                      </a:cubicBezTo>
                      <a:cubicBezTo>
                        <a:pt x="45" y="203"/>
                        <a:pt x="44" y="207"/>
                        <a:pt x="43" y="200"/>
                      </a:cubicBezTo>
                      <a:cubicBezTo>
                        <a:pt x="41" y="193"/>
                        <a:pt x="44" y="192"/>
                        <a:pt x="40" y="189"/>
                      </a:cubicBezTo>
                      <a:cubicBezTo>
                        <a:pt x="36" y="186"/>
                        <a:pt x="36" y="187"/>
                        <a:pt x="35" y="185"/>
                      </a:cubicBezTo>
                      <a:cubicBezTo>
                        <a:pt x="34" y="182"/>
                        <a:pt x="35" y="185"/>
                        <a:pt x="32" y="179"/>
                      </a:cubicBezTo>
                      <a:cubicBezTo>
                        <a:pt x="28" y="172"/>
                        <a:pt x="24" y="170"/>
                        <a:pt x="24" y="159"/>
                      </a:cubicBezTo>
                      <a:cubicBezTo>
                        <a:pt x="24" y="149"/>
                        <a:pt x="24" y="147"/>
                        <a:pt x="24" y="147"/>
                      </a:cubicBezTo>
                      <a:cubicBezTo>
                        <a:pt x="24" y="147"/>
                        <a:pt x="19" y="143"/>
                        <a:pt x="20" y="137"/>
                      </a:cubicBezTo>
                      <a:cubicBezTo>
                        <a:pt x="22" y="131"/>
                        <a:pt x="23" y="133"/>
                        <a:pt x="22" y="131"/>
                      </a:cubicBezTo>
                      <a:cubicBezTo>
                        <a:pt x="22" y="129"/>
                        <a:pt x="21" y="129"/>
                        <a:pt x="19" y="127"/>
                      </a:cubicBezTo>
                      <a:cubicBezTo>
                        <a:pt x="17" y="124"/>
                        <a:pt x="17" y="125"/>
                        <a:pt x="17" y="123"/>
                      </a:cubicBezTo>
                      <a:cubicBezTo>
                        <a:pt x="16" y="122"/>
                        <a:pt x="16" y="118"/>
                        <a:pt x="16" y="118"/>
                      </a:cubicBezTo>
                      <a:cubicBezTo>
                        <a:pt x="14" y="119"/>
                        <a:pt x="14" y="119"/>
                        <a:pt x="14" y="119"/>
                      </a:cubicBezTo>
                      <a:cubicBezTo>
                        <a:pt x="14" y="119"/>
                        <a:pt x="0" y="258"/>
                        <a:pt x="138" y="278"/>
                      </a:cubicBezTo>
                      <a:cubicBezTo>
                        <a:pt x="138" y="278"/>
                        <a:pt x="106" y="271"/>
                        <a:pt x="104" y="265"/>
                      </a:cubicBezTo>
                      <a:cubicBezTo>
                        <a:pt x="104" y="265"/>
                        <a:pt x="103" y="259"/>
                        <a:pt x="104" y="259"/>
                      </a:cubicBezTo>
                      <a:cubicBezTo>
                        <a:pt x="106" y="259"/>
                        <a:pt x="108" y="260"/>
                        <a:pt x="110" y="258"/>
                      </a:cubicBezTo>
                      <a:cubicBezTo>
                        <a:pt x="112" y="257"/>
                        <a:pt x="114" y="255"/>
                        <a:pt x="114" y="255"/>
                      </a:cubicBezTo>
                      <a:cubicBezTo>
                        <a:pt x="114" y="257"/>
                        <a:pt x="114" y="257"/>
                        <a:pt x="114" y="257"/>
                      </a:cubicBezTo>
                      <a:cubicBezTo>
                        <a:pt x="114" y="257"/>
                        <a:pt x="112" y="258"/>
                        <a:pt x="118" y="257"/>
                      </a:cubicBezTo>
                      <a:cubicBezTo>
                        <a:pt x="125" y="256"/>
                        <a:pt x="125" y="256"/>
                        <a:pt x="127" y="255"/>
                      </a:cubicBezTo>
                      <a:cubicBezTo>
                        <a:pt x="129" y="254"/>
                        <a:pt x="132" y="249"/>
                        <a:pt x="133" y="252"/>
                      </a:cubicBezTo>
                      <a:cubicBezTo>
                        <a:pt x="135" y="255"/>
                        <a:pt x="132" y="254"/>
                        <a:pt x="135" y="255"/>
                      </a:cubicBezTo>
                      <a:cubicBezTo>
                        <a:pt x="137" y="257"/>
                        <a:pt x="143" y="255"/>
                        <a:pt x="143" y="255"/>
                      </a:cubicBezTo>
                      <a:cubicBezTo>
                        <a:pt x="143" y="255"/>
                        <a:pt x="153" y="255"/>
                        <a:pt x="154" y="254"/>
                      </a:cubicBezTo>
                      <a:cubicBezTo>
                        <a:pt x="155" y="253"/>
                        <a:pt x="155" y="252"/>
                        <a:pt x="156" y="252"/>
                      </a:cubicBezTo>
                      <a:cubicBezTo>
                        <a:pt x="158" y="252"/>
                        <a:pt x="159" y="255"/>
                        <a:pt x="159" y="255"/>
                      </a:cubicBezTo>
                      <a:cubicBezTo>
                        <a:pt x="154" y="258"/>
                        <a:pt x="154" y="258"/>
                        <a:pt x="154" y="258"/>
                      </a:cubicBezTo>
                      <a:cubicBezTo>
                        <a:pt x="149" y="262"/>
                        <a:pt x="149" y="262"/>
                        <a:pt x="149" y="262"/>
                      </a:cubicBezTo>
                      <a:cubicBezTo>
                        <a:pt x="149" y="262"/>
                        <a:pt x="146" y="262"/>
                        <a:pt x="148" y="263"/>
                      </a:cubicBezTo>
                      <a:cubicBezTo>
                        <a:pt x="150" y="264"/>
                        <a:pt x="151" y="264"/>
                        <a:pt x="154" y="264"/>
                      </a:cubicBezTo>
                      <a:cubicBezTo>
                        <a:pt x="156" y="265"/>
                        <a:pt x="161" y="269"/>
                        <a:pt x="163" y="266"/>
                      </a:cubicBezTo>
                      <a:cubicBezTo>
                        <a:pt x="164" y="264"/>
                        <a:pt x="164" y="263"/>
                        <a:pt x="165" y="262"/>
                      </a:cubicBezTo>
                      <a:cubicBezTo>
                        <a:pt x="166" y="260"/>
                        <a:pt x="166" y="258"/>
                        <a:pt x="168" y="258"/>
                      </a:cubicBezTo>
                      <a:cubicBezTo>
                        <a:pt x="171" y="258"/>
                        <a:pt x="173" y="259"/>
                        <a:pt x="173" y="259"/>
                      </a:cubicBezTo>
                      <a:cubicBezTo>
                        <a:pt x="171" y="263"/>
                        <a:pt x="171" y="263"/>
                        <a:pt x="171" y="263"/>
                      </a:cubicBezTo>
                      <a:cubicBezTo>
                        <a:pt x="171" y="263"/>
                        <a:pt x="175" y="263"/>
                        <a:pt x="177" y="263"/>
                      </a:cubicBezTo>
                      <a:cubicBezTo>
                        <a:pt x="178" y="263"/>
                        <a:pt x="179" y="265"/>
                        <a:pt x="181" y="263"/>
                      </a:cubicBezTo>
                      <a:cubicBezTo>
                        <a:pt x="183" y="261"/>
                        <a:pt x="183" y="261"/>
                        <a:pt x="186" y="260"/>
                      </a:cubicBezTo>
                      <a:cubicBezTo>
                        <a:pt x="188" y="260"/>
                        <a:pt x="191" y="259"/>
                        <a:pt x="192" y="259"/>
                      </a:cubicBezTo>
                      <a:cubicBezTo>
                        <a:pt x="193" y="260"/>
                        <a:pt x="195" y="260"/>
                        <a:pt x="196" y="260"/>
                      </a:cubicBezTo>
                      <a:cubicBezTo>
                        <a:pt x="197" y="260"/>
                        <a:pt x="202" y="264"/>
                        <a:pt x="203" y="263"/>
                      </a:cubicBezTo>
                      <a:cubicBezTo>
                        <a:pt x="204" y="262"/>
                        <a:pt x="210" y="263"/>
                        <a:pt x="210" y="263"/>
                      </a:cubicBezTo>
                      <a:cubicBezTo>
                        <a:pt x="210" y="263"/>
                        <a:pt x="194" y="277"/>
                        <a:pt x="160" y="278"/>
                      </a:cubicBezTo>
                      <a:cubicBezTo>
                        <a:pt x="160" y="278"/>
                        <a:pt x="236" y="282"/>
                        <a:pt x="279" y="207"/>
                      </a:cubicBezTo>
                      <a:cubicBezTo>
                        <a:pt x="322" y="133"/>
                        <a:pt x="292" y="37"/>
                        <a:pt x="194" y="4"/>
                      </a:cubicBezTo>
                      <a:cubicBezTo>
                        <a:pt x="194" y="4"/>
                        <a:pt x="267" y="31"/>
                        <a:pt x="287" y="102"/>
                      </a:cubicBezTo>
                      <a:cubicBezTo>
                        <a:pt x="286" y="103"/>
                        <a:pt x="286" y="103"/>
                        <a:pt x="286" y="103"/>
                      </a:cubicBezTo>
                      <a:cubicBezTo>
                        <a:pt x="284" y="101"/>
                        <a:pt x="284" y="102"/>
                        <a:pt x="283" y="99"/>
                      </a:cubicBezTo>
                      <a:cubicBezTo>
                        <a:pt x="281" y="95"/>
                        <a:pt x="282" y="96"/>
                        <a:pt x="281" y="94"/>
                      </a:cubicBezTo>
                      <a:cubicBezTo>
                        <a:pt x="280" y="91"/>
                        <a:pt x="280" y="93"/>
                        <a:pt x="278" y="91"/>
                      </a:cubicBezTo>
                      <a:cubicBezTo>
                        <a:pt x="277" y="88"/>
                        <a:pt x="276" y="89"/>
                        <a:pt x="275" y="87"/>
                      </a:cubicBezTo>
                      <a:cubicBezTo>
                        <a:pt x="274" y="86"/>
                        <a:pt x="272" y="82"/>
                        <a:pt x="271" y="81"/>
                      </a:cubicBezTo>
                      <a:cubicBezTo>
                        <a:pt x="270" y="79"/>
                        <a:pt x="267" y="79"/>
                        <a:pt x="266" y="79"/>
                      </a:cubicBezTo>
                      <a:cubicBezTo>
                        <a:pt x="265" y="78"/>
                        <a:pt x="265" y="77"/>
                        <a:pt x="265" y="78"/>
                      </a:cubicBezTo>
                      <a:cubicBezTo>
                        <a:pt x="264" y="80"/>
                        <a:pt x="267" y="82"/>
                        <a:pt x="267" y="82"/>
                      </a:cubicBezTo>
                      <a:cubicBezTo>
                        <a:pt x="267" y="88"/>
                        <a:pt x="267" y="88"/>
                        <a:pt x="267" y="88"/>
                      </a:cubicBezTo>
                      <a:cubicBezTo>
                        <a:pt x="267" y="88"/>
                        <a:pt x="269" y="93"/>
                        <a:pt x="269" y="94"/>
                      </a:cubicBezTo>
                      <a:cubicBezTo>
                        <a:pt x="269" y="95"/>
                        <a:pt x="267" y="99"/>
                        <a:pt x="267" y="99"/>
                      </a:cubicBezTo>
                      <a:cubicBezTo>
                        <a:pt x="267" y="99"/>
                        <a:pt x="266" y="103"/>
                        <a:pt x="265" y="103"/>
                      </a:cubicBezTo>
                      <a:cubicBezTo>
                        <a:pt x="264" y="104"/>
                        <a:pt x="256" y="105"/>
                        <a:pt x="256" y="105"/>
                      </a:cubicBezTo>
                      <a:cubicBezTo>
                        <a:pt x="256" y="105"/>
                        <a:pt x="254" y="103"/>
                        <a:pt x="253" y="101"/>
                      </a:cubicBezTo>
                      <a:cubicBezTo>
                        <a:pt x="251" y="98"/>
                        <a:pt x="247" y="98"/>
                        <a:pt x="246" y="97"/>
                      </a:cubicBezTo>
                      <a:cubicBezTo>
                        <a:pt x="246" y="96"/>
                        <a:pt x="247" y="94"/>
                        <a:pt x="245" y="91"/>
                      </a:cubicBezTo>
                      <a:cubicBezTo>
                        <a:pt x="243" y="88"/>
                        <a:pt x="245" y="89"/>
                        <a:pt x="243" y="87"/>
                      </a:cubicBezTo>
                      <a:cubicBezTo>
                        <a:pt x="240" y="84"/>
                        <a:pt x="240" y="84"/>
                        <a:pt x="240" y="84"/>
                      </a:cubicBezTo>
                      <a:cubicBezTo>
                        <a:pt x="240" y="84"/>
                        <a:pt x="234" y="82"/>
                        <a:pt x="236" y="86"/>
                      </a:cubicBezTo>
                      <a:cubicBezTo>
                        <a:pt x="238" y="89"/>
                        <a:pt x="236" y="93"/>
                        <a:pt x="238" y="93"/>
                      </a:cubicBezTo>
                      <a:cubicBezTo>
                        <a:pt x="239" y="93"/>
                        <a:pt x="240" y="92"/>
                        <a:pt x="242" y="95"/>
                      </a:cubicBezTo>
                      <a:cubicBezTo>
                        <a:pt x="243" y="98"/>
                        <a:pt x="243" y="99"/>
                        <a:pt x="244" y="100"/>
                      </a:cubicBezTo>
                      <a:cubicBezTo>
                        <a:pt x="245" y="101"/>
                        <a:pt x="245" y="105"/>
                        <a:pt x="247" y="106"/>
                      </a:cubicBezTo>
                      <a:cubicBezTo>
                        <a:pt x="248" y="106"/>
                        <a:pt x="252" y="106"/>
                        <a:pt x="251" y="107"/>
                      </a:cubicBezTo>
                      <a:cubicBezTo>
                        <a:pt x="251" y="109"/>
                        <a:pt x="249" y="111"/>
                        <a:pt x="251" y="112"/>
                      </a:cubicBezTo>
                      <a:cubicBezTo>
                        <a:pt x="254" y="113"/>
                        <a:pt x="254" y="114"/>
                        <a:pt x="255" y="113"/>
                      </a:cubicBezTo>
                      <a:cubicBezTo>
                        <a:pt x="257" y="113"/>
                        <a:pt x="256" y="114"/>
                        <a:pt x="258" y="113"/>
                      </a:cubicBezTo>
                      <a:cubicBezTo>
                        <a:pt x="261" y="112"/>
                        <a:pt x="263" y="112"/>
                        <a:pt x="263" y="112"/>
                      </a:cubicBezTo>
                      <a:cubicBezTo>
                        <a:pt x="263" y="112"/>
                        <a:pt x="266" y="114"/>
                        <a:pt x="266" y="115"/>
                      </a:cubicBezTo>
                      <a:cubicBezTo>
                        <a:pt x="266" y="116"/>
                        <a:pt x="265" y="122"/>
                        <a:pt x="265" y="122"/>
                      </a:cubicBezTo>
                      <a:cubicBezTo>
                        <a:pt x="262" y="127"/>
                        <a:pt x="262" y="127"/>
                        <a:pt x="262" y="127"/>
                      </a:cubicBezTo>
                      <a:cubicBezTo>
                        <a:pt x="262" y="127"/>
                        <a:pt x="262" y="137"/>
                        <a:pt x="261" y="137"/>
                      </a:cubicBezTo>
                      <a:cubicBezTo>
                        <a:pt x="259" y="137"/>
                        <a:pt x="257" y="141"/>
                        <a:pt x="256" y="142"/>
                      </a:cubicBezTo>
                      <a:cubicBezTo>
                        <a:pt x="255" y="143"/>
                        <a:pt x="255" y="149"/>
                        <a:pt x="255" y="149"/>
                      </a:cubicBezTo>
                      <a:cubicBezTo>
                        <a:pt x="252" y="153"/>
                        <a:pt x="252" y="153"/>
                        <a:pt x="252" y="153"/>
                      </a:cubicBezTo>
                      <a:cubicBezTo>
                        <a:pt x="252" y="153"/>
                        <a:pt x="252" y="158"/>
                        <a:pt x="252" y="159"/>
                      </a:cubicBezTo>
                      <a:cubicBezTo>
                        <a:pt x="252" y="160"/>
                        <a:pt x="253" y="165"/>
                        <a:pt x="252" y="168"/>
                      </a:cubicBezTo>
                      <a:cubicBezTo>
                        <a:pt x="252" y="171"/>
                        <a:pt x="248" y="173"/>
                        <a:pt x="248" y="173"/>
                      </a:cubicBezTo>
                      <a:cubicBezTo>
                        <a:pt x="248" y="173"/>
                        <a:pt x="253" y="178"/>
                        <a:pt x="250" y="179"/>
                      </a:cubicBezTo>
                      <a:cubicBezTo>
                        <a:pt x="248" y="179"/>
                        <a:pt x="245" y="183"/>
                        <a:pt x="244" y="184"/>
                      </a:cubicBezTo>
                      <a:cubicBezTo>
                        <a:pt x="244" y="185"/>
                        <a:pt x="244" y="187"/>
                        <a:pt x="242" y="187"/>
                      </a:cubicBezTo>
                      <a:cubicBezTo>
                        <a:pt x="241" y="188"/>
                        <a:pt x="238" y="188"/>
                        <a:pt x="238" y="189"/>
                      </a:cubicBezTo>
                      <a:cubicBezTo>
                        <a:pt x="238" y="190"/>
                        <a:pt x="238" y="194"/>
                        <a:pt x="238" y="194"/>
                      </a:cubicBezTo>
                      <a:cubicBezTo>
                        <a:pt x="233" y="202"/>
                        <a:pt x="233" y="202"/>
                        <a:pt x="233" y="202"/>
                      </a:cubicBezTo>
                      <a:cubicBezTo>
                        <a:pt x="226" y="207"/>
                        <a:pt x="226" y="207"/>
                        <a:pt x="226" y="207"/>
                      </a:cubicBezTo>
                      <a:cubicBezTo>
                        <a:pt x="226" y="207"/>
                        <a:pt x="227" y="210"/>
                        <a:pt x="225" y="211"/>
                      </a:cubicBezTo>
                      <a:cubicBezTo>
                        <a:pt x="223" y="211"/>
                        <a:pt x="217" y="214"/>
                        <a:pt x="216" y="215"/>
                      </a:cubicBezTo>
                      <a:cubicBezTo>
                        <a:pt x="215" y="216"/>
                        <a:pt x="210" y="218"/>
                        <a:pt x="208" y="218"/>
                      </a:cubicBezTo>
                      <a:cubicBezTo>
                        <a:pt x="206" y="218"/>
                        <a:pt x="209" y="223"/>
                        <a:pt x="206" y="218"/>
                      </a:cubicBezTo>
                      <a:cubicBezTo>
                        <a:pt x="204" y="213"/>
                        <a:pt x="206" y="216"/>
                        <a:pt x="203" y="211"/>
                      </a:cubicBezTo>
                      <a:cubicBezTo>
                        <a:pt x="201" y="206"/>
                        <a:pt x="201" y="210"/>
                        <a:pt x="201" y="206"/>
                      </a:cubicBezTo>
                      <a:cubicBezTo>
                        <a:pt x="201" y="202"/>
                        <a:pt x="201" y="206"/>
                        <a:pt x="201" y="202"/>
                      </a:cubicBezTo>
                      <a:cubicBezTo>
                        <a:pt x="201" y="198"/>
                        <a:pt x="202" y="201"/>
                        <a:pt x="200" y="197"/>
                      </a:cubicBezTo>
                      <a:cubicBezTo>
                        <a:pt x="198" y="192"/>
                        <a:pt x="199" y="194"/>
                        <a:pt x="196" y="191"/>
                      </a:cubicBezTo>
                      <a:cubicBezTo>
                        <a:pt x="193" y="188"/>
                        <a:pt x="191" y="191"/>
                        <a:pt x="193" y="187"/>
                      </a:cubicBezTo>
                      <a:cubicBezTo>
                        <a:pt x="195" y="183"/>
                        <a:pt x="194" y="187"/>
                        <a:pt x="195" y="183"/>
                      </a:cubicBezTo>
                      <a:cubicBezTo>
                        <a:pt x="196" y="178"/>
                        <a:pt x="194" y="178"/>
                        <a:pt x="197" y="176"/>
                      </a:cubicBezTo>
                      <a:cubicBezTo>
                        <a:pt x="200" y="174"/>
                        <a:pt x="202" y="173"/>
                        <a:pt x="201" y="171"/>
                      </a:cubicBezTo>
                      <a:cubicBezTo>
                        <a:pt x="201" y="168"/>
                        <a:pt x="201" y="167"/>
                        <a:pt x="201" y="165"/>
                      </a:cubicBezTo>
                      <a:cubicBezTo>
                        <a:pt x="200" y="164"/>
                        <a:pt x="197" y="161"/>
                        <a:pt x="197" y="160"/>
                      </a:cubicBezTo>
                      <a:cubicBezTo>
                        <a:pt x="197" y="159"/>
                        <a:pt x="197" y="160"/>
                        <a:pt x="195" y="157"/>
                      </a:cubicBezTo>
                      <a:cubicBezTo>
                        <a:pt x="193" y="154"/>
                        <a:pt x="191" y="152"/>
                        <a:pt x="191" y="152"/>
                      </a:cubicBezTo>
                      <a:cubicBezTo>
                        <a:pt x="191" y="152"/>
                        <a:pt x="191" y="145"/>
                        <a:pt x="191" y="143"/>
                      </a:cubicBezTo>
                      <a:cubicBezTo>
                        <a:pt x="191" y="140"/>
                        <a:pt x="190" y="144"/>
                        <a:pt x="191" y="140"/>
                      </a:cubicBezTo>
                      <a:cubicBezTo>
                        <a:pt x="192" y="136"/>
                        <a:pt x="192" y="133"/>
                        <a:pt x="192" y="133"/>
                      </a:cubicBezTo>
                      <a:cubicBezTo>
                        <a:pt x="192" y="133"/>
                        <a:pt x="187" y="130"/>
                        <a:pt x="185" y="130"/>
                      </a:cubicBezTo>
                      <a:cubicBezTo>
                        <a:pt x="183" y="131"/>
                        <a:pt x="183" y="134"/>
                        <a:pt x="180" y="131"/>
                      </a:cubicBezTo>
                      <a:cubicBezTo>
                        <a:pt x="178" y="129"/>
                        <a:pt x="178" y="127"/>
                        <a:pt x="177" y="127"/>
                      </a:cubicBezTo>
                      <a:cubicBezTo>
                        <a:pt x="176" y="126"/>
                        <a:pt x="174" y="126"/>
                        <a:pt x="173" y="127"/>
                      </a:cubicBezTo>
                      <a:cubicBezTo>
                        <a:pt x="171" y="128"/>
                        <a:pt x="167" y="128"/>
                        <a:pt x="164" y="130"/>
                      </a:cubicBezTo>
                      <a:cubicBezTo>
                        <a:pt x="161" y="131"/>
                        <a:pt x="160" y="131"/>
                        <a:pt x="157" y="131"/>
                      </a:cubicBezTo>
                      <a:cubicBezTo>
                        <a:pt x="153" y="131"/>
                        <a:pt x="148" y="132"/>
                        <a:pt x="145" y="130"/>
                      </a:cubicBezTo>
                      <a:cubicBezTo>
                        <a:pt x="142" y="129"/>
                        <a:pt x="142" y="131"/>
                        <a:pt x="140" y="128"/>
                      </a:cubicBezTo>
                      <a:cubicBezTo>
                        <a:pt x="139" y="124"/>
                        <a:pt x="140" y="125"/>
                        <a:pt x="137" y="123"/>
                      </a:cubicBezTo>
                      <a:cubicBezTo>
                        <a:pt x="135" y="122"/>
                        <a:pt x="134" y="123"/>
                        <a:pt x="134" y="120"/>
                      </a:cubicBezTo>
                      <a:cubicBezTo>
                        <a:pt x="133" y="117"/>
                        <a:pt x="135" y="118"/>
                        <a:pt x="133" y="115"/>
                      </a:cubicBezTo>
                      <a:cubicBezTo>
                        <a:pt x="130" y="112"/>
                        <a:pt x="134" y="116"/>
                        <a:pt x="130" y="112"/>
                      </a:cubicBezTo>
                      <a:cubicBezTo>
                        <a:pt x="127" y="108"/>
                        <a:pt x="125" y="112"/>
                        <a:pt x="127" y="108"/>
                      </a:cubicBezTo>
                      <a:cubicBezTo>
                        <a:pt x="128" y="105"/>
                        <a:pt x="129" y="107"/>
                        <a:pt x="129" y="103"/>
                      </a:cubicBezTo>
                      <a:cubicBezTo>
                        <a:pt x="129" y="99"/>
                        <a:pt x="135" y="105"/>
                        <a:pt x="131" y="97"/>
                      </a:cubicBezTo>
                      <a:cubicBezTo>
                        <a:pt x="128" y="89"/>
                        <a:pt x="127" y="91"/>
                        <a:pt x="130" y="85"/>
                      </a:cubicBezTo>
                      <a:cubicBezTo>
                        <a:pt x="134" y="79"/>
                        <a:pt x="138" y="77"/>
                        <a:pt x="138" y="76"/>
                      </a:cubicBezTo>
                      <a:cubicBezTo>
                        <a:pt x="139" y="74"/>
                        <a:pt x="140" y="71"/>
                        <a:pt x="142" y="70"/>
                      </a:cubicBezTo>
                      <a:cubicBezTo>
                        <a:pt x="143" y="69"/>
                        <a:pt x="142" y="68"/>
                        <a:pt x="145" y="68"/>
                      </a:cubicBezTo>
                      <a:cubicBezTo>
                        <a:pt x="148" y="69"/>
                        <a:pt x="151" y="67"/>
                        <a:pt x="153" y="65"/>
                      </a:cubicBezTo>
                      <a:cubicBezTo>
                        <a:pt x="155" y="63"/>
                        <a:pt x="158" y="61"/>
                        <a:pt x="159" y="60"/>
                      </a:cubicBezTo>
                      <a:cubicBezTo>
                        <a:pt x="160" y="60"/>
                        <a:pt x="160" y="61"/>
                        <a:pt x="163" y="60"/>
                      </a:cubicBezTo>
                      <a:cubicBezTo>
                        <a:pt x="166" y="59"/>
                        <a:pt x="166" y="59"/>
                        <a:pt x="168" y="59"/>
                      </a:cubicBezTo>
                      <a:cubicBezTo>
                        <a:pt x="170" y="59"/>
                        <a:pt x="166" y="60"/>
                        <a:pt x="172" y="59"/>
                      </a:cubicBezTo>
                      <a:cubicBezTo>
                        <a:pt x="178" y="58"/>
                        <a:pt x="176" y="58"/>
                        <a:pt x="178" y="58"/>
                      </a:cubicBezTo>
                      <a:cubicBezTo>
                        <a:pt x="179" y="58"/>
                        <a:pt x="178" y="58"/>
                        <a:pt x="180" y="58"/>
                      </a:cubicBezTo>
                      <a:cubicBezTo>
                        <a:pt x="183" y="59"/>
                        <a:pt x="182" y="54"/>
                        <a:pt x="183" y="59"/>
                      </a:cubicBezTo>
                      <a:cubicBezTo>
                        <a:pt x="183" y="63"/>
                        <a:pt x="181" y="66"/>
                        <a:pt x="185" y="66"/>
                      </a:cubicBezTo>
                      <a:cubicBezTo>
                        <a:pt x="189" y="66"/>
                        <a:pt x="185" y="66"/>
                        <a:pt x="189" y="66"/>
                      </a:cubicBezTo>
                      <a:cubicBezTo>
                        <a:pt x="193" y="66"/>
                        <a:pt x="192" y="67"/>
                        <a:pt x="194" y="68"/>
                      </a:cubicBezTo>
                      <a:cubicBezTo>
                        <a:pt x="196" y="69"/>
                        <a:pt x="197" y="70"/>
                        <a:pt x="200" y="70"/>
                      </a:cubicBezTo>
                      <a:cubicBezTo>
                        <a:pt x="202" y="70"/>
                        <a:pt x="198" y="75"/>
                        <a:pt x="202" y="70"/>
                      </a:cubicBezTo>
                      <a:cubicBezTo>
                        <a:pt x="207" y="66"/>
                        <a:pt x="199" y="65"/>
                        <a:pt x="207" y="66"/>
                      </a:cubicBezTo>
                      <a:cubicBezTo>
                        <a:pt x="214" y="67"/>
                        <a:pt x="215" y="68"/>
                        <a:pt x="217" y="68"/>
                      </a:cubicBezTo>
                      <a:cubicBezTo>
                        <a:pt x="218" y="67"/>
                        <a:pt x="218" y="68"/>
                        <a:pt x="221" y="67"/>
                      </a:cubicBezTo>
                      <a:cubicBezTo>
                        <a:pt x="225" y="65"/>
                        <a:pt x="225" y="65"/>
                        <a:pt x="226" y="66"/>
                      </a:cubicBezTo>
                      <a:cubicBezTo>
                        <a:pt x="228" y="66"/>
                        <a:pt x="228" y="69"/>
                        <a:pt x="229" y="66"/>
                      </a:cubicBezTo>
                      <a:cubicBezTo>
                        <a:pt x="230" y="63"/>
                        <a:pt x="233" y="64"/>
                        <a:pt x="229" y="62"/>
                      </a:cubicBezTo>
                      <a:cubicBezTo>
                        <a:pt x="225" y="61"/>
                        <a:pt x="224" y="63"/>
                        <a:pt x="223" y="60"/>
                      </a:cubicBezTo>
                      <a:cubicBezTo>
                        <a:pt x="222" y="58"/>
                        <a:pt x="226" y="58"/>
                        <a:pt x="222" y="58"/>
                      </a:cubicBezTo>
                      <a:cubicBezTo>
                        <a:pt x="219" y="57"/>
                        <a:pt x="219" y="57"/>
                        <a:pt x="216" y="56"/>
                      </a:cubicBezTo>
                      <a:cubicBezTo>
                        <a:pt x="213" y="55"/>
                        <a:pt x="210" y="59"/>
                        <a:pt x="209" y="56"/>
                      </a:cubicBezTo>
                      <a:cubicBezTo>
                        <a:pt x="208" y="53"/>
                        <a:pt x="203" y="58"/>
                        <a:pt x="208" y="53"/>
                      </a:cubicBezTo>
                      <a:cubicBezTo>
                        <a:pt x="214" y="48"/>
                        <a:pt x="212" y="46"/>
                        <a:pt x="215" y="47"/>
                      </a:cubicBezTo>
                      <a:cubicBezTo>
                        <a:pt x="219" y="48"/>
                        <a:pt x="218" y="51"/>
                        <a:pt x="220" y="49"/>
                      </a:cubicBezTo>
                      <a:cubicBezTo>
                        <a:pt x="222" y="47"/>
                        <a:pt x="227" y="46"/>
                        <a:pt x="222" y="43"/>
                      </a:cubicBezTo>
                      <a:cubicBezTo>
                        <a:pt x="218" y="40"/>
                        <a:pt x="221" y="41"/>
                        <a:pt x="217" y="40"/>
                      </a:cubicBezTo>
                      <a:cubicBezTo>
                        <a:pt x="213" y="38"/>
                        <a:pt x="209" y="47"/>
                        <a:pt x="207" y="46"/>
                      </a:cubicBezTo>
                      <a:cubicBezTo>
                        <a:pt x="205" y="44"/>
                        <a:pt x="204" y="43"/>
                        <a:pt x="202" y="44"/>
                      </a:cubicBezTo>
                      <a:cubicBezTo>
                        <a:pt x="201" y="45"/>
                        <a:pt x="201" y="48"/>
                        <a:pt x="201" y="51"/>
                      </a:cubicBezTo>
                      <a:cubicBezTo>
                        <a:pt x="201" y="54"/>
                        <a:pt x="203" y="54"/>
                        <a:pt x="199" y="52"/>
                      </a:cubicBezTo>
                      <a:cubicBezTo>
                        <a:pt x="195" y="50"/>
                        <a:pt x="203" y="51"/>
                        <a:pt x="194" y="48"/>
                      </a:cubicBezTo>
                      <a:cubicBezTo>
                        <a:pt x="184" y="44"/>
                        <a:pt x="181" y="45"/>
                        <a:pt x="180" y="46"/>
                      </a:cubicBezTo>
                      <a:cubicBezTo>
                        <a:pt x="179" y="48"/>
                        <a:pt x="177" y="47"/>
                        <a:pt x="176" y="48"/>
                      </a:cubicBezTo>
                      <a:cubicBezTo>
                        <a:pt x="175" y="49"/>
                        <a:pt x="179" y="52"/>
                        <a:pt x="175" y="49"/>
                      </a:cubicBezTo>
                      <a:cubicBezTo>
                        <a:pt x="171" y="47"/>
                        <a:pt x="167" y="51"/>
                        <a:pt x="167" y="51"/>
                      </a:cubicBezTo>
                      <a:cubicBezTo>
                        <a:pt x="167" y="51"/>
                        <a:pt x="165" y="50"/>
                        <a:pt x="164" y="51"/>
                      </a:cubicBezTo>
                      <a:cubicBezTo>
                        <a:pt x="162" y="53"/>
                        <a:pt x="159" y="54"/>
                        <a:pt x="157" y="53"/>
                      </a:cubicBezTo>
                      <a:cubicBezTo>
                        <a:pt x="155" y="52"/>
                        <a:pt x="151" y="54"/>
                        <a:pt x="154" y="49"/>
                      </a:cubicBezTo>
                      <a:cubicBezTo>
                        <a:pt x="158" y="44"/>
                        <a:pt x="155" y="47"/>
                        <a:pt x="161" y="45"/>
                      </a:cubicBezTo>
                      <a:cubicBezTo>
                        <a:pt x="166" y="42"/>
                        <a:pt x="175" y="42"/>
                        <a:pt x="167" y="40"/>
                      </a:cubicBezTo>
                      <a:cubicBezTo>
                        <a:pt x="160" y="39"/>
                        <a:pt x="171" y="39"/>
                        <a:pt x="162" y="34"/>
                      </a:cubicBezTo>
                      <a:cubicBezTo>
                        <a:pt x="152" y="30"/>
                        <a:pt x="152" y="36"/>
                        <a:pt x="152" y="30"/>
                      </a:cubicBezTo>
                      <a:cubicBezTo>
                        <a:pt x="153" y="23"/>
                        <a:pt x="152" y="23"/>
                        <a:pt x="150" y="23"/>
                      </a:cubicBezTo>
                      <a:cubicBezTo>
                        <a:pt x="148" y="24"/>
                        <a:pt x="142" y="25"/>
                        <a:pt x="139" y="25"/>
                      </a:cubicBezTo>
                      <a:cubicBezTo>
                        <a:pt x="137" y="26"/>
                        <a:pt x="140" y="28"/>
                        <a:pt x="136" y="25"/>
                      </a:cubicBezTo>
                      <a:cubicBezTo>
                        <a:pt x="131" y="22"/>
                        <a:pt x="130" y="26"/>
                        <a:pt x="131" y="22"/>
                      </a:cubicBezTo>
                      <a:cubicBezTo>
                        <a:pt x="133" y="19"/>
                        <a:pt x="133" y="18"/>
                        <a:pt x="136" y="16"/>
                      </a:cubicBezTo>
                      <a:cubicBezTo>
                        <a:pt x="138" y="13"/>
                        <a:pt x="138" y="5"/>
                        <a:pt x="144" y="8"/>
                      </a:cubicBezTo>
                      <a:cubicBezTo>
                        <a:pt x="151" y="11"/>
                        <a:pt x="148" y="10"/>
                        <a:pt x="154" y="11"/>
                      </a:cubicBezTo>
                      <a:cubicBezTo>
                        <a:pt x="159" y="11"/>
                        <a:pt x="161" y="10"/>
                        <a:pt x="161" y="9"/>
                      </a:cubicBezTo>
                      <a:cubicBezTo>
                        <a:pt x="161" y="8"/>
                        <a:pt x="155" y="5"/>
                        <a:pt x="155" y="5"/>
                      </a:cubicBezTo>
                      <a:cubicBezTo>
                        <a:pt x="155" y="5"/>
                        <a:pt x="153" y="6"/>
                        <a:pt x="154" y="5"/>
                      </a:cubicBezTo>
                      <a:cubicBezTo>
                        <a:pt x="155" y="4"/>
                        <a:pt x="156" y="2"/>
                        <a:pt x="156" y="2"/>
                      </a:cubicBezTo>
                      <a:cubicBezTo>
                        <a:pt x="154" y="0"/>
                        <a:pt x="154" y="0"/>
                        <a:pt x="154" y="0"/>
                      </a:cubicBezTo>
                      <a:cubicBezTo>
                        <a:pt x="154" y="0"/>
                        <a:pt x="136" y="0"/>
                        <a:pt x="131" y="1"/>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81"/>
            <p:cNvGrpSpPr/>
            <p:nvPr/>
          </p:nvGrpSpPr>
          <p:grpSpPr>
            <a:xfrm>
              <a:off x="5211009" y="2151693"/>
              <a:ext cx="448719" cy="491590"/>
              <a:chOff x="5632271" y="2338443"/>
              <a:chExt cx="448719" cy="491590"/>
            </a:xfrm>
          </p:grpSpPr>
          <p:grpSp>
            <p:nvGrpSpPr>
              <p:cNvPr id="19" name="Group 145"/>
              <p:cNvGrpSpPr/>
              <p:nvPr/>
            </p:nvGrpSpPr>
            <p:grpSpPr>
              <a:xfrm>
                <a:off x="5660852" y="2338443"/>
                <a:ext cx="420138" cy="491590"/>
                <a:chOff x="5781675" y="2378075"/>
                <a:chExt cx="466725" cy="546100"/>
              </a:xfrm>
              <a:solidFill>
                <a:schemeClr val="accent6"/>
              </a:solidFill>
            </p:grpSpPr>
            <p:sp>
              <p:nvSpPr>
                <p:cNvPr id="59" name="Oval 32"/>
                <p:cNvSpPr>
                  <a:spLocks noChangeArrowheads="1"/>
                </p:cNvSpPr>
                <p:nvPr/>
              </p:nvSpPr>
              <p:spPr bwMode="auto">
                <a:xfrm>
                  <a:off x="5781675" y="2378075"/>
                  <a:ext cx="466725" cy="466725"/>
                </a:xfrm>
                <a:prstGeom prst="ellipse">
                  <a:avLst/>
                </a:prstGeom>
                <a:solidFill>
                  <a:schemeClr val="accent1"/>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33"/>
                <p:cNvSpPr>
                  <a:spLocks/>
                </p:cNvSpPr>
                <p:nvPr/>
              </p:nvSpPr>
              <p:spPr bwMode="auto">
                <a:xfrm>
                  <a:off x="5899150" y="2813050"/>
                  <a:ext cx="120650" cy="111125"/>
                </a:xfrm>
                <a:custGeom>
                  <a:avLst/>
                  <a:gdLst/>
                  <a:ahLst/>
                  <a:cxnLst>
                    <a:cxn ang="0">
                      <a:pos x="0" y="0"/>
                    </a:cxn>
                    <a:cxn ang="0">
                      <a:pos x="7" y="70"/>
                    </a:cxn>
                    <a:cxn ang="0">
                      <a:pos x="76" y="11"/>
                    </a:cxn>
                    <a:cxn ang="0">
                      <a:pos x="0" y="0"/>
                    </a:cxn>
                  </a:cxnLst>
                  <a:rect l="0" t="0" r="r" b="b"/>
                  <a:pathLst>
                    <a:path w="76" h="70">
                      <a:moveTo>
                        <a:pt x="0" y="0"/>
                      </a:moveTo>
                      <a:lnTo>
                        <a:pt x="7" y="70"/>
                      </a:lnTo>
                      <a:lnTo>
                        <a:pt x="76" y="11"/>
                      </a:lnTo>
                      <a:lnTo>
                        <a:pt x="0" y="0"/>
                      </a:lnTo>
                      <a:close/>
                    </a:path>
                  </a:pathLst>
                </a:custGeom>
                <a:solidFill>
                  <a:schemeClr val="accent1"/>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Freeform 59"/>
              <p:cNvSpPr>
                <a:spLocks noEditPoints="1"/>
              </p:cNvSpPr>
              <p:nvPr/>
            </p:nvSpPr>
            <p:spPr bwMode="auto">
              <a:xfrm>
                <a:off x="5632271" y="2412753"/>
                <a:ext cx="398703" cy="262944"/>
              </a:xfrm>
              <a:custGeom>
                <a:avLst/>
                <a:gdLst/>
                <a:ahLst/>
                <a:cxnLst>
                  <a:cxn ang="0">
                    <a:pos x="333" y="51"/>
                  </a:cxn>
                  <a:cxn ang="0">
                    <a:pos x="259" y="0"/>
                  </a:cxn>
                  <a:cxn ang="0">
                    <a:pos x="170" y="225"/>
                  </a:cxn>
                  <a:cxn ang="0">
                    <a:pos x="269" y="133"/>
                  </a:cxn>
                  <a:cxn ang="0">
                    <a:pos x="333" y="51"/>
                  </a:cxn>
                  <a:cxn ang="0">
                    <a:pos x="140" y="41"/>
                  </a:cxn>
                  <a:cxn ang="0">
                    <a:pos x="155" y="56"/>
                  </a:cxn>
                  <a:cxn ang="0">
                    <a:pos x="140" y="71"/>
                  </a:cxn>
                  <a:cxn ang="0">
                    <a:pos x="125" y="56"/>
                  </a:cxn>
                  <a:cxn ang="0">
                    <a:pos x="140" y="41"/>
                  </a:cxn>
                  <a:cxn ang="0">
                    <a:pos x="105" y="101"/>
                  </a:cxn>
                  <a:cxn ang="0">
                    <a:pos x="125" y="81"/>
                  </a:cxn>
                  <a:cxn ang="0">
                    <a:pos x="145" y="101"/>
                  </a:cxn>
                  <a:cxn ang="0">
                    <a:pos x="125" y="121"/>
                  </a:cxn>
                  <a:cxn ang="0">
                    <a:pos x="105" y="101"/>
                  </a:cxn>
                  <a:cxn ang="0">
                    <a:pos x="139" y="174"/>
                  </a:cxn>
                  <a:cxn ang="0">
                    <a:pos x="116" y="151"/>
                  </a:cxn>
                  <a:cxn ang="0">
                    <a:pos x="139" y="128"/>
                  </a:cxn>
                  <a:cxn ang="0">
                    <a:pos x="162" y="151"/>
                  </a:cxn>
                  <a:cxn ang="0">
                    <a:pos x="139" y="174"/>
                  </a:cxn>
                  <a:cxn ang="0">
                    <a:pos x="180" y="213"/>
                  </a:cxn>
                  <a:cxn ang="0">
                    <a:pos x="155" y="188"/>
                  </a:cxn>
                  <a:cxn ang="0">
                    <a:pos x="180" y="163"/>
                  </a:cxn>
                  <a:cxn ang="0">
                    <a:pos x="205" y="188"/>
                  </a:cxn>
                  <a:cxn ang="0">
                    <a:pos x="180" y="213"/>
                  </a:cxn>
                  <a:cxn ang="0">
                    <a:pos x="282" y="98"/>
                  </a:cxn>
                  <a:cxn ang="0">
                    <a:pos x="252" y="68"/>
                  </a:cxn>
                  <a:cxn ang="0">
                    <a:pos x="282" y="38"/>
                  </a:cxn>
                  <a:cxn ang="0">
                    <a:pos x="312" y="68"/>
                  </a:cxn>
                  <a:cxn ang="0">
                    <a:pos x="282" y="98"/>
                  </a:cxn>
                </a:cxnLst>
                <a:rect l="0" t="0" r="r" b="b"/>
                <a:pathLst>
                  <a:path w="349" h="230">
                    <a:moveTo>
                      <a:pt x="333" y="51"/>
                    </a:moveTo>
                    <a:cubicBezTo>
                      <a:pt x="317" y="6"/>
                      <a:pt x="259" y="0"/>
                      <a:pt x="259" y="0"/>
                    </a:cubicBezTo>
                    <a:cubicBezTo>
                      <a:pt x="0" y="4"/>
                      <a:pt x="103" y="220"/>
                      <a:pt x="170" y="225"/>
                    </a:cubicBezTo>
                    <a:cubicBezTo>
                      <a:pt x="237" y="230"/>
                      <a:pt x="227" y="150"/>
                      <a:pt x="269" y="133"/>
                    </a:cubicBezTo>
                    <a:cubicBezTo>
                      <a:pt x="312" y="116"/>
                      <a:pt x="349" y="96"/>
                      <a:pt x="333" y="51"/>
                    </a:cubicBezTo>
                    <a:close/>
                    <a:moveTo>
                      <a:pt x="140" y="41"/>
                    </a:moveTo>
                    <a:cubicBezTo>
                      <a:pt x="148" y="41"/>
                      <a:pt x="155" y="48"/>
                      <a:pt x="155" y="56"/>
                    </a:cubicBezTo>
                    <a:cubicBezTo>
                      <a:pt x="155" y="65"/>
                      <a:pt x="148" y="71"/>
                      <a:pt x="140" y="71"/>
                    </a:cubicBezTo>
                    <a:cubicBezTo>
                      <a:pt x="131" y="71"/>
                      <a:pt x="125" y="65"/>
                      <a:pt x="125" y="56"/>
                    </a:cubicBezTo>
                    <a:cubicBezTo>
                      <a:pt x="125" y="48"/>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4"/>
                      <a:pt x="116" y="151"/>
                    </a:cubicBezTo>
                    <a:cubicBezTo>
                      <a:pt x="116" y="138"/>
                      <a:pt x="126" y="128"/>
                      <a:pt x="139" y="128"/>
                    </a:cubicBezTo>
                    <a:cubicBezTo>
                      <a:pt x="151" y="128"/>
                      <a:pt x="162" y="138"/>
                      <a:pt x="162" y="151"/>
                    </a:cubicBezTo>
                    <a:cubicBezTo>
                      <a:pt x="162" y="164"/>
                      <a:pt x="151" y="174"/>
                      <a:pt x="139" y="174"/>
                    </a:cubicBezTo>
                    <a:close/>
                    <a:moveTo>
                      <a:pt x="180" y="213"/>
                    </a:moveTo>
                    <a:cubicBezTo>
                      <a:pt x="166" y="213"/>
                      <a:pt x="155" y="202"/>
                      <a:pt x="155" y="188"/>
                    </a:cubicBezTo>
                    <a:cubicBezTo>
                      <a:pt x="155" y="175"/>
                      <a:pt x="166" y="163"/>
                      <a:pt x="180" y="163"/>
                    </a:cubicBezTo>
                    <a:cubicBezTo>
                      <a:pt x="194" y="163"/>
                      <a:pt x="205" y="175"/>
                      <a:pt x="205" y="188"/>
                    </a:cubicBezTo>
                    <a:cubicBezTo>
                      <a:pt x="205" y="202"/>
                      <a:pt x="194" y="213"/>
                      <a:pt x="180" y="213"/>
                    </a:cubicBezTo>
                    <a:close/>
                    <a:moveTo>
                      <a:pt x="282" y="98"/>
                    </a:moveTo>
                    <a:cubicBezTo>
                      <a:pt x="265" y="98"/>
                      <a:pt x="252" y="84"/>
                      <a:pt x="252" y="68"/>
                    </a:cubicBezTo>
                    <a:cubicBezTo>
                      <a:pt x="252" y="51"/>
                      <a:pt x="265" y="38"/>
                      <a:pt x="282" y="38"/>
                    </a:cubicBezTo>
                    <a:cubicBezTo>
                      <a:pt x="298" y="38"/>
                      <a:pt x="312" y="51"/>
                      <a:pt x="312" y="68"/>
                    </a:cubicBezTo>
                    <a:cubicBezTo>
                      <a:pt x="312" y="84"/>
                      <a:pt x="298" y="98"/>
                      <a:pt x="282" y="98"/>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0"/>
            <p:cNvGrpSpPr/>
            <p:nvPr/>
          </p:nvGrpSpPr>
          <p:grpSpPr>
            <a:xfrm>
              <a:off x="5001768" y="1626364"/>
              <a:ext cx="503023" cy="588765"/>
              <a:chOff x="5262149" y="1683942"/>
              <a:chExt cx="503023" cy="588765"/>
            </a:xfrm>
          </p:grpSpPr>
          <p:grpSp>
            <p:nvGrpSpPr>
              <p:cNvPr id="30" name="Group 146"/>
              <p:cNvGrpSpPr/>
              <p:nvPr/>
            </p:nvGrpSpPr>
            <p:grpSpPr>
              <a:xfrm>
                <a:off x="5262149" y="1683944"/>
                <a:ext cx="503023" cy="588766"/>
                <a:chOff x="5338763" y="1651000"/>
                <a:chExt cx="558800" cy="654050"/>
              </a:xfrm>
              <a:solidFill>
                <a:schemeClr val="accent3"/>
              </a:solidFill>
            </p:grpSpPr>
            <p:sp>
              <p:nvSpPr>
                <p:cNvPr id="69" name="Oval 48"/>
                <p:cNvSpPr>
                  <a:spLocks noChangeArrowheads="1"/>
                </p:cNvSpPr>
                <p:nvPr/>
              </p:nvSpPr>
              <p:spPr bwMode="auto">
                <a:xfrm>
                  <a:off x="5338763" y="1651000"/>
                  <a:ext cx="558800" cy="558800"/>
                </a:xfrm>
                <a:prstGeom prst="ellipse">
                  <a:avLst/>
                </a:pr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49"/>
                <p:cNvSpPr>
                  <a:spLocks/>
                </p:cNvSpPr>
                <p:nvPr/>
              </p:nvSpPr>
              <p:spPr bwMode="auto">
                <a:xfrm>
                  <a:off x="5480050" y="2171700"/>
                  <a:ext cx="142875" cy="133350"/>
                </a:xfrm>
                <a:custGeom>
                  <a:avLst/>
                  <a:gdLst/>
                  <a:ahLst/>
                  <a:cxnLst>
                    <a:cxn ang="0">
                      <a:pos x="0" y="0"/>
                    </a:cxn>
                    <a:cxn ang="0">
                      <a:pos x="7" y="84"/>
                    </a:cxn>
                    <a:cxn ang="0">
                      <a:pos x="90" y="14"/>
                    </a:cxn>
                    <a:cxn ang="0">
                      <a:pos x="0" y="0"/>
                    </a:cxn>
                  </a:cxnLst>
                  <a:rect l="0" t="0" r="r" b="b"/>
                  <a:pathLst>
                    <a:path w="90" h="84">
                      <a:moveTo>
                        <a:pt x="0" y="0"/>
                      </a:moveTo>
                      <a:lnTo>
                        <a:pt x="7" y="84"/>
                      </a:lnTo>
                      <a:lnTo>
                        <a:pt x="90" y="14"/>
                      </a:lnTo>
                      <a:lnTo>
                        <a:pt x="0" y="0"/>
                      </a:lnTo>
                      <a:close/>
                    </a:path>
                  </a:pathLst>
                </a:cu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4" name="Group 147"/>
              <p:cNvGrpSpPr/>
              <p:nvPr/>
            </p:nvGrpSpPr>
            <p:grpSpPr>
              <a:xfrm>
                <a:off x="5403626" y="1752531"/>
                <a:ext cx="235792" cy="347256"/>
                <a:chOff x="5495925" y="1727200"/>
                <a:chExt cx="261938" cy="385763"/>
              </a:xfrm>
            </p:grpSpPr>
            <p:sp>
              <p:nvSpPr>
                <p:cNvPr id="64" name="Oval 60"/>
                <p:cNvSpPr>
                  <a:spLocks noChangeArrowheads="1"/>
                </p:cNvSpPr>
                <p:nvPr/>
              </p:nvSpPr>
              <p:spPr bwMode="auto">
                <a:xfrm>
                  <a:off x="5586413" y="1757363"/>
                  <a:ext cx="88900" cy="88900"/>
                </a:xfrm>
                <a:prstGeom prst="ellipse">
                  <a:avLst/>
                </a:pr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1"/>
                <p:cNvSpPr>
                  <a:spLocks/>
                </p:cNvSpPr>
                <p:nvPr/>
              </p:nvSpPr>
              <p:spPr bwMode="auto">
                <a:xfrm>
                  <a:off x="5618163" y="1824038"/>
                  <a:ext cx="139700" cy="288925"/>
                </a:xfrm>
                <a:custGeom>
                  <a:avLst/>
                  <a:gdLst/>
                  <a:ahLst/>
                  <a:cxnLst>
                    <a:cxn ang="0">
                      <a:pos x="0" y="6"/>
                    </a:cxn>
                    <a:cxn ang="0">
                      <a:pos x="73" y="198"/>
                    </a:cxn>
                    <a:cxn ang="0">
                      <a:pos x="107" y="229"/>
                    </a:cxn>
                    <a:cxn ang="0">
                      <a:pos x="24" y="0"/>
                    </a:cxn>
                    <a:cxn ang="0">
                      <a:pos x="0" y="6"/>
                    </a:cxn>
                  </a:cxnLst>
                  <a:rect l="0" t="0" r="r" b="b"/>
                  <a:pathLst>
                    <a:path w="110" h="229">
                      <a:moveTo>
                        <a:pt x="0" y="6"/>
                      </a:moveTo>
                      <a:cubicBezTo>
                        <a:pt x="0" y="8"/>
                        <a:pt x="73" y="198"/>
                        <a:pt x="73" y="198"/>
                      </a:cubicBezTo>
                      <a:cubicBezTo>
                        <a:pt x="73" y="198"/>
                        <a:pt x="103" y="229"/>
                        <a:pt x="107" y="229"/>
                      </a:cubicBezTo>
                      <a:cubicBezTo>
                        <a:pt x="110" y="229"/>
                        <a:pt x="24" y="0"/>
                        <a:pt x="24" y="0"/>
                      </a:cubicBezTo>
                      <a:lnTo>
                        <a:pt x="0" y="6"/>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62"/>
                <p:cNvSpPr>
                  <a:spLocks/>
                </p:cNvSpPr>
                <p:nvPr/>
              </p:nvSpPr>
              <p:spPr bwMode="auto">
                <a:xfrm>
                  <a:off x="5495925" y="1824038"/>
                  <a:ext cx="149225" cy="285750"/>
                </a:xfrm>
                <a:custGeom>
                  <a:avLst/>
                  <a:gdLst/>
                  <a:ahLst/>
                  <a:cxnLst>
                    <a:cxn ang="0">
                      <a:pos x="93" y="8"/>
                    </a:cxn>
                    <a:cxn ang="0">
                      <a:pos x="25" y="155"/>
                    </a:cxn>
                    <a:cxn ang="0">
                      <a:pos x="0" y="180"/>
                    </a:cxn>
                    <a:cxn ang="0">
                      <a:pos x="8" y="146"/>
                    </a:cxn>
                    <a:cxn ang="0">
                      <a:pos x="73" y="0"/>
                    </a:cxn>
                    <a:cxn ang="0">
                      <a:pos x="94" y="6"/>
                    </a:cxn>
                    <a:cxn ang="0">
                      <a:pos x="93" y="8"/>
                    </a:cxn>
                  </a:cxnLst>
                  <a:rect l="0" t="0" r="r" b="b"/>
                  <a:pathLst>
                    <a:path w="94" h="180">
                      <a:moveTo>
                        <a:pt x="93" y="8"/>
                      </a:moveTo>
                      <a:lnTo>
                        <a:pt x="25" y="155"/>
                      </a:lnTo>
                      <a:lnTo>
                        <a:pt x="0" y="180"/>
                      </a:lnTo>
                      <a:lnTo>
                        <a:pt x="8" y="146"/>
                      </a:lnTo>
                      <a:lnTo>
                        <a:pt x="73" y="0"/>
                      </a:lnTo>
                      <a:lnTo>
                        <a:pt x="94" y="6"/>
                      </a:lnTo>
                      <a:lnTo>
                        <a:pt x="93" y="8"/>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p:cNvSpPr>
                <p:nvPr/>
              </p:nvSpPr>
              <p:spPr bwMode="auto">
                <a:xfrm>
                  <a:off x="5495925" y="1824038"/>
                  <a:ext cx="149225" cy="285750"/>
                </a:xfrm>
                <a:custGeom>
                  <a:avLst/>
                  <a:gdLst/>
                  <a:ahLst/>
                  <a:cxnLst>
                    <a:cxn ang="0">
                      <a:pos x="93" y="8"/>
                    </a:cxn>
                    <a:cxn ang="0">
                      <a:pos x="25" y="155"/>
                    </a:cxn>
                    <a:cxn ang="0">
                      <a:pos x="0" y="180"/>
                    </a:cxn>
                    <a:cxn ang="0">
                      <a:pos x="8" y="146"/>
                    </a:cxn>
                    <a:cxn ang="0">
                      <a:pos x="73" y="0"/>
                    </a:cxn>
                    <a:cxn ang="0">
                      <a:pos x="94" y="6"/>
                    </a:cxn>
                  </a:cxnLst>
                  <a:rect l="0" t="0" r="r" b="b"/>
                  <a:pathLst>
                    <a:path w="94" h="180">
                      <a:moveTo>
                        <a:pt x="93" y="8"/>
                      </a:moveTo>
                      <a:lnTo>
                        <a:pt x="25" y="155"/>
                      </a:lnTo>
                      <a:lnTo>
                        <a:pt x="0" y="180"/>
                      </a:lnTo>
                      <a:lnTo>
                        <a:pt x="8" y="146"/>
                      </a:lnTo>
                      <a:lnTo>
                        <a:pt x="73" y="0"/>
                      </a:lnTo>
                      <a:lnTo>
                        <a:pt x="94" y="6"/>
                      </a:lnTo>
                    </a:path>
                  </a:pathLst>
                </a:custGeom>
                <a:no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4"/>
                <p:cNvSpPr>
                  <a:spLocks/>
                </p:cNvSpPr>
                <p:nvPr/>
              </p:nvSpPr>
              <p:spPr bwMode="auto">
                <a:xfrm>
                  <a:off x="5626100" y="1727200"/>
                  <a:ext cx="15875" cy="47625"/>
                </a:xfrm>
                <a:custGeom>
                  <a:avLst/>
                  <a:gdLst/>
                  <a:ahLst/>
                  <a:cxnLst>
                    <a:cxn ang="0">
                      <a:pos x="13" y="32"/>
                    </a:cxn>
                    <a:cxn ang="0">
                      <a:pos x="7" y="38"/>
                    </a:cxn>
                    <a:cxn ang="0">
                      <a:pos x="7" y="38"/>
                    </a:cxn>
                    <a:cxn ang="0">
                      <a:pos x="0" y="32"/>
                    </a:cxn>
                    <a:cxn ang="0">
                      <a:pos x="0" y="6"/>
                    </a:cxn>
                    <a:cxn ang="0">
                      <a:pos x="7" y="0"/>
                    </a:cxn>
                    <a:cxn ang="0">
                      <a:pos x="7" y="0"/>
                    </a:cxn>
                    <a:cxn ang="0">
                      <a:pos x="13" y="6"/>
                    </a:cxn>
                    <a:cxn ang="0">
                      <a:pos x="13" y="32"/>
                    </a:cxn>
                  </a:cxnLst>
                  <a:rect l="0" t="0" r="r" b="b"/>
                  <a:pathLst>
                    <a:path w="13" h="38">
                      <a:moveTo>
                        <a:pt x="13" y="32"/>
                      </a:moveTo>
                      <a:cubicBezTo>
                        <a:pt x="13" y="35"/>
                        <a:pt x="10" y="38"/>
                        <a:pt x="7" y="38"/>
                      </a:cubicBezTo>
                      <a:cubicBezTo>
                        <a:pt x="7" y="38"/>
                        <a:pt x="7" y="38"/>
                        <a:pt x="7" y="38"/>
                      </a:cubicBezTo>
                      <a:cubicBezTo>
                        <a:pt x="3" y="38"/>
                        <a:pt x="0" y="35"/>
                        <a:pt x="0" y="32"/>
                      </a:cubicBezTo>
                      <a:cubicBezTo>
                        <a:pt x="0" y="6"/>
                        <a:pt x="0" y="6"/>
                        <a:pt x="0" y="6"/>
                      </a:cubicBezTo>
                      <a:cubicBezTo>
                        <a:pt x="0" y="2"/>
                        <a:pt x="3" y="0"/>
                        <a:pt x="7" y="0"/>
                      </a:cubicBezTo>
                      <a:cubicBezTo>
                        <a:pt x="7" y="0"/>
                        <a:pt x="7" y="0"/>
                        <a:pt x="7" y="0"/>
                      </a:cubicBezTo>
                      <a:cubicBezTo>
                        <a:pt x="10" y="0"/>
                        <a:pt x="13" y="2"/>
                        <a:pt x="13" y="6"/>
                      </a:cubicBezTo>
                      <a:lnTo>
                        <a:pt x="13" y="32"/>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25" name="Group 191"/>
            <p:cNvGrpSpPr/>
            <p:nvPr/>
          </p:nvGrpSpPr>
          <p:grpSpPr>
            <a:xfrm>
              <a:off x="4376034" y="1760089"/>
              <a:ext cx="530175" cy="620204"/>
              <a:chOff x="4479035" y="1763969"/>
              <a:chExt cx="530175" cy="620204"/>
            </a:xfrm>
          </p:grpSpPr>
          <p:grpSp>
            <p:nvGrpSpPr>
              <p:cNvPr id="226" name="Group 140"/>
              <p:cNvGrpSpPr/>
              <p:nvPr/>
            </p:nvGrpSpPr>
            <p:grpSpPr>
              <a:xfrm>
                <a:off x="4479035" y="1763969"/>
                <a:ext cx="530175" cy="620204"/>
                <a:chOff x="4468813" y="1739900"/>
                <a:chExt cx="588963" cy="688975"/>
              </a:xfrm>
              <a:solidFill>
                <a:schemeClr val="accent2"/>
              </a:solidFill>
            </p:grpSpPr>
            <p:sp>
              <p:nvSpPr>
                <p:cNvPr id="79" name="Oval 30"/>
                <p:cNvSpPr>
                  <a:spLocks noChangeArrowheads="1"/>
                </p:cNvSpPr>
                <p:nvPr/>
              </p:nvSpPr>
              <p:spPr bwMode="auto">
                <a:xfrm>
                  <a:off x="4468813" y="1739900"/>
                  <a:ext cx="588963" cy="588963"/>
                </a:xfrm>
                <a:prstGeom prst="ellipse">
                  <a:avLst/>
                </a:pr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31"/>
                <p:cNvSpPr>
                  <a:spLocks/>
                </p:cNvSpPr>
                <p:nvPr/>
              </p:nvSpPr>
              <p:spPr bwMode="auto">
                <a:xfrm>
                  <a:off x="4618038" y="2289175"/>
                  <a:ext cx="150813" cy="139700"/>
                </a:xfrm>
                <a:custGeom>
                  <a:avLst/>
                  <a:gdLst/>
                  <a:ahLst/>
                  <a:cxnLst>
                    <a:cxn ang="0">
                      <a:pos x="0" y="0"/>
                    </a:cxn>
                    <a:cxn ang="0">
                      <a:pos x="8" y="88"/>
                    </a:cxn>
                    <a:cxn ang="0">
                      <a:pos x="95" y="15"/>
                    </a:cxn>
                    <a:cxn ang="0">
                      <a:pos x="0" y="0"/>
                    </a:cxn>
                  </a:cxnLst>
                  <a:rect l="0" t="0" r="r" b="b"/>
                  <a:pathLst>
                    <a:path w="95" h="88">
                      <a:moveTo>
                        <a:pt x="0" y="0"/>
                      </a:moveTo>
                      <a:lnTo>
                        <a:pt x="8" y="88"/>
                      </a:lnTo>
                      <a:lnTo>
                        <a:pt x="95" y="15"/>
                      </a:lnTo>
                      <a:lnTo>
                        <a:pt x="0" y="0"/>
                      </a:lnTo>
                      <a:close/>
                    </a:path>
                  </a:pathLst>
                </a:cu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7" name="Group 139"/>
              <p:cNvGrpSpPr/>
              <p:nvPr/>
            </p:nvGrpSpPr>
            <p:grpSpPr>
              <a:xfrm>
                <a:off x="4534767" y="1825418"/>
                <a:ext cx="394416" cy="392987"/>
                <a:chOff x="4530725" y="1808163"/>
                <a:chExt cx="438150" cy="436563"/>
              </a:xfrm>
            </p:grpSpPr>
            <p:sp>
              <p:nvSpPr>
                <p:cNvPr id="74" name="Freeform 65"/>
                <p:cNvSpPr>
                  <a:spLocks noEditPoints="1"/>
                </p:cNvSpPr>
                <p:nvPr/>
              </p:nvSpPr>
              <p:spPr bwMode="auto">
                <a:xfrm>
                  <a:off x="4668838" y="1808163"/>
                  <a:ext cx="160338" cy="436563"/>
                </a:xfrm>
                <a:custGeom>
                  <a:avLst/>
                  <a:gdLst/>
                  <a:ahLst/>
                  <a:cxnLst>
                    <a:cxn ang="0">
                      <a:pos x="64" y="0"/>
                    </a:cxn>
                    <a:cxn ang="0">
                      <a:pos x="0" y="172"/>
                    </a:cxn>
                    <a:cxn ang="0">
                      <a:pos x="64" y="345"/>
                    </a:cxn>
                    <a:cxn ang="0">
                      <a:pos x="127" y="172"/>
                    </a:cxn>
                    <a:cxn ang="0">
                      <a:pos x="64" y="0"/>
                    </a:cxn>
                    <a:cxn ang="0">
                      <a:pos x="64" y="317"/>
                    </a:cxn>
                    <a:cxn ang="0">
                      <a:pos x="10" y="172"/>
                    </a:cxn>
                    <a:cxn ang="0">
                      <a:pos x="64" y="28"/>
                    </a:cxn>
                    <a:cxn ang="0">
                      <a:pos x="117" y="172"/>
                    </a:cxn>
                    <a:cxn ang="0">
                      <a:pos x="64" y="317"/>
                    </a:cxn>
                  </a:cxnLst>
                  <a:rect l="0" t="0" r="r" b="b"/>
                  <a:pathLst>
                    <a:path w="127" h="345">
                      <a:moveTo>
                        <a:pt x="64" y="0"/>
                      </a:moveTo>
                      <a:cubicBezTo>
                        <a:pt x="29" y="0"/>
                        <a:pt x="0" y="77"/>
                        <a:pt x="0" y="172"/>
                      </a:cubicBezTo>
                      <a:cubicBezTo>
                        <a:pt x="0" y="268"/>
                        <a:pt x="29" y="345"/>
                        <a:pt x="64" y="345"/>
                      </a:cubicBezTo>
                      <a:cubicBezTo>
                        <a:pt x="99" y="345"/>
                        <a:pt x="127" y="268"/>
                        <a:pt x="127" y="172"/>
                      </a:cubicBezTo>
                      <a:cubicBezTo>
                        <a:pt x="127" y="77"/>
                        <a:pt x="99" y="0"/>
                        <a:pt x="64" y="0"/>
                      </a:cubicBezTo>
                      <a:close/>
                      <a:moveTo>
                        <a:pt x="64" y="317"/>
                      </a:moveTo>
                      <a:cubicBezTo>
                        <a:pt x="34" y="317"/>
                        <a:pt x="10" y="252"/>
                        <a:pt x="10" y="172"/>
                      </a:cubicBezTo>
                      <a:cubicBezTo>
                        <a:pt x="10" y="92"/>
                        <a:pt x="34" y="28"/>
                        <a:pt x="64" y="28"/>
                      </a:cubicBezTo>
                      <a:cubicBezTo>
                        <a:pt x="93" y="28"/>
                        <a:pt x="117" y="92"/>
                        <a:pt x="117" y="172"/>
                      </a:cubicBezTo>
                      <a:cubicBezTo>
                        <a:pt x="117" y="252"/>
                        <a:pt x="93" y="317"/>
                        <a:pt x="64" y="317"/>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66"/>
                <p:cNvSpPr>
                  <a:spLocks noEditPoints="1"/>
                </p:cNvSpPr>
                <p:nvPr/>
              </p:nvSpPr>
              <p:spPr bwMode="auto">
                <a:xfrm>
                  <a:off x="4530725" y="1946275"/>
                  <a:ext cx="438150" cy="160338"/>
                </a:xfrm>
                <a:custGeom>
                  <a:avLst/>
                  <a:gdLst/>
                  <a:ahLst/>
                  <a:cxnLst>
                    <a:cxn ang="0">
                      <a:pos x="346" y="63"/>
                    </a:cxn>
                    <a:cxn ang="0">
                      <a:pos x="173" y="0"/>
                    </a:cxn>
                    <a:cxn ang="0">
                      <a:pos x="0" y="63"/>
                    </a:cxn>
                    <a:cxn ang="0">
                      <a:pos x="173" y="127"/>
                    </a:cxn>
                    <a:cxn ang="0">
                      <a:pos x="346" y="63"/>
                    </a:cxn>
                    <a:cxn ang="0">
                      <a:pos x="28" y="63"/>
                    </a:cxn>
                    <a:cxn ang="0">
                      <a:pos x="173" y="10"/>
                    </a:cxn>
                    <a:cxn ang="0">
                      <a:pos x="317" y="63"/>
                    </a:cxn>
                    <a:cxn ang="0">
                      <a:pos x="173" y="117"/>
                    </a:cxn>
                    <a:cxn ang="0">
                      <a:pos x="28" y="63"/>
                    </a:cxn>
                  </a:cxnLst>
                  <a:rect l="0" t="0" r="r" b="b"/>
                  <a:pathLst>
                    <a:path w="346" h="127">
                      <a:moveTo>
                        <a:pt x="346" y="63"/>
                      </a:moveTo>
                      <a:cubicBezTo>
                        <a:pt x="346" y="28"/>
                        <a:pt x="268" y="0"/>
                        <a:pt x="173" y="0"/>
                      </a:cubicBezTo>
                      <a:cubicBezTo>
                        <a:pt x="77" y="0"/>
                        <a:pt x="0" y="28"/>
                        <a:pt x="0" y="63"/>
                      </a:cubicBezTo>
                      <a:cubicBezTo>
                        <a:pt x="0" y="99"/>
                        <a:pt x="77" y="127"/>
                        <a:pt x="173" y="127"/>
                      </a:cubicBezTo>
                      <a:cubicBezTo>
                        <a:pt x="268" y="127"/>
                        <a:pt x="346" y="99"/>
                        <a:pt x="346" y="63"/>
                      </a:cubicBezTo>
                      <a:close/>
                      <a:moveTo>
                        <a:pt x="28" y="63"/>
                      </a:moveTo>
                      <a:cubicBezTo>
                        <a:pt x="28" y="34"/>
                        <a:pt x="93" y="10"/>
                        <a:pt x="173" y="10"/>
                      </a:cubicBezTo>
                      <a:cubicBezTo>
                        <a:pt x="253" y="10"/>
                        <a:pt x="317" y="34"/>
                        <a:pt x="317" y="63"/>
                      </a:cubicBezTo>
                      <a:cubicBezTo>
                        <a:pt x="317" y="93"/>
                        <a:pt x="253" y="117"/>
                        <a:pt x="173" y="117"/>
                      </a:cubicBezTo>
                      <a:cubicBezTo>
                        <a:pt x="93" y="117"/>
                        <a:pt x="28" y="93"/>
                        <a:pt x="28" y="63"/>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67"/>
                <p:cNvSpPr>
                  <a:spLocks noEditPoints="1"/>
                </p:cNvSpPr>
                <p:nvPr/>
              </p:nvSpPr>
              <p:spPr bwMode="auto">
                <a:xfrm>
                  <a:off x="4562475" y="1839913"/>
                  <a:ext cx="373063" cy="373063"/>
                </a:xfrm>
                <a:custGeom>
                  <a:avLst/>
                  <a:gdLst/>
                  <a:ahLst/>
                  <a:cxnLst>
                    <a:cxn ang="0">
                      <a:pos x="269" y="25"/>
                    </a:cxn>
                    <a:cxn ang="0">
                      <a:pos x="102" y="102"/>
                    </a:cxn>
                    <a:cxn ang="0">
                      <a:pos x="25" y="270"/>
                    </a:cxn>
                    <a:cxn ang="0">
                      <a:pos x="192" y="192"/>
                    </a:cxn>
                    <a:cxn ang="0">
                      <a:pos x="269" y="25"/>
                    </a:cxn>
                    <a:cxn ang="0">
                      <a:pos x="44" y="250"/>
                    </a:cxn>
                    <a:cxn ang="0">
                      <a:pos x="109" y="110"/>
                    </a:cxn>
                    <a:cxn ang="0">
                      <a:pos x="249" y="45"/>
                    </a:cxn>
                    <a:cxn ang="0">
                      <a:pos x="184" y="185"/>
                    </a:cxn>
                    <a:cxn ang="0">
                      <a:pos x="44" y="250"/>
                    </a:cxn>
                  </a:cxnLst>
                  <a:rect l="0" t="0" r="r" b="b"/>
                  <a:pathLst>
                    <a:path w="294" h="294">
                      <a:moveTo>
                        <a:pt x="269" y="25"/>
                      </a:moveTo>
                      <a:cubicBezTo>
                        <a:pt x="244" y="0"/>
                        <a:pt x="169" y="35"/>
                        <a:pt x="102" y="102"/>
                      </a:cubicBezTo>
                      <a:cubicBezTo>
                        <a:pt x="34" y="170"/>
                        <a:pt x="0" y="245"/>
                        <a:pt x="25" y="270"/>
                      </a:cubicBezTo>
                      <a:cubicBezTo>
                        <a:pt x="49" y="294"/>
                        <a:pt x="124" y="260"/>
                        <a:pt x="192" y="192"/>
                      </a:cubicBezTo>
                      <a:cubicBezTo>
                        <a:pt x="259" y="125"/>
                        <a:pt x="294" y="50"/>
                        <a:pt x="269" y="25"/>
                      </a:cubicBezTo>
                      <a:close/>
                      <a:moveTo>
                        <a:pt x="44" y="250"/>
                      </a:moveTo>
                      <a:cubicBezTo>
                        <a:pt x="24" y="229"/>
                        <a:pt x="53" y="166"/>
                        <a:pt x="109" y="110"/>
                      </a:cubicBezTo>
                      <a:cubicBezTo>
                        <a:pt x="166" y="53"/>
                        <a:pt x="228" y="24"/>
                        <a:pt x="249" y="45"/>
                      </a:cubicBezTo>
                      <a:cubicBezTo>
                        <a:pt x="270" y="66"/>
                        <a:pt x="241" y="129"/>
                        <a:pt x="184" y="185"/>
                      </a:cubicBezTo>
                      <a:cubicBezTo>
                        <a:pt x="128" y="242"/>
                        <a:pt x="65" y="271"/>
                        <a:pt x="44" y="250"/>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68"/>
                <p:cNvSpPr>
                  <a:spLocks noEditPoints="1"/>
                </p:cNvSpPr>
                <p:nvPr/>
              </p:nvSpPr>
              <p:spPr bwMode="auto">
                <a:xfrm>
                  <a:off x="4562475" y="1839913"/>
                  <a:ext cx="373063" cy="373063"/>
                </a:xfrm>
                <a:custGeom>
                  <a:avLst/>
                  <a:gdLst/>
                  <a:ahLst/>
                  <a:cxnLst>
                    <a:cxn ang="0">
                      <a:pos x="269" y="270"/>
                    </a:cxn>
                    <a:cxn ang="0">
                      <a:pos x="192" y="102"/>
                    </a:cxn>
                    <a:cxn ang="0">
                      <a:pos x="25" y="25"/>
                    </a:cxn>
                    <a:cxn ang="0">
                      <a:pos x="102" y="192"/>
                    </a:cxn>
                    <a:cxn ang="0">
                      <a:pos x="269" y="270"/>
                    </a:cxn>
                    <a:cxn ang="0">
                      <a:pos x="44" y="45"/>
                    </a:cxn>
                    <a:cxn ang="0">
                      <a:pos x="184" y="110"/>
                    </a:cxn>
                    <a:cxn ang="0">
                      <a:pos x="249" y="250"/>
                    </a:cxn>
                    <a:cxn ang="0">
                      <a:pos x="109" y="185"/>
                    </a:cxn>
                    <a:cxn ang="0">
                      <a:pos x="44" y="45"/>
                    </a:cxn>
                  </a:cxnLst>
                  <a:rect l="0" t="0" r="r" b="b"/>
                  <a:pathLst>
                    <a:path w="294" h="294">
                      <a:moveTo>
                        <a:pt x="269" y="270"/>
                      </a:moveTo>
                      <a:cubicBezTo>
                        <a:pt x="294" y="245"/>
                        <a:pt x="259" y="170"/>
                        <a:pt x="192" y="102"/>
                      </a:cubicBezTo>
                      <a:cubicBezTo>
                        <a:pt x="124" y="35"/>
                        <a:pt x="49" y="0"/>
                        <a:pt x="25" y="25"/>
                      </a:cubicBezTo>
                      <a:cubicBezTo>
                        <a:pt x="0" y="50"/>
                        <a:pt x="34" y="125"/>
                        <a:pt x="102" y="192"/>
                      </a:cubicBezTo>
                      <a:cubicBezTo>
                        <a:pt x="169" y="260"/>
                        <a:pt x="244" y="294"/>
                        <a:pt x="269" y="270"/>
                      </a:cubicBezTo>
                      <a:close/>
                      <a:moveTo>
                        <a:pt x="44" y="45"/>
                      </a:moveTo>
                      <a:cubicBezTo>
                        <a:pt x="65" y="24"/>
                        <a:pt x="128" y="53"/>
                        <a:pt x="184" y="110"/>
                      </a:cubicBezTo>
                      <a:cubicBezTo>
                        <a:pt x="241" y="166"/>
                        <a:pt x="270" y="229"/>
                        <a:pt x="249" y="250"/>
                      </a:cubicBezTo>
                      <a:cubicBezTo>
                        <a:pt x="228" y="271"/>
                        <a:pt x="166" y="242"/>
                        <a:pt x="109" y="185"/>
                      </a:cubicBezTo>
                      <a:cubicBezTo>
                        <a:pt x="53" y="129"/>
                        <a:pt x="24" y="66"/>
                        <a:pt x="44" y="45"/>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Oval 69"/>
                <p:cNvSpPr>
                  <a:spLocks noChangeArrowheads="1"/>
                </p:cNvSpPr>
                <p:nvPr/>
              </p:nvSpPr>
              <p:spPr bwMode="auto">
                <a:xfrm>
                  <a:off x="4714875" y="1993900"/>
                  <a:ext cx="68263" cy="66675"/>
                </a:xfrm>
                <a:prstGeom prst="ellipse">
                  <a:avLst/>
                </a:pr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28" name="Group 188"/>
            <p:cNvGrpSpPr/>
            <p:nvPr/>
          </p:nvGrpSpPr>
          <p:grpSpPr>
            <a:xfrm>
              <a:off x="5404758" y="1203363"/>
              <a:ext cx="420138" cy="491590"/>
              <a:chOff x="4033173" y="1286669"/>
              <a:chExt cx="420138" cy="491590"/>
            </a:xfrm>
          </p:grpSpPr>
          <p:grpSp>
            <p:nvGrpSpPr>
              <p:cNvPr id="229" name="Group 153"/>
              <p:cNvGrpSpPr/>
              <p:nvPr/>
            </p:nvGrpSpPr>
            <p:grpSpPr>
              <a:xfrm>
                <a:off x="4033173" y="1286669"/>
                <a:ext cx="420138" cy="491590"/>
                <a:chOff x="3973513" y="1209675"/>
                <a:chExt cx="466725" cy="546100"/>
              </a:xfrm>
              <a:solidFill>
                <a:schemeClr val="accent6"/>
              </a:solidFill>
            </p:grpSpPr>
            <p:sp>
              <p:nvSpPr>
                <p:cNvPr id="87" name="Oval 34"/>
                <p:cNvSpPr>
                  <a:spLocks noChangeArrowheads="1"/>
                </p:cNvSpPr>
                <p:nvPr/>
              </p:nvSpPr>
              <p:spPr bwMode="auto">
                <a:xfrm>
                  <a:off x="3973513" y="1209675"/>
                  <a:ext cx="466725" cy="466725"/>
                </a:xfrm>
                <a:prstGeom prst="ellipse">
                  <a:avLst/>
                </a:prstGeom>
                <a:solidFill>
                  <a:schemeClr val="accent5"/>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Freeform 35"/>
                <p:cNvSpPr>
                  <a:spLocks/>
                </p:cNvSpPr>
                <p:nvPr/>
              </p:nvSpPr>
              <p:spPr bwMode="auto">
                <a:xfrm>
                  <a:off x="4202113" y="1644650"/>
                  <a:ext cx="119063" cy="111125"/>
                </a:xfrm>
                <a:custGeom>
                  <a:avLst/>
                  <a:gdLst/>
                  <a:ahLst/>
                  <a:cxnLst>
                    <a:cxn ang="0">
                      <a:pos x="75" y="0"/>
                    </a:cxn>
                    <a:cxn ang="0">
                      <a:pos x="69" y="70"/>
                    </a:cxn>
                    <a:cxn ang="0">
                      <a:pos x="0" y="12"/>
                    </a:cxn>
                    <a:cxn ang="0">
                      <a:pos x="75" y="0"/>
                    </a:cxn>
                  </a:cxnLst>
                  <a:rect l="0" t="0" r="r" b="b"/>
                  <a:pathLst>
                    <a:path w="75" h="70">
                      <a:moveTo>
                        <a:pt x="75" y="0"/>
                      </a:moveTo>
                      <a:lnTo>
                        <a:pt x="69" y="70"/>
                      </a:lnTo>
                      <a:lnTo>
                        <a:pt x="0" y="12"/>
                      </a:lnTo>
                      <a:lnTo>
                        <a:pt x="75" y="0"/>
                      </a:lnTo>
                      <a:close/>
                    </a:path>
                  </a:pathLst>
                </a:custGeom>
                <a:solidFill>
                  <a:schemeClr val="accent5"/>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0" name="Group 154"/>
              <p:cNvGrpSpPr/>
              <p:nvPr/>
            </p:nvGrpSpPr>
            <p:grpSpPr>
              <a:xfrm>
                <a:off x="4173220" y="1398134"/>
                <a:ext cx="142904" cy="255799"/>
                <a:chOff x="4129088" y="1333500"/>
                <a:chExt cx="158750" cy="284163"/>
              </a:xfrm>
            </p:grpSpPr>
            <p:sp>
              <p:nvSpPr>
                <p:cNvPr id="84" name="Freeform 70"/>
                <p:cNvSpPr>
                  <a:spLocks noEditPoints="1"/>
                </p:cNvSpPr>
                <p:nvPr/>
              </p:nvSpPr>
              <p:spPr bwMode="auto">
                <a:xfrm>
                  <a:off x="4129088" y="1333500"/>
                  <a:ext cx="158750" cy="158750"/>
                </a:xfrm>
                <a:custGeom>
                  <a:avLst/>
                  <a:gdLst/>
                  <a:ahLst/>
                  <a:cxnLst>
                    <a:cxn ang="0">
                      <a:pos x="63" y="0"/>
                    </a:cxn>
                    <a:cxn ang="0">
                      <a:pos x="0" y="63"/>
                    </a:cxn>
                    <a:cxn ang="0">
                      <a:pos x="63" y="126"/>
                    </a:cxn>
                    <a:cxn ang="0">
                      <a:pos x="126" y="63"/>
                    </a:cxn>
                    <a:cxn ang="0">
                      <a:pos x="63" y="0"/>
                    </a:cxn>
                    <a:cxn ang="0">
                      <a:pos x="63" y="114"/>
                    </a:cxn>
                    <a:cxn ang="0">
                      <a:pos x="12" y="63"/>
                    </a:cxn>
                    <a:cxn ang="0">
                      <a:pos x="63" y="12"/>
                    </a:cxn>
                    <a:cxn ang="0">
                      <a:pos x="115" y="63"/>
                    </a:cxn>
                    <a:cxn ang="0">
                      <a:pos x="63" y="114"/>
                    </a:cxn>
                  </a:cxnLst>
                  <a:rect l="0" t="0" r="r" b="b"/>
                  <a:pathLst>
                    <a:path w="126" h="126">
                      <a:moveTo>
                        <a:pt x="63" y="0"/>
                      </a:moveTo>
                      <a:cubicBezTo>
                        <a:pt x="29" y="0"/>
                        <a:pt x="0" y="28"/>
                        <a:pt x="0" y="63"/>
                      </a:cubicBezTo>
                      <a:cubicBezTo>
                        <a:pt x="0" y="98"/>
                        <a:pt x="29" y="126"/>
                        <a:pt x="63" y="126"/>
                      </a:cubicBezTo>
                      <a:cubicBezTo>
                        <a:pt x="98" y="126"/>
                        <a:pt x="126" y="98"/>
                        <a:pt x="126" y="63"/>
                      </a:cubicBezTo>
                      <a:cubicBezTo>
                        <a:pt x="126" y="28"/>
                        <a:pt x="98" y="0"/>
                        <a:pt x="63" y="0"/>
                      </a:cubicBezTo>
                      <a:close/>
                      <a:moveTo>
                        <a:pt x="63" y="114"/>
                      </a:moveTo>
                      <a:cubicBezTo>
                        <a:pt x="35" y="114"/>
                        <a:pt x="12" y="91"/>
                        <a:pt x="12" y="63"/>
                      </a:cubicBezTo>
                      <a:cubicBezTo>
                        <a:pt x="12" y="35"/>
                        <a:pt x="35" y="12"/>
                        <a:pt x="63" y="12"/>
                      </a:cubicBezTo>
                      <a:cubicBezTo>
                        <a:pt x="92" y="12"/>
                        <a:pt x="115" y="35"/>
                        <a:pt x="115" y="63"/>
                      </a:cubicBezTo>
                      <a:cubicBezTo>
                        <a:pt x="115" y="91"/>
                        <a:pt x="92" y="114"/>
                        <a:pt x="63" y="114"/>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ectangle 71"/>
                <p:cNvSpPr>
                  <a:spLocks noChangeArrowheads="1"/>
                </p:cNvSpPr>
                <p:nvPr/>
              </p:nvSpPr>
              <p:spPr bwMode="auto">
                <a:xfrm>
                  <a:off x="4198938" y="1484313"/>
                  <a:ext cx="20638" cy="77788"/>
                </a:xfrm>
                <a:prstGeom prst="rect">
                  <a:avLst/>
                </a:prstGeom>
                <a:solidFill>
                  <a:srgbClr val="F2F2F2"/>
                </a:solidFill>
                <a:ln w="9525">
                  <a:noFill/>
                  <a:miter lim="800000"/>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72"/>
                <p:cNvSpPr>
                  <a:spLocks/>
                </p:cNvSpPr>
                <p:nvPr/>
              </p:nvSpPr>
              <p:spPr bwMode="auto">
                <a:xfrm>
                  <a:off x="4192588" y="1509713"/>
                  <a:ext cx="33338" cy="107950"/>
                </a:xfrm>
                <a:custGeom>
                  <a:avLst/>
                  <a:gdLst/>
                  <a:ahLst/>
                  <a:cxnLst>
                    <a:cxn ang="0">
                      <a:pos x="27" y="71"/>
                    </a:cxn>
                    <a:cxn ang="0">
                      <a:pos x="13" y="85"/>
                    </a:cxn>
                    <a:cxn ang="0">
                      <a:pos x="13" y="85"/>
                    </a:cxn>
                    <a:cxn ang="0">
                      <a:pos x="0" y="71"/>
                    </a:cxn>
                    <a:cxn ang="0">
                      <a:pos x="0" y="13"/>
                    </a:cxn>
                    <a:cxn ang="0">
                      <a:pos x="13" y="0"/>
                    </a:cxn>
                    <a:cxn ang="0">
                      <a:pos x="13" y="0"/>
                    </a:cxn>
                    <a:cxn ang="0">
                      <a:pos x="27" y="13"/>
                    </a:cxn>
                    <a:cxn ang="0">
                      <a:pos x="27" y="71"/>
                    </a:cxn>
                  </a:cxnLst>
                  <a:rect l="0" t="0" r="r" b="b"/>
                  <a:pathLst>
                    <a:path w="27" h="85">
                      <a:moveTo>
                        <a:pt x="27" y="71"/>
                      </a:moveTo>
                      <a:cubicBezTo>
                        <a:pt x="27" y="79"/>
                        <a:pt x="21" y="85"/>
                        <a:pt x="13" y="85"/>
                      </a:cubicBezTo>
                      <a:cubicBezTo>
                        <a:pt x="13" y="85"/>
                        <a:pt x="13" y="85"/>
                        <a:pt x="13" y="85"/>
                      </a:cubicBezTo>
                      <a:cubicBezTo>
                        <a:pt x="6" y="85"/>
                        <a:pt x="0" y="79"/>
                        <a:pt x="0" y="71"/>
                      </a:cubicBezTo>
                      <a:cubicBezTo>
                        <a:pt x="0" y="13"/>
                        <a:pt x="0" y="13"/>
                        <a:pt x="0" y="13"/>
                      </a:cubicBezTo>
                      <a:cubicBezTo>
                        <a:pt x="0" y="6"/>
                        <a:pt x="6" y="0"/>
                        <a:pt x="13" y="0"/>
                      </a:cubicBezTo>
                      <a:cubicBezTo>
                        <a:pt x="13" y="0"/>
                        <a:pt x="13" y="0"/>
                        <a:pt x="13" y="0"/>
                      </a:cubicBezTo>
                      <a:cubicBezTo>
                        <a:pt x="21" y="0"/>
                        <a:pt x="27" y="6"/>
                        <a:pt x="27" y="13"/>
                      </a:cubicBezTo>
                      <a:lnTo>
                        <a:pt x="27" y="71"/>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1" name="Group 192"/>
            <p:cNvGrpSpPr/>
            <p:nvPr/>
          </p:nvGrpSpPr>
          <p:grpSpPr>
            <a:xfrm>
              <a:off x="3737321" y="1965363"/>
              <a:ext cx="484446" cy="568759"/>
              <a:chOff x="3847398" y="1964034"/>
              <a:chExt cx="484446" cy="568759"/>
            </a:xfrm>
          </p:grpSpPr>
          <p:grpSp>
            <p:nvGrpSpPr>
              <p:cNvPr id="232" name="Group 138"/>
              <p:cNvGrpSpPr/>
              <p:nvPr/>
            </p:nvGrpSpPr>
            <p:grpSpPr>
              <a:xfrm>
                <a:off x="3847398" y="1964034"/>
                <a:ext cx="484446" cy="568759"/>
                <a:chOff x="3767138" y="1962150"/>
                <a:chExt cx="538163" cy="631826"/>
              </a:xfrm>
              <a:solidFill>
                <a:schemeClr val="accent1"/>
              </a:solidFill>
            </p:grpSpPr>
            <p:sp>
              <p:nvSpPr>
                <p:cNvPr id="94" name="Oval 46"/>
                <p:cNvSpPr>
                  <a:spLocks noChangeArrowheads="1"/>
                </p:cNvSpPr>
                <p:nvPr/>
              </p:nvSpPr>
              <p:spPr bwMode="auto">
                <a:xfrm>
                  <a:off x="3767138" y="1962150"/>
                  <a:ext cx="538163" cy="539750"/>
                </a:xfrm>
                <a:prstGeom prst="ellipse">
                  <a:avLst/>
                </a:prstGeom>
                <a:solidFill>
                  <a:schemeClr val="accent4"/>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47"/>
                <p:cNvSpPr>
                  <a:spLocks/>
                </p:cNvSpPr>
                <p:nvPr/>
              </p:nvSpPr>
              <p:spPr bwMode="auto">
                <a:xfrm>
                  <a:off x="4030663" y="2465388"/>
                  <a:ext cx="138113" cy="128588"/>
                </a:xfrm>
                <a:custGeom>
                  <a:avLst/>
                  <a:gdLst/>
                  <a:ahLst/>
                  <a:cxnLst>
                    <a:cxn ang="0">
                      <a:pos x="87" y="0"/>
                    </a:cxn>
                    <a:cxn ang="0">
                      <a:pos x="80" y="81"/>
                    </a:cxn>
                    <a:cxn ang="0">
                      <a:pos x="0" y="13"/>
                    </a:cxn>
                    <a:cxn ang="0">
                      <a:pos x="87" y="0"/>
                    </a:cxn>
                  </a:cxnLst>
                  <a:rect l="0" t="0" r="r" b="b"/>
                  <a:pathLst>
                    <a:path w="87" h="81">
                      <a:moveTo>
                        <a:pt x="87" y="0"/>
                      </a:moveTo>
                      <a:lnTo>
                        <a:pt x="80" y="81"/>
                      </a:lnTo>
                      <a:lnTo>
                        <a:pt x="0" y="13"/>
                      </a:lnTo>
                      <a:lnTo>
                        <a:pt x="87" y="0"/>
                      </a:lnTo>
                      <a:close/>
                    </a:path>
                  </a:pathLst>
                </a:custGeom>
                <a:solidFill>
                  <a:schemeClr val="accent4"/>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2" name="Group 137"/>
              <p:cNvGrpSpPr/>
              <p:nvPr/>
            </p:nvGrpSpPr>
            <p:grpSpPr>
              <a:xfrm>
                <a:off x="4003147" y="2066925"/>
                <a:ext cx="218643" cy="275805"/>
                <a:chOff x="3940175" y="2076450"/>
                <a:chExt cx="242888" cy="306388"/>
              </a:xfrm>
            </p:grpSpPr>
            <p:sp>
              <p:nvSpPr>
                <p:cNvPr id="92" name="Freeform 73"/>
                <p:cNvSpPr>
                  <a:spLocks noEditPoints="1"/>
                </p:cNvSpPr>
                <p:nvPr/>
              </p:nvSpPr>
              <p:spPr bwMode="auto">
                <a:xfrm>
                  <a:off x="4021138" y="2078038"/>
                  <a:ext cx="161925" cy="304800"/>
                </a:xfrm>
                <a:custGeom>
                  <a:avLst/>
                  <a:gdLst/>
                  <a:ahLst/>
                  <a:cxnLst>
                    <a:cxn ang="0">
                      <a:pos x="0" y="0"/>
                    </a:cxn>
                    <a:cxn ang="0">
                      <a:pos x="0" y="192"/>
                    </a:cxn>
                    <a:cxn ang="0">
                      <a:pos x="102" y="192"/>
                    </a:cxn>
                    <a:cxn ang="0">
                      <a:pos x="0" y="0"/>
                    </a:cxn>
                    <a:cxn ang="0">
                      <a:pos x="15" y="74"/>
                    </a:cxn>
                    <a:cxn ang="0">
                      <a:pos x="69" y="167"/>
                    </a:cxn>
                    <a:cxn ang="0">
                      <a:pos x="15" y="167"/>
                    </a:cxn>
                    <a:cxn ang="0">
                      <a:pos x="15" y="74"/>
                    </a:cxn>
                  </a:cxnLst>
                  <a:rect l="0" t="0" r="r" b="b"/>
                  <a:pathLst>
                    <a:path w="102" h="192">
                      <a:moveTo>
                        <a:pt x="0" y="0"/>
                      </a:moveTo>
                      <a:lnTo>
                        <a:pt x="0" y="192"/>
                      </a:lnTo>
                      <a:lnTo>
                        <a:pt x="102" y="192"/>
                      </a:lnTo>
                      <a:lnTo>
                        <a:pt x="0" y="0"/>
                      </a:lnTo>
                      <a:close/>
                      <a:moveTo>
                        <a:pt x="15" y="74"/>
                      </a:moveTo>
                      <a:lnTo>
                        <a:pt x="69" y="167"/>
                      </a:lnTo>
                      <a:lnTo>
                        <a:pt x="15" y="167"/>
                      </a:lnTo>
                      <a:lnTo>
                        <a:pt x="15" y="74"/>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ectangle 74"/>
                <p:cNvSpPr>
                  <a:spLocks noChangeArrowheads="1"/>
                </p:cNvSpPr>
                <p:nvPr/>
              </p:nvSpPr>
              <p:spPr bwMode="auto">
                <a:xfrm>
                  <a:off x="3940175" y="2076450"/>
                  <a:ext cx="39688" cy="300038"/>
                </a:xfrm>
                <a:prstGeom prst="rect">
                  <a:avLst/>
                </a:prstGeom>
                <a:solidFill>
                  <a:srgbClr val="F2F2F2"/>
                </a:solidFill>
                <a:ln w="9525">
                  <a:noFill/>
                  <a:miter lim="800000"/>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3" name="Group 187"/>
            <p:cNvGrpSpPr/>
            <p:nvPr/>
          </p:nvGrpSpPr>
          <p:grpSpPr>
            <a:xfrm>
              <a:off x="5638800" y="1782125"/>
              <a:ext cx="420138" cy="491591"/>
              <a:chOff x="3434404" y="1506741"/>
              <a:chExt cx="420138" cy="491591"/>
            </a:xfrm>
          </p:grpSpPr>
          <p:grpSp>
            <p:nvGrpSpPr>
              <p:cNvPr id="244" name="Group 132"/>
              <p:cNvGrpSpPr/>
              <p:nvPr/>
            </p:nvGrpSpPr>
            <p:grpSpPr>
              <a:xfrm>
                <a:off x="3434404" y="1506739"/>
                <a:ext cx="420138" cy="491590"/>
                <a:chOff x="3308350" y="1454150"/>
                <a:chExt cx="466725" cy="546101"/>
              </a:xfrm>
              <a:solidFill>
                <a:schemeClr val="accent2"/>
              </a:solidFill>
            </p:grpSpPr>
            <p:sp>
              <p:nvSpPr>
                <p:cNvPr id="99" name="Oval 36"/>
                <p:cNvSpPr>
                  <a:spLocks noChangeArrowheads="1"/>
                </p:cNvSpPr>
                <p:nvPr/>
              </p:nvSpPr>
              <p:spPr bwMode="auto">
                <a:xfrm>
                  <a:off x="3308350" y="1454150"/>
                  <a:ext cx="466725" cy="465138"/>
                </a:xfrm>
                <a:prstGeom prst="ellipse">
                  <a:avLst/>
                </a:pr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Freeform 37"/>
                <p:cNvSpPr>
                  <a:spLocks/>
                </p:cNvSpPr>
                <p:nvPr/>
              </p:nvSpPr>
              <p:spPr bwMode="auto">
                <a:xfrm>
                  <a:off x="3536950" y="1887538"/>
                  <a:ext cx="120650" cy="112713"/>
                </a:xfrm>
                <a:custGeom>
                  <a:avLst/>
                  <a:gdLst/>
                  <a:ahLst/>
                  <a:cxnLst>
                    <a:cxn ang="0">
                      <a:pos x="76" y="0"/>
                    </a:cxn>
                    <a:cxn ang="0">
                      <a:pos x="70" y="71"/>
                    </a:cxn>
                    <a:cxn ang="0">
                      <a:pos x="0" y="12"/>
                    </a:cxn>
                    <a:cxn ang="0">
                      <a:pos x="76" y="0"/>
                    </a:cxn>
                  </a:cxnLst>
                  <a:rect l="0" t="0" r="r" b="b"/>
                  <a:pathLst>
                    <a:path w="76" h="71">
                      <a:moveTo>
                        <a:pt x="76" y="0"/>
                      </a:moveTo>
                      <a:lnTo>
                        <a:pt x="70" y="71"/>
                      </a:lnTo>
                      <a:lnTo>
                        <a:pt x="0" y="12"/>
                      </a:lnTo>
                      <a:lnTo>
                        <a:pt x="76" y="0"/>
                      </a:lnTo>
                      <a:close/>
                    </a:path>
                  </a:pathLst>
                </a:cu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98" name="Freeform 75"/>
              <p:cNvSpPr>
                <a:spLocks noEditPoints="1"/>
              </p:cNvSpPr>
              <p:nvPr/>
            </p:nvSpPr>
            <p:spPr bwMode="auto">
              <a:xfrm>
                <a:off x="3530151" y="1589625"/>
                <a:ext cx="247225" cy="250083"/>
              </a:xfrm>
              <a:custGeom>
                <a:avLst/>
                <a:gdLst/>
                <a:ahLst/>
                <a:cxnLst>
                  <a:cxn ang="0">
                    <a:pos x="139" y="105"/>
                  </a:cxn>
                  <a:cxn ang="0">
                    <a:pos x="134" y="93"/>
                  </a:cxn>
                  <a:cxn ang="0">
                    <a:pos x="134" y="42"/>
                  </a:cxn>
                  <a:cxn ang="0">
                    <a:pos x="139" y="35"/>
                  </a:cxn>
                  <a:cxn ang="0">
                    <a:pos x="140" y="35"/>
                  </a:cxn>
                  <a:cxn ang="0">
                    <a:pos x="140" y="12"/>
                  </a:cxn>
                  <a:cxn ang="0">
                    <a:pos x="139" y="12"/>
                  </a:cxn>
                  <a:cxn ang="0">
                    <a:pos x="139" y="12"/>
                  </a:cxn>
                  <a:cxn ang="0">
                    <a:pos x="108" y="0"/>
                  </a:cxn>
                  <a:cxn ang="0">
                    <a:pos x="77" y="12"/>
                  </a:cxn>
                  <a:cxn ang="0">
                    <a:pos x="77" y="12"/>
                  </a:cxn>
                  <a:cxn ang="0">
                    <a:pos x="76" y="12"/>
                  </a:cxn>
                  <a:cxn ang="0">
                    <a:pos x="76" y="35"/>
                  </a:cxn>
                  <a:cxn ang="0">
                    <a:pos x="77" y="35"/>
                  </a:cxn>
                  <a:cxn ang="0">
                    <a:pos x="86" y="42"/>
                  </a:cxn>
                  <a:cxn ang="0">
                    <a:pos x="86" y="93"/>
                  </a:cxn>
                  <a:cxn ang="0">
                    <a:pos x="79" y="105"/>
                  </a:cxn>
                  <a:cxn ang="0">
                    <a:pos x="29" y="200"/>
                  </a:cxn>
                  <a:cxn ang="0">
                    <a:pos x="108" y="218"/>
                  </a:cxn>
                  <a:cxn ang="0">
                    <a:pos x="187" y="200"/>
                  </a:cxn>
                  <a:cxn ang="0">
                    <a:pos x="139" y="105"/>
                  </a:cxn>
                  <a:cxn ang="0">
                    <a:pos x="137" y="201"/>
                  </a:cxn>
                  <a:cxn ang="0">
                    <a:pos x="172" y="177"/>
                  </a:cxn>
                  <a:cxn ang="0">
                    <a:pos x="142" y="126"/>
                  </a:cxn>
                  <a:cxn ang="0">
                    <a:pos x="183" y="179"/>
                  </a:cxn>
                  <a:cxn ang="0">
                    <a:pos x="137" y="201"/>
                  </a:cxn>
                </a:cxnLst>
                <a:rect l="0" t="0" r="r" b="b"/>
                <a:pathLst>
                  <a:path w="217" h="219">
                    <a:moveTo>
                      <a:pt x="139" y="105"/>
                    </a:moveTo>
                    <a:cubicBezTo>
                      <a:pt x="139" y="105"/>
                      <a:pt x="134" y="103"/>
                      <a:pt x="134" y="93"/>
                    </a:cubicBezTo>
                    <a:cubicBezTo>
                      <a:pt x="134" y="84"/>
                      <a:pt x="134" y="52"/>
                      <a:pt x="134" y="42"/>
                    </a:cubicBezTo>
                    <a:cubicBezTo>
                      <a:pt x="137" y="40"/>
                      <a:pt x="139" y="37"/>
                      <a:pt x="139" y="35"/>
                    </a:cubicBezTo>
                    <a:cubicBezTo>
                      <a:pt x="140" y="35"/>
                      <a:pt x="140" y="35"/>
                      <a:pt x="140" y="35"/>
                    </a:cubicBezTo>
                    <a:cubicBezTo>
                      <a:pt x="140" y="12"/>
                      <a:pt x="140" y="12"/>
                      <a:pt x="140" y="12"/>
                    </a:cubicBezTo>
                    <a:cubicBezTo>
                      <a:pt x="139" y="12"/>
                      <a:pt x="139" y="12"/>
                      <a:pt x="139" y="12"/>
                    </a:cubicBezTo>
                    <a:cubicBezTo>
                      <a:pt x="139" y="12"/>
                      <a:pt x="139" y="12"/>
                      <a:pt x="139" y="12"/>
                    </a:cubicBezTo>
                    <a:cubicBezTo>
                      <a:pt x="139" y="5"/>
                      <a:pt x="125" y="0"/>
                      <a:pt x="108" y="0"/>
                    </a:cubicBezTo>
                    <a:cubicBezTo>
                      <a:pt x="91" y="0"/>
                      <a:pt x="77" y="5"/>
                      <a:pt x="77" y="12"/>
                    </a:cubicBezTo>
                    <a:cubicBezTo>
                      <a:pt x="77" y="12"/>
                      <a:pt x="77" y="12"/>
                      <a:pt x="77" y="12"/>
                    </a:cubicBezTo>
                    <a:cubicBezTo>
                      <a:pt x="76" y="12"/>
                      <a:pt x="76" y="12"/>
                      <a:pt x="76" y="12"/>
                    </a:cubicBezTo>
                    <a:cubicBezTo>
                      <a:pt x="76" y="35"/>
                      <a:pt x="76" y="35"/>
                      <a:pt x="76" y="35"/>
                    </a:cubicBezTo>
                    <a:cubicBezTo>
                      <a:pt x="77" y="35"/>
                      <a:pt x="77" y="35"/>
                      <a:pt x="77" y="35"/>
                    </a:cubicBezTo>
                    <a:cubicBezTo>
                      <a:pt x="77" y="38"/>
                      <a:pt x="79" y="40"/>
                      <a:pt x="86" y="42"/>
                    </a:cubicBezTo>
                    <a:cubicBezTo>
                      <a:pt x="86" y="53"/>
                      <a:pt x="86" y="85"/>
                      <a:pt x="86" y="93"/>
                    </a:cubicBezTo>
                    <a:cubicBezTo>
                      <a:pt x="86" y="103"/>
                      <a:pt x="79" y="105"/>
                      <a:pt x="79" y="105"/>
                    </a:cubicBezTo>
                    <a:cubicBezTo>
                      <a:pt x="67" y="112"/>
                      <a:pt x="0" y="180"/>
                      <a:pt x="29" y="200"/>
                    </a:cubicBezTo>
                    <a:cubicBezTo>
                      <a:pt x="56" y="219"/>
                      <a:pt x="100" y="218"/>
                      <a:pt x="108" y="218"/>
                    </a:cubicBezTo>
                    <a:cubicBezTo>
                      <a:pt x="117" y="218"/>
                      <a:pt x="161" y="219"/>
                      <a:pt x="187" y="200"/>
                    </a:cubicBezTo>
                    <a:cubicBezTo>
                      <a:pt x="217" y="180"/>
                      <a:pt x="150" y="112"/>
                      <a:pt x="139" y="105"/>
                    </a:cubicBezTo>
                    <a:close/>
                    <a:moveTo>
                      <a:pt x="137" y="201"/>
                    </a:moveTo>
                    <a:cubicBezTo>
                      <a:pt x="137" y="201"/>
                      <a:pt x="170" y="195"/>
                      <a:pt x="172" y="177"/>
                    </a:cubicBezTo>
                    <a:cubicBezTo>
                      <a:pt x="173" y="159"/>
                      <a:pt x="142" y="126"/>
                      <a:pt x="142" y="126"/>
                    </a:cubicBezTo>
                    <a:cubicBezTo>
                      <a:pt x="142" y="126"/>
                      <a:pt x="183" y="158"/>
                      <a:pt x="183" y="179"/>
                    </a:cubicBezTo>
                    <a:cubicBezTo>
                      <a:pt x="182" y="201"/>
                      <a:pt x="137" y="201"/>
                      <a:pt x="137" y="201"/>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5" name="Group 186"/>
            <p:cNvGrpSpPr/>
            <p:nvPr/>
          </p:nvGrpSpPr>
          <p:grpSpPr>
            <a:xfrm>
              <a:off x="3919732" y="1549973"/>
              <a:ext cx="454435" cy="491590"/>
              <a:chOff x="3130019" y="2054064"/>
              <a:chExt cx="454435" cy="491590"/>
            </a:xfrm>
          </p:grpSpPr>
          <p:grpSp>
            <p:nvGrpSpPr>
              <p:cNvPr id="246" name="Group 133"/>
              <p:cNvGrpSpPr/>
              <p:nvPr/>
            </p:nvGrpSpPr>
            <p:grpSpPr>
              <a:xfrm>
                <a:off x="3164316" y="2054064"/>
                <a:ext cx="420138" cy="491590"/>
                <a:chOff x="3008313" y="2062163"/>
                <a:chExt cx="466725" cy="546100"/>
              </a:xfrm>
              <a:solidFill>
                <a:schemeClr val="accent6"/>
              </a:solidFill>
            </p:grpSpPr>
            <p:sp>
              <p:nvSpPr>
                <p:cNvPr id="104" name="Oval 38"/>
                <p:cNvSpPr>
                  <a:spLocks noChangeArrowheads="1"/>
                </p:cNvSpPr>
                <p:nvPr/>
              </p:nvSpPr>
              <p:spPr bwMode="auto">
                <a:xfrm>
                  <a:off x="3008313" y="2062163"/>
                  <a:ext cx="466725" cy="465138"/>
                </a:xfrm>
                <a:prstGeom prst="ellipse">
                  <a:avLst/>
                </a:prstGeom>
                <a:solidFill>
                  <a:schemeClr val="accent5"/>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Freeform 39"/>
                <p:cNvSpPr>
                  <a:spLocks/>
                </p:cNvSpPr>
                <p:nvPr/>
              </p:nvSpPr>
              <p:spPr bwMode="auto">
                <a:xfrm>
                  <a:off x="3236913" y="2495550"/>
                  <a:ext cx="120650" cy="112713"/>
                </a:xfrm>
                <a:custGeom>
                  <a:avLst/>
                  <a:gdLst/>
                  <a:ahLst/>
                  <a:cxnLst>
                    <a:cxn ang="0">
                      <a:pos x="76" y="0"/>
                    </a:cxn>
                    <a:cxn ang="0">
                      <a:pos x="69" y="71"/>
                    </a:cxn>
                    <a:cxn ang="0">
                      <a:pos x="0" y="12"/>
                    </a:cxn>
                    <a:cxn ang="0">
                      <a:pos x="76" y="0"/>
                    </a:cxn>
                  </a:cxnLst>
                  <a:rect l="0" t="0" r="r" b="b"/>
                  <a:pathLst>
                    <a:path w="76" h="71">
                      <a:moveTo>
                        <a:pt x="76" y="0"/>
                      </a:moveTo>
                      <a:lnTo>
                        <a:pt x="69" y="71"/>
                      </a:lnTo>
                      <a:lnTo>
                        <a:pt x="0" y="12"/>
                      </a:lnTo>
                      <a:lnTo>
                        <a:pt x="76" y="0"/>
                      </a:lnTo>
                      <a:close/>
                    </a:path>
                  </a:pathLst>
                </a:custGeom>
                <a:solidFill>
                  <a:schemeClr val="accent5"/>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3" name="Freeform 76"/>
              <p:cNvSpPr>
                <a:spLocks noEditPoints="1"/>
              </p:cNvSpPr>
              <p:nvPr/>
            </p:nvSpPr>
            <p:spPr bwMode="auto">
              <a:xfrm>
                <a:off x="3130019" y="2151239"/>
                <a:ext cx="398703" cy="261515"/>
              </a:xfrm>
              <a:custGeom>
                <a:avLst/>
                <a:gdLst/>
                <a:ahLst/>
                <a:cxnLst>
                  <a:cxn ang="0">
                    <a:pos x="333" y="51"/>
                  </a:cxn>
                  <a:cxn ang="0">
                    <a:pos x="259" y="0"/>
                  </a:cxn>
                  <a:cxn ang="0">
                    <a:pos x="170" y="224"/>
                  </a:cxn>
                  <a:cxn ang="0">
                    <a:pos x="269" y="132"/>
                  </a:cxn>
                  <a:cxn ang="0">
                    <a:pos x="333" y="51"/>
                  </a:cxn>
                  <a:cxn ang="0">
                    <a:pos x="140" y="41"/>
                  </a:cxn>
                  <a:cxn ang="0">
                    <a:pos x="155" y="56"/>
                  </a:cxn>
                  <a:cxn ang="0">
                    <a:pos x="140" y="71"/>
                  </a:cxn>
                  <a:cxn ang="0">
                    <a:pos x="125" y="56"/>
                  </a:cxn>
                  <a:cxn ang="0">
                    <a:pos x="140" y="41"/>
                  </a:cxn>
                  <a:cxn ang="0">
                    <a:pos x="105" y="101"/>
                  </a:cxn>
                  <a:cxn ang="0">
                    <a:pos x="125" y="81"/>
                  </a:cxn>
                  <a:cxn ang="0">
                    <a:pos x="145" y="101"/>
                  </a:cxn>
                  <a:cxn ang="0">
                    <a:pos x="125" y="121"/>
                  </a:cxn>
                  <a:cxn ang="0">
                    <a:pos x="105" y="101"/>
                  </a:cxn>
                  <a:cxn ang="0">
                    <a:pos x="139" y="174"/>
                  </a:cxn>
                  <a:cxn ang="0">
                    <a:pos x="116" y="151"/>
                  </a:cxn>
                  <a:cxn ang="0">
                    <a:pos x="139" y="127"/>
                  </a:cxn>
                  <a:cxn ang="0">
                    <a:pos x="161" y="151"/>
                  </a:cxn>
                  <a:cxn ang="0">
                    <a:pos x="139" y="174"/>
                  </a:cxn>
                  <a:cxn ang="0">
                    <a:pos x="180" y="213"/>
                  </a:cxn>
                  <a:cxn ang="0">
                    <a:pos x="155" y="188"/>
                  </a:cxn>
                  <a:cxn ang="0">
                    <a:pos x="180" y="163"/>
                  </a:cxn>
                  <a:cxn ang="0">
                    <a:pos x="205" y="188"/>
                  </a:cxn>
                  <a:cxn ang="0">
                    <a:pos x="180" y="213"/>
                  </a:cxn>
                  <a:cxn ang="0">
                    <a:pos x="281" y="97"/>
                  </a:cxn>
                  <a:cxn ang="0">
                    <a:pos x="251" y="67"/>
                  </a:cxn>
                  <a:cxn ang="0">
                    <a:pos x="281" y="37"/>
                  </a:cxn>
                  <a:cxn ang="0">
                    <a:pos x="311" y="67"/>
                  </a:cxn>
                  <a:cxn ang="0">
                    <a:pos x="281" y="97"/>
                  </a:cxn>
                </a:cxnLst>
                <a:rect l="0" t="0" r="r" b="b"/>
                <a:pathLst>
                  <a:path w="349" h="229">
                    <a:moveTo>
                      <a:pt x="333" y="51"/>
                    </a:moveTo>
                    <a:cubicBezTo>
                      <a:pt x="316" y="6"/>
                      <a:pt x="259" y="0"/>
                      <a:pt x="259" y="0"/>
                    </a:cubicBezTo>
                    <a:cubicBezTo>
                      <a:pt x="0" y="4"/>
                      <a:pt x="103" y="219"/>
                      <a:pt x="170" y="224"/>
                    </a:cubicBezTo>
                    <a:cubicBezTo>
                      <a:pt x="236" y="229"/>
                      <a:pt x="226" y="149"/>
                      <a:pt x="269" y="132"/>
                    </a:cubicBezTo>
                    <a:cubicBezTo>
                      <a:pt x="311" y="116"/>
                      <a:pt x="349" y="96"/>
                      <a:pt x="333" y="51"/>
                    </a:cubicBezTo>
                    <a:close/>
                    <a:moveTo>
                      <a:pt x="140" y="41"/>
                    </a:moveTo>
                    <a:cubicBezTo>
                      <a:pt x="148" y="41"/>
                      <a:pt x="155" y="47"/>
                      <a:pt x="155" y="56"/>
                    </a:cubicBezTo>
                    <a:cubicBezTo>
                      <a:pt x="155" y="64"/>
                      <a:pt x="148" y="71"/>
                      <a:pt x="140" y="71"/>
                    </a:cubicBezTo>
                    <a:cubicBezTo>
                      <a:pt x="131" y="71"/>
                      <a:pt x="125" y="64"/>
                      <a:pt x="125" y="56"/>
                    </a:cubicBezTo>
                    <a:cubicBezTo>
                      <a:pt x="125" y="47"/>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3"/>
                      <a:pt x="116" y="151"/>
                    </a:cubicBezTo>
                    <a:cubicBezTo>
                      <a:pt x="116" y="138"/>
                      <a:pt x="126" y="127"/>
                      <a:pt x="139" y="127"/>
                    </a:cubicBezTo>
                    <a:cubicBezTo>
                      <a:pt x="151" y="127"/>
                      <a:pt x="161" y="138"/>
                      <a:pt x="161" y="151"/>
                    </a:cubicBezTo>
                    <a:cubicBezTo>
                      <a:pt x="161" y="163"/>
                      <a:pt x="151" y="174"/>
                      <a:pt x="139" y="174"/>
                    </a:cubicBezTo>
                    <a:close/>
                    <a:moveTo>
                      <a:pt x="180" y="213"/>
                    </a:moveTo>
                    <a:cubicBezTo>
                      <a:pt x="166" y="213"/>
                      <a:pt x="155" y="202"/>
                      <a:pt x="155" y="188"/>
                    </a:cubicBezTo>
                    <a:cubicBezTo>
                      <a:pt x="155" y="174"/>
                      <a:pt x="166" y="163"/>
                      <a:pt x="180" y="163"/>
                    </a:cubicBezTo>
                    <a:cubicBezTo>
                      <a:pt x="193" y="163"/>
                      <a:pt x="205" y="174"/>
                      <a:pt x="205" y="188"/>
                    </a:cubicBezTo>
                    <a:cubicBezTo>
                      <a:pt x="205" y="202"/>
                      <a:pt x="193" y="213"/>
                      <a:pt x="180" y="213"/>
                    </a:cubicBezTo>
                    <a:close/>
                    <a:moveTo>
                      <a:pt x="281" y="97"/>
                    </a:moveTo>
                    <a:cubicBezTo>
                      <a:pt x="265" y="97"/>
                      <a:pt x="251" y="84"/>
                      <a:pt x="251" y="67"/>
                    </a:cubicBezTo>
                    <a:cubicBezTo>
                      <a:pt x="251" y="51"/>
                      <a:pt x="265" y="37"/>
                      <a:pt x="281" y="37"/>
                    </a:cubicBezTo>
                    <a:cubicBezTo>
                      <a:pt x="298" y="37"/>
                      <a:pt x="311" y="51"/>
                      <a:pt x="311" y="67"/>
                    </a:cubicBezTo>
                    <a:cubicBezTo>
                      <a:pt x="311" y="84"/>
                      <a:pt x="298" y="97"/>
                      <a:pt x="281" y="97"/>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7" name="Group 185"/>
            <p:cNvGrpSpPr/>
            <p:nvPr/>
          </p:nvGrpSpPr>
          <p:grpSpPr>
            <a:xfrm>
              <a:off x="5867400" y="1329948"/>
              <a:ext cx="420138" cy="491590"/>
              <a:chOff x="3164316" y="2615677"/>
              <a:chExt cx="420138" cy="491590"/>
            </a:xfrm>
          </p:grpSpPr>
          <p:grpSp>
            <p:nvGrpSpPr>
              <p:cNvPr id="248" name="Group 134"/>
              <p:cNvGrpSpPr/>
              <p:nvPr/>
            </p:nvGrpSpPr>
            <p:grpSpPr>
              <a:xfrm>
                <a:off x="3164316" y="2615677"/>
                <a:ext cx="420138" cy="491590"/>
                <a:chOff x="3008313" y="2686050"/>
                <a:chExt cx="466725" cy="546100"/>
              </a:xfrm>
              <a:solidFill>
                <a:schemeClr val="accent3"/>
              </a:solidFill>
            </p:grpSpPr>
            <p:sp>
              <p:nvSpPr>
                <p:cNvPr id="109" name="Oval 42"/>
                <p:cNvSpPr>
                  <a:spLocks noChangeArrowheads="1"/>
                </p:cNvSpPr>
                <p:nvPr/>
              </p:nvSpPr>
              <p:spPr bwMode="auto">
                <a:xfrm>
                  <a:off x="3008313" y="2686050"/>
                  <a:ext cx="466725" cy="466725"/>
                </a:xfrm>
                <a:prstGeom prst="ellipse">
                  <a:avLst/>
                </a:pr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Freeform 43"/>
                <p:cNvSpPr>
                  <a:spLocks/>
                </p:cNvSpPr>
                <p:nvPr/>
              </p:nvSpPr>
              <p:spPr bwMode="auto">
                <a:xfrm>
                  <a:off x="3236913" y="3121025"/>
                  <a:ext cx="120650" cy="111125"/>
                </a:xfrm>
                <a:custGeom>
                  <a:avLst/>
                  <a:gdLst/>
                  <a:ahLst/>
                  <a:cxnLst>
                    <a:cxn ang="0">
                      <a:pos x="76" y="0"/>
                    </a:cxn>
                    <a:cxn ang="0">
                      <a:pos x="69" y="70"/>
                    </a:cxn>
                    <a:cxn ang="0">
                      <a:pos x="0" y="11"/>
                    </a:cxn>
                    <a:cxn ang="0">
                      <a:pos x="76" y="0"/>
                    </a:cxn>
                  </a:cxnLst>
                  <a:rect l="0" t="0" r="r" b="b"/>
                  <a:pathLst>
                    <a:path w="76" h="70">
                      <a:moveTo>
                        <a:pt x="76" y="0"/>
                      </a:moveTo>
                      <a:lnTo>
                        <a:pt x="69" y="70"/>
                      </a:lnTo>
                      <a:lnTo>
                        <a:pt x="0" y="11"/>
                      </a:lnTo>
                      <a:lnTo>
                        <a:pt x="76" y="0"/>
                      </a:lnTo>
                      <a:close/>
                    </a:path>
                  </a:pathLst>
                </a:cu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8" name="Freeform 77"/>
              <p:cNvSpPr>
                <a:spLocks/>
              </p:cNvSpPr>
              <p:nvPr/>
            </p:nvSpPr>
            <p:spPr bwMode="auto">
              <a:xfrm>
                <a:off x="3270065" y="2715710"/>
                <a:ext cx="222931" cy="205782"/>
              </a:xfrm>
              <a:custGeom>
                <a:avLst/>
                <a:gdLst/>
                <a:ahLst/>
                <a:cxnLst>
                  <a:cxn ang="0">
                    <a:pos x="96" y="181"/>
                  </a:cxn>
                  <a:cxn ang="0">
                    <a:pos x="0" y="180"/>
                  </a:cxn>
                  <a:cxn ang="0">
                    <a:pos x="0" y="36"/>
                  </a:cxn>
                  <a:cxn ang="0">
                    <a:pos x="98" y="36"/>
                  </a:cxn>
                  <a:cxn ang="0">
                    <a:pos x="196" y="36"/>
                  </a:cxn>
                  <a:cxn ang="0">
                    <a:pos x="196" y="180"/>
                  </a:cxn>
                  <a:cxn ang="0">
                    <a:pos x="96" y="181"/>
                  </a:cxn>
                </a:cxnLst>
                <a:rect l="0" t="0" r="r" b="b"/>
                <a:pathLst>
                  <a:path w="196" h="181">
                    <a:moveTo>
                      <a:pt x="96" y="181"/>
                    </a:moveTo>
                    <a:cubicBezTo>
                      <a:pt x="96" y="181"/>
                      <a:pt x="62" y="147"/>
                      <a:pt x="0" y="180"/>
                    </a:cubicBezTo>
                    <a:cubicBezTo>
                      <a:pt x="0" y="36"/>
                      <a:pt x="0" y="36"/>
                      <a:pt x="0" y="36"/>
                    </a:cubicBezTo>
                    <a:cubicBezTo>
                      <a:pt x="0" y="36"/>
                      <a:pt x="63" y="0"/>
                      <a:pt x="98" y="36"/>
                    </a:cubicBezTo>
                    <a:cubicBezTo>
                      <a:pt x="196" y="36"/>
                      <a:pt x="196" y="36"/>
                      <a:pt x="196" y="36"/>
                    </a:cubicBezTo>
                    <a:cubicBezTo>
                      <a:pt x="196" y="180"/>
                      <a:pt x="196" y="180"/>
                      <a:pt x="196" y="180"/>
                    </a:cubicBezTo>
                    <a:lnTo>
                      <a:pt x="96" y="181"/>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9" name="Group 184"/>
            <p:cNvGrpSpPr/>
            <p:nvPr/>
          </p:nvGrpSpPr>
          <p:grpSpPr>
            <a:xfrm>
              <a:off x="3534609" y="2515228"/>
              <a:ext cx="585907" cy="685941"/>
              <a:chOff x="3680200" y="2572806"/>
              <a:chExt cx="585907" cy="685941"/>
            </a:xfrm>
          </p:grpSpPr>
          <p:grpSp>
            <p:nvGrpSpPr>
              <p:cNvPr id="250" name="Group 136"/>
              <p:cNvGrpSpPr/>
              <p:nvPr/>
            </p:nvGrpSpPr>
            <p:grpSpPr>
              <a:xfrm>
                <a:off x="3680200" y="2572806"/>
                <a:ext cx="585907" cy="685941"/>
                <a:chOff x="3581400" y="2638425"/>
                <a:chExt cx="650875" cy="762001"/>
              </a:xfrm>
              <a:solidFill>
                <a:schemeClr val="accent2"/>
              </a:solidFill>
            </p:grpSpPr>
            <p:sp>
              <p:nvSpPr>
                <p:cNvPr id="118" name="Oval 44"/>
                <p:cNvSpPr>
                  <a:spLocks noChangeArrowheads="1"/>
                </p:cNvSpPr>
                <p:nvPr/>
              </p:nvSpPr>
              <p:spPr bwMode="auto">
                <a:xfrm>
                  <a:off x="3581400" y="2638425"/>
                  <a:ext cx="650875" cy="650875"/>
                </a:xfrm>
                <a:prstGeom prst="ellipse">
                  <a:avLst/>
                </a:pr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Freeform 45"/>
                <p:cNvSpPr>
                  <a:spLocks/>
                </p:cNvSpPr>
                <p:nvPr/>
              </p:nvSpPr>
              <p:spPr bwMode="auto">
                <a:xfrm>
                  <a:off x="3898900" y="3243263"/>
                  <a:ext cx="168275" cy="157163"/>
                </a:xfrm>
                <a:custGeom>
                  <a:avLst/>
                  <a:gdLst/>
                  <a:ahLst/>
                  <a:cxnLst>
                    <a:cxn ang="0">
                      <a:pos x="106" y="0"/>
                    </a:cxn>
                    <a:cxn ang="0">
                      <a:pos x="97" y="99"/>
                    </a:cxn>
                    <a:cxn ang="0">
                      <a:pos x="0" y="17"/>
                    </a:cxn>
                    <a:cxn ang="0">
                      <a:pos x="106" y="0"/>
                    </a:cxn>
                  </a:cxnLst>
                  <a:rect l="0" t="0" r="r" b="b"/>
                  <a:pathLst>
                    <a:path w="106" h="99">
                      <a:moveTo>
                        <a:pt x="106" y="0"/>
                      </a:moveTo>
                      <a:lnTo>
                        <a:pt x="97" y="99"/>
                      </a:lnTo>
                      <a:lnTo>
                        <a:pt x="0" y="17"/>
                      </a:lnTo>
                      <a:lnTo>
                        <a:pt x="106" y="0"/>
                      </a:lnTo>
                      <a:close/>
                    </a:path>
                  </a:pathLst>
                </a:cu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51" name="Group 135"/>
              <p:cNvGrpSpPr/>
              <p:nvPr/>
            </p:nvGrpSpPr>
            <p:grpSpPr>
              <a:xfrm>
                <a:off x="3813101" y="2709950"/>
                <a:ext cx="320105" cy="344393"/>
                <a:chOff x="3729038" y="2790825"/>
                <a:chExt cx="355600" cy="382588"/>
              </a:xfrm>
            </p:grpSpPr>
            <p:sp>
              <p:nvSpPr>
                <p:cNvPr id="114" name="Freeform 78"/>
                <p:cNvSpPr>
                  <a:spLocks/>
                </p:cNvSpPr>
                <p:nvPr/>
              </p:nvSpPr>
              <p:spPr bwMode="auto">
                <a:xfrm>
                  <a:off x="3867150" y="3111500"/>
                  <a:ext cx="82550" cy="19050"/>
                </a:xfrm>
                <a:custGeom>
                  <a:avLst/>
                  <a:gdLst/>
                  <a:ahLst/>
                  <a:cxnLst>
                    <a:cxn ang="0">
                      <a:pos x="66" y="7"/>
                    </a:cxn>
                    <a:cxn ang="0">
                      <a:pos x="55" y="15"/>
                    </a:cxn>
                    <a:cxn ang="0">
                      <a:pos x="11" y="15"/>
                    </a:cxn>
                    <a:cxn ang="0">
                      <a:pos x="0" y="7"/>
                    </a:cxn>
                    <a:cxn ang="0">
                      <a:pos x="0" y="7"/>
                    </a:cxn>
                    <a:cxn ang="0">
                      <a:pos x="11" y="0"/>
                    </a:cxn>
                    <a:cxn ang="0">
                      <a:pos x="55" y="0"/>
                    </a:cxn>
                    <a:cxn ang="0">
                      <a:pos x="66" y="7"/>
                    </a:cxn>
                  </a:cxnLst>
                  <a:rect l="0" t="0" r="r" b="b"/>
                  <a:pathLst>
                    <a:path w="66" h="15">
                      <a:moveTo>
                        <a:pt x="66" y="7"/>
                      </a:moveTo>
                      <a:cubicBezTo>
                        <a:pt x="66" y="12"/>
                        <a:pt x="61" y="15"/>
                        <a:pt x="55" y="15"/>
                      </a:cubicBezTo>
                      <a:cubicBezTo>
                        <a:pt x="11" y="15"/>
                        <a:pt x="11" y="15"/>
                        <a:pt x="11" y="15"/>
                      </a:cubicBezTo>
                      <a:cubicBezTo>
                        <a:pt x="5" y="15"/>
                        <a:pt x="0" y="12"/>
                        <a:pt x="0" y="7"/>
                      </a:cubicBezTo>
                      <a:cubicBezTo>
                        <a:pt x="0" y="7"/>
                        <a:pt x="0" y="7"/>
                        <a:pt x="0" y="7"/>
                      </a:cubicBezTo>
                      <a:cubicBezTo>
                        <a:pt x="0" y="3"/>
                        <a:pt x="5" y="0"/>
                        <a:pt x="11" y="0"/>
                      </a:cubicBezTo>
                      <a:cubicBezTo>
                        <a:pt x="55" y="0"/>
                        <a:pt x="55" y="0"/>
                        <a:pt x="55" y="0"/>
                      </a:cubicBezTo>
                      <a:cubicBezTo>
                        <a:pt x="61" y="0"/>
                        <a:pt x="66" y="3"/>
                        <a:pt x="66" y="7"/>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Freeform 79"/>
                <p:cNvSpPr>
                  <a:spLocks/>
                </p:cNvSpPr>
                <p:nvPr/>
              </p:nvSpPr>
              <p:spPr bwMode="auto">
                <a:xfrm>
                  <a:off x="3867150" y="3132138"/>
                  <a:ext cx="82550" cy="20638"/>
                </a:xfrm>
                <a:custGeom>
                  <a:avLst/>
                  <a:gdLst/>
                  <a:ahLst/>
                  <a:cxnLst>
                    <a:cxn ang="0">
                      <a:pos x="66" y="8"/>
                    </a:cxn>
                    <a:cxn ang="0">
                      <a:pos x="55" y="16"/>
                    </a:cxn>
                    <a:cxn ang="0">
                      <a:pos x="11" y="16"/>
                    </a:cxn>
                    <a:cxn ang="0">
                      <a:pos x="0" y="8"/>
                    </a:cxn>
                    <a:cxn ang="0">
                      <a:pos x="0" y="8"/>
                    </a:cxn>
                    <a:cxn ang="0">
                      <a:pos x="11" y="0"/>
                    </a:cxn>
                    <a:cxn ang="0">
                      <a:pos x="55" y="0"/>
                    </a:cxn>
                    <a:cxn ang="0">
                      <a:pos x="66" y="8"/>
                    </a:cxn>
                  </a:cxnLst>
                  <a:rect l="0" t="0" r="r" b="b"/>
                  <a:pathLst>
                    <a:path w="66" h="16">
                      <a:moveTo>
                        <a:pt x="66" y="8"/>
                      </a:moveTo>
                      <a:cubicBezTo>
                        <a:pt x="66" y="13"/>
                        <a:pt x="61" y="16"/>
                        <a:pt x="55" y="16"/>
                      </a:cubicBezTo>
                      <a:cubicBezTo>
                        <a:pt x="11" y="16"/>
                        <a:pt x="11" y="16"/>
                        <a:pt x="11" y="16"/>
                      </a:cubicBezTo>
                      <a:cubicBezTo>
                        <a:pt x="5" y="16"/>
                        <a:pt x="0" y="13"/>
                        <a:pt x="0" y="8"/>
                      </a:cubicBezTo>
                      <a:cubicBezTo>
                        <a:pt x="0" y="8"/>
                        <a:pt x="0" y="8"/>
                        <a:pt x="0" y="8"/>
                      </a:cubicBezTo>
                      <a:cubicBezTo>
                        <a:pt x="0" y="4"/>
                        <a:pt x="5" y="0"/>
                        <a:pt x="11" y="0"/>
                      </a:cubicBezTo>
                      <a:cubicBezTo>
                        <a:pt x="55" y="0"/>
                        <a:pt x="55" y="0"/>
                        <a:pt x="55" y="0"/>
                      </a:cubicBezTo>
                      <a:cubicBezTo>
                        <a:pt x="61" y="0"/>
                        <a:pt x="66" y="4"/>
                        <a:pt x="66" y="8"/>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80"/>
                <p:cNvSpPr>
                  <a:spLocks/>
                </p:cNvSpPr>
                <p:nvPr/>
              </p:nvSpPr>
              <p:spPr bwMode="auto">
                <a:xfrm>
                  <a:off x="3883025" y="3154363"/>
                  <a:ext cx="50800" cy="19050"/>
                </a:xfrm>
                <a:custGeom>
                  <a:avLst/>
                  <a:gdLst/>
                  <a:ahLst/>
                  <a:cxnLst>
                    <a:cxn ang="0">
                      <a:pos x="40" y="8"/>
                    </a:cxn>
                    <a:cxn ang="0">
                      <a:pos x="33" y="16"/>
                    </a:cxn>
                    <a:cxn ang="0">
                      <a:pos x="7" y="16"/>
                    </a:cxn>
                    <a:cxn ang="0">
                      <a:pos x="0" y="8"/>
                    </a:cxn>
                    <a:cxn ang="0">
                      <a:pos x="0" y="8"/>
                    </a:cxn>
                    <a:cxn ang="0">
                      <a:pos x="7" y="0"/>
                    </a:cxn>
                    <a:cxn ang="0">
                      <a:pos x="33" y="0"/>
                    </a:cxn>
                    <a:cxn ang="0">
                      <a:pos x="40" y="8"/>
                    </a:cxn>
                  </a:cxnLst>
                  <a:rect l="0" t="0" r="r" b="b"/>
                  <a:pathLst>
                    <a:path w="40" h="16">
                      <a:moveTo>
                        <a:pt x="40" y="8"/>
                      </a:moveTo>
                      <a:cubicBezTo>
                        <a:pt x="40" y="13"/>
                        <a:pt x="37" y="16"/>
                        <a:pt x="33" y="16"/>
                      </a:cubicBezTo>
                      <a:cubicBezTo>
                        <a:pt x="7" y="16"/>
                        <a:pt x="7" y="16"/>
                        <a:pt x="7" y="16"/>
                      </a:cubicBezTo>
                      <a:cubicBezTo>
                        <a:pt x="3" y="16"/>
                        <a:pt x="0" y="13"/>
                        <a:pt x="0" y="8"/>
                      </a:cubicBezTo>
                      <a:cubicBezTo>
                        <a:pt x="0" y="8"/>
                        <a:pt x="0" y="8"/>
                        <a:pt x="0" y="8"/>
                      </a:cubicBezTo>
                      <a:cubicBezTo>
                        <a:pt x="0" y="4"/>
                        <a:pt x="3" y="0"/>
                        <a:pt x="7" y="0"/>
                      </a:cubicBezTo>
                      <a:cubicBezTo>
                        <a:pt x="33" y="0"/>
                        <a:pt x="33" y="0"/>
                        <a:pt x="33" y="0"/>
                      </a:cubicBezTo>
                      <a:cubicBezTo>
                        <a:pt x="37" y="0"/>
                        <a:pt x="40" y="4"/>
                        <a:pt x="40" y="8"/>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7" name="Freeform 81"/>
                <p:cNvSpPr>
                  <a:spLocks noEditPoints="1"/>
                </p:cNvSpPr>
                <p:nvPr/>
              </p:nvSpPr>
              <p:spPr bwMode="auto">
                <a:xfrm>
                  <a:off x="3729038" y="2790825"/>
                  <a:ext cx="355600" cy="317500"/>
                </a:xfrm>
                <a:custGeom>
                  <a:avLst/>
                  <a:gdLst/>
                  <a:ahLst/>
                  <a:cxnLst>
                    <a:cxn ang="0">
                      <a:pos x="143" y="0"/>
                    </a:cxn>
                    <a:cxn ang="0">
                      <a:pos x="143" y="0"/>
                    </a:cxn>
                    <a:cxn ang="0">
                      <a:pos x="140" y="0"/>
                    </a:cxn>
                    <a:cxn ang="0">
                      <a:pos x="138" y="0"/>
                    </a:cxn>
                    <a:cxn ang="0">
                      <a:pos x="138" y="0"/>
                    </a:cxn>
                    <a:cxn ang="0">
                      <a:pos x="71" y="174"/>
                    </a:cxn>
                    <a:cxn ang="0">
                      <a:pos x="107" y="251"/>
                    </a:cxn>
                    <a:cxn ang="0">
                      <a:pos x="140" y="251"/>
                    </a:cxn>
                    <a:cxn ang="0">
                      <a:pos x="146" y="251"/>
                    </a:cxn>
                    <a:cxn ang="0">
                      <a:pos x="176" y="251"/>
                    </a:cxn>
                    <a:cxn ang="0">
                      <a:pos x="211" y="174"/>
                    </a:cxn>
                    <a:cxn ang="0">
                      <a:pos x="143" y="0"/>
                    </a:cxn>
                    <a:cxn ang="0">
                      <a:pos x="210" y="127"/>
                    </a:cxn>
                    <a:cxn ang="0">
                      <a:pos x="170" y="28"/>
                    </a:cxn>
                    <a:cxn ang="0">
                      <a:pos x="210" y="127"/>
                    </a:cxn>
                  </a:cxnLst>
                  <a:rect l="0" t="0" r="r" b="b"/>
                  <a:pathLst>
                    <a:path w="281" h="251">
                      <a:moveTo>
                        <a:pt x="143" y="0"/>
                      </a:moveTo>
                      <a:cubicBezTo>
                        <a:pt x="143" y="0"/>
                        <a:pt x="143" y="0"/>
                        <a:pt x="143" y="0"/>
                      </a:cubicBezTo>
                      <a:cubicBezTo>
                        <a:pt x="143" y="0"/>
                        <a:pt x="141" y="0"/>
                        <a:pt x="140" y="0"/>
                      </a:cubicBezTo>
                      <a:cubicBezTo>
                        <a:pt x="140" y="0"/>
                        <a:pt x="143" y="0"/>
                        <a:pt x="138" y="0"/>
                      </a:cubicBezTo>
                      <a:cubicBezTo>
                        <a:pt x="138" y="0"/>
                        <a:pt x="138" y="0"/>
                        <a:pt x="138" y="0"/>
                      </a:cubicBezTo>
                      <a:cubicBezTo>
                        <a:pt x="0" y="4"/>
                        <a:pt x="34" y="140"/>
                        <a:pt x="71" y="174"/>
                      </a:cubicBezTo>
                      <a:cubicBezTo>
                        <a:pt x="109" y="208"/>
                        <a:pt x="107" y="251"/>
                        <a:pt x="107" y="251"/>
                      </a:cubicBezTo>
                      <a:cubicBezTo>
                        <a:pt x="140" y="251"/>
                        <a:pt x="140" y="251"/>
                        <a:pt x="140" y="251"/>
                      </a:cubicBezTo>
                      <a:cubicBezTo>
                        <a:pt x="146" y="251"/>
                        <a:pt x="146" y="251"/>
                        <a:pt x="146" y="251"/>
                      </a:cubicBezTo>
                      <a:cubicBezTo>
                        <a:pt x="176" y="251"/>
                        <a:pt x="176" y="251"/>
                        <a:pt x="176" y="251"/>
                      </a:cubicBezTo>
                      <a:cubicBezTo>
                        <a:pt x="176" y="251"/>
                        <a:pt x="174" y="208"/>
                        <a:pt x="211" y="174"/>
                      </a:cubicBezTo>
                      <a:cubicBezTo>
                        <a:pt x="249" y="140"/>
                        <a:pt x="281" y="4"/>
                        <a:pt x="143" y="0"/>
                      </a:cubicBezTo>
                      <a:close/>
                      <a:moveTo>
                        <a:pt x="210" y="127"/>
                      </a:moveTo>
                      <a:cubicBezTo>
                        <a:pt x="233" y="63"/>
                        <a:pt x="170" y="28"/>
                        <a:pt x="170" y="28"/>
                      </a:cubicBezTo>
                      <a:cubicBezTo>
                        <a:pt x="264" y="43"/>
                        <a:pt x="210" y="127"/>
                        <a:pt x="210" y="127"/>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52" name="Group 183"/>
            <p:cNvGrpSpPr/>
            <p:nvPr/>
          </p:nvGrpSpPr>
          <p:grpSpPr>
            <a:xfrm>
              <a:off x="4145772" y="2426627"/>
              <a:ext cx="418710" cy="491590"/>
              <a:chOff x="4406153" y="2484205"/>
              <a:chExt cx="418710" cy="491590"/>
            </a:xfrm>
          </p:grpSpPr>
          <p:grpSp>
            <p:nvGrpSpPr>
              <p:cNvPr id="253" name="Group 142"/>
              <p:cNvGrpSpPr/>
              <p:nvPr/>
            </p:nvGrpSpPr>
            <p:grpSpPr>
              <a:xfrm>
                <a:off x="4406153" y="2484205"/>
                <a:ext cx="418710" cy="491590"/>
                <a:chOff x="4387850" y="2540000"/>
                <a:chExt cx="465138" cy="546100"/>
              </a:xfrm>
              <a:solidFill>
                <a:schemeClr val="accent5"/>
              </a:solidFill>
            </p:grpSpPr>
            <p:sp>
              <p:nvSpPr>
                <p:cNvPr id="131" name="Oval 40"/>
                <p:cNvSpPr>
                  <a:spLocks noChangeArrowheads="1"/>
                </p:cNvSpPr>
                <p:nvPr/>
              </p:nvSpPr>
              <p:spPr bwMode="auto">
                <a:xfrm>
                  <a:off x="4387850" y="2540000"/>
                  <a:ext cx="465138" cy="466725"/>
                </a:xfrm>
                <a:prstGeom prst="ellipse">
                  <a:avLst/>
                </a:pr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41"/>
                <p:cNvSpPr>
                  <a:spLocks/>
                </p:cNvSpPr>
                <p:nvPr/>
              </p:nvSpPr>
              <p:spPr bwMode="auto">
                <a:xfrm>
                  <a:off x="4614863" y="2974975"/>
                  <a:ext cx="120650" cy="111125"/>
                </a:xfrm>
                <a:custGeom>
                  <a:avLst/>
                  <a:gdLst/>
                  <a:ahLst/>
                  <a:cxnLst>
                    <a:cxn ang="0">
                      <a:pos x="76" y="0"/>
                    </a:cxn>
                    <a:cxn ang="0">
                      <a:pos x="70" y="70"/>
                    </a:cxn>
                    <a:cxn ang="0">
                      <a:pos x="0" y="11"/>
                    </a:cxn>
                    <a:cxn ang="0">
                      <a:pos x="76" y="0"/>
                    </a:cxn>
                  </a:cxnLst>
                  <a:rect l="0" t="0" r="r" b="b"/>
                  <a:pathLst>
                    <a:path w="76" h="70">
                      <a:moveTo>
                        <a:pt x="76" y="0"/>
                      </a:moveTo>
                      <a:lnTo>
                        <a:pt x="70" y="70"/>
                      </a:lnTo>
                      <a:lnTo>
                        <a:pt x="0" y="11"/>
                      </a:lnTo>
                      <a:lnTo>
                        <a:pt x="76" y="0"/>
                      </a:lnTo>
                      <a:close/>
                    </a:path>
                  </a:pathLst>
                </a:cu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54" name="Group 141"/>
              <p:cNvGrpSpPr/>
              <p:nvPr/>
            </p:nvGrpSpPr>
            <p:grpSpPr>
              <a:xfrm>
                <a:off x="4509044" y="2544225"/>
                <a:ext cx="251512" cy="324393"/>
                <a:chOff x="4502150" y="2606675"/>
                <a:chExt cx="279401" cy="360363"/>
              </a:xfrm>
            </p:grpSpPr>
            <p:sp>
              <p:nvSpPr>
                <p:cNvPr id="123" name="Freeform 82"/>
                <p:cNvSpPr>
                  <a:spLocks/>
                </p:cNvSpPr>
                <p:nvPr/>
              </p:nvSpPr>
              <p:spPr bwMode="auto">
                <a:xfrm>
                  <a:off x="4506913" y="2606675"/>
                  <a:ext cx="274638" cy="277813"/>
                </a:xfrm>
                <a:custGeom>
                  <a:avLst/>
                  <a:gdLst/>
                  <a:ahLst/>
                  <a:cxnLst>
                    <a:cxn ang="0">
                      <a:pos x="160" y="11"/>
                    </a:cxn>
                    <a:cxn ang="0">
                      <a:pos x="204" y="97"/>
                    </a:cxn>
                    <a:cxn ang="0">
                      <a:pos x="97" y="205"/>
                    </a:cxn>
                    <a:cxn ang="0">
                      <a:pos x="11" y="162"/>
                    </a:cxn>
                    <a:cxn ang="0">
                      <a:pos x="0" y="171"/>
                    </a:cxn>
                    <a:cxn ang="0">
                      <a:pos x="97" y="219"/>
                    </a:cxn>
                    <a:cxn ang="0">
                      <a:pos x="218" y="97"/>
                    </a:cxn>
                    <a:cxn ang="0">
                      <a:pos x="169" y="0"/>
                    </a:cxn>
                    <a:cxn ang="0">
                      <a:pos x="160" y="11"/>
                    </a:cxn>
                  </a:cxnLst>
                  <a:rect l="0" t="0" r="r" b="b"/>
                  <a:pathLst>
                    <a:path w="218" h="219">
                      <a:moveTo>
                        <a:pt x="160" y="11"/>
                      </a:moveTo>
                      <a:cubicBezTo>
                        <a:pt x="187" y="30"/>
                        <a:pt x="204" y="62"/>
                        <a:pt x="204" y="97"/>
                      </a:cubicBezTo>
                      <a:cubicBezTo>
                        <a:pt x="204" y="157"/>
                        <a:pt x="156" y="205"/>
                        <a:pt x="97" y="205"/>
                      </a:cubicBezTo>
                      <a:cubicBezTo>
                        <a:pt x="62" y="205"/>
                        <a:pt x="31" y="188"/>
                        <a:pt x="11" y="162"/>
                      </a:cubicBezTo>
                      <a:cubicBezTo>
                        <a:pt x="0" y="171"/>
                        <a:pt x="0" y="171"/>
                        <a:pt x="0" y="171"/>
                      </a:cubicBezTo>
                      <a:cubicBezTo>
                        <a:pt x="22" y="200"/>
                        <a:pt x="57" y="219"/>
                        <a:pt x="97" y="219"/>
                      </a:cubicBezTo>
                      <a:cubicBezTo>
                        <a:pt x="164" y="219"/>
                        <a:pt x="218" y="165"/>
                        <a:pt x="218" y="97"/>
                      </a:cubicBezTo>
                      <a:cubicBezTo>
                        <a:pt x="218" y="57"/>
                        <a:pt x="199" y="22"/>
                        <a:pt x="169" y="0"/>
                      </a:cubicBezTo>
                      <a:lnTo>
                        <a:pt x="160" y="11"/>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Freeform 83"/>
                <p:cNvSpPr>
                  <a:spLocks noEditPoints="1"/>
                </p:cNvSpPr>
                <p:nvPr/>
              </p:nvSpPr>
              <p:spPr bwMode="auto">
                <a:xfrm>
                  <a:off x="4508500" y="2609850"/>
                  <a:ext cx="244475" cy="244475"/>
                </a:xfrm>
                <a:custGeom>
                  <a:avLst/>
                  <a:gdLst/>
                  <a:ahLst/>
                  <a:cxnLst>
                    <a:cxn ang="0">
                      <a:pos x="96" y="0"/>
                    </a:cxn>
                    <a:cxn ang="0">
                      <a:pos x="0" y="97"/>
                    </a:cxn>
                    <a:cxn ang="0">
                      <a:pos x="96" y="193"/>
                    </a:cxn>
                    <a:cxn ang="0">
                      <a:pos x="193" y="97"/>
                    </a:cxn>
                    <a:cxn ang="0">
                      <a:pos x="96" y="0"/>
                    </a:cxn>
                    <a:cxn ang="0">
                      <a:pos x="96" y="189"/>
                    </a:cxn>
                    <a:cxn ang="0">
                      <a:pos x="4" y="97"/>
                    </a:cxn>
                    <a:cxn ang="0">
                      <a:pos x="96" y="5"/>
                    </a:cxn>
                    <a:cxn ang="0">
                      <a:pos x="188" y="97"/>
                    </a:cxn>
                    <a:cxn ang="0">
                      <a:pos x="96" y="189"/>
                    </a:cxn>
                  </a:cxnLst>
                  <a:rect l="0" t="0" r="r" b="b"/>
                  <a:pathLst>
                    <a:path w="193" h="193">
                      <a:moveTo>
                        <a:pt x="96" y="0"/>
                      </a:moveTo>
                      <a:cubicBezTo>
                        <a:pt x="43" y="0"/>
                        <a:pt x="0" y="43"/>
                        <a:pt x="0" y="97"/>
                      </a:cubicBezTo>
                      <a:cubicBezTo>
                        <a:pt x="0" y="150"/>
                        <a:pt x="43" y="193"/>
                        <a:pt x="96" y="193"/>
                      </a:cubicBezTo>
                      <a:cubicBezTo>
                        <a:pt x="149" y="193"/>
                        <a:pt x="193" y="150"/>
                        <a:pt x="193" y="97"/>
                      </a:cubicBezTo>
                      <a:cubicBezTo>
                        <a:pt x="193" y="43"/>
                        <a:pt x="149" y="0"/>
                        <a:pt x="96" y="0"/>
                      </a:cubicBezTo>
                      <a:close/>
                      <a:moveTo>
                        <a:pt x="96" y="189"/>
                      </a:moveTo>
                      <a:cubicBezTo>
                        <a:pt x="46" y="189"/>
                        <a:pt x="4" y="147"/>
                        <a:pt x="4" y="97"/>
                      </a:cubicBezTo>
                      <a:cubicBezTo>
                        <a:pt x="4" y="46"/>
                        <a:pt x="46" y="5"/>
                        <a:pt x="96" y="5"/>
                      </a:cubicBezTo>
                      <a:cubicBezTo>
                        <a:pt x="147" y="5"/>
                        <a:pt x="188" y="46"/>
                        <a:pt x="188" y="97"/>
                      </a:cubicBezTo>
                      <a:cubicBezTo>
                        <a:pt x="188" y="147"/>
                        <a:pt x="147" y="189"/>
                        <a:pt x="96" y="189"/>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Freeform 84"/>
                <p:cNvSpPr>
                  <a:spLocks/>
                </p:cNvSpPr>
                <p:nvPr/>
              </p:nvSpPr>
              <p:spPr bwMode="auto">
                <a:xfrm>
                  <a:off x="4502150" y="2614613"/>
                  <a:ext cx="273050" cy="239713"/>
                </a:xfrm>
                <a:custGeom>
                  <a:avLst/>
                  <a:gdLst/>
                  <a:ahLst/>
                  <a:cxnLst>
                    <a:cxn ang="0">
                      <a:pos x="62" y="15"/>
                    </a:cxn>
                    <a:cxn ang="0">
                      <a:pos x="58" y="22"/>
                    </a:cxn>
                    <a:cxn ang="0">
                      <a:pos x="54" y="28"/>
                    </a:cxn>
                    <a:cxn ang="0">
                      <a:pos x="51" y="25"/>
                    </a:cxn>
                    <a:cxn ang="0">
                      <a:pos x="50" y="31"/>
                    </a:cxn>
                    <a:cxn ang="0">
                      <a:pos x="40" y="33"/>
                    </a:cxn>
                    <a:cxn ang="0">
                      <a:pos x="34" y="39"/>
                    </a:cxn>
                    <a:cxn ang="0">
                      <a:pos x="26" y="51"/>
                    </a:cxn>
                    <a:cxn ang="0">
                      <a:pos x="20" y="58"/>
                    </a:cxn>
                    <a:cxn ang="0">
                      <a:pos x="25" y="64"/>
                    </a:cxn>
                    <a:cxn ang="0">
                      <a:pos x="26" y="67"/>
                    </a:cxn>
                    <a:cxn ang="0">
                      <a:pos x="21" y="62"/>
                    </a:cxn>
                    <a:cxn ang="0">
                      <a:pos x="17" y="57"/>
                    </a:cxn>
                    <a:cxn ang="0">
                      <a:pos x="16" y="65"/>
                    </a:cxn>
                    <a:cxn ang="0">
                      <a:pos x="16" y="79"/>
                    </a:cxn>
                    <a:cxn ang="0">
                      <a:pos x="23" y="76"/>
                    </a:cxn>
                    <a:cxn ang="0">
                      <a:pos x="30" y="84"/>
                    </a:cxn>
                    <a:cxn ang="0">
                      <a:pos x="39" y="93"/>
                    </a:cxn>
                    <a:cxn ang="0">
                      <a:pos x="47" y="100"/>
                    </a:cxn>
                    <a:cxn ang="0">
                      <a:pos x="58" y="111"/>
                    </a:cxn>
                    <a:cxn ang="0">
                      <a:pos x="55" y="128"/>
                    </a:cxn>
                    <a:cxn ang="0">
                      <a:pos x="46" y="147"/>
                    </a:cxn>
                    <a:cxn ang="0">
                      <a:pos x="49" y="161"/>
                    </a:cxn>
                    <a:cxn ang="0">
                      <a:pos x="44" y="162"/>
                    </a:cxn>
                    <a:cxn ang="0">
                      <a:pos x="30" y="141"/>
                    </a:cxn>
                    <a:cxn ang="0">
                      <a:pos x="15" y="107"/>
                    </a:cxn>
                    <a:cxn ang="0">
                      <a:pos x="11" y="83"/>
                    </a:cxn>
                    <a:cxn ang="0">
                      <a:pos x="70" y="174"/>
                    </a:cxn>
                    <a:cxn ang="0">
                      <a:pos x="85" y="172"/>
                    </a:cxn>
                    <a:cxn ang="0">
                      <a:pos x="105" y="169"/>
                    </a:cxn>
                    <a:cxn ang="0">
                      <a:pos x="103" y="178"/>
                    </a:cxn>
                    <a:cxn ang="0">
                      <a:pos x="114" y="177"/>
                    </a:cxn>
                    <a:cxn ang="0">
                      <a:pos x="131" y="175"/>
                    </a:cxn>
                    <a:cxn ang="0">
                      <a:pos x="130" y="3"/>
                    </a:cxn>
                    <a:cxn ang="0">
                      <a:pos x="187" y="61"/>
                    </a:cxn>
                    <a:cxn ang="0">
                      <a:pos x="179" y="55"/>
                    </a:cxn>
                    <a:cxn ang="0">
                      <a:pos x="172" y="71"/>
                    </a:cxn>
                    <a:cxn ang="0">
                      <a:pos x="161" y="57"/>
                    </a:cxn>
                    <a:cxn ang="0">
                      <a:pos x="165" y="71"/>
                    </a:cxn>
                    <a:cxn ang="0">
                      <a:pos x="176" y="75"/>
                    </a:cxn>
                    <a:cxn ang="0">
                      <a:pos x="172" y="95"/>
                    </a:cxn>
                    <a:cxn ang="0">
                      <a:pos x="166" y="117"/>
                    </a:cxn>
                    <a:cxn ang="0">
                      <a:pos x="159" y="130"/>
                    </a:cxn>
                    <a:cxn ang="0">
                      <a:pos x="139" y="147"/>
                    </a:cxn>
                    <a:cxn ang="0">
                      <a:pos x="134" y="132"/>
                    </a:cxn>
                    <a:cxn ang="0">
                      <a:pos x="135" y="115"/>
                    </a:cxn>
                    <a:cxn ang="0">
                      <a:pos x="128" y="96"/>
                    </a:cxn>
                    <a:cxn ang="0">
                      <a:pos x="119" y="85"/>
                    </a:cxn>
                    <a:cxn ang="0">
                      <a:pos x="94" y="86"/>
                    </a:cxn>
                    <a:cxn ang="0">
                      <a:pos x="85" y="73"/>
                    </a:cxn>
                    <a:cxn ang="0">
                      <a:pos x="95" y="47"/>
                    </a:cxn>
                    <a:cxn ang="0">
                      <a:pos x="113" y="39"/>
                    </a:cxn>
                    <a:cxn ang="0">
                      <a:pos x="124" y="44"/>
                    </a:cxn>
                    <a:cxn ang="0">
                      <a:pos x="139" y="44"/>
                    </a:cxn>
                    <a:cxn ang="0">
                      <a:pos x="154" y="42"/>
                    </a:cxn>
                    <a:cxn ang="0">
                      <a:pos x="140" y="36"/>
                    </a:cxn>
                    <a:cxn ang="0">
                      <a:pos x="139" y="31"/>
                    </a:cxn>
                    <a:cxn ang="0">
                      <a:pos x="120" y="31"/>
                    </a:cxn>
                    <a:cxn ang="0">
                      <a:pos x="105" y="36"/>
                    </a:cxn>
                    <a:cxn ang="0">
                      <a:pos x="102" y="20"/>
                    </a:cxn>
                    <a:cxn ang="0">
                      <a:pos x="91" y="10"/>
                    </a:cxn>
                    <a:cxn ang="0">
                      <a:pos x="103" y="3"/>
                    </a:cxn>
                  </a:cxnLst>
                  <a:rect l="0" t="0" r="r" b="b"/>
                  <a:pathLst>
                    <a:path w="216" h="189">
                      <a:moveTo>
                        <a:pt x="88" y="1"/>
                      </a:moveTo>
                      <a:cubicBezTo>
                        <a:pt x="88" y="1"/>
                        <a:pt x="55" y="5"/>
                        <a:pt x="33" y="30"/>
                      </a:cubicBezTo>
                      <a:cubicBezTo>
                        <a:pt x="33" y="30"/>
                        <a:pt x="50" y="13"/>
                        <a:pt x="60" y="13"/>
                      </a:cubicBezTo>
                      <a:cubicBezTo>
                        <a:pt x="63" y="14"/>
                        <a:pt x="63" y="14"/>
                        <a:pt x="63" y="14"/>
                      </a:cubicBezTo>
                      <a:cubicBezTo>
                        <a:pt x="63" y="14"/>
                        <a:pt x="62" y="14"/>
                        <a:pt x="62" y="15"/>
                      </a:cubicBezTo>
                      <a:cubicBezTo>
                        <a:pt x="62" y="15"/>
                        <a:pt x="60" y="17"/>
                        <a:pt x="60" y="17"/>
                      </a:cubicBezTo>
                      <a:cubicBezTo>
                        <a:pt x="60" y="18"/>
                        <a:pt x="61" y="19"/>
                        <a:pt x="61" y="19"/>
                      </a:cubicBezTo>
                      <a:cubicBezTo>
                        <a:pt x="60" y="20"/>
                        <a:pt x="60" y="20"/>
                        <a:pt x="60" y="20"/>
                      </a:cubicBezTo>
                      <a:cubicBezTo>
                        <a:pt x="60" y="20"/>
                        <a:pt x="59" y="21"/>
                        <a:pt x="59" y="21"/>
                      </a:cubicBezTo>
                      <a:cubicBezTo>
                        <a:pt x="59" y="21"/>
                        <a:pt x="58" y="21"/>
                        <a:pt x="58" y="22"/>
                      </a:cubicBezTo>
                      <a:cubicBezTo>
                        <a:pt x="58" y="23"/>
                        <a:pt x="58" y="24"/>
                        <a:pt x="58" y="24"/>
                      </a:cubicBezTo>
                      <a:cubicBezTo>
                        <a:pt x="58" y="26"/>
                        <a:pt x="58" y="26"/>
                        <a:pt x="58" y="26"/>
                      </a:cubicBezTo>
                      <a:cubicBezTo>
                        <a:pt x="58" y="27"/>
                        <a:pt x="58" y="27"/>
                        <a:pt x="58" y="27"/>
                      </a:cubicBezTo>
                      <a:cubicBezTo>
                        <a:pt x="56" y="28"/>
                        <a:pt x="56" y="28"/>
                        <a:pt x="56" y="28"/>
                      </a:cubicBezTo>
                      <a:cubicBezTo>
                        <a:pt x="56" y="28"/>
                        <a:pt x="55" y="28"/>
                        <a:pt x="54" y="28"/>
                      </a:cubicBezTo>
                      <a:cubicBezTo>
                        <a:pt x="53" y="27"/>
                        <a:pt x="53" y="26"/>
                        <a:pt x="53" y="26"/>
                      </a:cubicBezTo>
                      <a:cubicBezTo>
                        <a:pt x="55" y="25"/>
                        <a:pt x="55" y="25"/>
                        <a:pt x="55" y="25"/>
                      </a:cubicBezTo>
                      <a:cubicBezTo>
                        <a:pt x="55" y="25"/>
                        <a:pt x="55" y="25"/>
                        <a:pt x="55" y="24"/>
                      </a:cubicBezTo>
                      <a:cubicBezTo>
                        <a:pt x="54" y="24"/>
                        <a:pt x="54" y="23"/>
                        <a:pt x="53" y="23"/>
                      </a:cubicBezTo>
                      <a:cubicBezTo>
                        <a:pt x="52" y="23"/>
                        <a:pt x="51" y="25"/>
                        <a:pt x="51" y="25"/>
                      </a:cubicBezTo>
                      <a:cubicBezTo>
                        <a:pt x="49" y="26"/>
                        <a:pt x="49" y="26"/>
                        <a:pt x="49" y="26"/>
                      </a:cubicBezTo>
                      <a:cubicBezTo>
                        <a:pt x="49" y="26"/>
                        <a:pt x="48" y="28"/>
                        <a:pt x="49" y="28"/>
                      </a:cubicBezTo>
                      <a:cubicBezTo>
                        <a:pt x="49" y="28"/>
                        <a:pt x="50" y="28"/>
                        <a:pt x="50" y="28"/>
                      </a:cubicBezTo>
                      <a:cubicBezTo>
                        <a:pt x="50" y="28"/>
                        <a:pt x="50" y="29"/>
                        <a:pt x="50" y="29"/>
                      </a:cubicBezTo>
                      <a:cubicBezTo>
                        <a:pt x="50" y="30"/>
                        <a:pt x="50" y="31"/>
                        <a:pt x="50" y="31"/>
                      </a:cubicBezTo>
                      <a:cubicBezTo>
                        <a:pt x="50" y="31"/>
                        <a:pt x="49" y="32"/>
                        <a:pt x="48" y="31"/>
                      </a:cubicBezTo>
                      <a:cubicBezTo>
                        <a:pt x="47" y="31"/>
                        <a:pt x="46" y="31"/>
                        <a:pt x="45" y="31"/>
                      </a:cubicBezTo>
                      <a:cubicBezTo>
                        <a:pt x="45" y="30"/>
                        <a:pt x="44" y="30"/>
                        <a:pt x="43" y="30"/>
                      </a:cubicBezTo>
                      <a:cubicBezTo>
                        <a:pt x="43" y="31"/>
                        <a:pt x="43" y="31"/>
                        <a:pt x="42" y="31"/>
                      </a:cubicBezTo>
                      <a:cubicBezTo>
                        <a:pt x="42" y="31"/>
                        <a:pt x="40" y="33"/>
                        <a:pt x="40" y="33"/>
                      </a:cubicBezTo>
                      <a:cubicBezTo>
                        <a:pt x="40" y="33"/>
                        <a:pt x="39" y="33"/>
                        <a:pt x="39" y="34"/>
                      </a:cubicBezTo>
                      <a:cubicBezTo>
                        <a:pt x="39" y="34"/>
                        <a:pt x="39" y="36"/>
                        <a:pt x="39" y="36"/>
                      </a:cubicBezTo>
                      <a:cubicBezTo>
                        <a:pt x="39" y="36"/>
                        <a:pt x="38" y="36"/>
                        <a:pt x="36" y="37"/>
                      </a:cubicBezTo>
                      <a:cubicBezTo>
                        <a:pt x="35" y="37"/>
                        <a:pt x="35" y="38"/>
                        <a:pt x="35" y="38"/>
                      </a:cubicBezTo>
                      <a:cubicBezTo>
                        <a:pt x="34" y="39"/>
                        <a:pt x="34" y="39"/>
                        <a:pt x="34" y="39"/>
                      </a:cubicBezTo>
                      <a:cubicBezTo>
                        <a:pt x="34" y="39"/>
                        <a:pt x="33" y="40"/>
                        <a:pt x="32" y="41"/>
                      </a:cubicBezTo>
                      <a:cubicBezTo>
                        <a:pt x="31" y="42"/>
                        <a:pt x="29" y="44"/>
                        <a:pt x="29" y="44"/>
                      </a:cubicBezTo>
                      <a:cubicBezTo>
                        <a:pt x="28" y="44"/>
                        <a:pt x="27" y="45"/>
                        <a:pt x="27" y="46"/>
                      </a:cubicBezTo>
                      <a:cubicBezTo>
                        <a:pt x="27" y="47"/>
                        <a:pt x="27" y="48"/>
                        <a:pt x="26" y="48"/>
                      </a:cubicBezTo>
                      <a:cubicBezTo>
                        <a:pt x="26" y="49"/>
                        <a:pt x="26" y="50"/>
                        <a:pt x="26" y="51"/>
                      </a:cubicBezTo>
                      <a:cubicBezTo>
                        <a:pt x="25" y="52"/>
                        <a:pt x="25" y="53"/>
                        <a:pt x="24" y="53"/>
                      </a:cubicBezTo>
                      <a:cubicBezTo>
                        <a:pt x="24" y="54"/>
                        <a:pt x="23" y="54"/>
                        <a:pt x="23" y="54"/>
                      </a:cubicBezTo>
                      <a:cubicBezTo>
                        <a:pt x="23" y="54"/>
                        <a:pt x="21" y="55"/>
                        <a:pt x="20" y="55"/>
                      </a:cubicBezTo>
                      <a:cubicBezTo>
                        <a:pt x="19" y="56"/>
                        <a:pt x="19" y="57"/>
                        <a:pt x="19" y="57"/>
                      </a:cubicBezTo>
                      <a:cubicBezTo>
                        <a:pt x="19" y="58"/>
                        <a:pt x="20" y="58"/>
                        <a:pt x="20" y="58"/>
                      </a:cubicBezTo>
                      <a:cubicBezTo>
                        <a:pt x="21" y="58"/>
                        <a:pt x="22" y="59"/>
                        <a:pt x="22" y="59"/>
                      </a:cubicBezTo>
                      <a:cubicBezTo>
                        <a:pt x="22" y="59"/>
                        <a:pt x="22" y="61"/>
                        <a:pt x="22" y="61"/>
                      </a:cubicBezTo>
                      <a:cubicBezTo>
                        <a:pt x="22" y="61"/>
                        <a:pt x="21" y="63"/>
                        <a:pt x="22" y="63"/>
                      </a:cubicBezTo>
                      <a:cubicBezTo>
                        <a:pt x="22" y="63"/>
                        <a:pt x="23" y="63"/>
                        <a:pt x="23" y="63"/>
                      </a:cubicBezTo>
                      <a:cubicBezTo>
                        <a:pt x="25" y="64"/>
                        <a:pt x="25" y="64"/>
                        <a:pt x="25" y="64"/>
                      </a:cubicBezTo>
                      <a:cubicBezTo>
                        <a:pt x="27" y="65"/>
                        <a:pt x="27" y="65"/>
                        <a:pt x="27" y="65"/>
                      </a:cubicBezTo>
                      <a:cubicBezTo>
                        <a:pt x="28" y="65"/>
                        <a:pt x="28" y="65"/>
                        <a:pt x="28" y="65"/>
                      </a:cubicBezTo>
                      <a:cubicBezTo>
                        <a:pt x="28" y="65"/>
                        <a:pt x="27" y="66"/>
                        <a:pt x="27" y="67"/>
                      </a:cubicBezTo>
                      <a:cubicBezTo>
                        <a:pt x="27" y="67"/>
                        <a:pt x="27" y="68"/>
                        <a:pt x="26" y="68"/>
                      </a:cubicBezTo>
                      <a:cubicBezTo>
                        <a:pt x="26" y="67"/>
                        <a:pt x="26" y="67"/>
                        <a:pt x="26" y="67"/>
                      </a:cubicBezTo>
                      <a:cubicBezTo>
                        <a:pt x="25" y="66"/>
                        <a:pt x="25" y="66"/>
                        <a:pt x="25" y="65"/>
                      </a:cubicBezTo>
                      <a:cubicBezTo>
                        <a:pt x="24" y="65"/>
                        <a:pt x="23" y="66"/>
                        <a:pt x="23" y="66"/>
                      </a:cubicBezTo>
                      <a:cubicBezTo>
                        <a:pt x="22" y="65"/>
                        <a:pt x="22" y="65"/>
                        <a:pt x="21" y="65"/>
                      </a:cubicBezTo>
                      <a:cubicBezTo>
                        <a:pt x="21" y="64"/>
                        <a:pt x="21" y="65"/>
                        <a:pt x="21" y="64"/>
                      </a:cubicBezTo>
                      <a:cubicBezTo>
                        <a:pt x="21" y="63"/>
                        <a:pt x="21" y="63"/>
                        <a:pt x="21" y="62"/>
                      </a:cubicBezTo>
                      <a:cubicBezTo>
                        <a:pt x="21" y="62"/>
                        <a:pt x="20" y="61"/>
                        <a:pt x="20" y="61"/>
                      </a:cubicBezTo>
                      <a:cubicBezTo>
                        <a:pt x="19" y="61"/>
                        <a:pt x="20" y="62"/>
                        <a:pt x="19" y="61"/>
                      </a:cubicBezTo>
                      <a:cubicBezTo>
                        <a:pt x="19" y="60"/>
                        <a:pt x="18" y="60"/>
                        <a:pt x="18" y="60"/>
                      </a:cubicBezTo>
                      <a:cubicBezTo>
                        <a:pt x="18" y="60"/>
                        <a:pt x="17" y="60"/>
                        <a:pt x="17" y="60"/>
                      </a:cubicBezTo>
                      <a:cubicBezTo>
                        <a:pt x="17" y="59"/>
                        <a:pt x="17" y="58"/>
                        <a:pt x="17" y="57"/>
                      </a:cubicBezTo>
                      <a:cubicBezTo>
                        <a:pt x="17" y="57"/>
                        <a:pt x="18" y="56"/>
                        <a:pt x="18" y="55"/>
                      </a:cubicBezTo>
                      <a:cubicBezTo>
                        <a:pt x="18" y="55"/>
                        <a:pt x="18" y="52"/>
                        <a:pt x="18" y="52"/>
                      </a:cubicBezTo>
                      <a:cubicBezTo>
                        <a:pt x="18" y="52"/>
                        <a:pt x="15" y="58"/>
                        <a:pt x="14" y="63"/>
                      </a:cubicBezTo>
                      <a:cubicBezTo>
                        <a:pt x="14" y="63"/>
                        <a:pt x="15" y="62"/>
                        <a:pt x="15" y="63"/>
                      </a:cubicBezTo>
                      <a:cubicBezTo>
                        <a:pt x="15" y="64"/>
                        <a:pt x="16" y="65"/>
                        <a:pt x="16" y="65"/>
                      </a:cubicBezTo>
                      <a:cubicBezTo>
                        <a:pt x="15" y="66"/>
                        <a:pt x="15" y="66"/>
                        <a:pt x="15" y="68"/>
                      </a:cubicBezTo>
                      <a:cubicBezTo>
                        <a:pt x="15" y="71"/>
                        <a:pt x="16" y="71"/>
                        <a:pt x="16" y="72"/>
                      </a:cubicBezTo>
                      <a:cubicBezTo>
                        <a:pt x="15" y="73"/>
                        <a:pt x="15" y="74"/>
                        <a:pt x="15" y="75"/>
                      </a:cubicBezTo>
                      <a:cubicBezTo>
                        <a:pt x="15" y="76"/>
                        <a:pt x="15" y="78"/>
                        <a:pt x="16" y="78"/>
                      </a:cubicBezTo>
                      <a:cubicBezTo>
                        <a:pt x="16" y="79"/>
                        <a:pt x="16" y="79"/>
                        <a:pt x="16" y="79"/>
                      </a:cubicBezTo>
                      <a:cubicBezTo>
                        <a:pt x="17" y="80"/>
                        <a:pt x="16" y="81"/>
                        <a:pt x="17" y="80"/>
                      </a:cubicBezTo>
                      <a:cubicBezTo>
                        <a:pt x="18" y="78"/>
                        <a:pt x="19" y="77"/>
                        <a:pt x="19" y="77"/>
                      </a:cubicBezTo>
                      <a:cubicBezTo>
                        <a:pt x="19" y="76"/>
                        <a:pt x="19" y="76"/>
                        <a:pt x="19" y="76"/>
                      </a:cubicBezTo>
                      <a:cubicBezTo>
                        <a:pt x="19" y="76"/>
                        <a:pt x="19" y="75"/>
                        <a:pt x="21" y="75"/>
                      </a:cubicBezTo>
                      <a:cubicBezTo>
                        <a:pt x="22" y="76"/>
                        <a:pt x="22" y="75"/>
                        <a:pt x="23" y="76"/>
                      </a:cubicBezTo>
                      <a:cubicBezTo>
                        <a:pt x="23" y="77"/>
                        <a:pt x="22" y="78"/>
                        <a:pt x="23" y="78"/>
                      </a:cubicBezTo>
                      <a:cubicBezTo>
                        <a:pt x="24" y="78"/>
                        <a:pt x="26" y="77"/>
                        <a:pt x="26" y="77"/>
                      </a:cubicBezTo>
                      <a:cubicBezTo>
                        <a:pt x="27" y="78"/>
                        <a:pt x="28" y="78"/>
                        <a:pt x="28" y="79"/>
                      </a:cubicBezTo>
                      <a:cubicBezTo>
                        <a:pt x="28" y="80"/>
                        <a:pt x="29" y="81"/>
                        <a:pt x="29" y="82"/>
                      </a:cubicBezTo>
                      <a:cubicBezTo>
                        <a:pt x="30" y="82"/>
                        <a:pt x="30" y="83"/>
                        <a:pt x="30" y="84"/>
                      </a:cubicBezTo>
                      <a:cubicBezTo>
                        <a:pt x="30" y="85"/>
                        <a:pt x="33" y="86"/>
                        <a:pt x="33" y="86"/>
                      </a:cubicBezTo>
                      <a:cubicBezTo>
                        <a:pt x="33" y="86"/>
                        <a:pt x="35" y="86"/>
                        <a:pt x="36" y="86"/>
                      </a:cubicBezTo>
                      <a:cubicBezTo>
                        <a:pt x="37" y="86"/>
                        <a:pt x="36" y="87"/>
                        <a:pt x="37" y="88"/>
                      </a:cubicBezTo>
                      <a:cubicBezTo>
                        <a:pt x="38" y="88"/>
                        <a:pt x="39" y="90"/>
                        <a:pt x="39" y="90"/>
                      </a:cubicBezTo>
                      <a:cubicBezTo>
                        <a:pt x="39" y="90"/>
                        <a:pt x="39" y="92"/>
                        <a:pt x="39" y="93"/>
                      </a:cubicBezTo>
                      <a:cubicBezTo>
                        <a:pt x="39" y="94"/>
                        <a:pt x="39" y="95"/>
                        <a:pt x="39" y="95"/>
                      </a:cubicBezTo>
                      <a:cubicBezTo>
                        <a:pt x="40" y="95"/>
                        <a:pt x="42" y="95"/>
                        <a:pt x="42" y="95"/>
                      </a:cubicBezTo>
                      <a:cubicBezTo>
                        <a:pt x="42" y="95"/>
                        <a:pt x="41" y="97"/>
                        <a:pt x="43" y="97"/>
                      </a:cubicBezTo>
                      <a:cubicBezTo>
                        <a:pt x="44" y="98"/>
                        <a:pt x="46" y="98"/>
                        <a:pt x="46" y="99"/>
                      </a:cubicBezTo>
                      <a:cubicBezTo>
                        <a:pt x="47" y="99"/>
                        <a:pt x="45" y="100"/>
                        <a:pt x="47" y="100"/>
                      </a:cubicBezTo>
                      <a:cubicBezTo>
                        <a:pt x="49" y="100"/>
                        <a:pt x="51" y="100"/>
                        <a:pt x="52" y="101"/>
                      </a:cubicBezTo>
                      <a:cubicBezTo>
                        <a:pt x="53" y="101"/>
                        <a:pt x="52" y="102"/>
                        <a:pt x="54" y="104"/>
                      </a:cubicBezTo>
                      <a:cubicBezTo>
                        <a:pt x="57" y="105"/>
                        <a:pt x="57" y="105"/>
                        <a:pt x="58" y="106"/>
                      </a:cubicBezTo>
                      <a:cubicBezTo>
                        <a:pt x="59" y="106"/>
                        <a:pt x="60" y="106"/>
                        <a:pt x="59" y="108"/>
                      </a:cubicBezTo>
                      <a:cubicBezTo>
                        <a:pt x="59" y="109"/>
                        <a:pt x="59" y="111"/>
                        <a:pt x="58" y="111"/>
                      </a:cubicBezTo>
                      <a:cubicBezTo>
                        <a:pt x="57" y="112"/>
                        <a:pt x="56" y="114"/>
                        <a:pt x="55" y="115"/>
                      </a:cubicBezTo>
                      <a:cubicBezTo>
                        <a:pt x="55" y="116"/>
                        <a:pt x="54" y="117"/>
                        <a:pt x="55" y="118"/>
                      </a:cubicBezTo>
                      <a:cubicBezTo>
                        <a:pt x="55" y="120"/>
                        <a:pt x="56" y="121"/>
                        <a:pt x="56" y="122"/>
                      </a:cubicBezTo>
                      <a:cubicBezTo>
                        <a:pt x="56" y="122"/>
                        <a:pt x="56" y="125"/>
                        <a:pt x="56" y="125"/>
                      </a:cubicBezTo>
                      <a:cubicBezTo>
                        <a:pt x="55" y="126"/>
                        <a:pt x="55" y="128"/>
                        <a:pt x="55" y="128"/>
                      </a:cubicBezTo>
                      <a:cubicBezTo>
                        <a:pt x="55" y="128"/>
                        <a:pt x="56" y="129"/>
                        <a:pt x="55" y="130"/>
                      </a:cubicBezTo>
                      <a:cubicBezTo>
                        <a:pt x="54" y="132"/>
                        <a:pt x="52" y="133"/>
                        <a:pt x="51" y="133"/>
                      </a:cubicBezTo>
                      <a:cubicBezTo>
                        <a:pt x="50" y="134"/>
                        <a:pt x="49" y="135"/>
                        <a:pt x="49" y="135"/>
                      </a:cubicBezTo>
                      <a:cubicBezTo>
                        <a:pt x="49" y="135"/>
                        <a:pt x="49" y="139"/>
                        <a:pt x="49" y="140"/>
                      </a:cubicBezTo>
                      <a:cubicBezTo>
                        <a:pt x="48" y="140"/>
                        <a:pt x="45" y="146"/>
                        <a:pt x="46" y="147"/>
                      </a:cubicBezTo>
                      <a:cubicBezTo>
                        <a:pt x="47" y="149"/>
                        <a:pt x="48" y="150"/>
                        <a:pt x="47" y="151"/>
                      </a:cubicBezTo>
                      <a:cubicBezTo>
                        <a:pt x="47" y="152"/>
                        <a:pt x="47" y="152"/>
                        <a:pt x="46" y="153"/>
                      </a:cubicBezTo>
                      <a:cubicBezTo>
                        <a:pt x="46" y="153"/>
                        <a:pt x="44" y="153"/>
                        <a:pt x="45" y="155"/>
                      </a:cubicBezTo>
                      <a:cubicBezTo>
                        <a:pt x="46" y="157"/>
                        <a:pt x="47" y="157"/>
                        <a:pt x="48" y="159"/>
                      </a:cubicBezTo>
                      <a:cubicBezTo>
                        <a:pt x="48" y="160"/>
                        <a:pt x="48" y="160"/>
                        <a:pt x="49" y="161"/>
                      </a:cubicBezTo>
                      <a:cubicBezTo>
                        <a:pt x="50" y="162"/>
                        <a:pt x="50" y="164"/>
                        <a:pt x="51" y="165"/>
                      </a:cubicBezTo>
                      <a:cubicBezTo>
                        <a:pt x="52" y="165"/>
                        <a:pt x="54" y="166"/>
                        <a:pt x="54" y="167"/>
                      </a:cubicBezTo>
                      <a:cubicBezTo>
                        <a:pt x="54" y="168"/>
                        <a:pt x="56" y="170"/>
                        <a:pt x="53" y="169"/>
                      </a:cubicBezTo>
                      <a:cubicBezTo>
                        <a:pt x="50" y="167"/>
                        <a:pt x="53" y="169"/>
                        <a:pt x="49" y="166"/>
                      </a:cubicBezTo>
                      <a:cubicBezTo>
                        <a:pt x="46" y="163"/>
                        <a:pt x="45" y="164"/>
                        <a:pt x="44" y="162"/>
                      </a:cubicBezTo>
                      <a:cubicBezTo>
                        <a:pt x="42" y="161"/>
                        <a:pt x="44" y="167"/>
                        <a:pt x="42" y="159"/>
                      </a:cubicBezTo>
                      <a:cubicBezTo>
                        <a:pt x="39" y="152"/>
                        <a:pt x="38" y="153"/>
                        <a:pt x="37" y="151"/>
                      </a:cubicBezTo>
                      <a:cubicBezTo>
                        <a:pt x="37" y="150"/>
                        <a:pt x="37" y="151"/>
                        <a:pt x="35" y="148"/>
                      </a:cubicBezTo>
                      <a:cubicBezTo>
                        <a:pt x="33" y="144"/>
                        <a:pt x="35" y="146"/>
                        <a:pt x="33" y="144"/>
                      </a:cubicBezTo>
                      <a:cubicBezTo>
                        <a:pt x="31" y="142"/>
                        <a:pt x="31" y="145"/>
                        <a:pt x="30" y="141"/>
                      </a:cubicBezTo>
                      <a:cubicBezTo>
                        <a:pt x="29" y="136"/>
                        <a:pt x="29" y="139"/>
                        <a:pt x="28" y="134"/>
                      </a:cubicBezTo>
                      <a:cubicBezTo>
                        <a:pt x="27" y="130"/>
                        <a:pt x="29" y="129"/>
                        <a:pt x="26" y="127"/>
                      </a:cubicBezTo>
                      <a:cubicBezTo>
                        <a:pt x="24" y="125"/>
                        <a:pt x="24" y="126"/>
                        <a:pt x="23" y="124"/>
                      </a:cubicBezTo>
                      <a:cubicBezTo>
                        <a:pt x="22" y="123"/>
                        <a:pt x="23" y="124"/>
                        <a:pt x="21" y="120"/>
                      </a:cubicBezTo>
                      <a:cubicBezTo>
                        <a:pt x="19" y="116"/>
                        <a:pt x="15" y="114"/>
                        <a:pt x="15" y="107"/>
                      </a:cubicBezTo>
                      <a:cubicBezTo>
                        <a:pt x="16" y="100"/>
                        <a:pt x="16" y="99"/>
                        <a:pt x="16" y="99"/>
                      </a:cubicBezTo>
                      <a:cubicBezTo>
                        <a:pt x="16" y="99"/>
                        <a:pt x="12" y="96"/>
                        <a:pt x="13" y="92"/>
                      </a:cubicBezTo>
                      <a:cubicBezTo>
                        <a:pt x="14" y="88"/>
                        <a:pt x="15" y="89"/>
                        <a:pt x="14" y="88"/>
                      </a:cubicBezTo>
                      <a:cubicBezTo>
                        <a:pt x="14" y="87"/>
                        <a:pt x="14" y="87"/>
                        <a:pt x="12" y="85"/>
                      </a:cubicBezTo>
                      <a:cubicBezTo>
                        <a:pt x="11" y="84"/>
                        <a:pt x="11" y="84"/>
                        <a:pt x="11" y="83"/>
                      </a:cubicBezTo>
                      <a:cubicBezTo>
                        <a:pt x="10" y="82"/>
                        <a:pt x="10" y="80"/>
                        <a:pt x="10" y="80"/>
                      </a:cubicBezTo>
                      <a:cubicBezTo>
                        <a:pt x="9" y="80"/>
                        <a:pt x="9" y="80"/>
                        <a:pt x="9" y="80"/>
                      </a:cubicBezTo>
                      <a:cubicBezTo>
                        <a:pt x="9" y="80"/>
                        <a:pt x="0" y="173"/>
                        <a:pt x="92" y="187"/>
                      </a:cubicBezTo>
                      <a:cubicBezTo>
                        <a:pt x="92" y="187"/>
                        <a:pt x="71" y="182"/>
                        <a:pt x="69" y="178"/>
                      </a:cubicBezTo>
                      <a:cubicBezTo>
                        <a:pt x="69" y="178"/>
                        <a:pt x="69" y="174"/>
                        <a:pt x="70" y="174"/>
                      </a:cubicBezTo>
                      <a:cubicBezTo>
                        <a:pt x="71" y="174"/>
                        <a:pt x="72" y="175"/>
                        <a:pt x="73" y="174"/>
                      </a:cubicBezTo>
                      <a:cubicBezTo>
                        <a:pt x="75" y="173"/>
                        <a:pt x="76" y="171"/>
                        <a:pt x="76" y="171"/>
                      </a:cubicBezTo>
                      <a:cubicBezTo>
                        <a:pt x="76" y="173"/>
                        <a:pt x="76" y="173"/>
                        <a:pt x="76" y="173"/>
                      </a:cubicBezTo>
                      <a:cubicBezTo>
                        <a:pt x="76" y="173"/>
                        <a:pt x="75" y="173"/>
                        <a:pt x="79" y="173"/>
                      </a:cubicBezTo>
                      <a:cubicBezTo>
                        <a:pt x="83" y="172"/>
                        <a:pt x="83" y="172"/>
                        <a:pt x="85" y="172"/>
                      </a:cubicBezTo>
                      <a:cubicBezTo>
                        <a:pt x="86" y="171"/>
                        <a:pt x="88" y="168"/>
                        <a:pt x="89" y="170"/>
                      </a:cubicBezTo>
                      <a:cubicBezTo>
                        <a:pt x="90" y="172"/>
                        <a:pt x="88" y="171"/>
                        <a:pt x="90" y="172"/>
                      </a:cubicBezTo>
                      <a:cubicBezTo>
                        <a:pt x="92" y="173"/>
                        <a:pt x="96" y="171"/>
                        <a:pt x="96" y="171"/>
                      </a:cubicBezTo>
                      <a:cubicBezTo>
                        <a:pt x="96" y="171"/>
                        <a:pt x="102" y="172"/>
                        <a:pt x="103" y="171"/>
                      </a:cubicBezTo>
                      <a:cubicBezTo>
                        <a:pt x="103" y="170"/>
                        <a:pt x="103" y="169"/>
                        <a:pt x="105" y="169"/>
                      </a:cubicBezTo>
                      <a:cubicBezTo>
                        <a:pt x="106" y="170"/>
                        <a:pt x="106" y="171"/>
                        <a:pt x="106" y="171"/>
                      </a:cubicBezTo>
                      <a:cubicBezTo>
                        <a:pt x="103" y="173"/>
                        <a:pt x="103" y="173"/>
                        <a:pt x="103" y="173"/>
                      </a:cubicBezTo>
                      <a:cubicBezTo>
                        <a:pt x="99" y="176"/>
                        <a:pt x="99" y="176"/>
                        <a:pt x="99" y="176"/>
                      </a:cubicBezTo>
                      <a:cubicBezTo>
                        <a:pt x="99" y="176"/>
                        <a:pt x="98" y="176"/>
                        <a:pt x="99" y="177"/>
                      </a:cubicBezTo>
                      <a:cubicBezTo>
                        <a:pt x="101" y="178"/>
                        <a:pt x="101" y="177"/>
                        <a:pt x="103" y="178"/>
                      </a:cubicBezTo>
                      <a:cubicBezTo>
                        <a:pt x="104" y="178"/>
                        <a:pt x="108" y="181"/>
                        <a:pt x="109" y="179"/>
                      </a:cubicBezTo>
                      <a:cubicBezTo>
                        <a:pt x="110" y="177"/>
                        <a:pt x="110" y="177"/>
                        <a:pt x="111" y="176"/>
                      </a:cubicBezTo>
                      <a:cubicBezTo>
                        <a:pt x="111" y="175"/>
                        <a:pt x="111" y="173"/>
                        <a:pt x="113" y="173"/>
                      </a:cubicBezTo>
                      <a:cubicBezTo>
                        <a:pt x="114" y="173"/>
                        <a:pt x="116" y="174"/>
                        <a:pt x="116" y="174"/>
                      </a:cubicBezTo>
                      <a:cubicBezTo>
                        <a:pt x="114" y="177"/>
                        <a:pt x="114" y="177"/>
                        <a:pt x="114" y="177"/>
                      </a:cubicBezTo>
                      <a:cubicBezTo>
                        <a:pt x="114" y="177"/>
                        <a:pt x="117" y="177"/>
                        <a:pt x="118" y="177"/>
                      </a:cubicBezTo>
                      <a:cubicBezTo>
                        <a:pt x="119" y="177"/>
                        <a:pt x="120" y="178"/>
                        <a:pt x="121" y="177"/>
                      </a:cubicBezTo>
                      <a:cubicBezTo>
                        <a:pt x="123" y="175"/>
                        <a:pt x="123" y="175"/>
                        <a:pt x="124" y="175"/>
                      </a:cubicBezTo>
                      <a:cubicBezTo>
                        <a:pt x="126" y="175"/>
                        <a:pt x="128" y="174"/>
                        <a:pt x="129" y="174"/>
                      </a:cubicBezTo>
                      <a:cubicBezTo>
                        <a:pt x="129" y="175"/>
                        <a:pt x="131" y="175"/>
                        <a:pt x="131" y="175"/>
                      </a:cubicBezTo>
                      <a:cubicBezTo>
                        <a:pt x="132" y="175"/>
                        <a:pt x="135" y="177"/>
                        <a:pt x="136" y="177"/>
                      </a:cubicBezTo>
                      <a:cubicBezTo>
                        <a:pt x="137" y="176"/>
                        <a:pt x="141" y="177"/>
                        <a:pt x="141" y="177"/>
                      </a:cubicBezTo>
                      <a:cubicBezTo>
                        <a:pt x="141" y="177"/>
                        <a:pt x="130" y="186"/>
                        <a:pt x="107" y="187"/>
                      </a:cubicBezTo>
                      <a:cubicBezTo>
                        <a:pt x="107" y="187"/>
                        <a:pt x="158" y="189"/>
                        <a:pt x="187" y="139"/>
                      </a:cubicBezTo>
                      <a:cubicBezTo>
                        <a:pt x="216" y="89"/>
                        <a:pt x="196" y="25"/>
                        <a:pt x="130" y="3"/>
                      </a:cubicBezTo>
                      <a:cubicBezTo>
                        <a:pt x="130" y="3"/>
                        <a:pt x="179" y="21"/>
                        <a:pt x="192" y="68"/>
                      </a:cubicBezTo>
                      <a:cubicBezTo>
                        <a:pt x="192" y="69"/>
                        <a:pt x="192" y="69"/>
                        <a:pt x="192" y="69"/>
                      </a:cubicBezTo>
                      <a:cubicBezTo>
                        <a:pt x="191" y="68"/>
                        <a:pt x="191" y="68"/>
                        <a:pt x="190" y="66"/>
                      </a:cubicBezTo>
                      <a:cubicBezTo>
                        <a:pt x="188" y="64"/>
                        <a:pt x="189" y="64"/>
                        <a:pt x="188" y="63"/>
                      </a:cubicBezTo>
                      <a:cubicBezTo>
                        <a:pt x="188" y="61"/>
                        <a:pt x="188" y="62"/>
                        <a:pt x="187" y="61"/>
                      </a:cubicBezTo>
                      <a:cubicBezTo>
                        <a:pt x="186" y="59"/>
                        <a:pt x="185" y="60"/>
                        <a:pt x="184" y="59"/>
                      </a:cubicBezTo>
                      <a:cubicBezTo>
                        <a:pt x="184" y="58"/>
                        <a:pt x="183" y="55"/>
                        <a:pt x="182" y="54"/>
                      </a:cubicBezTo>
                      <a:cubicBezTo>
                        <a:pt x="181" y="53"/>
                        <a:pt x="179" y="53"/>
                        <a:pt x="178" y="53"/>
                      </a:cubicBezTo>
                      <a:cubicBezTo>
                        <a:pt x="178" y="53"/>
                        <a:pt x="178" y="51"/>
                        <a:pt x="178" y="53"/>
                      </a:cubicBezTo>
                      <a:cubicBezTo>
                        <a:pt x="177" y="54"/>
                        <a:pt x="179" y="55"/>
                        <a:pt x="179" y="55"/>
                      </a:cubicBezTo>
                      <a:cubicBezTo>
                        <a:pt x="179" y="59"/>
                        <a:pt x="179" y="59"/>
                        <a:pt x="179" y="59"/>
                      </a:cubicBezTo>
                      <a:cubicBezTo>
                        <a:pt x="179" y="59"/>
                        <a:pt x="180" y="62"/>
                        <a:pt x="180" y="63"/>
                      </a:cubicBezTo>
                      <a:cubicBezTo>
                        <a:pt x="180" y="64"/>
                        <a:pt x="179" y="66"/>
                        <a:pt x="179" y="66"/>
                      </a:cubicBezTo>
                      <a:cubicBezTo>
                        <a:pt x="179" y="66"/>
                        <a:pt x="179" y="69"/>
                        <a:pt x="178" y="70"/>
                      </a:cubicBezTo>
                      <a:cubicBezTo>
                        <a:pt x="177" y="70"/>
                        <a:pt x="172" y="71"/>
                        <a:pt x="172" y="71"/>
                      </a:cubicBezTo>
                      <a:cubicBezTo>
                        <a:pt x="172" y="71"/>
                        <a:pt x="170" y="69"/>
                        <a:pt x="169" y="68"/>
                      </a:cubicBezTo>
                      <a:cubicBezTo>
                        <a:pt x="169" y="66"/>
                        <a:pt x="166" y="66"/>
                        <a:pt x="165" y="65"/>
                      </a:cubicBezTo>
                      <a:cubicBezTo>
                        <a:pt x="165" y="64"/>
                        <a:pt x="166" y="63"/>
                        <a:pt x="165" y="61"/>
                      </a:cubicBezTo>
                      <a:cubicBezTo>
                        <a:pt x="163" y="59"/>
                        <a:pt x="165" y="60"/>
                        <a:pt x="163" y="58"/>
                      </a:cubicBezTo>
                      <a:cubicBezTo>
                        <a:pt x="161" y="57"/>
                        <a:pt x="161" y="57"/>
                        <a:pt x="161" y="57"/>
                      </a:cubicBezTo>
                      <a:cubicBezTo>
                        <a:pt x="161" y="57"/>
                        <a:pt x="157" y="55"/>
                        <a:pt x="158" y="58"/>
                      </a:cubicBezTo>
                      <a:cubicBezTo>
                        <a:pt x="160" y="60"/>
                        <a:pt x="158" y="62"/>
                        <a:pt x="159" y="62"/>
                      </a:cubicBezTo>
                      <a:cubicBezTo>
                        <a:pt x="160" y="63"/>
                        <a:pt x="161" y="62"/>
                        <a:pt x="162" y="64"/>
                      </a:cubicBezTo>
                      <a:cubicBezTo>
                        <a:pt x="163" y="66"/>
                        <a:pt x="163" y="67"/>
                        <a:pt x="164" y="67"/>
                      </a:cubicBezTo>
                      <a:cubicBezTo>
                        <a:pt x="164" y="68"/>
                        <a:pt x="165" y="71"/>
                        <a:pt x="165" y="71"/>
                      </a:cubicBezTo>
                      <a:cubicBezTo>
                        <a:pt x="166" y="71"/>
                        <a:pt x="169" y="71"/>
                        <a:pt x="169" y="72"/>
                      </a:cubicBezTo>
                      <a:cubicBezTo>
                        <a:pt x="168" y="73"/>
                        <a:pt x="167" y="75"/>
                        <a:pt x="169" y="75"/>
                      </a:cubicBezTo>
                      <a:cubicBezTo>
                        <a:pt x="170" y="76"/>
                        <a:pt x="170" y="76"/>
                        <a:pt x="171" y="76"/>
                      </a:cubicBezTo>
                      <a:cubicBezTo>
                        <a:pt x="172" y="76"/>
                        <a:pt x="172" y="76"/>
                        <a:pt x="173" y="76"/>
                      </a:cubicBezTo>
                      <a:cubicBezTo>
                        <a:pt x="175" y="75"/>
                        <a:pt x="176" y="75"/>
                        <a:pt x="176" y="75"/>
                      </a:cubicBezTo>
                      <a:cubicBezTo>
                        <a:pt x="176" y="75"/>
                        <a:pt x="178" y="77"/>
                        <a:pt x="178" y="77"/>
                      </a:cubicBezTo>
                      <a:cubicBezTo>
                        <a:pt x="178" y="78"/>
                        <a:pt x="178" y="82"/>
                        <a:pt x="178" y="82"/>
                      </a:cubicBezTo>
                      <a:cubicBezTo>
                        <a:pt x="176" y="85"/>
                        <a:pt x="176" y="85"/>
                        <a:pt x="176" y="85"/>
                      </a:cubicBezTo>
                      <a:cubicBezTo>
                        <a:pt x="176" y="85"/>
                        <a:pt x="176" y="92"/>
                        <a:pt x="175" y="92"/>
                      </a:cubicBezTo>
                      <a:cubicBezTo>
                        <a:pt x="174" y="92"/>
                        <a:pt x="173" y="95"/>
                        <a:pt x="172" y="95"/>
                      </a:cubicBezTo>
                      <a:cubicBezTo>
                        <a:pt x="171" y="96"/>
                        <a:pt x="171" y="100"/>
                        <a:pt x="171" y="100"/>
                      </a:cubicBezTo>
                      <a:cubicBezTo>
                        <a:pt x="169" y="103"/>
                        <a:pt x="169" y="103"/>
                        <a:pt x="169" y="103"/>
                      </a:cubicBezTo>
                      <a:cubicBezTo>
                        <a:pt x="169" y="103"/>
                        <a:pt x="169" y="106"/>
                        <a:pt x="169" y="107"/>
                      </a:cubicBezTo>
                      <a:cubicBezTo>
                        <a:pt x="169" y="108"/>
                        <a:pt x="170" y="111"/>
                        <a:pt x="169" y="113"/>
                      </a:cubicBezTo>
                      <a:cubicBezTo>
                        <a:pt x="169" y="115"/>
                        <a:pt x="166" y="117"/>
                        <a:pt x="166" y="117"/>
                      </a:cubicBezTo>
                      <a:cubicBezTo>
                        <a:pt x="166" y="117"/>
                        <a:pt x="170" y="120"/>
                        <a:pt x="168" y="120"/>
                      </a:cubicBezTo>
                      <a:cubicBezTo>
                        <a:pt x="166" y="120"/>
                        <a:pt x="164" y="123"/>
                        <a:pt x="164" y="124"/>
                      </a:cubicBezTo>
                      <a:cubicBezTo>
                        <a:pt x="163" y="124"/>
                        <a:pt x="164" y="126"/>
                        <a:pt x="163" y="126"/>
                      </a:cubicBezTo>
                      <a:cubicBezTo>
                        <a:pt x="161" y="126"/>
                        <a:pt x="159" y="126"/>
                        <a:pt x="159" y="127"/>
                      </a:cubicBezTo>
                      <a:cubicBezTo>
                        <a:pt x="159" y="128"/>
                        <a:pt x="159" y="130"/>
                        <a:pt x="159" y="130"/>
                      </a:cubicBezTo>
                      <a:cubicBezTo>
                        <a:pt x="156" y="135"/>
                        <a:pt x="156" y="135"/>
                        <a:pt x="156" y="135"/>
                      </a:cubicBezTo>
                      <a:cubicBezTo>
                        <a:pt x="152" y="139"/>
                        <a:pt x="152" y="139"/>
                        <a:pt x="152" y="139"/>
                      </a:cubicBezTo>
                      <a:cubicBezTo>
                        <a:pt x="152" y="139"/>
                        <a:pt x="152" y="141"/>
                        <a:pt x="151" y="142"/>
                      </a:cubicBezTo>
                      <a:cubicBezTo>
                        <a:pt x="150" y="142"/>
                        <a:pt x="145" y="144"/>
                        <a:pt x="144" y="144"/>
                      </a:cubicBezTo>
                      <a:cubicBezTo>
                        <a:pt x="144" y="145"/>
                        <a:pt x="141" y="147"/>
                        <a:pt x="139" y="147"/>
                      </a:cubicBezTo>
                      <a:cubicBezTo>
                        <a:pt x="138" y="147"/>
                        <a:pt x="140" y="150"/>
                        <a:pt x="138" y="147"/>
                      </a:cubicBezTo>
                      <a:cubicBezTo>
                        <a:pt x="137" y="143"/>
                        <a:pt x="138" y="145"/>
                        <a:pt x="136" y="142"/>
                      </a:cubicBezTo>
                      <a:cubicBezTo>
                        <a:pt x="135" y="138"/>
                        <a:pt x="135" y="141"/>
                        <a:pt x="135" y="138"/>
                      </a:cubicBezTo>
                      <a:cubicBezTo>
                        <a:pt x="135" y="136"/>
                        <a:pt x="135" y="138"/>
                        <a:pt x="135" y="136"/>
                      </a:cubicBezTo>
                      <a:cubicBezTo>
                        <a:pt x="135" y="133"/>
                        <a:pt x="135" y="135"/>
                        <a:pt x="134" y="132"/>
                      </a:cubicBezTo>
                      <a:cubicBezTo>
                        <a:pt x="133" y="129"/>
                        <a:pt x="133" y="130"/>
                        <a:pt x="131" y="128"/>
                      </a:cubicBezTo>
                      <a:cubicBezTo>
                        <a:pt x="129" y="127"/>
                        <a:pt x="128" y="128"/>
                        <a:pt x="129" y="126"/>
                      </a:cubicBezTo>
                      <a:cubicBezTo>
                        <a:pt x="130" y="123"/>
                        <a:pt x="130" y="126"/>
                        <a:pt x="130" y="123"/>
                      </a:cubicBezTo>
                      <a:cubicBezTo>
                        <a:pt x="131" y="120"/>
                        <a:pt x="130" y="119"/>
                        <a:pt x="132" y="118"/>
                      </a:cubicBezTo>
                      <a:cubicBezTo>
                        <a:pt x="134" y="117"/>
                        <a:pt x="135" y="117"/>
                        <a:pt x="135" y="115"/>
                      </a:cubicBezTo>
                      <a:cubicBezTo>
                        <a:pt x="135" y="113"/>
                        <a:pt x="135" y="112"/>
                        <a:pt x="134" y="111"/>
                      </a:cubicBezTo>
                      <a:cubicBezTo>
                        <a:pt x="134" y="110"/>
                        <a:pt x="132" y="108"/>
                        <a:pt x="132" y="108"/>
                      </a:cubicBezTo>
                      <a:cubicBezTo>
                        <a:pt x="132" y="107"/>
                        <a:pt x="132" y="107"/>
                        <a:pt x="130" y="105"/>
                      </a:cubicBezTo>
                      <a:cubicBezTo>
                        <a:pt x="129" y="103"/>
                        <a:pt x="128" y="102"/>
                        <a:pt x="128" y="102"/>
                      </a:cubicBezTo>
                      <a:cubicBezTo>
                        <a:pt x="128" y="102"/>
                        <a:pt x="128" y="98"/>
                        <a:pt x="128" y="96"/>
                      </a:cubicBezTo>
                      <a:cubicBezTo>
                        <a:pt x="128" y="94"/>
                        <a:pt x="127" y="97"/>
                        <a:pt x="128" y="94"/>
                      </a:cubicBezTo>
                      <a:cubicBezTo>
                        <a:pt x="128" y="91"/>
                        <a:pt x="129" y="90"/>
                        <a:pt x="129" y="90"/>
                      </a:cubicBezTo>
                      <a:cubicBezTo>
                        <a:pt x="129" y="90"/>
                        <a:pt x="125" y="87"/>
                        <a:pt x="124" y="88"/>
                      </a:cubicBezTo>
                      <a:cubicBezTo>
                        <a:pt x="123" y="88"/>
                        <a:pt x="123" y="90"/>
                        <a:pt x="121" y="88"/>
                      </a:cubicBezTo>
                      <a:cubicBezTo>
                        <a:pt x="119" y="87"/>
                        <a:pt x="119" y="86"/>
                        <a:pt x="119" y="85"/>
                      </a:cubicBezTo>
                      <a:cubicBezTo>
                        <a:pt x="118" y="85"/>
                        <a:pt x="117" y="85"/>
                        <a:pt x="116" y="85"/>
                      </a:cubicBezTo>
                      <a:cubicBezTo>
                        <a:pt x="114" y="86"/>
                        <a:pt x="112" y="86"/>
                        <a:pt x="110" y="87"/>
                      </a:cubicBezTo>
                      <a:cubicBezTo>
                        <a:pt x="108" y="88"/>
                        <a:pt x="107" y="88"/>
                        <a:pt x="105" y="88"/>
                      </a:cubicBezTo>
                      <a:cubicBezTo>
                        <a:pt x="102" y="88"/>
                        <a:pt x="99" y="89"/>
                        <a:pt x="97" y="88"/>
                      </a:cubicBezTo>
                      <a:cubicBezTo>
                        <a:pt x="95" y="86"/>
                        <a:pt x="95" y="88"/>
                        <a:pt x="94" y="86"/>
                      </a:cubicBezTo>
                      <a:cubicBezTo>
                        <a:pt x="93" y="84"/>
                        <a:pt x="94" y="84"/>
                        <a:pt x="92" y="83"/>
                      </a:cubicBezTo>
                      <a:cubicBezTo>
                        <a:pt x="90" y="82"/>
                        <a:pt x="90" y="83"/>
                        <a:pt x="89" y="81"/>
                      </a:cubicBezTo>
                      <a:cubicBezTo>
                        <a:pt x="89" y="79"/>
                        <a:pt x="90" y="79"/>
                        <a:pt x="89" y="77"/>
                      </a:cubicBezTo>
                      <a:cubicBezTo>
                        <a:pt x="87" y="75"/>
                        <a:pt x="90" y="78"/>
                        <a:pt x="87" y="75"/>
                      </a:cubicBezTo>
                      <a:cubicBezTo>
                        <a:pt x="85" y="73"/>
                        <a:pt x="84" y="75"/>
                        <a:pt x="85" y="73"/>
                      </a:cubicBezTo>
                      <a:cubicBezTo>
                        <a:pt x="86" y="71"/>
                        <a:pt x="86" y="72"/>
                        <a:pt x="86" y="69"/>
                      </a:cubicBezTo>
                      <a:cubicBezTo>
                        <a:pt x="86" y="67"/>
                        <a:pt x="90" y="70"/>
                        <a:pt x="88" y="65"/>
                      </a:cubicBezTo>
                      <a:cubicBezTo>
                        <a:pt x="85" y="60"/>
                        <a:pt x="85" y="61"/>
                        <a:pt x="87" y="57"/>
                      </a:cubicBezTo>
                      <a:cubicBezTo>
                        <a:pt x="89" y="53"/>
                        <a:pt x="92" y="52"/>
                        <a:pt x="93" y="51"/>
                      </a:cubicBezTo>
                      <a:cubicBezTo>
                        <a:pt x="93" y="50"/>
                        <a:pt x="94" y="48"/>
                        <a:pt x="95" y="47"/>
                      </a:cubicBezTo>
                      <a:cubicBezTo>
                        <a:pt x="96" y="46"/>
                        <a:pt x="95" y="46"/>
                        <a:pt x="97" y="46"/>
                      </a:cubicBezTo>
                      <a:cubicBezTo>
                        <a:pt x="99" y="46"/>
                        <a:pt x="101" y="45"/>
                        <a:pt x="103" y="44"/>
                      </a:cubicBezTo>
                      <a:cubicBezTo>
                        <a:pt x="104" y="43"/>
                        <a:pt x="106" y="41"/>
                        <a:pt x="107" y="40"/>
                      </a:cubicBezTo>
                      <a:cubicBezTo>
                        <a:pt x="107" y="40"/>
                        <a:pt x="107" y="41"/>
                        <a:pt x="109" y="40"/>
                      </a:cubicBezTo>
                      <a:cubicBezTo>
                        <a:pt x="111" y="40"/>
                        <a:pt x="111" y="39"/>
                        <a:pt x="113" y="39"/>
                      </a:cubicBezTo>
                      <a:cubicBezTo>
                        <a:pt x="114" y="39"/>
                        <a:pt x="111" y="40"/>
                        <a:pt x="115" y="39"/>
                      </a:cubicBezTo>
                      <a:cubicBezTo>
                        <a:pt x="119" y="39"/>
                        <a:pt x="118" y="39"/>
                        <a:pt x="119" y="39"/>
                      </a:cubicBezTo>
                      <a:cubicBezTo>
                        <a:pt x="120" y="39"/>
                        <a:pt x="119" y="39"/>
                        <a:pt x="121" y="39"/>
                      </a:cubicBezTo>
                      <a:cubicBezTo>
                        <a:pt x="122" y="39"/>
                        <a:pt x="122" y="36"/>
                        <a:pt x="122" y="39"/>
                      </a:cubicBezTo>
                      <a:cubicBezTo>
                        <a:pt x="123" y="43"/>
                        <a:pt x="121" y="44"/>
                        <a:pt x="124" y="44"/>
                      </a:cubicBezTo>
                      <a:cubicBezTo>
                        <a:pt x="126" y="45"/>
                        <a:pt x="124" y="45"/>
                        <a:pt x="126" y="45"/>
                      </a:cubicBezTo>
                      <a:cubicBezTo>
                        <a:pt x="129" y="45"/>
                        <a:pt x="128" y="45"/>
                        <a:pt x="130" y="46"/>
                      </a:cubicBezTo>
                      <a:cubicBezTo>
                        <a:pt x="131" y="46"/>
                        <a:pt x="132" y="47"/>
                        <a:pt x="134" y="47"/>
                      </a:cubicBezTo>
                      <a:cubicBezTo>
                        <a:pt x="136" y="47"/>
                        <a:pt x="133" y="50"/>
                        <a:pt x="136" y="47"/>
                      </a:cubicBezTo>
                      <a:cubicBezTo>
                        <a:pt x="139" y="44"/>
                        <a:pt x="133" y="44"/>
                        <a:pt x="139" y="44"/>
                      </a:cubicBezTo>
                      <a:cubicBezTo>
                        <a:pt x="144" y="45"/>
                        <a:pt x="144" y="46"/>
                        <a:pt x="145" y="45"/>
                      </a:cubicBezTo>
                      <a:cubicBezTo>
                        <a:pt x="146" y="45"/>
                        <a:pt x="146" y="46"/>
                        <a:pt x="148" y="45"/>
                      </a:cubicBezTo>
                      <a:cubicBezTo>
                        <a:pt x="151" y="44"/>
                        <a:pt x="151" y="44"/>
                        <a:pt x="152" y="44"/>
                      </a:cubicBezTo>
                      <a:cubicBezTo>
                        <a:pt x="153" y="45"/>
                        <a:pt x="153" y="47"/>
                        <a:pt x="154" y="45"/>
                      </a:cubicBezTo>
                      <a:cubicBezTo>
                        <a:pt x="154" y="43"/>
                        <a:pt x="156" y="43"/>
                        <a:pt x="154" y="42"/>
                      </a:cubicBezTo>
                      <a:cubicBezTo>
                        <a:pt x="151" y="41"/>
                        <a:pt x="150" y="42"/>
                        <a:pt x="150" y="40"/>
                      </a:cubicBezTo>
                      <a:cubicBezTo>
                        <a:pt x="149" y="39"/>
                        <a:pt x="152" y="39"/>
                        <a:pt x="149" y="39"/>
                      </a:cubicBezTo>
                      <a:cubicBezTo>
                        <a:pt x="146" y="38"/>
                        <a:pt x="147" y="38"/>
                        <a:pt x="145" y="38"/>
                      </a:cubicBezTo>
                      <a:cubicBezTo>
                        <a:pt x="143" y="37"/>
                        <a:pt x="141" y="39"/>
                        <a:pt x="140" y="38"/>
                      </a:cubicBezTo>
                      <a:cubicBezTo>
                        <a:pt x="140" y="36"/>
                        <a:pt x="136" y="39"/>
                        <a:pt x="140" y="36"/>
                      </a:cubicBezTo>
                      <a:cubicBezTo>
                        <a:pt x="143" y="32"/>
                        <a:pt x="142" y="31"/>
                        <a:pt x="144" y="32"/>
                      </a:cubicBezTo>
                      <a:cubicBezTo>
                        <a:pt x="147" y="32"/>
                        <a:pt x="146" y="34"/>
                        <a:pt x="148" y="33"/>
                      </a:cubicBezTo>
                      <a:cubicBezTo>
                        <a:pt x="149" y="32"/>
                        <a:pt x="152" y="31"/>
                        <a:pt x="149" y="29"/>
                      </a:cubicBezTo>
                      <a:cubicBezTo>
                        <a:pt x="146" y="27"/>
                        <a:pt x="148" y="28"/>
                        <a:pt x="145" y="26"/>
                      </a:cubicBezTo>
                      <a:cubicBezTo>
                        <a:pt x="142" y="25"/>
                        <a:pt x="140" y="32"/>
                        <a:pt x="139" y="31"/>
                      </a:cubicBezTo>
                      <a:cubicBezTo>
                        <a:pt x="137" y="30"/>
                        <a:pt x="137" y="29"/>
                        <a:pt x="136" y="30"/>
                      </a:cubicBezTo>
                      <a:cubicBezTo>
                        <a:pt x="135" y="30"/>
                        <a:pt x="135" y="32"/>
                        <a:pt x="135" y="34"/>
                      </a:cubicBezTo>
                      <a:cubicBezTo>
                        <a:pt x="134" y="36"/>
                        <a:pt x="136" y="36"/>
                        <a:pt x="133" y="35"/>
                      </a:cubicBezTo>
                      <a:cubicBezTo>
                        <a:pt x="130" y="34"/>
                        <a:pt x="136" y="34"/>
                        <a:pt x="130" y="32"/>
                      </a:cubicBezTo>
                      <a:cubicBezTo>
                        <a:pt x="124" y="30"/>
                        <a:pt x="121" y="30"/>
                        <a:pt x="120" y="31"/>
                      </a:cubicBezTo>
                      <a:cubicBezTo>
                        <a:pt x="120" y="32"/>
                        <a:pt x="118" y="32"/>
                        <a:pt x="118" y="32"/>
                      </a:cubicBezTo>
                      <a:cubicBezTo>
                        <a:pt x="117" y="33"/>
                        <a:pt x="120" y="35"/>
                        <a:pt x="117" y="33"/>
                      </a:cubicBezTo>
                      <a:cubicBezTo>
                        <a:pt x="114" y="32"/>
                        <a:pt x="112" y="34"/>
                        <a:pt x="112" y="34"/>
                      </a:cubicBezTo>
                      <a:cubicBezTo>
                        <a:pt x="112" y="34"/>
                        <a:pt x="111" y="34"/>
                        <a:pt x="110" y="34"/>
                      </a:cubicBezTo>
                      <a:cubicBezTo>
                        <a:pt x="109" y="35"/>
                        <a:pt x="106" y="36"/>
                        <a:pt x="105" y="36"/>
                      </a:cubicBezTo>
                      <a:cubicBezTo>
                        <a:pt x="104" y="35"/>
                        <a:pt x="101" y="36"/>
                        <a:pt x="103" y="33"/>
                      </a:cubicBezTo>
                      <a:cubicBezTo>
                        <a:pt x="106" y="30"/>
                        <a:pt x="104" y="32"/>
                        <a:pt x="108" y="30"/>
                      </a:cubicBezTo>
                      <a:cubicBezTo>
                        <a:pt x="111" y="28"/>
                        <a:pt x="117" y="28"/>
                        <a:pt x="112" y="27"/>
                      </a:cubicBezTo>
                      <a:cubicBezTo>
                        <a:pt x="107" y="26"/>
                        <a:pt x="115" y="26"/>
                        <a:pt x="108" y="23"/>
                      </a:cubicBezTo>
                      <a:cubicBezTo>
                        <a:pt x="102" y="20"/>
                        <a:pt x="102" y="24"/>
                        <a:pt x="102" y="20"/>
                      </a:cubicBezTo>
                      <a:cubicBezTo>
                        <a:pt x="102" y="16"/>
                        <a:pt x="101" y="15"/>
                        <a:pt x="100" y="16"/>
                      </a:cubicBezTo>
                      <a:cubicBezTo>
                        <a:pt x="99" y="16"/>
                        <a:pt x="95" y="17"/>
                        <a:pt x="93" y="17"/>
                      </a:cubicBezTo>
                      <a:cubicBezTo>
                        <a:pt x="92" y="17"/>
                        <a:pt x="94" y="19"/>
                        <a:pt x="91" y="17"/>
                      </a:cubicBezTo>
                      <a:cubicBezTo>
                        <a:pt x="88" y="15"/>
                        <a:pt x="87" y="18"/>
                        <a:pt x="88" y="15"/>
                      </a:cubicBezTo>
                      <a:cubicBezTo>
                        <a:pt x="89" y="12"/>
                        <a:pt x="89" y="12"/>
                        <a:pt x="91" y="10"/>
                      </a:cubicBezTo>
                      <a:cubicBezTo>
                        <a:pt x="93" y="9"/>
                        <a:pt x="92" y="3"/>
                        <a:pt x="97" y="5"/>
                      </a:cubicBezTo>
                      <a:cubicBezTo>
                        <a:pt x="101" y="7"/>
                        <a:pt x="99" y="7"/>
                        <a:pt x="103" y="7"/>
                      </a:cubicBezTo>
                      <a:cubicBezTo>
                        <a:pt x="106" y="7"/>
                        <a:pt x="108" y="7"/>
                        <a:pt x="108" y="6"/>
                      </a:cubicBezTo>
                      <a:cubicBezTo>
                        <a:pt x="108" y="5"/>
                        <a:pt x="104" y="3"/>
                        <a:pt x="104" y="3"/>
                      </a:cubicBezTo>
                      <a:cubicBezTo>
                        <a:pt x="104" y="3"/>
                        <a:pt x="103" y="4"/>
                        <a:pt x="103" y="3"/>
                      </a:cubicBezTo>
                      <a:cubicBezTo>
                        <a:pt x="103" y="2"/>
                        <a:pt x="104" y="1"/>
                        <a:pt x="104" y="1"/>
                      </a:cubicBezTo>
                      <a:cubicBezTo>
                        <a:pt x="103" y="0"/>
                        <a:pt x="103" y="0"/>
                        <a:pt x="103" y="0"/>
                      </a:cubicBezTo>
                      <a:cubicBezTo>
                        <a:pt x="103" y="0"/>
                        <a:pt x="91" y="0"/>
                        <a:pt x="88" y="1"/>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85"/>
                <p:cNvSpPr>
                  <a:spLocks/>
                </p:cNvSpPr>
                <p:nvPr/>
              </p:nvSpPr>
              <p:spPr bwMode="auto">
                <a:xfrm>
                  <a:off x="4567238" y="2873375"/>
                  <a:ext cx="77788" cy="93663"/>
                </a:xfrm>
                <a:custGeom>
                  <a:avLst/>
                  <a:gdLst/>
                  <a:ahLst/>
                  <a:cxnLst>
                    <a:cxn ang="0">
                      <a:pos x="43" y="5"/>
                    </a:cxn>
                    <a:cxn ang="0">
                      <a:pos x="43" y="27"/>
                    </a:cxn>
                    <a:cxn ang="0">
                      <a:pos x="24" y="43"/>
                    </a:cxn>
                    <a:cxn ang="0">
                      <a:pos x="1" y="61"/>
                    </a:cxn>
                    <a:cxn ang="0">
                      <a:pos x="62" y="73"/>
                    </a:cxn>
                    <a:cxn ang="0">
                      <a:pos x="62" y="0"/>
                    </a:cxn>
                    <a:cxn ang="0">
                      <a:pos x="43" y="5"/>
                    </a:cxn>
                  </a:cxnLst>
                  <a:rect l="0" t="0" r="r" b="b"/>
                  <a:pathLst>
                    <a:path w="62" h="73">
                      <a:moveTo>
                        <a:pt x="43" y="5"/>
                      </a:moveTo>
                      <a:cubicBezTo>
                        <a:pt x="43" y="27"/>
                        <a:pt x="43" y="27"/>
                        <a:pt x="43" y="27"/>
                      </a:cubicBezTo>
                      <a:cubicBezTo>
                        <a:pt x="43" y="27"/>
                        <a:pt x="37" y="38"/>
                        <a:pt x="24" y="43"/>
                      </a:cubicBezTo>
                      <a:cubicBezTo>
                        <a:pt x="12" y="47"/>
                        <a:pt x="0" y="54"/>
                        <a:pt x="1" y="61"/>
                      </a:cubicBezTo>
                      <a:cubicBezTo>
                        <a:pt x="2" y="67"/>
                        <a:pt x="17" y="73"/>
                        <a:pt x="62" y="73"/>
                      </a:cubicBezTo>
                      <a:cubicBezTo>
                        <a:pt x="62" y="0"/>
                        <a:pt x="62" y="0"/>
                        <a:pt x="62" y="0"/>
                      </a:cubicBezTo>
                      <a:lnTo>
                        <a:pt x="43" y="5"/>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86"/>
                <p:cNvSpPr>
                  <a:spLocks/>
                </p:cNvSpPr>
                <p:nvPr/>
              </p:nvSpPr>
              <p:spPr bwMode="auto">
                <a:xfrm>
                  <a:off x="4637088" y="2873375"/>
                  <a:ext cx="74613" cy="93663"/>
                </a:xfrm>
                <a:custGeom>
                  <a:avLst/>
                  <a:gdLst/>
                  <a:ahLst/>
                  <a:cxnLst>
                    <a:cxn ang="0">
                      <a:pos x="12" y="5"/>
                    </a:cxn>
                    <a:cxn ang="0">
                      <a:pos x="12" y="27"/>
                    </a:cxn>
                    <a:cxn ang="0">
                      <a:pos x="30" y="43"/>
                    </a:cxn>
                    <a:cxn ang="0">
                      <a:pos x="57" y="61"/>
                    </a:cxn>
                    <a:cxn ang="0">
                      <a:pos x="0" y="73"/>
                    </a:cxn>
                    <a:cxn ang="0">
                      <a:pos x="0" y="0"/>
                    </a:cxn>
                    <a:cxn ang="0">
                      <a:pos x="12" y="5"/>
                    </a:cxn>
                  </a:cxnLst>
                  <a:rect l="0" t="0" r="r" b="b"/>
                  <a:pathLst>
                    <a:path w="58" h="73">
                      <a:moveTo>
                        <a:pt x="12" y="5"/>
                      </a:moveTo>
                      <a:cubicBezTo>
                        <a:pt x="12" y="27"/>
                        <a:pt x="12" y="27"/>
                        <a:pt x="12" y="27"/>
                      </a:cubicBezTo>
                      <a:cubicBezTo>
                        <a:pt x="12" y="27"/>
                        <a:pt x="17" y="38"/>
                        <a:pt x="30" y="43"/>
                      </a:cubicBezTo>
                      <a:cubicBezTo>
                        <a:pt x="43" y="47"/>
                        <a:pt x="58" y="54"/>
                        <a:pt x="57" y="61"/>
                      </a:cubicBezTo>
                      <a:cubicBezTo>
                        <a:pt x="56" y="67"/>
                        <a:pt x="32" y="73"/>
                        <a:pt x="0" y="73"/>
                      </a:cubicBezTo>
                      <a:cubicBezTo>
                        <a:pt x="0" y="0"/>
                        <a:pt x="0" y="0"/>
                        <a:pt x="0" y="0"/>
                      </a:cubicBezTo>
                      <a:lnTo>
                        <a:pt x="12" y="5"/>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87"/>
                <p:cNvSpPr>
                  <a:spLocks/>
                </p:cNvSpPr>
                <p:nvPr/>
              </p:nvSpPr>
              <p:spPr bwMode="auto">
                <a:xfrm>
                  <a:off x="4506913" y="2606675"/>
                  <a:ext cx="274638" cy="277813"/>
                </a:xfrm>
                <a:custGeom>
                  <a:avLst/>
                  <a:gdLst/>
                  <a:ahLst/>
                  <a:cxnLst>
                    <a:cxn ang="0">
                      <a:pos x="160" y="11"/>
                    </a:cxn>
                    <a:cxn ang="0">
                      <a:pos x="204" y="97"/>
                    </a:cxn>
                    <a:cxn ang="0">
                      <a:pos x="97" y="205"/>
                    </a:cxn>
                    <a:cxn ang="0">
                      <a:pos x="11" y="162"/>
                    </a:cxn>
                    <a:cxn ang="0">
                      <a:pos x="0" y="171"/>
                    </a:cxn>
                    <a:cxn ang="0">
                      <a:pos x="97" y="219"/>
                    </a:cxn>
                    <a:cxn ang="0">
                      <a:pos x="218" y="97"/>
                    </a:cxn>
                    <a:cxn ang="0">
                      <a:pos x="169" y="0"/>
                    </a:cxn>
                    <a:cxn ang="0">
                      <a:pos x="160" y="11"/>
                    </a:cxn>
                  </a:cxnLst>
                  <a:rect l="0" t="0" r="r" b="b"/>
                  <a:pathLst>
                    <a:path w="218" h="219">
                      <a:moveTo>
                        <a:pt x="160" y="11"/>
                      </a:moveTo>
                      <a:cubicBezTo>
                        <a:pt x="187" y="30"/>
                        <a:pt x="204" y="62"/>
                        <a:pt x="204" y="97"/>
                      </a:cubicBezTo>
                      <a:cubicBezTo>
                        <a:pt x="204" y="157"/>
                        <a:pt x="156" y="205"/>
                        <a:pt x="97" y="205"/>
                      </a:cubicBezTo>
                      <a:cubicBezTo>
                        <a:pt x="62" y="205"/>
                        <a:pt x="31" y="188"/>
                        <a:pt x="11" y="162"/>
                      </a:cubicBezTo>
                      <a:cubicBezTo>
                        <a:pt x="0" y="171"/>
                        <a:pt x="0" y="171"/>
                        <a:pt x="0" y="171"/>
                      </a:cubicBezTo>
                      <a:cubicBezTo>
                        <a:pt x="22" y="200"/>
                        <a:pt x="57" y="219"/>
                        <a:pt x="97" y="219"/>
                      </a:cubicBezTo>
                      <a:cubicBezTo>
                        <a:pt x="164" y="219"/>
                        <a:pt x="218" y="165"/>
                        <a:pt x="218" y="97"/>
                      </a:cubicBezTo>
                      <a:cubicBezTo>
                        <a:pt x="218" y="57"/>
                        <a:pt x="199" y="22"/>
                        <a:pt x="169" y="0"/>
                      </a:cubicBezTo>
                      <a:lnTo>
                        <a:pt x="160" y="11"/>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9" name="Freeform 88"/>
                <p:cNvSpPr>
                  <a:spLocks noEditPoints="1"/>
                </p:cNvSpPr>
                <p:nvPr/>
              </p:nvSpPr>
              <p:spPr bwMode="auto">
                <a:xfrm>
                  <a:off x="4508500" y="2609850"/>
                  <a:ext cx="244475" cy="244475"/>
                </a:xfrm>
                <a:custGeom>
                  <a:avLst/>
                  <a:gdLst/>
                  <a:ahLst/>
                  <a:cxnLst>
                    <a:cxn ang="0">
                      <a:pos x="96" y="0"/>
                    </a:cxn>
                    <a:cxn ang="0">
                      <a:pos x="0" y="97"/>
                    </a:cxn>
                    <a:cxn ang="0">
                      <a:pos x="96" y="193"/>
                    </a:cxn>
                    <a:cxn ang="0">
                      <a:pos x="193" y="97"/>
                    </a:cxn>
                    <a:cxn ang="0">
                      <a:pos x="96" y="0"/>
                    </a:cxn>
                    <a:cxn ang="0">
                      <a:pos x="96" y="189"/>
                    </a:cxn>
                    <a:cxn ang="0">
                      <a:pos x="4" y="97"/>
                    </a:cxn>
                    <a:cxn ang="0">
                      <a:pos x="96" y="5"/>
                    </a:cxn>
                    <a:cxn ang="0">
                      <a:pos x="188" y="97"/>
                    </a:cxn>
                    <a:cxn ang="0">
                      <a:pos x="96" y="189"/>
                    </a:cxn>
                  </a:cxnLst>
                  <a:rect l="0" t="0" r="r" b="b"/>
                  <a:pathLst>
                    <a:path w="193" h="193">
                      <a:moveTo>
                        <a:pt x="96" y="0"/>
                      </a:moveTo>
                      <a:cubicBezTo>
                        <a:pt x="43" y="0"/>
                        <a:pt x="0" y="43"/>
                        <a:pt x="0" y="97"/>
                      </a:cubicBezTo>
                      <a:cubicBezTo>
                        <a:pt x="0" y="150"/>
                        <a:pt x="43" y="193"/>
                        <a:pt x="96" y="193"/>
                      </a:cubicBezTo>
                      <a:cubicBezTo>
                        <a:pt x="149" y="193"/>
                        <a:pt x="193" y="150"/>
                        <a:pt x="193" y="97"/>
                      </a:cubicBezTo>
                      <a:cubicBezTo>
                        <a:pt x="193" y="43"/>
                        <a:pt x="149" y="0"/>
                        <a:pt x="96" y="0"/>
                      </a:cubicBezTo>
                      <a:close/>
                      <a:moveTo>
                        <a:pt x="96" y="189"/>
                      </a:moveTo>
                      <a:cubicBezTo>
                        <a:pt x="46" y="189"/>
                        <a:pt x="4" y="147"/>
                        <a:pt x="4" y="97"/>
                      </a:cubicBezTo>
                      <a:cubicBezTo>
                        <a:pt x="4" y="46"/>
                        <a:pt x="46" y="5"/>
                        <a:pt x="96" y="5"/>
                      </a:cubicBezTo>
                      <a:cubicBezTo>
                        <a:pt x="147" y="5"/>
                        <a:pt x="188" y="46"/>
                        <a:pt x="188" y="97"/>
                      </a:cubicBezTo>
                      <a:cubicBezTo>
                        <a:pt x="188" y="147"/>
                        <a:pt x="147" y="189"/>
                        <a:pt x="96" y="189"/>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Freeform 89"/>
                <p:cNvSpPr>
                  <a:spLocks/>
                </p:cNvSpPr>
                <p:nvPr/>
              </p:nvSpPr>
              <p:spPr bwMode="auto">
                <a:xfrm>
                  <a:off x="4502150" y="2614613"/>
                  <a:ext cx="273050" cy="239713"/>
                </a:xfrm>
                <a:custGeom>
                  <a:avLst/>
                  <a:gdLst/>
                  <a:ahLst/>
                  <a:cxnLst>
                    <a:cxn ang="0">
                      <a:pos x="62" y="15"/>
                    </a:cxn>
                    <a:cxn ang="0">
                      <a:pos x="58" y="22"/>
                    </a:cxn>
                    <a:cxn ang="0">
                      <a:pos x="54" y="28"/>
                    </a:cxn>
                    <a:cxn ang="0">
                      <a:pos x="51" y="25"/>
                    </a:cxn>
                    <a:cxn ang="0">
                      <a:pos x="50" y="31"/>
                    </a:cxn>
                    <a:cxn ang="0">
                      <a:pos x="40" y="33"/>
                    </a:cxn>
                    <a:cxn ang="0">
                      <a:pos x="34" y="39"/>
                    </a:cxn>
                    <a:cxn ang="0">
                      <a:pos x="26" y="51"/>
                    </a:cxn>
                    <a:cxn ang="0">
                      <a:pos x="20" y="58"/>
                    </a:cxn>
                    <a:cxn ang="0">
                      <a:pos x="25" y="64"/>
                    </a:cxn>
                    <a:cxn ang="0">
                      <a:pos x="26" y="67"/>
                    </a:cxn>
                    <a:cxn ang="0">
                      <a:pos x="21" y="62"/>
                    </a:cxn>
                    <a:cxn ang="0">
                      <a:pos x="17" y="57"/>
                    </a:cxn>
                    <a:cxn ang="0">
                      <a:pos x="16" y="65"/>
                    </a:cxn>
                    <a:cxn ang="0">
                      <a:pos x="16" y="79"/>
                    </a:cxn>
                    <a:cxn ang="0">
                      <a:pos x="23" y="76"/>
                    </a:cxn>
                    <a:cxn ang="0">
                      <a:pos x="30" y="84"/>
                    </a:cxn>
                    <a:cxn ang="0">
                      <a:pos x="39" y="93"/>
                    </a:cxn>
                    <a:cxn ang="0">
                      <a:pos x="47" y="100"/>
                    </a:cxn>
                    <a:cxn ang="0">
                      <a:pos x="58" y="111"/>
                    </a:cxn>
                    <a:cxn ang="0">
                      <a:pos x="55" y="128"/>
                    </a:cxn>
                    <a:cxn ang="0">
                      <a:pos x="46" y="147"/>
                    </a:cxn>
                    <a:cxn ang="0">
                      <a:pos x="49" y="161"/>
                    </a:cxn>
                    <a:cxn ang="0">
                      <a:pos x="44" y="162"/>
                    </a:cxn>
                    <a:cxn ang="0">
                      <a:pos x="30" y="141"/>
                    </a:cxn>
                    <a:cxn ang="0">
                      <a:pos x="15" y="107"/>
                    </a:cxn>
                    <a:cxn ang="0">
                      <a:pos x="11" y="83"/>
                    </a:cxn>
                    <a:cxn ang="0">
                      <a:pos x="70" y="174"/>
                    </a:cxn>
                    <a:cxn ang="0">
                      <a:pos x="85" y="172"/>
                    </a:cxn>
                    <a:cxn ang="0">
                      <a:pos x="105" y="169"/>
                    </a:cxn>
                    <a:cxn ang="0">
                      <a:pos x="103" y="178"/>
                    </a:cxn>
                    <a:cxn ang="0">
                      <a:pos x="114" y="177"/>
                    </a:cxn>
                    <a:cxn ang="0">
                      <a:pos x="131" y="175"/>
                    </a:cxn>
                    <a:cxn ang="0">
                      <a:pos x="130" y="3"/>
                    </a:cxn>
                    <a:cxn ang="0">
                      <a:pos x="187" y="61"/>
                    </a:cxn>
                    <a:cxn ang="0">
                      <a:pos x="179" y="55"/>
                    </a:cxn>
                    <a:cxn ang="0">
                      <a:pos x="172" y="71"/>
                    </a:cxn>
                    <a:cxn ang="0">
                      <a:pos x="161" y="57"/>
                    </a:cxn>
                    <a:cxn ang="0">
                      <a:pos x="165" y="71"/>
                    </a:cxn>
                    <a:cxn ang="0">
                      <a:pos x="176" y="75"/>
                    </a:cxn>
                    <a:cxn ang="0">
                      <a:pos x="172" y="95"/>
                    </a:cxn>
                    <a:cxn ang="0">
                      <a:pos x="166" y="117"/>
                    </a:cxn>
                    <a:cxn ang="0">
                      <a:pos x="159" y="130"/>
                    </a:cxn>
                    <a:cxn ang="0">
                      <a:pos x="139" y="147"/>
                    </a:cxn>
                    <a:cxn ang="0">
                      <a:pos x="134" y="132"/>
                    </a:cxn>
                    <a:cxn ang="0">
                      <a:pos x="135" y="115"/>
                    </a:cxn>
                    <a:cxn ang="0">
                      <a:pos x="128" y="96"/>
                    </a:cxn>
                    <a:cxn ang="0">
                      <a:pos x="119" y="85"/>
                    </a:cxn>
                    <a:cxn ang="0">
                      <a:pos x="94" y="86"/>
                    </a:cxn>
                    <a:cxn ang="0">
                      <a:pos x="85" y="73"/>
                    </a:cxn>
                    <a:cxn ang="0">
                      <a:pos x="95" y="47"/>
                    </a:cxn>
                    <a:cxn ang="0">
                      <a:pos x="113" y="39"/>
                    </a:cxn>
                    <a:cxn ang="0">
                      <a:pos x="124" y="44"/>
                    </a:cxn>
                    <a:cxn ang="0">
                      <a:pos x="139" y="44"/>
                    </a:cxn>
                    <a:cxn ang="0">
                      <a:pos x="154" y="42"/>
                    </a:cxn>
                    <a:cxn ang="0">
                      <a:pos x="140" y="36"/>
                    </a:cxn>
                    <a:cxn ang="0">
                      <a:pos x="139" y="31"/>
                    </a:cxn>
                    <a:cxn ang="0">
                      <a:pos x="120" y="31"/>
                    </a:cxn>
                    <a:cxn ang="0">
                      <a:pos x="105" y="36"/>
                    </a:cxn>
                    <a:cxn ang="0">
                      <a:pos x="102" y="20"/>
                    </a:cxn>
                    <a:cxn ang="0">
                      <a:pos x="91" y="10"/>
                    </a:cxn>
                    <a:cxn ang="0">
                      <a:pos x="103" y="3"/>
                    </a:cxn>
                  </a:cxnLst>
                  <a:rect l="0" t="0" r="r" b="b"/>
                  <a:pathLst>
                    <a:path w="216" h="189">
                      <a:moveTo>
                        <a:pt x="88" y="1"/>
                      </a:moveTo>
                      <a:cubicBezTo>
                        <a:pt x="88" y="1"/>
                        <a:pt x="55" y="5"/>
                        <a:pt x="33" y="30"/>
                      </a:cubicBezTo>
                      <a:cubicBezTo>
                        <a:pt x="33" y="30"/>
                        <a:pt x="50" y="13"/>
                        <a:pt x="60" y="13"/>
                      </a:cubicBezTo>
                      <a:cubicBezTo>
                        <a:pt x="63" y="14"/>
                        <a:pt x="63" y="14"/>
                        <a:pt x="63" y="14"/>
                      </a:cubicBezTo>
                      <a:cubicBezTo>
                        <a:pt x="63" y="14"/>
                        <a:pt x="62" y="14"/>
                        <a:pt x="62" y="15"/>
                      </a:cubicBezTo>
                      <a:cubicBezTo>
                        <a:pt x="62" y="15"/>
                        <a:pt x="60" y="17"/>
                        <a:pt x="60" y="17"/>
                      </a:cubicBezTo>
                      <a:cubicBezTo>
                        <a:pt x="60" y="18"/>
                        <a:pt x="61" y="19"/>
                        <a:pt x="61" y="19"/>
                      </a:cubicBezTo>
                      <a:cubicBezTo>
                        <a:pt x="60" y="20"/>
                        <a:pt x="60" y="20"/>
                        <a:pt x="60" y="20"/>
                      </a:cubicBezTo>
                      <a:cubicBezTo>
                        <a:pt x="60" y="20"/>
                        <a:pt x="59" y="21"/>
                        <a:pt x="59" y="21"/>
                      </a:cubicBezTo>
                      <a:cubicBezTo>
                        <a:pt x="59" y="21"/>
                        <a:pt x="58" y="21"/>
                        <a:pt x="58" y="22"/>
                      </a:cubicBezTo>
                      <a:cubicBezTo>
                        <a:pt x="58" y="23"/>
                        <a:pt x="58" y="24"/>
                        <a:pt x="58" y="24"/>
                      </a:cubicBezTo>
                      <a:cubicBezTo>
                        <a:pt x="58" y="26"/>
                        <a:pt x="58" y="26"/>
                        <a:pt x="58" y="26"/>
                      </a:cubicBezTo>
                      <a:cubicBezTo>
                        <a:pt x="58" y="27"/>
                        <a:pt x="58" y="27"/>
                        <a:pt x="58" y="27"/>
                      </a:cubicBezTo>
                      <a:cubicBezTo>
                        <a:pt x="56" y="28"/>
                        <a:pt x="56" y="28"/>
                        <a:pt x="56" y="28"/>
                      </a:cubicBezTo>
                      <a:cubicBezTo>
                        <a:pt x="56" y="28"/>
                        <a:pt x="55" y="28"/>
                        <a:pt x="54" y="28"/>
                      </a:cubicBezTo>
                      <a:cubicBezTo>
                        <a:pt x="53" y="27"/>
                        <a:pt x="53" y="26"/>
                        <a:pt x="53" y="26"/>
                      </a:cubicBezTo>
                      <a:cubicBezTo>
                        <a:pt x="55" y="25"/>
                        <a:pt x="55" y="25"/>
                        <a:pt x="55" y="25"/>
                      </a:cubicBezTo>
                      <a:cubicBezTo>
                        <a:pt x="55" y="25"/>
                        <a:pt x="55" y="25"/>
                        <a:pt x="55" y="24"/>
                      </a:cubicBezTo>
                      <a:cubicBezTo>
                        <a:pt x="54" y="24"/>
                        <a:pt x="54" y="23"/>
                        <a:pt x="53" y="23"/>
                      </a:cubicBezTo>
                      <a:cubicBezTo>
                        <a:pt x="52" y="23"/>
                        <a:pt x="51" y="25"/>
                        <a:pt x="51" y="25"/>
                      </a:cubicBezTo>
                      <a:cubicBezTo>
                        <a:pt x="49" y="26"/>
                        <a:pt x="49" y="26"/>
                        <a:pt x="49" y="26"/>
                      </a:cubicBezTo>
                      <a:cubicBezTo>
                        <a:pt x="49" y="26"/>
                        <a:pt x="48" y="28"/>
                        <a:pt x="49" y="28"/>
                      </a:cubicBezTo>
                      <a:cubicBezTo>
                        <a:pt x="49" y="28"/>
                        <a:pt x="50" y="28"/>
                        <a:pt x="50" y="28"/>
                      </a:cubicBezTo>
                      <a:cubicBezTo>
                        <a:pt x="50" y="28"/>
                        <a:pt x="50" y="29"/>
                        <a:pt x="50" y="29"/>
                      </a:cubicBezTo>
                      <a:cubicBezTo>
                        <a:pt x="50" y="30"/>
                        <a:pt x="50" y="31"/>
                        <a:pt x="50" y="31"/>
                      </a:cubicBezTo>
                      <a:cubicBezTo>
                        <a:pt x="50" y="31"/>
                        <a:pt x="49" y="32"/>
                        <a:pt x="48" y="31"/>
                      </a:cubicBezTo>
                      <a:cubicBezTo>
                        <a:pt x="47" y="31"/>
                        <a:pt x="46" y="31"/>
                        <a:pt x="45" y="31"/>
                      </a:cubicBezTo>
                      <a:cubicBezTo>
                        <a:pt x="45" y="30"/>
                        <a:pt x="44" y="30"/>
                        <a:pt x="43" y="30"/>
                      </a:cubicBezTo>
                      <a:cubicBezTo>
                        <a:pt x="43" y="31"/>
                        <a:pt x="43" y="31"/>
                        <a:pt x="42" y="31"/>
                      </a:cubicBezTo>
                      <a:cubicBezTo>
                        <a:pt x="42" y="31"/>
                        <a:pt x="40" y="33"/>
                        <a:pt x="40" y="33"/>
                      </a:cubicBezTo>
                      <a:cubicBezTo>
                        <a:pt x="40" y="33"/>
                        <a:pt x="39" y="33"/>
                        <a:pt x="39" y="34"/>
                      </a:cubicBezTo>
                      <a:cubicBezTo>
                        <a:pt x="39" y="34"/>
                        <a:pt x="39" y="36"/>
                        <a:pt x="39" y="36"/>
                      </a:cubicBezTo>
                      <a:cubicBezTo>
                        <a:pt x="39" y="36"/>
                        <a:pt x="38" y="36"/>
                        <a:pt x="36" y="37"/>
                      </a:cubicBezTo>
                      <a:cubicBezTo>
                        <a:pt x="35" y="37"/>
                        <a:pt x="35" y="38"/>
                        <a:pt x="35" y="38"/>
                      </a:cubicBezTo>
                      <a:cubicBezTo>
                        <a:pt x="34" y="39"/>
                        <a:pt x="34" y="39"/>
                        <a:pt x="34" y="39"/>
                      </a:cubicBezTo>
                      <a:cubicBezTo>
                        <a:pt x="34" y="39"/>
                        <a:pt x="33" y="40"/>
                        <a:pt x="32" y="41"/>
                      </a:cubicBezTo>
                      <a:cubicBezTo>
                        <a:pt x="31" y="42"/>
                        <a:pt x="29" y="44"/>
                        <a:pt x="29" y="44"/>
                      </a:cubicBezTo>
                      <a:cubicBezTo>
                        <a:pt x="28" y="44"/>
                        <a:pt x="27" y="45"/>
                        <a:pt x="27" y="46"/>
                      </a:cubicBezTo>
                      <a:cubicBezTo>
                        <a:pt x="27" y="47"/>
                        <a:pt x="27" y="48"/>
                        <a:pt x="26" y="48"/>
                      </a:cubicBezTo>
                      <a:cubicBezTo>
                        <a:pt x="26" y="49"/>
                        <a:pt x="26" y="50"/>
                        <a:pt x="26" y="51"/>
                      </a:cubicBezTo>
                      <a:cubicBezTo>
                        <a:pt x="25" y="52"/>
                        <a:pt x="25" y="53"/>
                        <a:pt x="24" y="53"/>
                      </a:cubicBezTo>
                      <a:cubicBezTo>
                        <a:pt x="24" y="54"/>
                        <a:pt x="23" y="54"/>
                        <a:pt x="23" y="54"/>
                      </a:cubicBezTo>
                      <a:cubicBezTo>
                        <a:pt x="23" y="54"/>
                        <a:pt x="21" y="55"/>
                        <a:pt x="20" y="55"/>
                      </a:cubicBezTo>
                      <a:cubicBezTo>
                        <a:pt x="19" y="56"/>
                        <a:pt x="19" y="57"/>
                        <a:pt x="19" y="57"/>
                      </a:cubicBezTo>
                      <a:cubicBezTo>
                        <a:pt x="19" y="58"/>
                        <a:pt x="20" y="58"/>
                        <a:pt x="20" y="58"/>
                      </a:cubicBezTo>
                      <a:cubicBezTo>
                        <a:pt x="21" y="58"/>
                        <a:pt x="22" y="59"/>
                        <a:pt x="22" y="59"/>
                      </a:cubicBezTo>
                      <a:cubicBezTo>
                        <a:pt x="22" y="59"/>
                        <a:pt x="22" y="61"/>
                        <a:pt x="22" y="61"/>
                      </a:cubicBezTo>
                      <a:cubicBezTo>
                        <a:pt x="22" y="61"/>
                        <a:pt x="21" y="63"/>
                        <a:pt x="22" y="63"/>
                      </a:cubicBezTo>
                      <a:cubicBezTo>
                        <a:pt x="22" y="63"/>
                        <a:pt x="23" y="63"/>
                        <a:pt x="23" y="63"/>
                      </a:cubicBezTo>
                      <a:cubicBezTo>
                        <a:pt x="25" y="64"/>
                        <a:pt x="25" y="64"/>
                        <a:pt x="25" y="64"/>
                      </a:cubicBezTo>
                      <a:cubicBezTo>
                        <a:pt x="27" y="65"/>
                        <a:pt x="27" y="65"/>
                        <a:pt x="27" y="65"/>
                      </a:cubicBezTo>
                      <a:cubicBezTo>
                        <a:pt x="28" y="65"/>
                        <a:pt x="28" y="65"/>
                        <a:pt x="28" y="65"/>
                      </a:cubicBezTo>
                      <a:cubicBezTo>
                        <a:pt x="28" y="65"/>
                        <a:pt x="27" y="66"/>
                        <a:pt x="27" y="67"/>
                      </a:cubicBezTo>
                      <a:cubicBezTo>
                        <a:pt x="27" y="67"/>
                        <a:pt x="27" y="68"/>
                        <a:pt x="26" y="68"/>
                      </a:cubicBezTo>
                      <a:cubicBezTo>
                        <a:pt x="26" y="67"/>
                        <a:pt x="26" y="67"/>
                        <a:pt x="26" y="67"/>
                      </a:cubicBezTo>
                      <a:cubicBezTo>
                        <a:pt x="25" y="66"/>
                        <a:pt x="25" y="66"/>
                        <a:pt x="25" y="65"/>
                      </a:cubicBezTo>
                      <a:cubicBezTo>
                        <a:pt x="24" y="65"/>
                        <a:pt x="23" y="66"/>
                        <a:pt x="23" y="66"/>
                      </a:cubicBezTo>
                      <a:cubicBezTo>
                        <a:pt x="22" y="65"/>
                        <a:pt x="22" y="65"/>
                        <a:pt x="21" y="65"/>
                      </a:cubicBezTo>
                      <a:cubicBezTo>
                        <a:pt x="21" y="64"/>
                        <a:pt x="21" y="65"/>
                        <a:pt x="21" y="64"/>
                      </a:cubicBezTo>
                      <a:cubicBezTo>
                        <a:pt x="21" y="63"/>
                        <a:pt x="21" y="63"/>
                        <a:pt x="21" y="62"/>
                      </a:cubicBezTo>
                      <a:cubicBezTo>
                        <a:pt x="21" y="62"/>
                        <a:pt x="20" y="61"/>
                        <a:pt x="20" y="61"/>
                      </a:cubicBezTo>
                      <a:cubicBezTo>
                        <a:pt x="19" y="61"/>
                        <a:pt x="20" y="62"/>
                        <a:pt x="19" y="61"/>
                      </a:cubicBezTo>
                      <a:cubicBezTo>
                        <a:pt x="19" y="60"/>
                        <a:pt x="18" y="60"/>
                        <a:pt x="18" y="60"/>
                      </a:cubicBezTo>
                      <a:cubicBezTo>
                        <a:pt x="18" y="60"/>
                        <a:pt x="17" y="60"/>
                        <a:pt x="17" y="60"/>
                      </a:cubicBezTo>
                      <a:cubicBezTo>
                        <a:pt x="17" y="59"/>
                        <a:pt x="17" y="58"/>
                        <a:pt x="17" y="57"/>
                      </a:cubicBezTo>
                      <a:cubicBezTo>
                        <a:pt x="17" y="57"/>
                        <a:pt x="18" y="56"/>
                        <a:pt x="18" y="55"/>
                      </a:cubicBezTo>
                      <a:cubicBezTo>
                        <a:pt x="18" y="55"/>
                        <a:pt x="18" y="52"/>
                        <a:pt x="18" y="52"/>
                      </a:cubicBezTo>
                      <a:cubicBezTo>
                        <a:pt x="18" y="52"/>
                        <a:pt x="15" y="58"/>
                        <a:pt x="14" y="63"/>
                      </a:cubicBezTo>
                      <a:cubicBezTo>
                        <a:pt x="14" y="63"/>
                        <a:pt x="15" y="62"/>
                        <a:pt x="15" y="63"/>
                      </a:cubicBezTo>
                      <a:cubicBezTo>
                        <a:pt x="15" y="64"/>
                        <a:pt x="16" y="65"/>
                        <a:pt x="16" y="65"/>
                      </a:cubicBezTo>
                      <a:cubicBezTo>
                        <a:pt x="15" y="66"/>
                        <a:pt x="15" y="66"/>
                        <a:pt x="15" y="68"/>
                      </a:cubicBezTo>
                      <a:cubicBezTo>
                        <a:pt x="15" y="71"/>
                        <a:pt x="16" y="71"/>
                        <a:pt x="16" y="72"/>
                      </a:cubicBezTo>
                      <a:cubicBezTo>
                        <a:pt x="15" y="73"/>
                        <a:pt x="15" y="74"/>
                        <a:pt x="15" y="75"/>
                      </a:cubicBezTo>
                      <a:cubicBezTo>
                        <a:pt x="15" y="76"/>
                        <a:pt x="15" y="78"/>
                        <a:pt x="16" y="78"/>
                      </a:cubicBezTo>
                      <a:cubicBezTo>
                        <a:pt x="16" y="79"/>
                        <a:pt x="16" y="79"/>
                        <a:pt x="16" y="79"/>
                      </a:cubicBezTo>
                      <a:cubicBezTo>
                        <a:pt x="17" y="80"/>
                        <a:pt x="16" y="81"/>
                        <a:pt x="17" y="80"/>
                      </a:cubicBezTo>
                      <a:cubicBezTo>
                        <a:pt x="18" y="78"/>
                        <a:pt x="19" y="77"/>
                        <a:pt x="19" y="77"/>
                      </a:cubicBezTo>
                      <a:cubicBezTo>
                        <a:pt x="19" y="76"/>
                        <a:pt x="19" y="76"/>
                        <a:pt x="19" y="76"/>
                      </a:cubicBezTo>
                      <a:cubicBezTo>
                        <a:pt x="19" y="76"/>
                        <a:pt x="19" y="75"/>
                        <a:pt x="21" y="75"/>
                      </a:cubicBezTo>
                      <a:cubicBezTo>
                        <a:pt x="22" y="76"/>
                        <a:pt x="22" y="75"/>
                        <a:pt x="23" y="76"/>
                      </a:cubicBezTo>
                      <a:cubicBezTo>
                        <a:pt x="23" y="77"/>
                        <a:pt x="22" y="78"/>
                        <a:pt x="23" y="78"/>
                      </a:cubicBezTo>
                      <a:cubicBezTo>
                        <a:pt x="24" y="78"/>
                        <a:pt x="26" y="77"/>
                        <a:pt x="26" y="77"/>
                      </a:cubicBezTo>
                      <a:cubicBezTo>
                        <a:pt x="27" y="78"/>
                        <a:pt x="28" y="78"/>
                        <a:pt x="28" y="79"/>
                      </a:cubicBezTo>
                      <a:cubicBezTo>
                        <a:pt x="28" y="80"/>
                        <a:pt x="29" y="81"/>
                        <a:pt x="29" y="82"/>
                      </a:cubicBezTo>
                      <a:cubicBezTo>
                        <a:pt x="30" y="82"/>
                        <a:pt x="30" y="83"/>
                        <a:pt x="30" y="84"/>
                      </a:cubicBezTo>
                      <a:cubicBezTo>
                        <a:pt x="30" y="85"/>
                        <a:pt x="33" y="86"/>
                        <a:pt x="33" y="86"/>
                      </a:cubicBezTo>
                      <a:cubicBezTo>
                        <a:pt x="33" y="86"/>
                        <a:pt x="35" y="86"/>
                        <a:pt x="36" y="86"/>
                      </a:cubicBezTo>
                      <a:cubicBezTo>
                        <a:pt x="37" y="86"/>
                        <a:pt x="36" y="87"/>
                        <a:pt x="37" y="88"/>
                      </a:cubicBezTo>
                      <a:cubicBezTo>
                        <a:pt x="38" y="88"/>
                        <a:pt x="39" y="90"/>
                        <a:pt x="39" y="90"/>
                      </a:cubicBezTo>
                      <a:cubicBezTo>
                        <a:pt x="39" y="90"/>
                        <a:pt x="39" y="92"/>
                        <a:pt x="39" y="93"/>
                      </a:cubicBezTo>
                      <a:cubicBezTo>
                        <a:pt x="39" y="94"/>
                        <a:pt x="39" y="95"/>
                        <a:pt x="39" y="95"/>
                      </a:cubicBezTo>
                      <a:cubicBezTo>
                        <a:pt x="40" y="95"/>
                        <a:pt x="42" y="95"/>
                        <a:pt x="42" y="95"/>
                      </a:cubicBezTo>
                      <a:cubicBezTo>
                        <a:pt x="42" y="95"/>
                        <a:pt x="41" y="97"/>
                        <a:pt x="43" y="97"/>
                      </a:cubicBezTo>
                      <a:cubicBezTo>
                        <a:pt x="44" y="98"/>
                        <a:pt x="46" y="98"/>
                        <a:pt x="46" y="99"/>
                      </a:cubicBezTo>
                      <a:cubicBezTo>
                        <a:pt x="47" y="99"/>
                        <a:pt x="45" y="100"/>
                        <a:pt x="47" y="100"/>
                      </a:cubicBezTo>
                      <a:cubicBezTo>
                        <a:pt x="49" y="100"/>
                        <a:pt x="51" y="100"/>
                        <a:pt x="52" y="101"/>
                      </a:cubicBezTo>
                      <a:cubicBezTo>
                        <a:pt x="53" y="101"/>
                        <a:pt x="52" y="102"/>
                        <a:pt x="54" y="104"/>
                      </a:cubicBezTo>
                      <a:cubicBezTo>
                        <a:pt x="57" y="105"/>
                        <a:pt x="57" y="105"/>
                        <a:pt x="58" y="106"/>
                      </a:cubicBezTo>
                      <a:cubicBezTo>
                        <a:pt x="59" y="106"/>
                        <a:pt x="60" y="106"/>
                        <a:pt x="59" y="108"/>
                      </a:cubicBezTo>
                      <a:cubicBezTo>
                        <a:pt x="59" y="109"/>
                        <a:pt x="59" y="111"/>
                        <a:pt x="58" y="111"/>
                      </a:cubicBezTo>
                      <a:cubicBezTo>
                        <a:pt x="57" y="112"/>
                        <a:pt x="56" y="114"/>
                        <a:pt x="55" y="115"/>
                      </a:cubicBezTo>
                      <a:cubicBezTo>
                        <a:pt x="55" y="116"/>
                        <a:pt x="54" y="117"/>
                        <a:pt x="55" y="118"/>
                      </a:cubicBezTo>
                      <a:cubicBezTo>
                        <a:pt x="55" y="120"/>
                        <a:pt x="56" y="121"/>
                        <a:pt x="56" y="122"/>
                      </a:cubicBezTo>
                      <a:cubicBezTo>
                        <a:pt x="56" y="122"/>
                        <a:pt x="56" y="125"/>
                        <a:pt x="56" y="125"/>
                      </a:cubicBezTo>
                      <a:cubicBezTo>
                        <a:pt x="55" y="126"/>
                        <a:pt x="55" y="128"/>
                        <a:pt x="55" y="128"/>
                      </a:cubicBezTo>
                      <a:cubicBezTo>
                        <a:pt x="55" y="128"/>
                        <a:pt x="56" y="129"/>
                        <a:pt x="55" y="130"/>
                      </a:cubicBezTo>
                      <a:cubicBezTo>
                        <a:pt x="54" y="132"/>
                        <a:pt x="52" y="133"/>
                        <a:pt x="51" y="133"/>
                      </a:cubicBezTo>
                      <a:cubicBezTo>
                        <a:pt x="50" y="134"/>
                        <a:pt x="49" y="135"/>
                        <a:pt x="49" y="135"/>
                      </a:cubicBezTo>
                      <a:cubicBezTo>
                        <a:pt x="49" y="135"/>
                        <a:pt x="49" y="139"/>
                        <a:pt x="49" y="140"/>
                      </a:cubicBezTo>
                      <a:cubicBezTo>
                        <a:pt x="48" y="140"/>
                        <a:pt x="45" y="146"/>
                        <a:pt x="46" y="147"/>
                      </a:cubicBezTo>
                      <a:cubicBezTo>
                        <a:pt x="47" y="149"/>
                        <a:pt x="48" y="150"/>
                        <a:pt x="47" y="151"/>
                      </a:cubicBezTo>
                      <a:cubicBezTo>
                        <a:pt x="47" y="152"/>
                        <a:pt x="47" y="152"/>
                        <a:pt x="46" y="153"/>
                      </a:cubicBezTo>
                      <a:cubicBezTo>
                        <a:pt x="46" y="153"/>
                        <a:pt x="44" y="153"/>
                        <a:pt x="45" y="155"/>
                      </a:cubicBezTo>
                      <a:cubicBezTo>
                        <a:pt x="46" y="157"/>
                        <a:pt x="47" y="157"/>
                        <a:pt x="48" y="159"/>
                      </a:cubicBezTo>
                      <a:cubicBezTo>
                        <a:pt x="48" y="160"/>
                        <a:pt x="48" y="160"/>
                        <a:pt x="49" y="161"/>
                      </a:cubicBezTo>
                      <a:cubicBezTo>
                        <a:pt x="50" y="162"/>
                        <a:pt x="50" y="164"/>
                        <a:pt x="51" y="165"/>
                      </a:cubicBezTo>
                      <a:cubicBezTo>
                        <a:pt x="52" y="165"/>
                        <a:pt x="54" y="166"/>
                        <a:pt x="54" y="167"/>
                      </a:cubicBezTo>
                      <a:cubicBezTo>
                        <a:pt x="54" y="168"/>
                        <a:pt x="56" y="170"/>
                        <a:pt x="53" y="169"/>
                      </a:cubicBezTo>
                      <a:cubicBezTo>
                        <a:pt x="50" y="167"/>
                        <a:pt x="53" y="169"/>
                        <a:pt x="49" y="166"/>
                      </a:cubicBezTo>
                      <a:cubicBezTo>
                        <a:pt x="46" y="163"/>
                        <a:pt x="45" y="164"/>
                        <a:pt x="44" y="162"/>
                      </a:cubicBezTo>
                      <a:cubicBezTo>
                        <a:pt x="42" y="161"/>
                        <a:pt x="44" y="167"/>
                        <a:pt x="42" y="159"/>
                      </a:cubicBezTo>
                      <a:cubicBezTo>
                        <a:pt x="39" y="152"/>
                        <a:pt x="38" y="153"/>
                        <a:pt x="37" y="151"/>
                      </a:cubicBezTo>
                      <a:cubicBezTo>
                        <a:pt x="37" y="150"/>
                        <a:pt x="37" y="151"/>
                        <a:pt x="35" y="148"/>
                      </a:cubicBezTo>
                      <a:cubicBezTo>
                        <a:pt x="33" y="144"/>
                        <a:pt x="35" y="146"/>
                        <a:pt x="33" y="144"/>
                      </a:cubicBezTo>
                      <a:cubicBezTo>
                        <a:pt x="31" y="142"/>
                        <a:pt x="31" y="145"/>
                        <a:pt x="30" y="141"/>
                      </a:cubicBezTo>
                      <a:cubicBezTo>
                        <a:pt x="29" y="136"/>
                        <a:pt x="29" y="139"/>
                        <a:pt x="28" y="134"/>
                      </a:cubicBezTo>
                      <a:cubicBezTo>
                        <a:pt x="27" y="130"/>
                        <a:pt x="29" y="129"/>
                        <a:pt x="26" y="127"/>
                      </a:cubicBezTo>
                      <a:cubicBezTo>
                        <a:pt x="24" y="125"/>
                        <a:pt x="24" y="126"/>
                        <a:pt x="23" y="124"/>
                      </a:cubicBezTo>
                      <a:cubicBezTo>
                        <a:pt x="22" y="123"/>
                        <a:pt x="23" y="124"/>
                        <a:pt x="21" y="120"/>
                      </a:cubicBezTo>
                      <a:cubicBezTo>
                        <a:pt x="19" y="116"/>
                        <a:pt x="15" y="114"/>
                        <a:pt x="15" y="107"/>
                      </a:cubicBezTo>
                      <a:cubicBezTo>
                        <a:pt x="16" y="100"/>
                        <a:pt x="16" y="99"/>
                        <a:pt x="16" y="99"/>
                      </a:cubicBezTo>
                      <a:cubicBezTo>
                        <a:pt x="16" y="99"/>
                        <a:pt x="12" y="96"/>
                        <a:pt x="13" y="92"/>
                      </a:cubicBezTo>
                      <a:cubicBezTo>
                        <a:pt x="14" y="88"/>
                        <a:pt x="15" y="89"/>
                        <a:pt x="14" y="88"/>
                      </a:cubicBezTo>
                      <a:cubicBezTo>
                        <a:pt x="14" y="87"/>
                        <a:pt x="14" y="87"/>
                        <a:pt x="12" y="85"/>
                      </a:cubicBezTo>
                      <a:cubicBezTo>
                        <a:pt x="11" y="84"/>
                        <a:pt x="11" y="84"/>
                        <a:pt x="11" y="83"/>
                      </a:cubicBezTo>
                      <a:cubicBezTo>
                        <a:pt x="10" y="82"/>
                        <a:pt x="10" y="80"/>
                        <a:pt x="10" y="80"/>
                      </a:cubicBezTo>
                      <a:cubicBezTo>
                        <a:pt x="9" y="80"/>
                        <a:pt x="9" y="80"/>
                        <a:pt x="9" y="80"/>
                      </a:cubicBezTo>
                      <a:cubicBezTo>
                        <a:pt x="9" y="80"/>
                        <a:pt x="0" y="173"/>
                        <a:pt x="92" y="187"/>
                      </a:cubicBezTo>
                      <a:cubicBezTo>
                        <a:pt x="92" y="187"/>
                        <a:pt x="71" y="182"/>
                        <a:pt x="69" y="178"/>
                      </a:cubicBezTo>
                      <a:cubicBezTo>
                        <a:pt x="69" y="178"/>
                        <a:pt x="69" y="174"/>
                        <a:pt x="70" y="174"/>
                      </a:cubicBezTo>
                      <a:cubicBezTo>
                        <a:pt x="71" y="174"/>
                        <a:pt x="72" y="175"/>
                        <a:pt x="73" y="174"/>
                      </a:cubicBezTo>
                      <a:cubicBezTo>
                        <a:pt x="75" y="173"/>
                        <a:pt x="76" y="171"/>
                        <a:pt x="76" y="171"/>
                      </a:cubicBezTo>
                      <a:cubicBezTo>
                        <a:pt x="76" y="173"/>
                        <a:pt x="76" y="173"/>
                        <a:pt x="76" y="173"/>
                      </a:cubicBezTo>
                      <a:cubicBezTo>
                        <a:pt x="76" y="173"/>
                        <a:pt x="75" y="173"/>
                        <a:pt x="79" y="173"/>
                      </a:cubicBezTo>
                      <a:cubicBezTo>
                        <a:pt x="83" y="172"/>
                        <a:pt x="83" y="172"/>
                        <a:pt x="85" y="172"/>
                      </a:cubicBezTo>
                      <a:cubicBezTo>
                        <a:pt x="86" y="171"/>
                        <a:pt x="88" y="168"/>
                        <a:pt x="89" y="170"/>
                      </a:cubicBezTo>
                      <a:cubicBezTo>
                        <a:pt x="90" y="172"/>
                        <a:pt x="88" y="171"/>
                        <a:pt x="90" y="172"/>
                      </a:cubicBezTo>
                      <a:cubicBezTo>
                        <a:pt x="92" y="173"/>
                        <a:pt x="96" y="171"/>
                        <a:pt x="96" y="171"/>
                      </a:cubicBezTo>
                      <a:cubicBezTo>
                        <a:pt x="96" y="171"/>
                        <a:pt x="102" y="172"/>
                        <a:pt x="103" y="171"/>
                      </a:cubicBezTo>
                      <a:cubicBezTo>
                        <a:pt x="103" y="170"/>
                        <a:pt x="103" y="169"/>
                        <a:pt x="105" y="169"/>
                      </a:cubicBezTo>
                      <a:cubicBezTo>
                        <a:pt x="106" y="170"/>
                        <a:pt x="106" y="171"/>
                        <a:pt x="106" y="171"/>
                      </a:cubicBezTo>
                      <a:cubicBezTo>
                        <a:pt x="103" y="173"/>
                        <a:pt x="103" y="173"/>
                        <a:pt x="103" y="173"/>
                      </a:cubicBezTo>
                      <a:cubicBezTo>
                        <a:pt x="99" y="176"/>
                        <a:pt x="99" y="176"/>
                        <a:pt x="99" y="176"/>
                      </a:cubicBezTo>
                      <a:cubicBezTo>
                        <a:pt x="99" y="176"/>
                        <a:pt x="98" y="176"/>
                        <a:pt x="99" y="177"/>
                      </a:cubicBezTo>
                      <a:cubicBezTo>
                        <a:pt x="101" y="178"/>
                        <a:pt x="101" y="177"/>
                        <a:pt x="103" y="178"/>
                      </a:cubicBezTo>
                      <a:cubicBezTo>
                        <a:pt x="104" y="178"/>
                        <a:pt x="108" y="181"/>
                        <a:pt x="109" y="179"/>
                      </a:cubicBezTo>
                      <a:cubicBezTo>
                        <a:pt x="110" y="177"/>
                        <a:pt x="110" y="177"/>
                        <a:pt x="111" y="176"/>
                      </a:cubicBezTo>
                      <a:cubicBezTo>
                        <a:pt x="111" y="175"/>
                        <a:pt x="111" y="173"/>
                        <a:pt x="113" y="173"/>
                      </a:cubicBezTo>
                      <a:cubicBezTo>
                        <a:pt x="114" y="173"/>
                        <a:pt x="116" y="174"/>
                        <a:pt x="116" y="174"/>
                      </a:cubicBezTo>
                      <a:cubicBezTo>
                        <a:pt x="114" y="177"/>
                        <a:pt x="114" y="177"/>
                        <a:pt x="114" y="177"/>
                      </a:cubicBezTo>
                      <a:cubicBezTo>
                        <a:pt x="114" y="177"/>
                        <a:pt x="117" y="177"/>
                        <a:pt x="118" y="177"/>
                      </a:cubicBezTo>
                      <a:cubicBezTo>
                        <a:pt x="119" y="177"/>
                        <a:pt x="120" y="178"/>
                        <a:pt x="121" y="177"/>
                      </a:cubicBezTo>
                      <a:cubicBezTo>
                        <a:pt x="123" y="175"/>
                        <a:pt x="123" y="175"/>
                        <a:pt x="124" y="175"/>
                      </a:cubicBezTo>
                      <a:cubicBezTo>
                        <a:pt x="126" y="175"/>
                        <a:pt x="128" y="174"/>
                        <a:pt x="129" y="174"/>
                      </a:cubicBezTo>
                      <a:cubicBezTo>
                        <a:pt x="129" y="175"/>
                        <a:pt x="131" y="175"/>
                        <a:pt x="131" y="175"/>
                      </a:cubicBezTo>
                      <a:cubicBezTo>
                        <a:pt x="132" y="175"/>
                        <a:pt x="135" y="177"/>
                        <a:pt x="136" y="177"/>
                      </a:cubicBezTo>
                      <a:cubicBezTo>
                        <a:pt x="137" y="176"/>
                        <a:pt x="141" y="177"/>
                        <a:pt x="141" y="177"/>
                      </a:cubicBezTo>
                      <a:cubicBezTo>
                        <a:pt x="141" y="177"/>
                        <a:pt x="130" y="186"/>
                        <a:pt x="107" y="187"/>
                      </a:cubicBezTo>
                      <a:cubicBezTo>
                        <a:pt x="107" y="187"/>
                        <a:pt x="158" y="189"/>
                        <a:pt x="187" y="139"/>
                      </a:cubicBezTo>
                      <a:cubicBezTo>
                        <a:pt x="216" y="89"/>
                        <a:pt x="196" y="25"/>
                        <a:pt x="130" y="3"/>
                      </a:cubicBezTo>
                      <a:cubicBezTo>
                        <a:pt x="130" y="3"/>
                        <a:pt x="179" y="21"/>
                        <a:pt x="192" y="68"/>
                      </a:cubicBezTo>
                      <a:cubicBezTo>
                        <a:pt x="192" y="69"/>
                        <a:pt x="192" y="69"/>
                        <a:pt x="192" y="69"/>
                      </a:cubicBezTo>
                      <a:cubicBezTo>
                        <a:pt x="191" y="68"/>
                        <a:pt x="191" y="68"/>
                        <a:pt x="190" y="66"/>
                      </a:cubicBezTo>
                      <a:cubicBezTo>
                        <a:pt x="188" y="64"/>
                        <a:pt x="189" y="64"/>
                        <a:pt x="188" y="63"/>
                      </a:cubicBezTo>
                      <a:cubicBezTo>
                        <a:pt x="188" y="61"/>
                        <a:pt x="188" y="62"/>
                        <a:pt x="187" y="61"/>
                      </a:cubicBezTo>
                      <a:cubicBezTo>
                        <a:pt x="186" y="59"/>
                        <a:pt x="185" y="60"/>
                        <a:pt x="184" y="59"/>
                      </a:cubicBezTo>
                      <a:cubicBezTo>
                        <a:pt x="184" y="58"/>
                        <a:pt x="183" y="55"/>
                        <a:pt x="182" y="54"/>
                      </a:cubicBezTo>
                      <a:cubicBezTo>
                        <a:pt x="181" y="53"/>
                        <a:pt x="179" y="53"/>
                        <a:pt x="178" y="53"/>
                      </a:cubicBezTo>
                      <a:cubicBezTo>
                        <a:pt x="178" y="53"/>
                        <a:pt x="178" y="51"/>
                        <a:pt x="178" y="53"/>
                      </a:cubicBezTo>
                      <a:cubicBezTo>
                        <a:pt x="177" y="54"/>
                        <a:pt x="179" y="55"/>
                        <a:pt x="179" y="55"/>
                      </a:cubicBezTo>
                      <a:cubicBezTo>
                        <a:pt x="179" y="59"/>
                        <a:pt x="179" y="59"/>
                        <a:pt x="179" y="59"/>
                      </a:cubicBezTo>
                      <a:cubicBezTo>
                        <a:pt x="179" y="59"/>
                        <a:pt x="180" y="62"/>
                        <a:pt x="180" y="63"/>
                      </a:cubicBezTo>
                      <a:cubicBezTo>
                        <a:pt x="180" y="64"/>
                        <a:pt x="179" y="66"/>
                        <a:pt x="179" y="66"/>
                      </a:cubicBezTo>
                      <a:cubicBezTo>
                        <a:pt x="179" y="66"/>
                        <a:pt x="179" y="69"/>
                        <a:pt x="178" y="70"/>
                      </a:cubicBezTo>
                      <a:cubicBezTo>
                        <a:pt x="177" y="70"/>
                        <a:pt x="172" y="71"/>
                        <a:pt x="172" y="71"/>
                      </a:cubicBezTo>
                      <a:cubicBezTo>
                        <a:pt x="172" y="71"/>
                        <a:pt x="170" y="69"/>
                        <a:pt x="169" y="68"/>
                      </a:cubicBezTo>
                      <a:cubicBezTo>
                        <a:pt x="169" y="66"/>
                        <a:pt x="166" y="66"/>
                        <a:pt x="165" y="65"/>
                      </a:cubicBezTo>
                      <a:cubicBezTo>
                        <a:pt x="165" y="64"/>
                        <a:pt x="166" y="63"/>
                        <a:pt x="165" y="61"/>
                      </a:cubicBezTo>
                      <a:cubicBezTo>
                        <a:pt x="163" y="59"/>
                        <a:pt x="165" y="60"/>
                        <a:pt x="163" y="58"/>
                      </a:cubicBezTo>
                      <a:cubicBezTo>
                        <a:pt x="161" y="57"/>
                        <a:pt x="161" y="57"/>
                        <a:pt x="161" y="57"/>
                      </a:cubicBezTo>
                      <a:cubicBezTo>
                        <a:pt x="161" y="57"/>
                        <a:pt x="157" y="55"/>
                        <a:pt x="158" y="58"/>
                      </a:cubicBezTo>
                      <a:cubicBezTo>
                        <a:pt x="160" y="60"/>
                        <a:pt x="158" y="62"/>
                        <a:pt x="159" y="62"/>
                      </a:cubicBezTo>
                      <a:cubicBezTo>
                        <a:pt x="160" y="63"/>
                        <a:pt x="161" y="62"/>
                        <a:pt x="162" y="64"/>
                      </a:cubicBezTo>
                      <a:cubicBezTo>
                        <a:pt x="163" y="66"/>
                        <a:pt x="163" y="67"/>
                        <a:pt x="164" y="67"/>
                      </a:cubicBezTo>
                      <a:cubicBezTo>
                        <a:pt x="164" y="68"/>
                        <a:pt x="165" y="71"/>
                        <a:pt x="165" y="71"/>
                      </a:cubicBezTo>
                      <a:cubicBezTo>
                        <a:pt x="166" y="71"/>
                        <a:pt x="169" y="71"/>
                        <a:pt x="169" y="72"/>
                      </a:cubicBezTo>
                      <a:cubicBezTo>
                        <a:pt x="168" y="73"/>
                        <a:pt x="167" y="75"/>
                        <a:pt x="169" y="75"/>
                      </a:cubicBezTo>
                      <a:cubicBezTo>
                        <a:pt x="170" y="76"/>
                        <a:pt x="170" y="76"/>
                        <a:pt x="171" y="76"/>
                      </a:cubicBezTo>
                      <a:cubicBezTo>
                        <a:pt x="172" y="76"/>
                        <a:pt x="172" y="76"/>
                        <a:pt x="173" y="76"/>
                      </a:cubicBezTo>
                      <a:cubicBezTo>
                        <a:pt x="175" y="75"/>
                        <a:pt x="176" y="75"/>
                        <a:pt x="176" y="75"/>
                      </a:cubicBezTo>
                      <a:cubicBezTo>
                        <a:pt x="176" y="75"/>
                        <a:pt x="178" y="77"/>
                        <a:pt x="178" y="77"/>
                      </a:cubicBezTo>
                      <a:cubicBezTo>
                        <a:pt x="178" y="78"/>
                        <a:pt x="178" y="82"/>
                        <a:pt x="178" y="82"/>
                      </a:cubicBezTo>
                      <a:cubicBezTo>
                        <a:pt x="176" y="85"/>
                        <a:pt x="176" y="85"/>
                        <a:pt x="176" y="85"/>
                      </a:cubicBezTo>
                      <a:cubicBezTo>
                        <a:pt x="176" y="85"/>
                        <a:pt x="176" y="92"/>
                        <a:pt x="175" y="92"/>
                      </a:cubicBezTo>
                      <a:cubicBezTo>
                        <a:pt x="174" y="92"/>
                        <a:pt x="173" y="95"/>
                        <a:pt x="172" y="95"/>
                      </a:cubicBezTo>
                      <a:cubicBezTo>
                        <a:pt x="171" y="96"/>
                        <a:pt x="171" y="100"/>
                        <a:pt x="171" y="100"/>
                      </a:cubicBezTo>
                      <a:cubicBezTo>
                        <a:pt x="169" y="103"/>
                        <a:pt x="169" y="103"/>
                        <a:pt x="169" y="103"/>
                      </a:cubicBezTo>
                      <a:cubicBezTo>
                        <a:pt x="169" y="103"/>
                        <a:pt x="169" y="106"/>
                        <a:pt x="169" y="107"/>
                      </a:cubicBezTo>
                      <a:cubicBezTo>
                        <a:pt x="169" y="108"/>
                        <a:pt x="170" y="111"/>
                        <a:pt x="169" y="113"/>
                      </a:cubicBezTo>
                      <a:cubicBezTo>
                        <a:pt x="169" y="115"/>
                        <a:pt x="166" y="117"/>
                        <a:pt x="166" y="117"/>
                      </a:cubicBezTo>
                      <a:cubicBezTo>
                        <a:pt x="166" y="117"/>
                        <a:pt x="170" y="120"/>
                        <a:pt x="168" y="120"/>
                      </a:cubicBezTo>
                      <a:cubicBezTo>
                        <a:pt x="166" y="120"/>
                        <a:pt x="164" y="123"/>
                        <a:pt x="164" y="124"/>
                      </a:cubicBezTo>
                      <a:cubicBezTo>
                        <a:pt x="163" y="124"/>
                        <a:pt x="164" y="126"/>
                        <a:pt x="163" y="126"/>
                      </a:cubicBezTo>
                      <a:cubicBezTo>
                        <a:pt x="161" y="126"/>
                        <a:pt x="159" y="126"/>
                        <a:pt x="159" y="127"/>
                      </a:cubicBezTo>
                      <a:cubicBezTo>
                        <a:pt x="159" y="128"/>
                        <a:pt x="159" y="130"/>
                        <a:pt x="159" y="130"/>
                      </a:cubicBezTo>
                      <a:cubicBezTo>
                        <a:pt x="156" y="135"/>
                        <a:pt x="156" y="135"/>
                        <a:pt x="156" y="135"/>
                      </a:cubicBezTo>
                      <a:cubicBezTo>
                        <a:pt x="152" y="139"/>
                        <a:pt x="152" y="139"/>
                        <a:pt x="152" y="139"/>
                      </a:cubicBezTo>
                      <a:cubicBezTo>
                        <a:pt x="152" y="139"/>
                        <a:pt x="152" y="141"/>
                        <a:pt x="151" y="142"/>
                      </a:cubicBezTo>
                      <a:cubicBezTo>
                        <a:pt x="150" y="142"/>
                        <a:pt x="145" y="144"/>
                        <a:pt x="144" y="144"/>
                      </a:cubicBezTo>
                      <a:cubicBezTo>
                        <a:pt x="144" y="145"/>
                        <a:pt x="141" y="147"/>
                        <a:pt x="139" y="147"/>
                      </a:cubicBezTo>
                      <a:cubicBezTo>
                        <a:pt x="138" y="147"/>
                        <a:pt x="140" y="150"/>
                        <a:pt x="138" y="147"/>
                      </a:cubicBezTo>
                      <a:cubicBezTo>
                        <a:pt x="137" y="143"/>
                        <a:pt x="138" y="145"/>
                        <a:pt x="136" y="142"/>
                      </a:cubicBezTo>
                      <a:cubicBezTo>
                        <a:pt x="135" y="138"/>
                        <a:pt x="135" y="141"/>
                        <a:pt x="135" y="138"/>
                      </a:cubicBezTo>
                      <a:cubicBezTo>
                        <a:pt x="135" y="136"/>
                        <a:pt x="135" y="138"/>
                        <a:pt x="135" y="136"/>
                      </a:cubicBezTo>
                      <a:cubicBezTo>
                        <a:pt x="135" y="133"/>
                        <a:pt x="135" y="135"/>
                        <a:pt x="134" y="132"/>
                      </a:cubicBezTo>
                      <a:cubicBezTo>
                        <a:pt x="133" y="129"/>
                        <a:pt x="133" y="130"/>
                        <a:pt x="131" y="128"/>
                      </a:cubicBezTo>
                      <a:cubicBezTo>
                        <a:pt x="129" y="127"/>
                        <a:pt x="128" y="128"/>
                        <a:pt x="129" y="126"/>
                      </a:cubicBezTo>
                      <a:cubicBezTo>
                        <a:pt x="130" y="123"/>
                        <a:pt x="130" y="126"/>
                        <a:pt x="130" y="123"/>
                      </a:cubicBezTo>
                      <a:cubicBezTo>
                        <a:pt x="131" y="120"/>
                        <a:pt x="130" y="119"/>
                        <a:pt x="132" y="118"/>
                      </a:cubicBezTo>
                      <a:cubicBezTo>
                        <a:pt x="134" y="117"/>
                        <a:pt x="135" y="117"/>
                        <a:pt x="135" y="115"/>
                      </a:cubicBezTo>
                      <a:cubicBezTo>
                        <a:pt x="135" y="113"/>
                        <a:pt x="135" y="112"/>
                        <a:pt x="134" y="111"/>
                      </a:cubicBezTo>
                      <a:cubicBezTo>
                        <a:pt x="134" y="110"/>
                        <a:pt x="132" y="108"/>
                        <a:pt x="132" y="108"/>
                      </a:cubicBezTo>
                      <a:cubicBezTo>
                        <a:pt x="132" y="107"/>
                        <a:pt x="132" y="107"/>
                        <a:pt x="130" y="105"/>
                      </a:cubicBezTo>
                      <a:cubicBezTo>
                        <a:pt x="129" y="103"/>
                        <a:pt x="128" y="102"/>
                        <a:pt x="128" y="102"/>
                      </a:cubicBezTo>
                      <a:cubicBezTo>
                        <a:pt x="128" y="102"/>
                        <a:pt x="128" y="98"/>
                        <a:pt x="128" y="96"/>
                      </a:cubicBezTo>
                      <a:cubicBezTo>
                        <a:pt x="128" y="94"/>
                        <a:pt x="127" y="97"/>
                        <a:pt x="128" y="94"/>
                      </a:cubicBezTo>
                      <a:cubicBezTo>
                        <a:pt x="128" y="91"/>
                        <a:pt x="129" y="90"/>
                        <a:pt x="129" y="90"/>
                      </a:cubicBezTo>
                      <a:cubicBezTo>
                        <a:pt x="129" y="90"/>
                        <a:pt x="125" y="87"/>
                        <a:pt x="124" y="88"/>
                      </a:cubicBezTo>
                      <a:cubicBezTo>
                        <a:pt x="123" y="88"/>
                        <a:pt x="123" y="90"/>
                        <a:pt x="121" y="88"/>
                      </a:cubicBezTo>
                      <a:cubicBezTo>
                        <a:pt x="119" y="87"/>
                        <a:pt x="119" y="86"/>
                        <a:pt x="119" y="85"/>
                      </a:cubicBezTo>
                      <a:cubicBezTo>
                        <a:pt x="118" y="85"/>
                        <a:pt x="117" y="85"/>
                        <a:pt x="116" y="85"/>
                      </a:cubicBezTo>
                      <a:cubicBezTo>
                        <a:pt x="114" y="86"/>
                        <a:pt x="112" y="86"/>
                        <a:pt x="110" y="87"/>
                      </a:cubicBezTo>
                      <a:cubicBezTo>
                        <a:pt x="108" y="88"/>
                        <a:pt x="107" y="88"/>
                        <a:pt x="105" y="88"/>
                      </a:cubicBezTo>
                      <a:cubicBezTo>
                        <a:pt x="102" y="88"/>
                        <a:pt x="99" y="89"/>
                        <a:pt x="97" y="88"/>
                      </a:cubicBezTo>
                      <a:cubicBezTo>
                        <a:pt x="95" y="86"/>
                        <a:pt x="95" y="88"/>
                        <a:pt x="94" y="86"/>
                      </a:cubicBezTo>
                      <a:cubicBezTo>
                        <a:pt x="93" y="84"/>
                        <a:pt x="94" y="84"/>
                        <a:pt x="92" y="83"/>
                      </a:cubicBezTo>
                      <a:cubicBezTo>
                        <a:pt x="90" y="82"/>
                        <a:pt x="90" y="83"/>
                        <a:pt x="89" y="81"/>
                      </a:cubicBezTo>
                      <a:cubicBezTo>
                        <a:pt x="89" y="79"/>
                        <a:pt x="90" y="79"/>
                        <a:pt x="89" y="77"/>
                      </a:cubicBezTo>
                      <a:cubicBezTo>
                        <a:pt x="87" y="75"/>
                        <a:pt x="90" y="78"/>
                        <a:pt x="87" y="75"/>
                      </a:cubicBezTo>
                      <a:cubicBezTo>
                        <a:pt x="85" y="73"/>
                        <a:pt x="84" y="75"/>
                        <a:pt x="85" y="73"/>
                      </a:cubicBezTo>
                      <a:cubicBezTo>
                        <a:pt x="86" y="71"/>
                        <a:pt x="86" y="72"/>
                        <a:pt x="86" y="69"/>
                      </a:cubicBezTo>
                      <a:cubicBezTo>
                        <a:pt x="86" y="67"/>
                        <a:pt x="90" y="70"/>
                        <a:pt x="88" y="65"/>
                      </a:cubicBezTo>
                      <a:cubicBezTo>
                        <a:pt x="85" y="60"/>
                        <a:pt x="85" y="61"/>
                        <a:pt x="87" y="57"/>
                      </a:cubicBezTo>
                      <a:cubicBezTo>
                        <a:pt x="89" y="53"/>
                        <a:pt x="92" y="52"/>
                        <a:pt x="93" y="51"/>
                      </a:cubicBezTo>
                      <a:cubicBezTo>
                        <a:pt x="93" y="50"/>
                        <a:pt x="94" y="48"/>
                        <a:pt x="95" y="47"/>
                      </a:cubicBezTo>
                      <a:cubicBezTo>
                        <a:pt x="96" y="46"/>
                        <a:pt x="95" y="46"/>
                        <a:pt x="97" y="46"/>
                      </a:cubicBezTo>
                      <a:cubicBezTo>
                        <a:pt x="99" y="46"/>
                        <a:pt x="101" y="45"/>
                        <a:pt x="103" y="44"/>
                      </a:cubicBezTo>
                      <a:cubicBezTo>
                        <a:pt x="104" y="43"/>
                        <a:pt x="106" y="41"/>
                        <a:pt x="107" y="40"/>
                      </a:cubicBezTo>
                      <a:cubicBezTo>
                        <a:pt x="107" y="40"/>
                        <a:pt x="107" y="41"/>
                        <a:pt x="109" y="40"/>
                      </a:cubicBezTo>
                      <a:cubicBezTo>
                        <a:pt x="111" y="40"/>
                        <a:pt x="111" y="39"/>
                        <a:pt x="113" y="39"/>
                      </a:cubicBezTo>
                      <a:cubicBezTo>
                        <a:pt x="114" y="39"/>
                        <a:pt x="111" y="40"/>
                        <a:pt x="115" y="39"/>
                      </a:cubicBezTo>
                      <a:cubicBezTo>
                        <a:pt x="119" y="39"/>
                        <a:pt x="118" y="39"/>
                        <a:pt x="119" y="39"/>
                      </a:cubicBezTo>
                      <a:cubicBezTo>
                        <a:pt x="120" y="39"/>
                        <a:pt x="119" y="39"/>
                        <a:pt x="121" y="39"/>
                      </a:cubicBezTo>
                      <a:cubicBezTo>
                        <a:pt x="122" y="39"/>
                        <a:pt x="122" y="36"/>
                        <a:pt x="122" y="39"/>
                      </a:cubicBezTo>
                      <a:cubicBezTo>
                        <a:pt x="123" y="43"/>
                        <a:pt x="121" y="44"/>
                        <a:pt x="124" y="44"/>
                      </a:cubicBezTo>
                      <a:cubicBezTo>
                        <a:pt x="126" y="45"/>
                        <a:pt x="124" y="45"/>
                        <a:pt x="126" y="45"/>
                      </a:cubicBezTo>
                      <a:cubicBezTo>
                        <a:pt x="129" y="45"/>
                        <a:pt x="128" y="45"/>
                        <a:pt x="130" y="46"/>
                      </a:cubicBezTo>
                      <a:cubicBezTo>
                        <a:pt x="131" y="46"/>
                        <a:pt x="132" y="47"/>
                        <a:pt x="134" y="47"/>
                      </a:cubicBezTo>
                      <a:cubicBezTo>
                        <a:pt x="136" y="47"/>
                        <a:pt x="133" y="50"/>
                        <a:pt x="136" y="47"/>
                      </a:cubicBezTo>
                      <a:cubicBezTo>
                        <a:pt x="139" y="44"/>
                        <a:pt x="133" y="44"/>
                        <a:pt x="139" y="44"/>
                      </a:cubicBezTo>
                      <a:cubicBezTo>
                        <a:pt x="144" y="45"/>
                        <a:pt x="144" y="46"/>
                        <a:pt x="145" y="45"/>
                      </a:cubicBezTo>
                      <a:cubicBezTo>
                        <a:pt x="146" y="45"/>
                        <a:pt x="146" y="46"/>
                        <a:pt x="148" y="45"/>
                      </a:cubicBezTo>
                      <a:cubicBezTo>
                        <a:pt x="151" y="44"/>
                        <a:pt x="151" y="44"/>
                        <a:pt x="152" y="44"/>
                      </a:cubicBezTo>
                      <a:cubicBezTo>
                        <a:pt x="153" y="45"/>
                        <a:pt x="153" y="47"/>
                        <a:pt x="154" y="45"/>
                      </a:cubicBezTo>
                      <a:cubicBezTo>
                        <a:pt x="154" y="43"/>
                        <a:pt x="156" y="43"/>
                        <a:pt x="154" y="42"/>
                      </a:cubicBezTo>
                      <a:cubicBezTo>
                        <a:pt x="151" y="41"/>
                        <a:pt x="150" y="42"/>
                        <a:pt x="150" y="40"/>
                      </a:cubicBezTo>
                      <a:cubicBezTo>
                        <a:pt x="149" y="39"/>
                        <a:pt x="152" y="39"/>
                        <a:pt x="149" y="39"/>
                      </a:cubicBezTo>
                      <a:cubicBezTo>
                        <a:pt x="146" y="38"/>
                        <a:pt x="147" y="38"/>
                        <a:pt x="145" y="38"/>
                      </a:cubicBezTo>
                      <a:cubicBezTo>
                        <a:pt x="143" y="37"/>
                        <a:pt x="141" y="39"/>
                        <a:pt x="140" y="38"/>
                      </a:cubicBezTo>
                      <a:cubicBezTo>
                        <a:pt x="140" y="36"/>
                        <a:pt x="136" y="39"/>
                        <a:pt x="140" y="36"/>
                      </a:cubicBezTo>
                      <a:cubicBezTo>
                        <a:pt x="143" y="32"/>
                        <a:pt x="142" y="31"/>
                        <a:pt x="144" y="32"/>
                      </a:cubicBezTo>
                      <a:cubicBezTo>
                        <a:pt x="147" y="32"/>
                        <a:pt x="146" y="34"/>
                        <a:pt x="148" y="33"/>
                      </a:cubicBezTo>
                      <a:cubicBezTo>
                        <a:pt x="149" y="32"/>
                        <a:pt x="152" y="31"/>
                        <a:pt x="149" y="29"/>
                      </a:cubicBezTo>
                      <a:cubicBezTo>
                        <a:pt x="146" y="27"/>
                        <a:pt x="148" y="28"/>
                        <a:pt x="145" y="26"/>
                      </a:cubicBezTo>
                      <a:cubicBezTo>
                        <a:pt x="142" y="25"/>
                        <a:pt x="140" y="32"/>
                        <a:pt x="139" y="31"/>
                      </a:cubicBezTo>
                      <a:cubicBezTo>
                        <a:pt x="137" y="30"/>
                        <a:pt x="137" y="29"/>
                        <a:pt x="136" y="30"/>
                      </a:cubicBezTo>
                      <a:cubicBezTo>
                        <a:pt x="135" y="30"/>
                        <a:pt x="135" y="32"/>
                        <a:pt x="135" y="34"/>
                      </a:cubicBezTo>
                      <a:cubicBezTo>
                        <a:pt x="134" y="36"/>
                        <a:pt x="136" y="36"/>
                        <a:pt x="133" y="35"/>
                      </a:cubicBezTo>
                      <a:cubicBezTo>
                        <a:pt x="130" y="34"/>
                        <a:pt x="136" y="34"/>
                        <a:pt x="130" y="32"/>
                      </a:cubicBezTo>
                      <a:cubicBezTo>
                        <a:pt x="124" y="30"/>
                        <a:pt x="121" y="30"/>
                        <a:pt x="120" y="31"/>
                      </a:cubicBezTo>
                      <a:cubicBezTo>
                        <a:pt x="120" y="32"/>
                        <a:pt x="118" y="32"/>
                        <a:pt x="118" y="32"/>
                      </a:cubicBezTo>
                      <a:cubicBezTo>
                        <a:pt x="117" y="33"/>
                        <a:pt x="120" y="35"/>
                        <a:pt x="117" y="33"/>
                      </a:cubicBezTo>
                      <a:cubicBezTo>
                        <a:pt x="114" y="32"/>
                        <a:pt x="112" y="34"/>
                        <a:pt x="112" y="34"/>
                      </a:cubicBezTo>
                      <a:cubicBezTo>
                        <a:pt x="112" y="34"/>
                        <a:pt x="111" y="34"/>
                        <a:pt x="110" y="34"/>
                      </a:cubicBezTo>
                      <a:cubicBezTo>
                        <a:pt x="109" y="35"/>
                        <a:pt x="106" y="36"/>
                        <a:pt x="105" y="36"/>
                      </a:cubicBezTo>
                      <a:cubicBezTo>
                        <a:pt x="104" y="35"/>
                        <a:pt x="101" y="36"/>
                        <a:pt x="103" y="33"/>
                      </a:cubicBezTo>
                      <a:cubicBezTo>
                        <a:pt x="106" y="30"/>
                        <a:pt x="104" y="32"/>
                        <a:pt x="108" y="30"/>
                      </a:cubicBezTo>
                      <a:cubicBezTo>
                        <a:pt x="111" y="28"/>
                        <a:pt x="117" y="28"/>
                        <a:pt x="112" y="27"/>
                      </a:cubicBezTo>
                      <a:cubicBezTo>
                        <a:pt x="107" y="26"/>
                        <a:pt x="115" y="26"/>
                        <a:pt x="108" y="23"/>
                      </a:cubicBezTo>
                      <a:cubicBezTo>
                        <a:pt x="102" y="20"/>
                        <a:pt x="102" y="24"/>
                        <a:pt x="102" y="20"/>
                      </a:cubicBezTo>
                      <a:cubicBezTo>
                        <a:pt x="102" y="16"/>
                        <a:pt x="101" y="15"/>
                        <a:pt x="100" y="16"/>
                      </a:cubicBezTo>
                      <a:cubicBezTo>
                        <a:pt x="99" y="16"/>
                        <a:pt x="95" y="17"/>
                        <a:pt x="93" y="17"/>
                      </a:cubicBezTo>
                      <a:cubicBezTo>
                        <a:pt x="92" y="17"/>
                        <a:pt x="94" y="19"/>
                        <a:pt x="91" y="17"/>
                      </a:cubicBezTo>
                      <a:cubicBezTo>
                        <a:pt x="88" y="15"/>
                        <a:pt x="87" y="18"/>
                        <a:pt x="88" y="15"/>
                      </a:cubicBezTo>
                      <a:cubicBezTo>
                        <a:pt x="89" y="12"/>
                        <a:pt x="89" y="12"/>
                        <a:pt x="91" y="10"/>
                      </a:cubicBezTo>
                      <a:cubicBezTo>
                        <a:pt x="93" y="9"/>
                        <a:pt x="92" y="3"/>
                        <a:pt x="97" y="5"/>
                      </a:cubicBezTo>
                      <a:cubicBezTo>
                        <a:pt x="101" y="7"/>
                        <a:pt x="99" y="7"/>
                        <a:pt x="103" y="7"/>
                      </a:cubicBezTo>
                      <a:cubicBezTo>
                        <a:pt x="106" y="7"/>
                        <a:pt x="108" y="7"/>
                        <a:pt x="108" y="6"/>
                      </a:cubicBezTo>
                      <a:cubicBezTo>
                        <a:pt x="108" y="5"/>
                        <a:pt x="104" y="3"/>
                        <a:pt x="104" y="3"/>
                      </a:cubicBezTo>
                      <a:cubicBezTo>
                        <a:pt x="104" y="3"/>
                        <a:pt x="103" y="4"/>
                        <a:pt x="103" y="3"/>
                      </a:cubicBezTo>
                      <a:cubicBezTo>
                        <a:pt x="103" y="2"/>
                        <a:pt x="104" y="1"/>
                        <a:pt x="104" y="1"/>
                      </a:cubicBezTo>
                      <a:cubicBezTo>
                        <a:pt x="103" y="0"/>
                        <a:pt x="103" y="0"/>
                        <a:pt x="103" y="0"/>
                      </a:cubicBezTo>
                      <a:cubicBezTo>
                        <a:pt x="103" y="0"/>
                        <a:pt x="91" y="0"/>
                        <a:pt x="88" y="1"/>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55" name="Group 187"/>
            <p:cNvGrpSpPr/>
            <p:nvPr/>
          </p:nvGrpSpPr>
          <p:grpSpPr>
            <a:xfrm>
              <a:off x="3317183" y="1782125"/>
              <a:ext cx="420138" cy="491591"/>
              <a:chOff x="3434404" y="1506741"/>
              <a:chExt cx="420138" cy="491591"/>
            </a:xfrm>
          </p:grpSpPr>
          <p:grpSp>
            <p:nvGrpSpPr>
              <p:cNvPr id="33" name="Group 132"/>
              <p:cNvGrpSpPr/>
              <p:nvPr/>
            </p:nvGrpSpPr>
            <p:grpSpPr>
              <a:xfrm>
                <a:off x="3434404" y="1506739"/>
                <a:ext cx="420138" cy="491590"/>
                <a:chOff x="3308350" y="1454150"/>
                <a:chExt cx="466725" cy="546101"/>
              </a:xfrm>
              <a:solidFill>
                <a:schemeClr val="accent2"/>
              </a:solidFill>
            </p:grpSpPr>
            <p:sp>
              <p:nvSpPr>
                <p:cNvPr id="180" name="Oval 36"/>
                <p:cNvSpPr>
                  <a:spLocks noChangeArrowheads="1"/>
                </p:cNvSpPr>
                <p:nvPr/>
              </p:nvSpPr>
              <p:spPr bwMode="auto">
                <a:xfrm>
                  <a:off x="3308350" y="1454150"/>
                  <a:ext cx="466725" cy="465138"/>
                </a:xfrm>
                <a:prstGeom prst="ellipse">
                  <a:avLst/>
                </a:pr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1" name="Freeform 37"/>
                <p:cNvSpPr>
                  <a:spLocks/>
                </p:cNvSpPr>
                <p:nvPr/>
              </p:nvSpPr>
              <p:spPr bwMode="auto">
                <a:xfrm>
                  <a:off x="3536950" y="1887538"/>
                  <a:ext cx="120650" cy="112713"/>
                </a:xfrm>
                <a:custGeom>
                  <a:avLst/>
                  <a:gdLst/>
                  <a:ahLst/>
                  <a:cxnLst>
                    <a:cxn ang="0">
                      <a:pos x="76" y="0"/>
                    </a:cxn>
                    <a:cxn ang="0">
                      <a:pos x="70" y="71"/>
                    </a:cxn>
                    <a:cxn ang="0">
                      <a:pos x="0" y="12"/>
                    </a:cxn>
                    <a:cxn ang="0">
                      <a:pos x="76" y="0"/>
                    </a:cxn>
                  </a:cxnLst>
                  <a:rect l="0" t="0" r="r" b="b"/>
                  <a:pathLst>
                    <a:path w="76" h="71">
                      <a:moveTo>
                        <a:pt x="76" y="0"/>
                      </a:moveTo>
                      <a:lnTo>
                        <a:pt x="70" y="71"/>
                      </a:lnTo>
                      <a:lnTo>
                        <a:pt x="0" y="12"/>
                      </a:lnTo>
                      <a:lnTo>
                        <a:pt x="76" y="0"/>
                      </a:lnTo>
                      <a:close/>
                    </a:path>
                  </a:pathLst>
                </a:cu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7" name="Freeform 75"/>
              <p:cNvSpPr>
                <a:spLocks noEditPoints="1"/>
              </p:cNvSpPr>
              <p:nvPr/>
            </p:nvSpPr>
            <p:spPr bwMode="auto">
              <a:xfrm>
                <a:off x="3530151" y="1589625"/>
                <a:ext cx="247225" cy="250083"/>
              </a:xfrm>
              <a:custGeom>
                <a:avLst/>
                <a:gdLst/>
                <a:ahLst/>
                <a:cxnLst>
                  <a:cxn ang="0">
                    <a:pos x="139" y="105"/>
                  </a:cxn>
                  <a:cxn ang="0">
                    <a:pos x="134" y="93"/>
                  </a:cxn>
                  <a:cxn ang="0">
                    <a:pos x="134" y="42"/>
                  </a:cxn>
                  <a:cxn ang="0">
                    <a:pos x="139" y="35"/>
                  </a:cxn>
                  <a:cxn ang="0">
                    <a:pos x="140" y="35"/>
                  </a:cxn>
                  <a:cxn ang="0">
                    <a:pos x="140" y="12"/>
                  </a:cxn>
                  <a:cxn ang="0">
                    <a:pos x="139" y="12"/>
                  </a:cxn>
                  <a:cxn ang="0">
                    <a:pos x="139" y="12"/>
                  </a:cxn>
                  <a:cxn ang="0">
                    <a:pos x="108" y="0"/>
                  </a:cxn>
                  <a:cxn ang="0">
                    <a:pos x="77" y="12"/>
                  </a:cxn>
                  <a:cxn ang="0">
                    <a:pos x="77" y="12"/>
                  </a:cxn>
                  <a:cxn ang="0">
                    <a:pos x="76" y="12"/>
                  </a:cxn>
                  <a:cxn ang="0">
                    <a:pos x="76" y="35"/>
                  </a:cxn>
                  <a:cxn ang="0">
                    <a:pos x="77" y="35"/>
                  </a:cxn>
                  <a:cxn ang="0">
                    <a:pos x="86" y="42"/>
                  </a:cxn>
                  <a:cxn ang="0">
                    <a:pos x="86" y="93"/>
                  </a:cxn>
                  <a:cxn ang="0">
                    <a:pos x="79" y="105"/>
                  </a:cxn>
                  <a:cxn ang="0">
                    <a:pos x="29" y="200"/>
                  </a:cxn>
                  <a:cxn ang="0">
                    <a:pos x="108" y="218"/>
                  </a:cxn>
                  <a:cxn ang="0">
                    <a:pos x="187" y="200"/>
                  </a:cxn>
                  <a:cxn ang="0">
                    <a:pos x="139" y="105"/>
                  </a:cxn>
                  <a:cxn ang="0">
                    <a:pos x="137" y="201"/>
                  </a:cxn>
                  <a:cxn ang="0">
                    <a:pos x="172" y="177"/>
                  </a:cxn>
                  <a:cxn ang="0">
                    <a:pos x="142" y="126"/>
                  </a:cxn>
                  <a:cxn ang="0">
                    <a:pos x="183" y="179"/>
                  </a:cxn>
                  <a:cxn ang="0">
                    <a:pos x="137" y="201"/>
                  </a:cxn>
                </a:cxnLst>
                <a:rect l="0" t="0" r="r" b="b"/>
                <a:pathLst>
                  <a:path w="217" h="219">
                    <a:moveTo>
                      <a:pt x="139" y="105"/>
                    </a:moveTo>
                    <a:cubicBezTo>
                      <a:pt x="139" y="105"/>
                      <a:pt x="134" y="103"/>
                      <a:pt x="134" y="93"/>
                    </a:cubicBezTo>
                    <a:cubicBezTo>
                      <a:pt x="134" y="84"/>
                      <a:pt x="134" y="52"/>
                      <a:pt x="134" y="42"/>
                    </a:cubicBezTo>
                    <a:cubicBezTo>
                      <a:pt x="137" y="40"/>
                      <a:pt x="139" y="37"/>
                      <a:pt x="139" y="35"/>
                    </a:cubicBezTo>
                    <a:cubicBezTo>
                      <a:pt x="140" y="35"/>
                      <a:pt x="140" y="35"/>
                      <a:pt x="140" y="35"/>
                    </a:cubicBezTo>
                    <a:cubicBezTo>
                      <a:pt x="140" y="12"/>
                      <a:pt x="140" y="12"/>
                      <a:pt x="140" y="12"/>
                    </a:cubicBezTo>
                    <a:cubicBezTo>
                      <a:pt x="139" y="12"/>
                      <a:pt x="139" y="12"/>
                      <a:pt x="139" y="12"/>
                    </a:cubicBezTo>
                    <a:cubicBezTo>
                      <a:pt x="139" y="12"/>
                      <a:pt x="139" y="12"/>
                      <a:pt x="139" y="12"/>
                    </a:cubicBezTo>
                    <a:cubicBezTo>
                      <a:pt x="139" y="5"/>
                      <a:pt x="125" y="0"/>
                      <a:pt x="108" y="0"/>
                    </a:cubicBezTo>
                    <a:cubicBezTo>
                      <a:pt x="91" y="0"/>
                      <a:pt x="77" y="5"/>
                      <a:pt x="77" y="12"/>
                    </a:cubicBezTo>
                    <a:cubicBezTo>
                      <a:pt x="77" y="12"/>
                      <a:pt x="77" y="12"/>
                      <a:pt x="77" y="12"/>
                    </a:cubicBezTo>
                    <a:cubicBezTo>
                      <a:pt x="76" y="12"/>
                      <a:pt x="76" y="12"/>
                      <a:pt x="76" y="12"/>
                    </a:cubicBezTo>
                    <a:cubicBezTo>
                      <a:pt x="76" y="35"/>
                      <a:pt x="76" y="35"/>
                      <a:pt x="76" y="35"/>
                    </a:cubicBezTo>
                    <a:cubicBezTo>
                      <a:pt x="77" y="35"/>
                      <a:pt x="77" y="35"/>
                      <a:pt x="77" y="35"/>
                    </a:cubicBezTo>
                    <a:cubicBezTo>
                      <a:pt x="77" y="38"/>
                      <a:pt x="79" y="40"/>
                      <a:pt x="86" y="42"/>
                    </a:cubicBezTo>
                    <a:cubicBezTo>
                      <a:pt x="86" y="53"/>
                      <a:pt x="86" y="85"/>
                      <a:pt x="86" y="93"/>
                    </a:cubicBezTo>
                    <a:cubicBezTo>
                      <a:pt x="86" y="103"/>
                      <a:pt x="79" y="105"/>
                      <a:pt x="79" y="105"/>
                    </a:cubicBezTo>
                    <a:cubicBezTo>
                      <a:pt x="67" y="112"/>
                      <a:pt x="0" y="180"/>
                      <a:pt x="29" y="200"/>
                    </a:cubicBezTo>
                    <a:cubicBezTo>
                      <a:pt x="56" y="219"/>
                      <a:pt x="100" y="218"/>
                      <a:pt x="108" y="218"/>
                    </a:cubicBezTo>
                    <a:cubicBezTo>
                      <a:pt x="117" y="218"/>
                      <a:pt x="161" y="219"/>
                      <a:pt x="187" y="200"/>
                    </a:cubicBezTo>
                    <a:cubicBezTo>
                      <a:pt x="217" y="180"/>
                      <a:pt x="150" y="112"/>
                      <a:pt x="139" y="105"/>
                    </a:cubicBezTo>
                    <a:close/>
                    <a:moveTo>
                      <a:pt x="137" y="201"/>
                    </a:moveTo>
                    <a:cubicBezTo>
                      <a:pt x="137" y="201"/>
                      <a:pt x="170" y="195"/>
                      <a:pt x="172" y="177"/>
                    </a:cubicBezTo>
                    <a:cubicBezTo>
                      <a:pt x="173" y="159"/>
                      <a:pt x="142" y="126"/>
                      <a:pt x="142" y="126"/>
                    </a:cubicBezTo>
                    <a:cubicBezTo>
                      <a:pt x="142" y="126"/>
                      <a:pt x="183" y="158"/>
                      <a:pt x="183" y="179"/>
                    </a:cubicBezTo>
                    <a:cubicBezTo>
                      <a:pt x="182" y="201"/>
                      <a:pt x="137" y="201"/>
                      <a:pt x="137" y="201"/>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4" name="Group 190"/>
            <p:cNvGrpSpPr/>
            <p:nvPr/>
          </p:nvGrpSpPr>
          <p:grpSpPr>
            <a:xfrm rot="18664717">
              <a:off x="3001639" y="2101716"/>
              <a:ext cx="503023" cy="614379"/>
              <a:chOff x="5262149" y="1683944"/>
              <a:chExt cx="503023" cy="614379"/>
            </a:xfrm>
          </p:grpSpPr>
          <p:grpSp>
            <p:nvGrpSpPr>
              <p:cNvPr id="35" name="Group 146"/>
              <p:cNvGrpSpPr/>
              <p:nvPr/>
            </p:nvGrpSpPr>
            <p:grpSpPr>
              <a:xfrm>
                <a:off x="5262149" y="1683944"/>
                <a:ext cx="503023" cy="614379"/>
                <a:chOff x="5338763" y="1651000"/>
                <a:chExt cx="558800" cy="682503"/>
              </a:xfrm>
              <a:solidFill>
                <a:schemeClr val="accent3"/>
              </a:solidFill>
            </p:grpSpPr>
            <p:sp>
              <p:nvSpPr>
                <p:cNvPr id="192" name="Oval 48"/>
                <p:cNvSpPr>
                  <a:spLocks noChangeArrowheads="1"/>
                </p:cNvSpPr>
                <p:nvPr/>
              </p:nvSpPr>
              <p:spPr bwMode="auto">
                <a:xfrm>
                  <a:off x="5338763" y="1651000"/>
                  <a:ext cx="558800" cy="558800"/>
                </a:xfrm>
                <a:prstGeom prst="ellipse">
                  <a:avLst/>
                </a:pr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49"/>
                <p:cNvSpPr>
                  <a:spLocks/>
                </p:cNvSpPr>
                <p:nvPr/>
              </p:nvSpPr>
              <p:spPr bwMode="auto">
                <a:xfrm>
                  <a:off x="5504852" y="2171700"/>
                  <a:ext cx="118072" cy="161803"/>
                </a:xfrm>
                <a:custGeom>
                  <a:avLst/>
                  <a:gdLst/>
                  <a:ahLst/>
                  <a:cxnLst>
                    <a:cxn ang="0">
                      <a:pos x="0" y="0"/>
                    </a:cxn>
                    <a:cxn ang="0">
                      <a:pos x="7" y="84"/>
                    </a:cxn>
                    <a:cxn ang="0">
                      <a:pos x="90" y="14"/>
                    </a:cxn>
                    <a:cxn ang="0">
                      <a:pos x="0" y="0"/>
                    </a:cxn>
                  </a:cxnLst>
                  <a:rect l="0" t="0" r="r" b="b"/>
                  <a:pathLst>
                    <a:path w="90" h="84">
                      <a:moveTo>
                        <a:pt x="0" y="0"/>
                      </a:moveTo>
                      <a:lnTo>
                        <a:pt x="7" y="84"/>
                      </a:lnTo>
                      <a:lnTo>
                        <a:pt x="90" y="14"/>
                      </a:lnTo>
                      <a:lnTo>
                        <a:pt x="0" y="0"/>
                      </a:lnTo>
                      <a:close/>
                    </a:path>
                  </a:pathLst>
                </a:custGeom>
                <a:grp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47"/>
              <p:cNvGrpSpPr/>
              <p:nvPr/>
            </p:nvGrpSpPr>
            <p:grpSpPr>
              <a:xfrm>
                <a:off x="5403627" y="1752531"/>
                <a:ext cx="235792" cy="347256"/>
                <a:chOff x="5495925" y="1727200"/>
                <a:chExt cx="261938" cy="385763"/>
              </a:xfrm>
            </p:grpSpPr>
            <p:sp>
              <p:nvSpPr>
                <p:cNvPr id="187" name="Oval 60"/>
                <p:cNvSpPr>
                  <a:spLocks noChangeArrowheads="1"/>
                </p:cNvSpPr>
                <p:nvPr/>
              </p:nvSpPr>
              <p:spPr bwMode="auto">
                <a:xfrm>
                  <a:off x="5586413" y="1757363"/>
                  <a:ext cx="88900" cy="88900"/>
                </a:xfrm>
                <a:prstGeom prst="ellipse">
                  <a:avLst/>
                </a:pr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Freeform 61"/>
                <p:cNvSpPr>
                  <a:spLocks/>
                </p:cNvSpPr>
                <p:nvPr/>
              </p:nvSpPr>
              <p:spPr bwMode="auto">
                <a:xfrm>
                  <a:off x="5618163" y="1824038"/>
                  <a:ext cx="139700" cy="288925"/>
                </a:xfrm>
                <a:custGeom>
                  <a:avLst/>
                  <a:gdLst/>
                  <a:ahLst/>
                  <a:cxnLst>
                    <a:cxn ang="0">
                      <a:pos x="0" y="6"/>
                    </a:cxn>
                    <a:cxn ang="0">
                      <a:pos x="73" y="198"/>
                    </a:cxn>
                    <a:cxn ang="0">
                      <a:pos x="107" y="229"/>
                    </a:cxn>
                    <a:cxn ang="0">
                      <a:pos x="24" y="0"/>
                    </a:cxn>
                    <a:cxn ang="0">
                      <a:pos x="0" y="6"/>
                    </a:cxn>
                  </a:cxnLst>
                  <a:rect l="0" t="0" r="r" b="b"/>
                  <a:pathLst>
                    <a:path w="110" h="229">
                      <a:moveTo>
                        <a:pt x="0" y="6"/>
                      </a:moveTo>
                      <a:cubicBezTo>
                        <a:pt x="0" y="8"/>
                        <a:pt x="73" y="198"/>
                        <a:pt x="73" y="198"/>
                      </a:cubicBezTo>
                      <a:cubicBezTo>
                        <a:pt x="73" y="198"/>
                        <a:pt x="103" y="229"/>
                        <a:pt x="107" y="229"/>
                      </a:cubicBezTo>
                      <a:cubicBezTo>
                        <a:pt x="110" y="229"/>
                        <a:pt x="24" y="0"/>
                        <a:pt x="24" y="0"/>
                      </a:cubicBezTo>
                      <a:lnTo>
                        <a:pt x="0" y="6"/>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9" name="Freeform 62"/>
                <p:cNvSpPr>
                  <a:spLocks/>
                </p:cNvSpPr>
                <p:nvPr/>
              </p:nvSpPr>
              <p:spPr bwMode="auto">
                <a:xfrm>
                  <a:off x="5495925" y="1824038"/>
                  <a:ext cx="149225" cy="285750"/>
                </a:xfrm>
                <a:custGeom>
                  <a:avLst/>
                  <a:gdLst/>
                  <a:ahLst/>
                  <a:cxnLst>
                    <a:cxn ang="0">
                      <a:pos x="93" y="8"/>
                    </a:cxn>
                    <a:cxn ang="0">
                      <a:pos x="25" y="155"/>
                    </a:cxn>
                    <a:cxn ang="0">
                      <a:pos x="0" y="180"/>
                    </a:cxn>
                    <a:cxn ang="0">
                      <a:pos x="8" y="146"/>
                    </a:cxn>
                    <a:cxn ang="0">
                      <a:pos x="73" y="0"/>
                    </a:cxn>
                    <a:cxn ang="0">
                      <a:pos x="94" y="6"/>
                    </a:cxn>
                    <a:cxn ang="0">
                      <a:pos x="93" y="8"/>
                    </a:cxn>
                  </a:cxnLst>
                  <a:rect l="0" t="0" r="r" b="b"/>
                  <a:pathLst>
                    <a:path w="94" h="180">
                      <a:moveTo>
                        <a:pt x="93" y="8"/>
                      </a:moveTo>
                      <a:lnTo>
                        <a:pt x="25" y="155"/>
                      </a:lnTo>
                      <a:lnTo>
                        <a:pt x="0" y="180"/>
                      </a:lnTo>
                      <a:lnTo>
                        <a:pt x="8" y="146"/>
                      </a:lnTo>
                      <a:lnTo>
                        <a:pt x="73" y="0"/>
                      </a:lnTo>
                      <a:lnTo>
                        <a:pt x="94" y="6"/>
                      </a:lnTo>
                      <a:lnTo>
                        <a:pt x="93" y="8"/>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0" name="Freeform 63"/>
                <p:cNvSpPr>
                  <a:spLocks/>
                </p:cNvSpPr>
                <p:nvPr/>
              </p:nvSpPr>
              <p:spPr bwMode="auto">
                <a:xfrm>
                  <a:off x="5495925" y="1824038"/>
                  <a:ext cx="149225" cy="285750"/>
                </a:xfrm>
                <a:custGeom>
                  <a:avLst/>
                  <a:gdLst/>
                  <a:ahLst/>
                  <a:cxnLst>
                    <a:cxn ang="0">
                      <a:pos x="93" y="8"/>
                    </a:cxn>
                    <a:cxn ang="0">
                      <a:pos x="25" y="155"/>
                    </a:cxn>
                    <a:cxn ang="0">
                      <a:pos x="0" y="180"/>
                    </a:cxn>
                    <a:cxn ang="0">
                      <a:pos x="8" y="146"/>
                    </a:cxn>
                    <a:cxn ang="0">
                      <a:pos x="73" y="0"/>
                    </a:cxn>
                    <a:cxn ang="0">
                      <a:pos x="94" y="6"/>
                    </a:cxn>
                  </a:cxnLst>
                  <a:rect l="0" t="0" r="r" b="b"/>
                  <a:pathLst>
                    <a:path w="94" h="180">
                      <a:moveTo>
                        <a:pt x="93" y="8"/>
                      </a:moveTo>
                      <a:lnTo>
                        <a:pt x="25" y="155"/>
                      </a:lnTo>
                      <a:lnTo>
                        <a:pt x="0" y="180"/>
                      </a:lnTo>
                      <a:lnTo>
                        <a:pt x="8" y="146"/>
                      </a:lnTo>
                      <a:lnTo>
                        <a:pt x="73" y="0"/>
                      </a:lnTo>
                      <a:lnTo>
                        <a:pt x="94" y="6"/>
                      </a:lnTo>
                    </a:path>
                  </a:pathLst>
                </a:custGeom>
                <a:no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64"/>
                <p:cNvSpPr>
                  <a:spLocks/>
                </p:cNvSpPr>
                <p:nvPr/>
              </p:nvSpPr>
              <p:spPr bwMode="auto">
                <a:xfrm>
                  <a:off x="5626100" y="1727200"/>
                  <a:ext cx="15875" cy="47625"/>
                </a:xfrm>
                <a:custGeom>
                  <a:avLst/>
                  <a:gdLst/>
                  <a:ahLst/>
                  <a:cxnLst>
                    <a:cxn ang="0">
                      <a:pos x="13" y="32"/>
                    </a:cxn>
                    <a:cxn ang="0">
                      <a:pos x="7" y="38"/>
                    </a:cxn>
                    <a:cxn ang="0">
                      <a:pos x="7" y="38"/>
                    </a:cxn>
                    <a:cxn ang="0">
                      <a:pos x="0" y="32"/>
                    </a:cxn>
                    <a:cxn ang="0">
                      <a:pos x="0" y="6"/>
                    </a:cxn>
                    <a:cxn ang="0">
                      <a:pos x="7" y="0"/>
                    </a:cxn>
                    <a:cxn ang="0">
                      <a:pos x="7" y="0"/>
                    </a:cxn>
                    <a:cxn ang="0">
                      <a:pos x="13" y="6"/>
                    </a:cxn>
                    <a:cxn ang="0">
                      <a:pos x="13" y="32"/>
                    </a:cxn>
                  </a:cxnLst>
                  <a:rect l="0" t="0" r="r" b="b"/>
                  <a:pathLst>
                    <a:path w="13" h="38">
                      <a:moveTo>
                        <a:pt x="13" y="32"/>
                      </a:moveTo>
                      <a:cubicBezTo>
                        <a:pt x="13" y="35"/>
                        <a:pt x="10" y="38"/>
                        <a:pt x="7" y="38"/>
                      </a:cubicBezTo>
                      <a:cubicBezTo>
                        <a:pt x="7" y="38"/>
                        <a:pt x="7" y="38"/>
                        <a:pt x="7" y="38"/>
                      </a:cubicBezTo>
                      <a:cubicBezTo>
                        <a:pt x="3" y="38"/>
                        <a:pt x="0" y="35"/>
                        <a:pt x="0" y="32"/>
                      </a:cubicBezTo>
                      <a:cubicBezTo>
                        <a:pt x="0" y="6"/>
                        <a:pt x="0" y="6"/>
                        <a:pt x="0" y="6"/>
                      </a:cubicBezTo>
                      <a:cubicBezTo>
                        <a:pt x="0" y="2"/>
                        <a:pt x="3" y="0"/>
                        <a:pt x="7" y="0"/>
                      </a:cubicBezTo>
                      <a:cubicBezTo>
                        <a:pt x="7" y="0"/>
                        <a:pt x="7" y="0"/>
                        <a:pt x="7" y="0"/>
                      </a:cubicBezTo>
                      <a:cubicBezTo>
                        <a:pt x="10" y="0"/>
                        <a:pt x="13" y="2"/>
                        <a:pt x="13" y="6"/>
                      </a:cubicBezTo>
                      <a:lnTo>
                        <a:pt x="13" y="32"/>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5" name="Group 188"/>
            <p:cNvGrpSpPr/>
            <p:nvPr/>
          </p:nvGrpSpPr>
          <p:grpSpPr>
            <a:xfrm>
              <a:off x="3508658" y="1203363"/>
              <a:ext cx="420138" cy="491590"/>
              <a:chOff x="4033173" y="1286669"/>
              <a:chExt cx="420138" cy="491590"/>
            </a:xfrm>
          </p:grpSpPr>
          <p:grpSp>
            <p:nvGrpSpPr>
              <p:cNvPr id="49" name="Group 153"/>
              <p:cNvGrpSpPr/>
              <p:nvPr/>
            </p:nvGrpSpPr>
            <p:grpSpPr>
              <a:xfrm>
                <a:off x="4033173" y="1286669"/>
                <a:ext cx="420138" cy="491590"/>
                <a:chOff x="3973513" y="1209675"/>
                <a:chExt cx="466725" cy="546100"/>
              </a:xfrm>
              <a:solidFill>
                <a:schemeClr val="accent6"/>
              </a:solidFill>
            </p:grpSpPr>
            <p:sp>
              <p:nvSpPr>
                <p:cNvPr id="200" name="Oval 34"/>
                <p:cNvSpPr>
                  <a:spLocks noChangeArrowheads="1"/>
                </p:cNvSpPr>
                <p:nvPr/>
              </p:nvSpPr>
              <p:spPr bwMode="auto">
                <a:xfrm>
                  <a:off x="3973513" y="1209675"/>
                  <a:ext cx="466725" cy="466725"/>
                </a:xfrm>
                <a:prstGeom prst="ellipse">
                  <a:avLst/>
                </a:prstGeom>
                <a:solidFill>
                  <a:schemeClr val="accent5"/>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1" name="Freeform 35"/>
                <p:cNvSpPr>
                  <a:spLocks/>
                </p:cNvSpPr>
                <p:nvPr/>
              </p:nvSpPr>
              <p:spPr bwMode="auto">
                <a:xfrm>
                  <a:off x="4202113" y="1644650"/>
                  <a:ext cx="119063" cy="111125"/>
                </a:xfrm>
                <a:custGeom>
                  <a:avLst/>
                  <a:gdLst/>
                  <a:ahLst/>
                  <a:cxnLst>
                    <a:cxn ang="0">
                      <a:pos x="75" y="0"/>
                    </a:cxn>
                    <a:cxn ang="0">
                      <a:pos x="69" y="70"/>
                    </a:cxn>
                    <a:cxn ang="0">
                      <a:pos x="0" y="12"/>
                    </a:cxn>
                    <a:cxn ang="0">
                      <a:pos x="75" y="0"/>
                    </a:cxn>
                  </a:cxnLst>
                  <a:rect l="0" t="0" r="r" b="b"/>
                  <a:pathLst>
                    <a:path w="75" h="70">
                      <a:moveTo>
                        <a:pt x="75" y="0"/>
                      </a:moveTo>
                      <a:lnTo>
                        <a:pt x="69" y="70"/>
                      </a:lnTo>
                      <a:lnTo>
                        <a:pt x="0" y="12"/>
                      </a:lnTo>
                      <a:lnTo>
                        <a:pt x="75" y="0"/>
                      </a:lnTo>
                      <a:close/>
                    </a:path>
                  </a:pathLst>
                </a:custGeom>
                <a:solidFill>
                  <a:schemeClr val="accent5"/>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54"/>
              <p:cNvGrpSpPr/>
              <p:nvPr/>
            </p:nvGrpSpPr>
            <p:grpSpPr>
              <a:xfrm>
                <a:off x="4173220" y="1398134"/>
                <a:ext cx="142904" cy="255799"/>
                <a:chOff x="4129088" y="1333500"/>
                <a:chExt cx="158750" cy="284163"/>
              </a:xfrm>
            </p:grpSpPr>
            <p:sp>
              <p:nvSpPr>
                <p:cNvPr id="197" name="Freeform 70"/>
                <p:cNvSpPr>
                  <a:spLocks noEditPoints="1"/>
                </p:cNvSpPr>
                <p:nvPr/>
              </p:nvSpPr>
              <p:spPr bwMode="auto">
                <a:xfrm>
                  <a:off x="4129088" y="1333500"/>
                  <a:ext cx="158750" cy="158750"/>
                </a:xfrm>
                <a:custGeom>
                  <a:avLst/>
                  <a:gdLst/>
                  <a:ahLst/>
                  <a:cxnLst>
                    <a:cxn ang="0">
                      <a:pos x="63" y="0"/>
                    </a:cxn>
                    <a:cxn ang="0">
                      <a:pos x="0" y="63"/>
                    </a:cxn>
                    <a:cxn ang="0">
                      <a:pos x="63" y="126"/>
                    </a:cxn>
                    <a:cxn ang="0">
                      <a:pos x="126" y="63"/>
                    </a:cxn>
                    <a:cxn ang="0">
                      <a:pos x="63" y="0"/>
                    </a:cxn>
                    <a:cxn ang="0">
                      <a:pos x="63" y="114"/>
                    </a:cxn>
                    <a:cxn ang="0">
                      <a:pos x="12" y="63"/>
                    </a:cxn>
                    <a:cxn ang="0">
                      <a:pos x="63" y="12"/>
                    </a:cxn>
                    <a:cxn ang="0">
                      <a:pos x="115" y="63"/>
                    </a:cxn>
                    <a:cxn ang="0">
                      <a:pos x="63" y="114"/>
                    </a:cxn>
                  </a:cxnLst>
                  <a:rect l="0" t="0" r="r" b="b"/>
                  <a:pathLst>
                    <a:path w="126" h="126">
                      <a:moveTo>
                        <a:pt x="63" y="0"/>
                      </a:moveTo>
                      <a:cubicBezTo>
                        <a:pt x="29" y="0"/>
                        <a:pt x="0" y="28"/>
                        <a:pt x="0" y="63"/>
                      </a:cubicBezTo>
                      <a:cubicBezTo>
                        <a:pt x="0" y="98"/>
                        <a:pt x="29" y="126"/>
                        <a:pt x="63" y="126"/>
                      </a:cubicBezTo>
                      <a:cubicBezTo>
                        <a:pt x="98" y="126"/>
                        <a:pt x="126" y="98"/>
                        <a:pt x="126" y="63"/>
                      </a:cubicBezTo>
                      <a:cubicBezTo>
                        <a:pt x="126" y="28"/>
                        <a:pt x="98" y="0"/>
                        <a:pt x="63" y="0"/>
                      </a:cubicBezTo>
                      <a:close/>
                      <a:moveTo>
                        <a:pt x="63" y="114"/>
                      </a:moveTo>
                      <a:cubicBezTo>
                        <a:pt x="35" y="114"/>
                        <a:pt x="12" y="91"/>
                        <a:pt x="12" y="63"/>
                      </a:cubicBezTo>
                      <a:cubicBezTo>
                        <a:pt x="12" y="35"/>
                        <a:pt x="35" y="12"/>
                        <a:pt x="63" y="12"/>
                      </a:cubicBezTo>
                      <a:cubicBezTo>
                        <a:pt x="92" y="12"/>
                        <a:pt x="115" y="35"/>
                        <a:pt x="115" y="63"/>
                      </a:cubicBezTo>
                      <a:cubicBezTo>
                        <a:pt x="115" y="91"/>
                        <a:pt x="92" y="114"/>
                        <a:pt x="63" y="114"/>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Rectangle 71"/>
                <p:cNvSpPr>
                  <a:spLocks noChangeArrowheads="1"/>
                </p:cNvSpPr>
                <p:nvPr/>
              </p:nvSpPr>
              <p:spPr bwMode="auto">
                <a:xfrm>
                  <a:off x="4198938" y="1484313"/>
                  <a:ext cx="20638" cy="77788"/>
                </a:xfrm>
                <a:prstGeom prst="rect">
                  <a:avLst/>
                </a:prstGeom>
                <a:solidFill>
                  <a:srgbClr val="F2F2F2"/>
                </a:solidFill>
                <a:ln w="9525">
                  <a:noFill/>
                  <a:miter lim="800000"/>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Freeform 72"/>
                <p:cNvSpPr>
                  <a:spLocks/>
                </p:cNvSpPr>
                <p:nvPr/>
              </p:nvSpPr>
              <p:spPr bwMode="auto">
                <a:xfrm>
                  <a:off x="4192588" y="1509713"/>
                  <a:ext cx="33338" cy="107950"/>
                </a:xfrm>
                <a:custGeom>
                  <a:avLst/>
                  <a:gdLst/>
                  <a:ahLst/>
                  <a:cxnLst>
                    <a:cxn ang="0">
                      <a:pos x="27" y="71"/>
                    </a:cxn>
                    <a:cxn ang="0">
                      <a:pos x="13" y="85"/>
                    </a:cxn>
                    <a:cxn ang="0">
                      <a:pos x="13" y="85"/>
                    </a:cxn>
                    <a:cxn ang="0">
                      <a:pos x="0" y="71"/>
                    </a:cxn>
                    <a:cxn ang="0">
                      <a:pos x="0" y="13"/>
                    </a:cxn>
                    <a:cxn ang="0">
                      <a:pos x="13" y="0"/>
                    </a:cxn>
                    <a:cxn ang="0">
                      <a:pos x="13" y="0"/>
                    </a:cxn>
                    <a:cxn ang="0">
                      <a:pos x="27" y="13"/>
                    </a:cxn>
                    <a:cxn ang="0">
                      <a:pos x="27" y="71"/>
                    </a:cxn>
                  </a:cxnLst>
                  <a:rect l="0" t="0" r="r" b="b"/>
                  <a:pathLst>
                    <a:path w="27" h="85">
                      <a:moveTo>
                        <a:pt x="27" y="71"/>
                      </a:moveTo>
                      <a:cubicBezTo>
                        <a:pt x="27" y="79"/>
                        <a:pt x="21" y="85"/>
                        <a:pt x="13" y="85"/>
                      </a:cubicBezTo>
                      <a:cubicBezTo>
                        <a:pt x="13" y="85"/>
                        <a:pt x="13" y="85"/>
                        <a:pt x="13" y="85"/>
                      </a:cubicBezTo>
                      <a:cubicBezTo>
                        <a:pt x="6" y="85"/>
                        <a:pt x="0" y="79"/>
                        <a:pt x="0" y="71"/>
                      </a:cubicBezTo>
                      <a:cubicBezTo>
                        <a:pt x="0" y="13"/>
                        <a:pt x="0" y="13"/>
                        <a:pt x="0" y="13"/>
                      </a:cubicBezTo>
                      <a:cubicBezTo>
                        <a:pt x="0" y="6"/>
                        <a:pt x="6" y="0"/>
                        <a:pt x="13" y="0"/>
                      </a:cubicBezTo>
                      <a:cubicBezTo>
                        <a:pt x="13" y="0"/>
                        <a:pt x="13" y="0"/>
                        <a:pt x="13" y="0"/>
                      </a:cubicBezTo>
                      <a:cubicBezTo>
                        <a:pt x="21" y="0"/>
                        <a:pt x="27" y="6"/>
                        <a:pt x="27" y="13"/>
                      </a:cubicBezTo>
                      <a:lnTo>
                        <a:pt x="27" y="71"/>
                      </a:ln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1" name="Group 181"/>
            <p:cNvGrpSpPr/>
            <p:nvPr/>
          </p:nvGrpSpPr>
          <p:grpSpPr>
            <a:xfrm rot="19050093">
              <a:off x="2934848" y="1389968"/>
              <a:ext cx="448719" cy="491590"/>
              <a:chOff x="5632271" y="2338443"/>
              <a:chExt cx="448719" cy="491590"/>
            </a:xfrm>
          </p:grpSpPr>
          <p:grpSp>
            <p:nvGrpSpPr>
              <p:cNvPr id="56" name="Group 145"/>
              <p:cNvGrpSpPr/>
              <p:nvPr/>
            </p:nvGrpSpPr>
            <p:grpSpPr>
              <a:xfrm>
                <a:off x="5660852" y="2338443"/>
                <a:ext cx="420138" cy="491590"/>
                <a:chOff x="5781675" y="2378075"/>
                <a:chExt cx="466725" cy="546100"/>
              </a:xfrm>
              <a:solidFill>
                <a:schemeClr val="accent6"/>
              </a:solidFill>
            </p:grpSpPr>
            <p:sp>
              <p:nvSpPr>
                <p:cNvPr id="205" name="Oval 32"/>
                <p:cNvSpPr>
                  <a:spLocks noChangeArrowheads="1"/>
                </p:cNvSpPr>
                <p:nvPr/>
              </p:nvSpPr>
              <p:spPr bwMode="auto">
                <a:xfrm>
                  <a:off x="5781675" y="2378075"/>
                  <a:ext cx="466725" cy="466725"/>
                </a:xfrm>
                <a:prstGeom prst="ellipse">
                  <a:avLst/>
                </a:prstGeom>
                <a:solidFill>
                  <a:schemeClr val="accent1"/>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33"/>
                <p:cNvSpPr>
                  <a:spLocks/>
                </p:cNvSpPr>
                <p:nvPr/>
              </p:nvSpPr>
              <p:spPr bwMode="auto">
                <a:xfrm>
                  <a:off x="5899150" y="2813050"/>
                  <a:ext cx="120650" cy="111125"/>
                </a:xfrm>
                <a:custGeom>
                  <a:avLst/>
                  <a:gdLst/>
                  <a:ahLst/>
                  <a:cxnLst>
                    <a:cxn ang="0">
                      <a:pos x="0" y="0"/>
                    </a:cxn>
                    <a:cxn ang="0">
                      <a:pos x="7" y="70"/>
                    </a:cxn>
                    <a:cxn ang="0">
                      <a:pos x="76" y="11"/>
                    </a:cxn>
                    <a:cxn ang="0">
                      <a:pos x="0" y="0"/>
                    </a:cxn>
                  </a:cxnLst>
                  <a:rect l="0" t="0" r="r" b="b"/>
                  <a:pathLst>
                    <a:path w="76" h="70">
                      <a:moveTo>
                        <a:pt x="0" y="0"/>
                      </a:moveTo>
                      <a:lnTo>
                        <a:pt x="7" y="70"/>
                      </a:lnTo>
                      <a:lnTo>
                        <a:pt x="76" y="11"/>
                      </a:lnTo>
                      <a:lnTo>
                        <a:pt x="0" y="0"/>
                      </a:lnTo>
                      <a:close/>
                    </a:path>
                  </a:pathLst>
                </a:custGeom>
                <a:solidFill>
                  <a:schemeClr val="accent1"/>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04" name="Freeform 59"/>
              <p:cNvSpPr>
                <a:spLocks noEditPoints="1"/>
              </p:cNvSpPr>
              <p:nvPr/>
            </p:nvSpPr>
            <p:spPr bwMode="auto">
              <a:xfrm>
                <a:off x="5632271" y="2412753"/>
                <a:ext cx="398703" cy="262944"/>
              </a:xfrm>
              <a:custGeom>
                <a:avLst/>
                <a:gdLst/>
                <a:ahLst/>
                <a:cxnLst>
                  <a:cxn ang="0">
                    <a:pos x="333" y="51"/>
                  </a:cxn>
                  <a:cxn ang="0">
                    <a:pos x="259" y="0"/>
                  </a:cxn>
                  <a:cxn ang="0">
                    <a:pos x="170" y="225"/>
                  </a:cxn>
                  <a:cxn ang="0">
                    <a:pos x="269" y="133"/>
                  </a:cxn>
                  <a:cxn ang="0">
                    <a:pos x="333" y="51"/>
                  </a:cxn>
                  <a:cxn ang="0">
                    <a:pos x="140" y="41"/>
                  </a:cxn>
                  <a:cxn ang="0">
                    <a:pos x="155" y="56"/>
                  </a:cxn>
                  <a:cxn ang="0">
                    <a:pos x="140" y="71"/>
                  </a:cxn>
                  <a:cxn ang="0">
                    <a:pos x="125" y="56"/>
                  </a:cxn>
                  <a:cxn ang="0">
                    <a:pos x="140" y="41"/>
                  </a:cxn>
                  <a:cxn ang="0">
                    <a:pos x="105" y="101"/>
                  </a:cxn>
                  <a:cxn ang="0">
                    <a:pos x="125" y="81"/>
                  </a:cxn>
                  <a:cxn ang="0">
                    <a:pos x="145" y="101"/>
                  </a:cxn>
                  <a:cxn ang="0">
                    <a:pos x="125" y="121"/>
                  </a:cxn>
                  <a:cxn ang="0">
                    <a:pos x="105" y="101"/>
                  </a:cxn>
                  <a:cxn ang="0">
                    <a:pos x="139" y="174"/>
                  </a:cxn>
                  <a:cxn ang="0">
                    <a:pos x="116" y="151"/>
                  </a:cxn>
                  <a:cxn ang="0">
                    <a:pos x="139" y="128"/>
                  </a:cxn>
                  <a:cxn ang="0">
                    <a:pos x="162" y="151"/>
                  </a:cxn>
                  <a:cxn ang="0">
                    <a:pos x="139" y="174"/>
                  </a:cxn>
                  <a:cxn ang="0">
                    <a:pos x="180" y="213"/>
                  </a:cxn>
                  <a:cxn ang="0">
                    <a:pos x="155" y="188"/>
                  </a:cxn>
                  <a:cxn ang="0">
                    <a:pos x="180" y="163"/>
                  </a:cxn>
                  <a:cxn ang="0">
                    <a:pos x="205" y="188"/>
                  </a:cxn>
                  <a:cxn ang="0">
                    <a:pos x="180" y="213"/>
                  </a:cxn>
                  <a:cxn ang="0">
                    <a:pos x="282" y="98"/>
                  </a:cxn>
                  <a:cxn ang="0">
                    <a:pos x="252" y="68"/>
                  </a:cxn>
                  <a:cxn ang="0">
                    <a:pos x="282" y="38"/>
                  </a:cxn>
                  <a:cxn ang="0">
                    <a:pos x="312" y="68"/>
                  </a:cxn>
                  <a:cxn ang="0">
                    <a:pos x="282" y="98"/>
                  </a:cxn>
                </a:cxnLst>
                <a:rect l="0" t="0" r="r" b="b"/>
                <a:pathLst>
                  <a:path w="349" h="230">
                    <a:moveTo>
                      <a:pt x="333" y="51"/>
                    </a:moveTo>
                    <a:cubicBezTo>
                      <a:pt x="317" y="6"/>
                      <a:pt x="259" y="0"/>
                      <a:pt x="259" y="0"/>
                    </a:cubicBezTo>
                    <a:cubicBezTo>
                      <a:pt x="0" y="4"/>
                      <a:pt x="103" y="220"/>
                      <a:pt x="170" y="225"/>
                    </a:cubicBezTo>
                    <a:cubicBezTo>
                      <a:pt x="237" y="230"/>
                      <a:pt x="227" y="150"/>
                      <a:pt x="269" y="133"/>
                    </a:cubicBezTo>
                    <a:cubicBezTo>
                      <a:pt x="312" y="116"/>
                      <a:pt x="349" y="96"/>
                      <a:pt x="333" y="51"/>
                    </a:cubicBezTo>
                    <a:close/>
                    <a:moveTo>
                      <a:pt x="140" y="41"/>
                    </a:moveTo>
                    <a:cubicBezTo>
                      <a:pt x="148" y="41"/>
                      <a:pt x="155" y="48"/>
                      <a:pt x="155" y="56"/>
                    </a:cubicBezTo>
                    <a:cubicBezTo>
                      <a:pt x="155" y="65"/>
                      <a:pt x="148" y="71"/>
                      <a:pt x="140" y="71"/>
                    </a:cubicBezTo>
                    <a:cubicBezTo>
                      <a:pt x="131" y="71"/>
                      <a:pt x="125" y="65"/>
                      <a:pt x="125" y="56"/>
                    </a:cubicBezTo>
                    <a:cubicBezTo>
                      <a:pt x="125" y="48"/>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4"/>
                      <a:pt x="116" y="151"/>
                    </a:cubicBezTo>
                    <a:cubicBezTo>
                      <a:pt x="116" y="138"/>
                      <a:pt x="126" y="128"/>
                      <a:pt x="139" y="128"/>
                    </a:cubicBezTo>
                    <a:cubicBezTo>
                      <a:pt x="151" y="128"/>
                      <a:pt x="162" y="138"/>
                      <a:pt x="162" y="151"/>
                    </a:cubicBezTo>
                    <a:cubicBezTo>
                      <a:pt x="162" y="164"/>
                      <a:pt x="151" y="174"/>
                      <a:pt x="139" y="174"/>
                    </a:cubicBezTo>
                    <a:close/>
                    <a:moveTo>
                      <a:pt x="180" y="213"/>
                    </a:moveTo>
                    <a:cubicBezTo>
                      <a:pt x="166" y="213"/>
                      <a:pt x="155" y="202"/>
                      <a:pt x="155" y="188"/>
                    </a:cubicBezTo>
                    <a:cubicBezTo>
                      <a:pt x="155" y="175"/>
                      <a:pt x="166" y="163"/>
                      <a:pt x="180" y="163"/>
                    </a:cubicBezTo>
                    <a:cubicBezTo>
                      <a:pt x="194" y="163"/>
                      <a:pt x="205" y="175"/>
                      <a:pt x="205" y="188"/>
                    </a:cubicBezTo>
                    <a:cubicBezTo>
                      <a:pt x="205" y="202"/>
                      <a:pt x="194" y="213"/>
                      <a:pt x="180" y="213"/>
                    </a:cubicBezTo>
                    <a:close/>
                    <a:moveTo>
                      <a:pt x="282" y="98"/>
                    </a:moveTo>
                    <a:cubicBezTo>
                      <a:pt x="265" y="98"/>
                      <a:pt x="252" y="84"/>
                      <a:pt x="252" y="68"/>
                    </a:cubicBezTo>
                    <a:cubicBezTo>
                      <a:pt x="252" y="51"/>
                      <a:pt x="265" y="38"/>
                      <a:pt x="282" y="38"/>
                    </a:cubicBezTo>
                    <a:cubicBezTo>
                      <a:pt x="298" y="38"/>
                      <a:pt x="312" y="51"/>
                      <a:pt x="312" y="68"/>
                    </a:cubicBezTo>
                    <a:cubicBezTo>
                      <a:pt x="312" y="84"/>
                      <a:pt x="298" y="98"/>
                      <a:pt x="282" y="98"/>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181"/>
            <p:cNvGrpSpPr/>
            <p:nvPr/>
          </p:nvGrpSpPr>
          <p:grpSpPr>
            <a:xfrm>
              <a:off x="4204363" y="1057173"/>
              <a:ext cx="448719" cy="491590"/>
              <a:chOff x="5632271" y="2338443"/>
              <a:chExt cx="448719" cy="491590"/>
            </a:xfrm>
          </p:grpSpPr>
          <p:grpSp>
            <p:nvGrpSpPr>
              <p:cNvPr id="61" name="Group 145"/>
              <p:cNvGrpSpPr/>
              <p:nvPr/>
            </p:nvGrpSpPr>
            <p:grpSpPr>
              <a:xfrm>
                <a:off x="5660852" y="2338443"/>
                <a:ext cx="420138" cy="491590"/>
                <a:chOff x="5781675" y="2378075"/>
                <a:chExt cx="466725" cy="546100"/>
              </a:xfrm>
              <a:solidFill>
                <a:schemeClr val="accent6"/>
              </a:solidFill>
            </p:grpSpPr>
            <p:sp>
              <p:nvSpPr>
                <p:cNvPr id="210" name="Oval 32"/>
                <p:cNvSpPr>
                  <a:spLocks noChangeArrowheads="1"/>
                </p:cNvSpPr>
                <p:nvPr/>
              </p:nvSpPr>
              <p:spPr bwMode="auto">
                <a:xfrm>
                  <a:off x="5781675" y="2378075"/>
                  <a:ext cx="466725" cy="466725"/>
                </a:xfrm>
                <a:prstGeom prst="ellipse">
                  <a:avLst/>
                </a:prstGeom>
                <a:solidFill>
                  <a:schemeClr val="accent1"/>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1" name="Freeform 33"/>
                <p:cNvSpPr>
                  <a:spLocks/>
                </p:cNvSpPr>
                <p:nvPr/>
              </p:nvSpPr>
              <p:spPr bwMode="auto">
                <a:xfrm>
                  <a:off x="5899150" y="2813050"/>
                  <a:ext cx="120650" cy="111125"/>
                </a:xfrm>
                <a:custGeom>
                  <a:avLst/>
                  <a:gdLst/>
                  <a:ahLst/>
                  <a:cxnLst>
                    <a:cxn ang="0">
                      <a:pos x="0" y="0"/>
                    </a:cxn>
                    <a:cxn ang="0">
                      <a:pos x="7" y="70"/>
                    </a:cxn>
                    <a:cxn ang="0">
                      <a:pos x="76" y="11"/>
                    </a:cxn>
                    <a:cxn ang="0">
                      <a:pos x="0" y="0"/>
                    </a:cxn>
                  </a:cxnLst>
                  <a:rect l="0" t="0" r="r" b="b"/>
                  <a:pathLst>
                    <a:path w="76" h="70">
                      <a:moveTo>
                        <a:pt x="0" y="0"/>
                      </a:moveTo>
                      <a:lnTo>
                        <a:pt x="7" y="70"/>
                      </a:lnTo>
                      <a:lnTo>
                        <a:pt x="76" y="11"/>
                      </a:lnTo>
                      <a:lnTo>
                        <a:pt x="0" y="0"/>
                      </a:lnTo>
                      <a:close/>
                    </a:path>
                  </a:pathLst>
                </a:custGeom>
                <a:solidFill>
                  <a:schemeClr val="accent1"/>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09" name="Freeform 59"/>
              <p:cNvSpPr>
                <a:spLocks noEditPoints="1"/>
              </p:cNvSpPr>
              <p:nvPr/>
            </p:nvSpPr>
            <p:spPr bwMode="auto">
              <a:xfrm>
                <a:off x="5632271" y="2412753"/>
                <a:ext cx="398703" cy="262944"/>
              </a:xfrm>
              <a:custGeom>
                <a:avLst/>
                <a:gdLst/>
                <a:ahLst/>
                <a:cxnLst>
                  <a:cxn ang="0">
                    <a:pos x="333" y="51"/>
                  </a:cxn>
                  <a:cxn ang="0">
                    <a:pos x="259" y="0"/>
                  </a:cxn>
                  <a:cxn ang="0">
                    <a:pos x="170" y="225"/>
                  </a:cxn>
                  <a:cxn ang="0">
                    <a:pos x="269" y="133"/>
                  </a:cxn>
                  <a:cxn ang="0">
                    <a:pos x="333" y="51"/>
                  </a:cxn>
                  <a:cxn ang="0">
                    <a:pos x="140" y="41"/>
                  </a:cxn>
                  <a:cxn ang="0">
                    <a:pos x="155" y="56"/>
                  </a:cxn>
                  <a:cxn ang="0">
                    <a:pos x="140" y="71"/>
                  </a:cxn>
                  <a:cxn ang="0">
                    <a:pos x="125" y="56"/>
                  </a:cxn>
                  <a:cxn ang="0">
                    <a:pos x="140" y="41"/>
                  </a:cxn>
                  <a:cxn ang="0">
                    <a:pos x="105" y="101"/>
                  </a:cxn>
                  <a:cxn ang="0">
                    <a:pos x="125" y="81"/>
                  </a:cxn>
                  <a:cxn ang="0">
                    <a:pos x="145" y="101"/>
                  </a:cxn>
                  <a:cxn ang="0">
                    <a:pos x="125" y="121"/>
                  </a:cxn>
                  <a:cxn ang="0">
                    <a:pos x="105" y="101"/>
                  </a:cxn>
                  <a:cxn ang="0">
                    <a:pos x="139" y="174"/>
                  </a:cxn>
                  <a:cxn ang="0">
                    <a:pos x="116" y="151"/>
                  </a:cxn>
                  <a:cxn ang="0">
                    <a:pos x="139" y="128"/>
                  </a:cxn>
                  <a:cxn ang="0">
                    <a:pos x="162" y="151"/>
                  </a:cxn>
                  <a:cxn ang="0">
                    <a:pos x="139" y="174"/>
                  </a:cxn>
                  <a:cxn ang="0">
                    <a:pos x="180" y="213"/>
                  </a:cxn>
                  <a:cxn ang="0">
                    <a:pos x="155" y="188"/>
                  </a:cxn>
                  <a:cxn ang="0">
                    <a:pos x="180" y="163"/>
                  </a:cxn>
                  <a:cxn ang="0">
                    <a:pos x="205" y="188"/>
                  </a:cxn>
                  <a:cxn ang="0">
                    <a:pos x="180" y="213"/>
                  </a:cxn>
                  <a:cxn ang="0">
                    <a:pos x="282" y="98"/>
                  </a:cxn>
                  <a:cxn ang="0">
                    <a:pos x="252" y="68"/>
                  </a:cxn>
                  <a:cxn ang="0">
                    <a:pos x="282" y="38"/>
                  </a:cxn>
                  <a:cxn ang="0">
                    <a:pos x="312" y="68"/>
                  </a:cxn>
                  <a:cxn ang="0">
                    <a:pos x="282" y="98"/>
                  </a:cxn>
                </a:cxnLst>
                <a:rect l="0" t="0" r="r" b="b"/>
                <a:pathLst>
                  <a:path w="349" h="230">
                    <a:moveTo>
                      <a:pt x="333" y="51"/>
                    </a:moveTo>
                    <a:cubicBezTo>
                      <a:pt x="317" y="6"/>
                      <a:pt x="259" y="0"/>
                      <a:pt x="259" y="0"/>
                    </a:cubicBezTo>
                    <a:cubicBezTo>
                      <a:pt x="0" y="4"/>
                      <a:pt x="103" y="220"/>
                      <a:pt x="170" y="225"/>
                    </a:cubicBezTo>
                    <a:cubicBezTo>
                      <a:pt x="237" y="230"/>
                      <a:pt x="227" y="150"/>
                      <a:pt x="269" y="133"/>
                    </a:cubicBezTo>
                    <a:cubicBezTo>
                      <a:pt x="312" y="116"/>
                      <a:pt x="349" y="96"/>
                      <a:pt x="333" y="51"/>
                    </a:cubicBezTo>
                    <a:close/>
                    <a:moveTo>
                      <a:pt x="140" y="41"/>
                    </a:moveTo>
                    <a:cubicBezTo>
                      <a:pt x="148" y="41"/>
                      <a:pt x="155" y="48"/>
                      <a:pt x="155" y="56"/>
                    </a:cubicBezTo>
                    <a:cubicBezTo>
                      <a:pt x="155" y="65"/>
                      <a:pt x="148" y="71"/>
                      <a:pt x="140" y="71"/>
                    </a:cubicBezTo>
                    <a:cubicBezTo>
                      <a:pt x="131" y="71"/>
                      <a:pt x="125" y="65"/>
                      <a:pt x="125" y="56"/>
                    </a:cubicBezTo>
                    <a:cubicBezTo>
                      <a:pt x="125" y="48"/>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4"/>
                      <a:pt x="116" y="151"/>
                    </a:cubicBezTo>
                    <a:cubicBezTo>
                      <a:pt x="116" y="138"/>
                      <a:pt x="126" y="128"/>
                      <a:pt x="139" y="128"/>
                    </a:cubicBezTo>
                    <a:cubicBezTo>
                      <a:pt x="151" y="128"/>
                      <a:pt x="162" y="138"/>
                      <a:pt x="162" y="151"/>
                    </a:cubicBezTo>
                    <a:cubicBezTo>
                      <a:pt x="162" y="164"/>
                      <a:pt x="151" y="174"/>
                      <a:pt x="139" y="174"/>
                    </a:cubicBezTo>
                    <a:close/>
                    <a:moveTo>
                      <a:pt x="180" y="213"/>
                    </a:moveTo>
                    <a:cubicBezTo>
                      <a:pt x="166" y="213"/>
                      <a:pt x="155" y="202"/>
                      <a:pt x="155" y="188"/>
                    </a:cubicBezTo>
                    <a:cubicBezTo>
                      <a:pt x="155" y="175"/>
                      <a:pt x="166" y="163"/>
                      <a:pt x="180" y="163"/>
                    </a:cubicBezTo>
                    <a:cubicBezTo>
                      <a:pt x="194" y="163"/>
                      <a:pt x="205" y="175"/>
                      <a:pt x="205" y="188"/>
                    </a:cubicBezTo>
                    <a:cubicBezTo>
                      <a:pt x="205" y="202"/>
                      <a:pt x="194" y="213"/>
                      <a:pt x="180" y="213"/>
                    </a:cubicBezTo>
                    <a:close/>
                    <a:moveTo>
                      <a:pt x="282" y="98"/>
                    </a:moveTo>
                    <a:cubicBezTo>
                      <a:pt x="265" y="98"/>
                      <a:pt x="252" y="84"/>
                      <a:pt x="252" y="68"/>
                    </a:cubicBezTo>
                    <a:cubicBezTo>
                      <a:pt x="252" y="51"/>
                      <a:pt x="265" y="38"/>
                      <a:pt x="282" y="38"/>
                    </a:cubicBezTo>
                    <a:cubicBezTo>
                      <a:pt x="298" y="38"/>
                      <a:pt x="312" y="51"/>
                      <a:pt x="312" y="68"/>
                    </a:cubicBezTo>
                    <a:cubicBezTo>
                      <a:pt x="312" y="84"/>
                      <a:pt x="298" y="98"/>
                      <a:pt x="282" y="98"/>
                    </a:cubicBezTo>
                    <a:close/>
                  </a:path>
                </a:pathLst>
              </a:custGeom>
              <a:solidFill>
                <a:srgbClr val="F2F2F2"/>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213" name="Freeform 45"/>
          <p:cNvSpPr>
            <a:spLocks noEditPoints="1"/>
          </p:cNvSpPr>
          <p:nvPr/>
        </p:nvSpPr>
        <p:spPr bwMode="auto">
          <a:xfrm>
            <a:off x="8059808" y="1472629"/>
            <a:ext cx="310909"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91418" tIns="45709" rIns="91418" bIns="45709"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9" name="Footer Text"/>
          <p:cNvSpPr txBox="1"/>
          <p:nvPr/>
        </p:nvSpPr>
        <p:spPr>
          <a:xfrm>
            <a:off x="6352786" y="1352550"/>
            <a:ext cx="1638041" cy="221531"/>
          </a:xfrm>
          <a:prstGeom prst="rect">
            <a:avLst/>
          </a:prstGeom>
          <a:noFill/>
        </p:spPr>
        <p:txBody>
          <a:bodyPr wrap="square" lIns="0" tIns="0" rIns="0" bIns="0" rtlCol="0">
            <a:spAutoFit/>
          </a:bodyPr>
          <a:lstStyle/>
          <a:p>
            <a:pPr algn="r" defTabSz="914208">
              <a:lnSpc>
                <a:spcPct val="12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在此添加有关人教学课件的相关描述性的文字在此添加有关人教学课件的相关描述性的文字</a:t>
            </a:r>
            <a:endPar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2" name="Group 181"/>
          <p:cNvGrpSpPr/>
          <p:nvPr/>
        </p:nvGrpSpPr>
        <p:grpSpPr>
          <a:xfrm>
            <a:off x="3696516" y="3220954"/>
            <a:ext cx="1814880" cy="1319296"/>
            <a:chOff x="907784" y="3286620"/>
            <a:chExt cx="2182197" cy="1586010"/>
          </a:xfrm>
        </p:grpSpPr>
        <p:sp>
          <p:nvSpPr>
            <p:cNvPr id="183" name="Freeform 21"/>
            <p:cNvSpPr>
              <a:spLocks/>
            </p:cNvSpPr>
            <p:nvPr/>
          </p:nvSpPr>
          <p:spPr bwMode="auto">
            <a:xfrm>
              <a:off x="907784" y="3286620"/>
              <a:ext cx="577078" cy="1586010"/>
            </a:xfrm>
            <a:custGeom>
              <a:avLst/>
              <a:gdLst/>
              <a:ahLst/>
              <a:cxnLst>
                <a:cxn ang="0">
                  <a:pos x="302" y="301"/>
                </a:cxn>
                <a:cxn ang="0">
                  <a:pos x="302" y="830"/>
                </a:cxn>
                <a:cxn ang="0">
                  <a:pos x="12" y="478"/>
                </a:cxn>
                <a:cxn ang="0">
                  <a:pos x="0" y="0"/>
                </a:cxn>
                <a:cxn ang="0">
                  <a:pos x="302" y="301"/>
                </a:cxn>
              </a:cxnLst>
              <a:rect l="0" t="0" r="r" b="b"/>
              <a:pathLst>
                <a:path w="302" h="830">
                  <a:moveTo>
                    <a:pt x="302" y="301"/>
                  </a:moveTo>
                  <a:lnTo>
                    <a:pt x="302" y="830"/>
                  </a:lnTo>
                  <a:lnTo>
                    <a:pt x="12" y="478"/>
                  </a:lnTo>
                  <a:lnTo>
                    <a:pt x="0" y="0"/>
                  </a:lnTo>
                  <a:lnTo>
                    <a:pt x="302" y="301"/>
                  </a:lnTo>
                  <a:close/>
                </a:path>
              </a:pathLst>
            </a:custGeom>
            <a:solidFill>
              <a:schemeClr val="bg1">
                <a:lumMod val="65000"/>
              </a:schemeClr>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Freeform 22"/>
            <p:cNvSpPr>
              <a:spLocks noEditPoints="1"/>
            </p:cNvSpPr>
            <p:nvPr/>
          </p:nvSpPr>
          <p:spPr bwMode="auto">
            <a:xfrm>
              <a:off x="1484862" y="3548407"/>
              <a:ext cx="1605119" cy="1324223"/>
            </a:xfrm>
            <a:custGeom>
              <a:avLst/>
              <a:gdLst/>
              <a:ahLst/>
              <a:cxnLst>
                <a:cxn ang="0">
                  <a:pos x="264" y="108"/>
                </a:cxn>
                <a:cxn ang="0">
                  <a:pos x="188" y="122"/>
                </a:cxn>
                <a:cxn ang="0">
                  <a:pos x="180" y="128"/>
                </a:cxn>
                <a:cxn ang="0">
                  <a:pos x="179" y="137"/>
                </a:cxn>
                <a:cxn ang="0">
                  <a:pos x="184" y="145"/>
                </a:cxn>
                <a:cxn ang="0">
                  <a:pos x="193" y="147"/>
                </a:cxn>
                <a:cxn ang="0">
                  <a:pos x="269" y="132"/>
                </a:cxn>
                <a:cxn ang="0">
                  <a:pos x="277" y="127"/>
                </a:cxn>
                <a:cxn ang="0">
                  <a:pos x="279" y="118"/>
                </a:cxn>
                <a:cxn ang="0">
                  <a:pos x="273" y="109"/>
                </a:cxn>
                <a:cxn ang="0">
                  <a:pos x="264" y="108"/>
                </a:cxn>
                <a:cxn ang="0">
                  <a:pos x="0" y="86"/>
                </a:cxn>
                <a:cxn ang="0">
                  <a:pos x="443" y="0"/>
                </a:cxn>
                <a:cxn ang="0">
                  <a:pos x="428" y="257"/>
                </a:cxn>
                <a:cxn ang="0">
                  <a:pos x="0" y="364"/>
                </a:cxn>
                <a:cxn ang="0">
                  <a:pos x="0" y="86"/>
                </a:cxn>
              </a:cxnLst>
              <a:rect l="0" t="0" r="r" b="b"/>
              <a:pathLst>
                <a:path w="443" h="364">
                  <a:moveTo>
                    <a:pt x="264" y="108"/>
                  </a:moveTo>
                  <a:cubicBezTo>
                    <a:pt x="188" y="122"/>
                    <a:pt x="188" y="122"/>
                    <a:pt x="188" y="122"/>
                  </a:cubicBezTo>
                  <a:cubicBezTo>
                    <a:pt x="185" y="123"/>
                    <a:pt x="182" y="125"/>
                    <a:pt x="180" y="128"/>
                  </a:cubicBezTo>
                  <a:cubicBezTo>
                    <a:pt x="178" y="130"/>
                    <a:pt x="178" y="134"/>
                    <a:pt x="179" y="137"/>
                  </a:cubicBezTo>
                  <a:cubicBezTo>
                    <a:pt x="179" y="140"/>
                    <a:pt x="181" y="143"/>
                    <a:pt x="184" y="145"/>
                  </a:cubicBezTo>
                  <a:cubicBezTo>
                    <a:pt x="187" y="147"/>
                    <a:pt x="190" y="147"/>
                    <a:pt x="193" y="147"/>
                  </a:cubicBezTo>
                  <a:cubicBezTo>
                    <a:pt x="269" y="132"/>
                    <a:pt x="269" y="132"/>
                    <a:pt x="269" y="132"/>
                  </a:cubicBezTo>
                  <a:cubicBezTo>
                    <a:pt x="272" y="131"/>
                    <a:pt x="275" y="130"/>
                    <a:pt x="277" y="127"/>
                  </a:cubicBezTo>
                  <a:cubicBezTo>
                    <a:pt x="279" y="124"/>
                    <a:pt x="279" y="121"/>
                    <a:pt x="279" y="118"/>
                  </a:cubicBezTo>
                  <a:cubicBezTo>
                    <a:pt x="278" y="114"/>
                    <a:pt x="276" y="111"/>
                    <a:pt x="273" y="109"/>
                  </a:cubicBezTo>
                  <a:cubicBezTo>
                    <a:pt x="271" y="108"/>
                    <a:pt x="267" y="107"/>
                    <a:pt x="264" y="108"/>
                  </a:cubicBezTo>
                  <a:close/>
                  <a:moveTo>
                    <a:pt x="0" y="86"/>
                  </a:moveTo>
                  <a:cubicBezTo>
                    <a:pt x="443" y="0"/>
                    <a:pt x="443" y="0"/>
                    <a:pt x="443" y="0"/>
                  </a:cubicBezTo>
                  <a:cubicBezTo>
                    <a:pt x="428" y="257"/>
                    <a:pt x="428" y="257"/>
                    <a:pt x="428" y="257"/>
                  </a:cubicBezTo>
                  <a:cubicBezTo>
                    <a:pt x="0" y="364"/>
                    <a:pt x="0" y="364"/>
                    <a:pt x="0" y="364"/>
                  </a:cubicBezTo>
                  <a:lnTo>
                    <a:pt x="0" y="86"/>
                  </a:lnTo>
                  <a:close/>
                </a:path>
              </a:pathLst>
            </a:custGeom>
            <a:solidFill>
              <a:schemeClr val="bg1">
                <a:lumMod val="85000"/>
              </a:schemeClr>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3" name="Freeform 45"/>
          <p:cNvSpPr>
            <a:spLocks noEditPoints="1"/>
          </p:cNvSpPr>
          <p:nvPr/>
        </p:nvSpPr>
        <p:spPr bwMode="auto">
          <a:xfrm>
            <a:off x="8059808" y="2047876"/>
            <a:ext cx="310909"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91418" tIns="45709" rIns="91418" bIns="45709"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4" name="Footer Text"/>
          <p:cNvSpPr txBox="1"/>
          <p:nvPr/>
        </p:nvSpPr>
        <p:spPr>
          <a:xfrm>
            <a:off x="6352786" y="1962150"/>
            <a:ext cx="1638041" cy="221531"/>
          </a:xfrm>
          <a:prstGeom prst="rect">
            <a:avLst/>
          </a:prstGeom>
          <a:noFill/>
        </p:spPr>
        <p:txBody>
          <a:bodyPr wrap="square" lIns="0" tIns="0" rIns="0" bIns="0" rtlCol="0">
            <a:spAutoFit/>
          </a:bodyPr>
          <a:lstStyle/>
          <a:p>
            <a:pPr algn="r" defTabSz="914208">
              <a:lnSpc>
                <a:spcPct val="12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在此添加有关人教学课件的相关描述性的文字在此添加有关人教学课件的相关描述性的文字</a:t>
            </a:r>
            <a:endPar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5" name="Freeform 45"/>
          <p:cNvSpPr>
            <a:spLocks noEditPoints="1"/>
          </p:cNvSpPr>
          <p:nvPr/>
        </p:nvSpPr>
        <p:spPr bwMode="auto">
          <a:xfrm>
            <a:off x="8059808" y="2715747"/>
            <a:ext cx="310909"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91418" tIns="45709" rIns="91418" bIns="45709"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6" name="Footer Text"/>
          <p:cNvSpPr txBox="1"/>
          <p:nvPr/>
        </p:nvSpPr>
        <p:spPr>
          <a:xfrm>
            <a:off x="6352786" y="2617219"/>
            <a:ext cx="1638041" cy="221531"/>
          </a:xfrm>
          <a:prstGeom prst="rect">
            <a:avLst/>
          </a:prstGeom>
          <a:noFill/>
        </p:spPr>
        <p:txBody>
          <a:bodyPr wrap="square" lIns="0" tIns="0" rIns="0" bIns="0" rtlCol="0">
            <a:spAutoFit/>
          </a:bodyPr>
          <a:lstStyle/>
          <a:p>
            <a:pPr algn="r" defTabSz="914208">
              <a:lnSpc>
                <a:spcPct val="12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在此添加有关人教学课件的相关描述性的文字在此添加有关人教学课件的相关描述性的文字</a:t>
            </a:r>
            <a:endPar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7" name="Freeform 45"/>
          <p:cNvSpPr>
            <a:spLocks noEditPoints="1"/>
          </p:cNvSpPr>
          <p:nvPr/>
        </p:nvSpPr>
        <p:spPr bwMode="auto">
          <a:xfrm>
            <a:off x="8059808" y="3378712"/>
            <a:ext cx="310909"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91418" tIns="45709" rIns="91418" bIns="45709" numCol="1" anchor="t" anchorCtr="0" compatLnSpc="1">
            <a:prstTxWarp prst="textNoShape">
              <a:avLst/>
            </a:prstTxWarp>
          </a:bodyPr>
          <a:lstStyle/>
          <a:p>
            <a:pPr>
              <a:lnSpc>
                <a:spcPct val="120000"/>
              </a:lnSpc>
            </a:pPr>
            <a:endParaRPr lang="en-US" sz="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8" name="Footer Text"/>
          <p:cNvSpPr txBox="1"/>
          <p:nvPr/>
        </p:nvSpPr>
        <p:spPr>
          <a:xfrm>
            <a:off x="6352786" y="3277721"/>
            <a:ext cx="1638041" cy="221531"/>
          </a:xfrm>
          <a:prstGeom prst="rect">
            <a:avLst/>
          </a:prstGeom>
          <a:noFill/>
        </p:spPr>
        <p:txBody>
          <a:bodyPr wrap="square" lIns="0" tIns="0" rIns="0" bIns="0" rtlCol="0">
            <a:spAutoFit/>
          </a:bodyPr>
          <a:lstStyle/>
          <a:p>
            <a:pPr algn="r" defTabSz="914208">
              <a:lnSpc>
                <a:spcPct val="12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在此添加有关人教学课件的相关描述性的文字在此添加有关人教学课件的相关描述性的文字</a:t>
            </a:r>
            <a:endPar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9" name="Freeform 45"/>
          <p:cNvSpPr>
            <a:spLocks noEditPoints="1"/>
          </p:cNvSpPr>
          <p:nvPr/>
        </p:nvSpPr>
        <p:spPr bwMode="auto">
          <a:xfrm>
            <a:off x="8059808" y="3967520"/>
            <a:ext cx="310909"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91418" tIns="45709" rIns="91418" bIns="45709"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0" name="Footer Text"/>
          <p:cNvSpPr txBox="1"/>
          <p:nvPr/>
        </p:nvSpPr>
        <p:spPr>
          <a:xfrm>
            <a:off x="6352786" y="3864486"/>
            <a:ext cx="1638041" cy="221531"/>
          </a:xfrm>
          <a:prstGeom prst="rect">
            <a:avLst/>
          </a:prstGeom>
          <a:noFill/>
        </p:spPr>
        <p:txBody>
          <a:bodyPr wrap="square" lIns="0" tIns="0" rIns="0" bIns="0" rtlCol="0">
            <a:spAutoFit/>
          </a:bodyPr>
          <a:lstStyle/>
          <a:p>
            <a:pPr algn="r" defTabSz="914208">
              <a:lnSpc>
                <a:spcPct val="12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在此添加有关人教学课件的相关描述性的文字在此添加有关人教学课件的相关描述性的文字</a:t>
            </a:r>
            <a:endPar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aphicFrame>
        <p:nvGraphicFramePr>
          <p:cNvPr id="241" name="Chart 240"/>
          <p:cNvGraphicFramePr/>
          <p:nvPr/>
        </p:nvGraphicFramePr>
        <p:xfrm>
          <a:off x="537968" y="1029891"/>
          <a:ext cx="2434137" cy="350817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2194981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213"/>
                                        </p:tgtEl>
                                        <p:attrNameLst>
                                          <p:attrName>style.visibility</p:attrName>
                                        </p:attrNameLst>
                                      </p:cBhvr>
                                      <p:to>
                                        <p:strVal val="visible"/>
                                      </p:to>
                                    </p:set>
                                    <p:anim calcmode="lin" valueType="num">
                                      <p:cBhvr>
                                        <p:cTn id="18" dur="500" fill="hold"/>
                                        <p:tgtEl>
                                          <p:spTgt spid="213"/>
                                        </p:tgtEl>
                                        <p:attrNameLst>
                                          <p:attrName>ppt_w</p:attrName>
                                        </p:attrNameLst>
                                      </p:cBhvr>
                                      <p:tavLst>
                                        <p:tav tm="0">
                                          <p:val>
                                            <p:fltVal val="0"/>
                                          </p:val>
                                        </p:tav>
                                        <p:tav tm="100000">
                                          <p:val>
                                            <p:strVal val="#ppt_w"/>
                                          </p:val>
                                        </p:tav>
                                      </p:tavLst>
                                    </p:anim>
                                    <p:anim calcmode="lin" valueType="num">
                                      <p:cBhvr>
                                        <p:cTn id="19" dur="500" fill="hold"/>
                                        <p:tgtEl>
                                          <p:spTgt spid="213"/>
                                        </p:tgtEl>
                                        <p:attrNameLst>
                                          <p:attrName>ppt_h</p:attrName>
                                        </p:attrNameLst>
                                      </p:cBhvr>
                                      <p:tavLst>
                                        <p:tav tm="0">
                                          <p:val>
                                            <p:fltVal val="0"/>
                                          </p:val>
                                        </p:tav>
                                        <p:tav tm="100000">
                                          <p:val>
                                            <p:strVal val="#ppt_h"/>
                                          </p:val>
                                        </p:tav>
                                      </p:tavLst>
                                    </p:anim>
                                    <p:animEffect transition="in" filter="fade">
                                      <p:cBhvr>
                                        <p:cTn id="20" dur="500"/>
                                        <p:tgtEl>
                                          <p:spTgt spid="213"/>
                                        </p:tgtEl>
                                      </p:cBhvr>
                                    </p:animEffect>
                                  </p:childTnLst>
                                </p:cTn>
                              </p:par>
                            </p:childTnLst>
                          </p:cTn>
                        </p:par>
                        <p:par>
                          <p:cTn id="21" fill="hold">
                            <p:stCondLst>
                              <p:cond delay="15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219"/>
                                        </p:tgtEl>
                                        <p:attrNameLst>
                                          <p:attrName>style.visibility</p:attrName>
                                        </p:attrNameLst>
                                      </p:cBhvr>
                                      <p:to>
                                        <p:strVal val="visible"/>
                                      </p:to>
                                    </p:set>
                                    <p:anim calcmode="lin" valueType="num">
                                      <p:cBhvr additive="base">
                                        <p:cTn id="24" dur="500" fill="hold"/>
                                        <p:tgtEl>
                                          <p:spTgt spid="219"/>
                                        </p:tgtEl>
                                        <p:attrNameLst>
                                          <p:attrName>ppt_x</p:attrName>
                                        </p:attrNameLst>
                                      </p:cBhvr>
                                      <p:tavLst>
                                        <p:tav tm="0">
                                          <p:val>
                                            <p:strVal val="#ppt_x"/>
                                          </p:val>
                                        </p:tav>
                                        <p:tav tm="100000">
                                          <p:val>
                                            <p:strVal val="#ppt_x"/>
                                          </p:val>
                                        </p:tav>
                                      </p:tavLst>
                                    </p:anim>
                                    <p:anim calcmode="lin" valueType="num">
                                      <p:cBhvr additive="base">
                                        <p:cTn id="25" dur="500" fill="hold"/>
                                        <p:tgtEl>
                                          <p:spTgt spid="219"/>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0" fill="hold" grpId="0" nodeType="afterEffect">
                                  <p:stCondLst>
                                    <p:cond delay="0"/>
                                  </p:stCondLst>
                                  <p:childTnLst>
                                    <p:set>
                                      <p:cBhvr>
                                        <p:cTn id="28" dur="1" fill="hold">
                                          <p:stCondLst>
                                            <p:cond delay="0"/>
                                          </p:stCondLst>
                                        </p:cTn>
                                        <p:tgtEl>
                                          <p:spTgt spid="233"/>
                                        </p:tgtEl>
                                        <p:attrNameLst>
                                          <p:attrName>style.visibility</p:attrName>
                                        </p:attrNameLst>
                                      </p:cBhvr>
                                      <p:to>
                                        <p:strVal val="visible"/>
                                      </p:to>
                                    </p:set>
                                    <p:anim calcmode="lin" valueType="num">
                                      <p:cBhvr>
                                        <p:cTn id="29" dur="500" fill="hold"/>
                                        <p:tgtEl>
                                          <p:spTgt spid="233"/>
                                        </p:tgtEl>
                                        <p:attrNameLst>
                                          <p:attrName>ppt_w</p:attrName>
                                        </p:attrNameLst>
                                      </p:cBhvr>
                                      <p:tavLst>
                                        <p:tav tm="0">
                                          <p:val>
                                            <p:fltVal val="0"/>
                                          </p:val>
                                        </p:tav>
                                        <p:tav tm="100000">
                                          <p:val>
                                            <p:strVal val="#ppt_w"/>
                                          </p:val>
                                        </p:tav>
                                      </p:tavLst>
                                    </p:anim>
                                    <p:anim calcmode="lin" valueType="num">
                                      <p:cBhvr>
                                        <p:cTn id="30" dur="500" fill="hold"/>
                                        <p:tgtEl>
                                          <p:spTgt spid="233"/>
                                        </p:tgtEl>
                                        <p:attrNameLst>
                                          <p:attrName>ppt_h</p:attrName>
                                        </p:attrNameLst>
                                      </p:cBhvr>
                                      <p:tavLst>
                                        <p:tav tm="0">
                                          <p:val>
                                            <p:fltVal val="0"/>
                                          </p:val>
                                        </p:tav>
                                        <p:tav tm="100000">
                                          <p:val>
                                            <p:strVal val="#ppt_h"/>
                                          </p:val>
                                        </p:tav>
                                      </p:tavLst>
                                    </p:anim>
                                    <p:animEffect transition="in" filter="fade">
                                      <p:cBhvr>
                                        <p:cTn id="31" dur="500"/>
                                        <p:tgtEl>
                                          <p:spTgt spid="233"/>
                                        </p:tgtEl>
                                      </p:cBhvr>
                                    </p:animEffect>
                                  </p:childTnLst>
                                </p:cTn>
                              </p:par>
                            </p:childTnLst>
                          </p:cTn>
                        </p:par>
                        <p:par>
                          <p:cTn id="32" fill="hold">
                            <p:stCondLst>
                              <p:cond delay="2500"/>
                            </p:stCondLst>
                            <p:childTnLst>
                              <p:par>
                                <p:cTn id="33" presetID="2" presetClass="entr" presetSubtype="4" accel="50000" decel="50000" fill="hold" grpId="0" nodeType="afterEffect">
                                  <p:stCondLst>
                                    <p:cond delay="0"/>
                                  </p:stCondLst>
                                  <p:childTnLst>
                                    <p:set>
                                      <p:cBhvr>
                                        <p:cTn id="34" dur="1" fill="hold">
                                          <p:stCondLst>
                                            <p:cond delay="0"/>
                                          </p:stCondLst>
                                        </p:cTn>
                                        <p:tgtEl>
                                          <p:spTgt spid="234"/>
                                        </p:tgtEl>
                                        <p:attrNameLst>
                                          <p:attrName>style.visibility</p:attrName>
                                        </p:attrNameLst>
                                      </p:cBhvr>
                                      <p:to>
                                        <p:strVal val="visible"/>
                                      </p:to>
                                    </p:set>
                                    <p:anim calcmode="lin" valueType="num">
                                      <p:cBhvr additive="base">
                                        <p:cTn id="35" dur="500" fill="hold"/>
                                        <p:tgtEl>
                                          <p:spTgt spid="234"/>
                                        </p:tgtEl>
                                        <p:attrNameLst>
                                          <p:attrName>ppt_x</p:attrName>
                                        </p:attrNameLst>
                                      </p:cBhvr>
                                      <p:tavLst>
                                        <p:tav tm="0">
                                          <p:val>
                                            <p:strVal val="#ppt_x"/>
                                          </p:val>
                                        </p:tav>
                                        <p:tav tm="100000">
                                          <p:val>
                                            <p:strVal val="#ppt_x"/>
                                          </p:val>
                                        </p:tav>
                                      </p:tavLst>
                                    </p:anim>
                                    <p:anim calcmode="lin" valueType="num">
                                      <p:cBhvr additive="base">
                                        <p:cTn id="36" dur="500" fill="hold"/>
                                        <p:tgtEl>
                                          <p:spTgt spid="234"/>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53" presetClass="entr" presetSubtype="0" fill="hold" grpId="0" nodeType="afterEffect">
                                  <p:stCondLst>
                                    <p:cond delay="0"/>
                                  </p:stCondLst>
                                  <p:childTnLst>
                                    <p:set>
                                      <p:cBhvr>
                                        <p:cTn id="39" dur="1" fill="hold">
                                          <p:stCondLst>
                                            <p:cond delay="0"/>
                                          </p:stCondLst>
                                        </p:cTn>
                                        <p:tgtEl>
                                          <p:spTgt spid="235"/>
                                        </p:tgtEl>
                                        <p:attrNameLst>
                                          <p:attrName>style.visibility</p:attrName>
                                        </p:attrNameLst>
                                      </p:cBhvr>
                                      <p:to>
                                        <p:strVal val="visible"/>
                                      </p:to>
                                    </p:set>
                                    <p:anim calcmode="lin" valueType="num">
                                      <p:cBhvr>
                                        <p:cTn id="40" dur="500" fill="hold"/>
                                        <p:tgtEl>
                                          <p:spTgt spid="235"/>
                                        </p:tgtEl>
                                        <p:attrNameLst>
                                          <p:attrName>ppt_w</p:attrName>
                                        </p:attrNameLst>
                                      </p:cBhvr>
                                      <p:tavLst>
                                        <p:tav tm="0">
                                          <p:val>
                                            <p:fltVal val="0"/>
                                          </p:val>
                                        </p:tav>
                                        <p:tav tm="100000">
                                          <p:val>
                                            <p:strVal val="#ppt_w"/>
                                          </p:val>
                                        </p:tav>
                                      </p:tavLst>
                                    </p:anim>
                                    <p:anim calcmode="lin" valueType="num">
                                      <p:cBhvr>
                                        <p:cTn id="41" dur="500" fill="hold"/>
                                        <p:tgtEl>
                                          <p:spTgt spid="235"/>
                                        </p:tgtEl>
                                        <p:attrNameLst>
                                          <p:attrName>ppt_h</p:attrName>
                                        </p:attrNameLst>
                                      </p:cBhvr>
                                      <p:tavLst>
                                        <p:tav tm="0">
                                          <p:val>
                                            <p:fltVal val="0"/>
                                          </p:val>
                                        </p:tav>
                                        <p:tav tm="100000">
                                          <p:val>
                                            <p:strVal val="#ppt_h"/>
                                          </p:val>
                                        </p:tav>
                                      </p:tavLst>
                                    </p:anim>
                                    <p:animEffect transition="in" filter="fade">
                                      <p:cBhvr>
                                        <p:cTn id="42" dur="500"/>
                                        <p:tgtEl>
                                          <p:spTgt spid="235"/>
                                        </p:tgtEl>
                                      </p:cBhvr>
                                    </p:animEffect>
                                  </p:childTnLst>
                                </p:cTn>
                              </p:par>
                            </p:childTnLst>
                          </p:cTn>
                        </p:par>
                        <p:par>
                          <p:cTn id="43" fill="hold">
                            <p:stCondLst>
                              <p:cond delay="3500"/>
                            </p:stCondLst>
                            <p:childTnLst>
                              <p:par>
                                <p:cTn id="44" presetID="2" presetClass="entr" presetSubtype="4" accel="50000" decel="50000" fill="hold" grpId="0" nodeType="afterEffect">
                                  <p:stCondLst>
                                    <p:cond delay="0"/>
                                  </p:stCondLst>
                                  <p:childTnLst>
                                    <p:set>
                                      <p:cBhvr>
                                        <p:cTn id="45" dur="1" fill="hold">
                                          <p:stCondLst>
                                            <p:cond delay="0"/>
                                          </p:stCondLst>
                                        </p:cTn>
                                        <p:tgtEl>
                                          <p:spTgt spid="236"/>
                                        </p:tgtEl>
                                        <p:attrNameLst>
                                          <p:attrName>style.visibility</p:attrName>
                                        </p:attrNameLst>
                                      </p:cBhvr>
                                      <p:to>
                                        <p:strVal val="visible"/>
                                      </p:to>
                                    </p:set>
                                    <p:anim calcmode="lin" valueType="num">
                                      <p:cBhvr additive="base">
                                        <p:cTn id="46" dur="500" fill="hold"/>
                                        <p:tgtEl>
                                          <p:spTgt spid="236"/>
                                        </p:tgtEl>
                                        <p:attrNameLst>
                                          <p:attrName>ppt_x</p:attrName>
                                        </p:attrNameLst>
                                      </p:cBhvr>
                                      <p:tavLst>
                                        <p:tav tm="0">
                                          <p:val>
                                            <p:strVal val="#ppt_x"/>
                                          </p:val>
                                        </p:tav>
                                        <p:tav tm="100000">
                                          <p:val>
                                            <p:strVal val="#ppt_x"/>
                                          </p:val>
                                        </p:tav>
                                      </p:tavLst>
                                    </p:anim>
                                    <p:anim calcmode="lin" valueType="num">
                                      <p:cBhvr additive="base">
                                        <p:cTn id="47" dur="500" fill="hold"/>
                                        <p:tgtEl>
                                          <p:spTgt spid="236"/>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53" presetClass="entr" presetSubtype="0" fill="hold" grpId="0" nodeType="afterEffect">
                                  <p:stCondLst>
                                    <p:cond delay="0"/>
                                  </p:stCondLst>
                                  <p:childTnLst>
                                    <p:set>
                                      <p:cBhvr>
                                        <p:cTn id="50" dur="1" fill="hold">
                                          <p:stCondLst>
                                            <p:cond delay="0"/>
                                          </p:stCondLst>
                                        </p:cTn>
                                        <p:tgtEl>
                                          <p:spTgt spid="237"/>
                                        </p:tgtEl>
                                        <p:attrNameLst>
                                          <p:attrName>style.visibility</p:attrName>
                                        </p:attrNameLst>
                                      </p:cBhvr>
                                      <p:to>
                                        <p:strVal val="visible"/>
                                      </p:to>
                                    </p:set>
                                    <p:anim calcmode="lin" valueType="num">
                                      <p:cBhvr>
                                        <p:cTn id="51" dur="500" fill="hold"/>
                                        <p:tgtEl>
                                          <p:spTgt spid="237"/>
                                        </p:tgtEl>
                                        <p:attrNameLst>
                                          <p:attrName>ppt_w</p:attrName>
                                        </p:attrNameLst>
                                      </p:cBhvr>
                                      <p:tavLst>
                                        <p:tav tm="0">
                                          <p:val>
                                            <p:fltVal val="0"/>
                                          </p:val>
                                        </p:tav>
                                        <p:tav tm="100000">
                                          <p:val>
                                            <p:strVal val="#ppt_w"/>
                                          </p:val>
                                        </p:tav>
                                      </p:tavLst>
                                    </p:anim>
                                    <p:anim calcmode="lin" valueType="num">
                                      <p:cBhvr>
                                        <p:cTn id="52" dur="500" fill="hold"/>
                                        <p:tgtEl>
                                          <p:spTgt spid="237"/>
                                        </p:tgtEl>
                                        <p:attrNameLst>
                                          <p:attrName>ppt_h</p:attrName>
                                        </p:attrNameLst>
                                      </p:cBhvr>
                                      <p:tavLst>
                                        <p:tav tm="0">
                                          <p:val>
                                            <p:fltVal val="0"/>
                                          </p:val>
                                        </p:tav>
                                        <p:tav tm="100000">
                                          <p:val>
                                            <p:strVal val="#ppt_h"/>
                                          </p:val>
                                        </p:tav>
                                      </p:tavLst>
                                    </p:anim>
                                    <p:animEffect transition="in" filter="fade">
                                      <p:cBhvr>
                                        <p:cTn id="53" dur="500"/>
                                        <p:tgtEl>
                                          <p:spTgt spid="237"/>
                                        </p:tgtEl>
                                      </p:cBhvr>
                                    </p:animEffect>
                                  </p:childTnLst>
                                </p:cTn>
                              </p:par>
                            </p:childTnLst>
                          </p:cTn>
                        </p:par>
                        <p:par>
                          <p:cTn id="54" fill="hold">
                            <p:stCondLst>
                              <p:cond delay="45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38"/>
                                        </p:tgtEl>
                                        <p:attrNameLst>
                                          <p:attrName>style.visibility</p:attrName>
                                        </p:attrNameLst>
                                      </p:cBhvr>
                                      <p:to>
                                        <p:strVal val="visible"/>
                                      </p:to>
                                    </p:set>
                                    <p:anim calcmode="lin" valueType="num">
                                      <p:cBhvr additive="base">
                                        <p:cTn id="57" dur="500" fill="hold"/>
                                        <p:tgtEl>
                                          <p:spTgt spid="238"/>
                                        </p:tgtEl>
                                        <p:attrNameLst>
                                          <p:attrName>ppt_x</p:attrName>
                                        </p:attrNameLst>
                                      </p:cBhvr>
                                      <p:tavLst>
                                        <p:tav tm="0">
                                          <p:val>
                                            <p:strVal val="#ppt_x"/>
                                          </p:val>
                                        </p:tav>
                                        <p:tav tm="100000">
                                          <p:val>
                                            <p:strVal val="#ppt_x"/>
                                          </p:val>
                                        </p:tav>
                                      </p:tavLst>
                                    </p:anim>
                                    <p:anim calcmode="lin" valueType="num">
                                      <p:cBhvr additive="base">
                                        <p:cTn id="58" dur="500" fill="hold"/>
                                        <p:tgtEl>
                                          <p:spTgt spid="238"/>
                                        </p:tgtEl>
                                        <p:attrNameLst>
                                          <p:attrName>ppt_y</p:attrName>
                                        </p:attrNameLst>
                                      </p:cBhvr>
                                      <p:tavLst>
                                        <p:tav tm="0">
                                          <p:val>
                                            <p:strVal val="1+#ppt_h/2"/>
                                          </p:val>
                                        </p:tav>
                                        <p:tav tm="100000">
                                          <p:val>
                                            <p:strVal val="#ppt_y"/>
                                          </p:val>
                                        </p:tav>
                                      </p:tavLst>
                                    </p:anim>
                                  </p:childTnLst>
                                </p:cTn>
                              </p:par>
                            </p:childTnLst>
                          </p:cTn>
                        </p:par>
                        <p:par>
                          <p:cTn id="59" fill="hold">
                            <p:stCondLst>
                              <p:cond delay="5000"/>
                            </p:stCondLst>
                            <p:childTnLst>
                              <p:par>
                                <p:cTn id="60" presetID="53" presetClass="entr" presetSubtype="0" fill="hold" grpId="0" nodeType="afterEffect">
                                  <p:stCondLst>
                                    <p:cond delay="0"/>
                                  </p:stCondLst>
                                  <p:childTnLst>
                                    <p:set>
                                      <p:cBhvr>
                                        <p:cTn id="61" dur="1" fill="hold">
                                          <p:stCondLst>
                                            <p:cond delay="0"/>
                                          </p:stCondLst>
                                        </p:cTn>
                                        <p:tgtEl>
                                          <p:spTgt spid="239"/>
                                        </p:tgtEl>
                                        <p:attrNameLst>
                                          <p:attrName>style.visibility</p:attrName>
                                        </p:attrNameLst>
                                      </p:cBhvr>
                                      <p:to>
                                        <p:strVal val="visible"/>
                                      </p:to>
                                    </p:set>
                                    <p:anim calcmode="lin" valueType="num">
                                      <p:cBhvr>
                                        <p:cTn id="62" dur="500" fill="hold"/>
                                        <p:tgtEl>
                                          <p:spTgt spid="239"/>
                                        </p:tgtEl>
                                        <p:attrNameLst>
                                          <p:attrName>ppt_w</p:attrName>
                                        </p:attrNameLst>
                                      </p:cBhvr>
                                      <p:tavLst>
                                        <p:tav tm="0">
                                          <p:val>
                                            <p:fltVal val="0"/>
                                          </p:val>
                                        </p:tav>
                                        <p:tav tm="100000">
                                          <p:val>
                                            <p:strVal val="#ppt_w"/>
                                          </p:val>
                                        </p:tav>
                                      </p:tavLst>
                                    </p:anim>
                                    <p:anim calcmode="lin" valueType="num">
                                      <p:cBhvr>
                                        <p:cTn id="63" dur="500" fill="hold"/>
                                        <p:tgtEl>
                                          <p:spTgt spid="239"/>
                                        </p:tgtEl>
                                        <p:attrNameLst>
                                          <p:attrName>ppt_h</p:attrName>
                                        </p:attrNameLst>
                                      </p:cBhvr>
                                      <p:tavLst>
                                        <p:tav tm="0">
                                          <p:val>
                                            <p:fltVal val="0"/>
                                          </p:val>
                                        </p:tav>
                                        <p:tav tm="100000">
                                          <p:val>
                                            <p:strVal val="#ppt_h"/>
                                          </p:val>
                                        </p:tav>
                                      </p:tavLst>
                                    </p:anim>
                                    <p:animEffect transition="in" filter="fade">
                                      <p:cBhvr>
                                        <p:cTn id="64" dur="500"/>
                                        <p:tgtEl>
                                          <p:spTgt spid="239"/>
                                        </p:tgtEl>
                                      </p:cBhvr>
                                    </p:animEffect>
                                  </p:childTnLst>
                                </p:cTn>
                              </p:par>
                            </p:childTnLst>
                          </p:cTn>
                        </p:par>
                        <p:par>
                          <p:cTn id="65" fill="hold">
                            <p:stCondLst>
                              <p:cond delay="5500"/>
                            </p:stCondLst>
                            <p:childTnLst>
                              <p:par>
                                <p:cTn id="66" presetID="2" presetClass="entr" presetSubtype="4" accel="50000" decel="50000" fill="hold" grpId="0" nodeType="afterEffect">
                                  <p:stCondLst>
                                    <p:cond delay="0"/>
                                  </p:stCondLst>
                                  <p:childTnLst>
                                    <p:set>
                                      <p:cBhvr>
                                        <p:cTn id="67" dur="1" fill="hold">
                                          <p:stCondLst>
                                            <p:cond delay="0"/>
                                          </p:stCondLst>
                                        </p:cTn>
                                        <p:tgtEl>
                                          <p:spTgt spid="240"/>
                                        </p:tgtEl>
                                        <p:attrNameLst>
                                          <p:attrName>style.visibility</p:attrName>
                                        </p:attrNameLst>
                                      </p:cBhvr>
                                      <p:to>
                                        <p:strVal val="visible"/>
                                      </p:to>
                                    </p:set>
                                    <p:anim calcmode="lin" valueType="num">
                                      <p:cBhvr additive="base">
                                        <p:cTn id="68" dur="500" fill="hold"/>
                                        <p:tgtEl>
                                          <p:spTgt spid="240"/>
                                        </p:tgtEl>
                                        <p:attrNameLst>
                                          <p:attrName>ppt_x</p:attrName>
                                        </p:attrNameLst>
                                      </p:cBhvr>
                                      <p:tavLst>
                                        <p:tav tm="0">
                                          <p:val>
                                            <p:strVal val="#ppt_x"/>
                                          </p:val>
                                        </p:tav>
                                        <p:tav tm="100000">
                                          <p:val>
                                            <p:strVal val="#ppt_x"/>
                                          </p:val>
                                        </p:tav>
                                      </p:tavLst>
                                    </p:anim>
                                    <p:anim calcmode="lin" valueType="num">
                                      <p:cBhvr additive="base">
                                        <p:cTn id="69" dur="500" fill="hold"/>
                                        <p:tgtEl>
                                          <p:spTgt spid="240"/>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22" presetClass="entr" presetSubtype="4" fill="hold" grpId="0" nodeType="afterEffect">
                                  <p:stCondLst>
                                    <p:cond delay="0"/>
                                  </p:stCondLst>
                                  <p:childTnLst>
                                    <p:set>
                                      <p:cBhvr>
                                        <p:cTn id="72" dur="1" fill="hold">
                                          <p:stCondLst>
                                            <p:cond delay="0"/>
                                          </p:stCondLst>
                                        </p:cTn>
                                        <p:tgtEl>
                                          <p:spTgt spid="241"/>
                                        </p:tgtEl>
                                        <p:attrNameLst>
                                          <p:attrName>style.visibility</p:attrName>
                                        </p:attrNameLst>
                                      </p:cBhvr>
                                      <p:to>
                                        <p:strVal val="visible"/>
                                      </p:to>
                                    </p:set>
                                    <p:animEffect transition="in" filter="wipe(down)">
                                      <p:cBhvr>
                                        <p:cTn id="73" dur="1000"/>
                                        <p:tgtEl>
                                          <p:spTgt spid="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0" animBg="1"/>
      <p:bldP spid="219" grpId="0"/>
      <p:bldP spid="233" grpId="0" animBg="1"/>
      <p:bldP spid="234" grpId="0"/>
      <p:bldP spid="235" grpId="0" animBg="1"/>
      <p:bldP spid="236" grpId="0"/>
      <p:bldP spid="237" grpId="0" animBg="1"/>
      <p:bldP spid="238" grpId="0"/>
      <p:bldP spid="239" grpId="0" animBg="1"/>
      <p:bldP spid="240" grpId="0"/>
      <p:bldGraphic spid="241"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txBox="1">
            <a:spLocks/>
          </p:cNvSpPr>
          <p:nvPr>
            <p:custDataLst>
              <p:tags r:id="rId2"/>
            </p:custDataLst>
          </p:nvPr>
        </p:nvSpPr>
        <p:spPr>
          <a:xfrm>
            <a:off x="1476611" y="2543557"/>
            <a:ext cx="2620941" cy="38774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3"/>
            </p:custDataLst>
          </p:nvPr>
        </p:nvSpPr>
        <p:spPr>
          <a:xfrm>
            <a:off x="1476611" y="2953960"/>
            <a:ext cx="3056935" cy="22156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
        <p:nvSpPr>
          <p:cNvPr id="2" name="椭圆 1">
            <a:extLst>
              <a:ext uri="{FF2B5EF4-FFF2-40B4-BE49-F238E27FC236}">
                <a16:creationId xmlns:a16="http://schemas.microsoft.com/office/drawing/2014/main" id="{6DA949B9-1864-4241-8946-7DEF4D9912BC}"/>
              </a:ext>
            </a:extLst>
          </p:cNvPr>
          <p:cNvSpPr/>
          <p:nvPr/>
        </p:nvSpPr>
        <p:spPr>
          <a:xfrm>
            <a:off x="2247188" y="1347992"/>
            <a:ext cx="1079787" cy="107978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399" dirty="0"/>
              <a:t>04</a:t>
            </a:r>
            <a:endParaRPr lang="zh-CN" altLang="en-US" sz="4399" dirty="0"/>
          </a:p>
        </p:txBody>
      </p:sp>
      <p:pic>
        <p:nvPicPr>
          <p:cNvPr id="9" name="图片 8">
            <a:extLst>
              <a:ext uri="{FF2B5EF4-FFF2-40B4-BE49-F238E27FC236}">
                <a16:creationId xmlns:a16="http://schemas.microsoft.com/office/drawing/2014/main" id="{D94CB40C-2757-440F-B154-2092805C242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59944" y="1165549"/>
            <a:ext cx="3656478" cy="2593053"/>
          </a:xfrm>
          <a:prstGeom prst="rect">
            <a:avLst/>
          </a:prstGeom>
          <a:effectLst>
            <a:outerShdw blurRad="63500" sx="102000" sy="102000" algn="ctr" rotWithShape="0">
              <a:prstClr val="black">
                <a:alpha val="40000"/>
              </a:prstClr>
            </a:outerShdw>
          </a:effectLst>
        </p:spPr>
      </p:pic>
    </p:spTree>
    <p:custDataLst>
      <p:tags r:id="rId1"/>
    </p:custDataLst>
    <p:extLst>
      <p:ext uri="{BB962C8B-B14F-4D97-AF65-F5344CB8AC3E}">
        <p14:creationId xmlns:p14="http://schemas.microsoft.com/office/powerpoint/2010/main" val="139349818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6"/>
          <p:cNvSpPr>
            <a:spLocks/>
          </p:cNvSpPr>
          <p:nvPr/>
        </p:nvSpPr>
        <p:spPr bwMode="auto">
          <a:xfrm>
            <a:off x="756754" y="1538097"/>
            <a:ext cx="3510410" cy="3092510"/>
          </a:xfrm>
          <a:custGeom>
            <a:avLst/>
            <a:gdLst>
              <a:gd name="T0" fmla="*/ 0 w 998"/>
              <a:gd name="T1" fmla="*/ 0 h 861"/>
              <a:gd name="T2" fmla="*/ 998 w 998"/>
              <a:gd name="T3" fmla="*/ 0 h 861"/>
              <a:gd name="T4" fmla="*/ 492 w 998"/>
              <a:gd name="T5" fmla="*/ 861 h 861"/>
              <a:gd name="T6" fmla="*/ 0 w 998"/>
              <a:gd name="T7" fmla="*/ 0 h 861"/>
            </a:gdLst>
            <a:ahLst/>
            <a:cxnLst>
              <a:cxn ang="0">
                <a:pos x="T0" y="T1"/>
              </a:cxn>
              <a:cxn ang="0">
                <a:pos x="T2" y="T3"/>
              </a:cxn>
              <a:cxn ang="0">
                <a:pos x="T4" y="T5"/>
              </a:cxn>
              <a:cxn ang="0">
                <a:pos x="T6" y="T7"/>
              </a:cxn>
            </a:cxnLst>
            <a:rect l="0" t="0" r="r" b="b"/>
            <a:pathLst>
              <a:path w="998" h="861">
                <a:moveTo>
                  <a:pt x="0" y="0"/>
                </a:moveTo>
                <a:lnTo>
                  <a:pt x="998" y="0"/>
                </a:lnTo>
                <a:lnTo>
                  <a:pt x="492" y="861"/>
                </a:lnTo>
                <a:lnTo>
                  <a:pt x="0" y="0"/>
                </a:lnTo>
                <a:close/>
              </a:path>
            </a:pathLst>
          </a:custGeom>
          <a:solidFill>
            <a:schemeClr val="accent1"/>
          </a:solidFill>
          <a:ln w="0">
            <a:noFill/>
            <a:prstDash val="solid"/>
            <a:round/>
            <a:headEnd/>
            <a:tailEnd/>
          </a:ln>
        </p:spPr>
        <p:txBody>
          <a:bodyPr vert="horz" wrap="square" lIns="91423" tIns="45711" rIns="91423" bIns="45711" numCol="1" anchor="t" anchorCtr="0" compatLnSpc="1">
            <a:prstTxWarp prst="textNoShape">
              <a:avLst/>
            </a:prstTxWarp>
          </a:bodyPr>
          <a:lstStyle/>
          <a:p>
            <a:endParaRPr lang="zh-CN" altLang="en-US" sz="1799" dirty="0">
              <a:solidFill>
                <a:schemeClr val="accent1">
                  <a:lumMod val="75000"/>
                </a:schemeClr>
              </a:solidFill>
            </a:endParaRPr>
          </a:p>
        </p:txBody>
      </p:sp>
      <p:sp>
        <p:nvSpPr>
          <p:cNvPr id="28" name="Freeform 11"/>
          <p:cNvSpPr>
            <a:spLocks/>
          </p:cNvSpPr>
          <p:nvPr/>
        </p:nvSpPr>
        <p:spPr bwMode="auto">
          <a:xfrm>
            <a:off x="1049038" y="1012341"/>
            <a:ext cx="2925841" cy="2546444"/>
          </a:xfrm>
          <a:custGeom>
            <a:avLst/>
            <a:gdLst>
              <a:gd name="T0" fmla="*/ 949 w 1896"/>
              <a:gd name="T1" fmla="*/ 0 h 1616"/>
              <a:gd name="T2" fmla="*/ 1896 w 1896"/>
              <a:gd name="T3" fmla="*/ 1616 h 1616"/>
              <a:gd name="T4" fmla="*/ 0 w 1896"/>
              <a:gd name="T5" fmla="*/ 1616 h 1616"/>
              <a:gd name="T6" fmla="*/ 949 w 1896"/>
              <a:gd name="T7" fmla="*/ 0 h 1616"/>
            </a:gdLst>
            <a:ahLst/>
            <a:cxnLst>
              <a:cxn ang="0">
                <a:pos x="T0" y="T1"/>
              </a:cxn>
              <a:cxn ang="0">
                <a:pos x="T2" y="T3"/>
              </a:cxn>
              <a:cxn ang="0">
                <a:pos x="T4" y="T5"/>
              </a:cxn>
              <a:cxn ang="0">
                <a:pos x="T6" y="T7"/>
              </a:cxn>
            </a:cxnLst>
            <a:rect l="0" t="0" r="r" b="b"/>
            <a:pathLst>
              <a:path w="1896" h="1616">
                <a:moveTo>
                  <a:pt x="949" y="0"/>
                </a:moveTo>
                <a:lnTo>
                  <a:pt x="1896" y="1616"/>
                </a:lnTo>
                <a:lnTo>
                  <a:pt x="0" y="1616"/>
                </a:lnTo>
                <a:lnTo>
                  <a:pt x="949" y="0"/>
                </a:lnTo>
                <a:close/>
              </a:path>
            </a:pathLst>
          </a:custGeom>
          <a:noFill/>
          <a:ln w="19050">
            <a:solidFill>
              <a:schemeClr val="accent1"/>
            </a:solidFill>
            <a:prstDash val="solid"/>
            <a:round/>
            <a:headEnd/>
            <a:tailEnd/>
          </a:ln>
        </p:spPr>
        <p:txBody>
          <a:bodyPr vert="horz" wrap="square" lIns="91423" tIns="45711" rIns="91423" bIns="45711" numCol="1" anchor="t" anchorCtr="0" compatLnSpc="1">
            <a:prstTxWarp prst="textNoShape">
              <a:avLst/>
            </a:prstTxWarp>
          </a:bodyPr>
          <a:lstStyle/>
          <a:p>
            <a:endParaRPr lang="zh-CN" altLang="en-US" sz="1799" dirty="0">
              <a:solidFill>
                <a:schemeClr val="bg1"/>
              </a:solidFill>
            </a:endParaRPr>
          </a:p>
        </p:txBody>
      </p:sp>
      <p:sp>
        <p:nvSpPr>
          <p:cNvPr id="24" name="MH_Others_1"/>
          <p:cNvSpPr txBox="1"/>
          <p:nvPr>
            <p:custDataLst>
              <p:tags r:id="rId1"/>
            </p:custDataLst>
          </p:nvPr>
        </p:nvSpPr>
        <p:spPr>
          <a:xfrm>
            <a:off x="1578214" y="1918470"/>
            <a:ext cx="1867489" cy="787793"/>
          </a:xfrm>
          <a:prstGeom prst="rect">
            <a:avLst/>
          </a:prstGeom>
          <a:noFill/>
        </p:spPr>
        <p:txBody>
          <a:bodyPr vert="horz" wrap="square" lIns="0" tIns="0" rIns="0" bIns="0" rtlCol="0" anchor="ctr" anchorCtr="0">
            <a:spAutoFit/>
          </a:bodyPr>
          <a:lstStyle/>
          <a:p>
            <a:pPr algn="ctr"/>
            <a:r>
              <a:rPr lang="zh-CN" altLang="en-US" sz="5119"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25" name="MH_Others_2"/>
          <p:cNvSpPr txBox="1"/>
          <p:nvPr>
            <p:custDataLst>
              <p:tags r:id="rId2"/>
            </p:custDataLst>
          </p:nvPr>
        </p:nvSpPr>
        <p:spPr>
          <a:xfrm>
            <a:off x="1683665" y="2755834"/>
            <a:ext cx="1656587" cy="306271"/>
          </a:xfrm>
          <a:prstGeom prst="rect">
            <a:avLst/>
          </a:prstGeom>
          <a:noFill/>
        </p:spPr>
        <p:txBody>
          <a:bodyPr vert="horz" wrap="square" lIns="0" tIns="0" rIns="0" bIns="0">
            <a:spAutoFit/>
          </a:bodyPr>
          <a:lstStyle/>
          <a:p>
            <a:pPr algn="ctr">
              <a:defRPr/>
            </a:pPr>
            <a:r>
              <a:rPr lang="en-US" altLang="zh-CN" sz="199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199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1">
            <a:extLst>
              <a:ext uri="{FF2B5EF4-FFF2-40B4-BE49-F238E27FC236}">
                <a16:creationId xmlns:a16="http://schemas.microsoft.com/office/drawing/2014/main" id="{AD4D6BEC-2488-46EE-95AC-728E82F8093C}"/>
              </a:ext>
            </a:extLst>
          </p:cNvPr>
          <p:cNvSpPr>
            <a:spLocks noChangeAspect="1"/>
          </p:cNvSpPr>
          <p:nvPr>
            <p:custDataLst>
              <p:tags r:id="rId3"/>
            </p:custDataLst>
          </p:nvPr>
        </p:nvSpPr>
        <p:spPr>
          <a:xfrm>
            <a:off x="4779541" y="1350841"/>
            <a:ext cx="510867" cy="511959"/>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1</a:t>
            </a:r>
          </a:p>
        </p:txBody>
      </p:sp>
      <p:sp>
        <p:nvSpPr>
          <p:cNvPr id="15" name="MH_Other_2">
            <a:extLst>
              <a:ext uri="{FF2B5EF4-FFF2-40B4-BE49-F238E27FC236}">
                <a16:creationId xmlns:a16="http://schemas.microsoft.com/office/drawing/2014/main" id="{BACC2EF8-0F61-4559-8A7C-24629238209B}"/>
              </a:ext>
            </a:extLst>
          </p:cNvPr>
          <p:cNvSpPr>
            <a:spLocks noChangeAspect="1"/>
          </p:cNvSpPr>
          <p:nvPr>
            <p:custDataLst>
              <p:tags r:id="rId4"/>
            </p:custDataLst>
          </p:nvPr>
        </p:nvSpPr>
        <p:spPr>
          <a:xfrm>
            <a:off x="4779541" y="2066803"/>
            <a:ext cx="510867" cy="511959"/>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p>
        </p:txBody>
      </p:sp>
      <p:sp>
        <p:nvSpPr>
          <p:cNvPr id="26" name="MH_Other_3">
            <a:extLst>
              <a:ext uri="{FF2B5EF4-FFF2-40B4-BE49-F238E27FC236}">
                <a16:creationId xmlns:a16="http://schemas.microsoft.com/office/drawing/2014/main" id="{0B98F20B-C700-49E7-8B55-C2C518E5511D}"/>
              </a:ext>
            </a:extLst>
          </p:cNvPr>
          <p:cNvSpPr>
            <a:spLocks noChangeAspect="1"/>
          </p:cNvSpPr>
          <p:nvPr>
            <p:custDataLst>
              <p:tags r:id="rId5"/>
            </p:custDataLst>
          </p:nvPr>
        </p:nvSpPr>
        <p:spPr>
          <a:xfrm>
            <a:off x="4779541" y="2782764"/>
            <a:ext cx="510867" cy="511959"/>
          </a:xfrm>
          <a:prstGeom prst="ellipse">
            <a:avLst/>
          </a:prstGeom>
          <a:solidFill>
            <a:srgbClr val="FFFFFF"/>
          </a:solidFill>
          <a:ln w="57150" cap="flat" cmpd="sng" algn="ctr">
            <a:solidFill>
              <a:schemeClr val="accent3"/>
            </a:solidFill>
            <a:prstDash val="solid"/>
          </a:ln>
          <a:effectLst/>
        </p:spPr>
        <p:txBody>
          <a:bodyPr lIns="0" tIns="0" rIns="0" bIns="0" anchor="ctr"/>
          <a:lstStyle/>
          <a:p>
            <a:pPr algn="ctr">
              <a:defRPr/>
            </a:pPr>
            <a:r>
              <a:rPr lang="en-US" altLang="zh-CN" sz="3000" kern="0" dirty="0">
                <a:solidFill>
                  <a:schemeClr val="accent3"/>
                </a:solidFill>
                <a:latin typeface="Arial" panose="020B0604020202020204" pitchFamily="34" charset="0"/>
                <a:ea typeface="微软雅黑" panose="020B0503020204020204" pitchFamily="34" charset="-122"/>
                <a:sym typeface="Arial" panose="020B0604020202020204" pitchFamily="34" charset="0"/>
              </a:rPr>
              <a:t>3</a:t>
            </a:r>
          </a:p>
        </p:txBody>
      </p:sp>
      <p:sp>
        <p:nvSpPr>
          <p:cNvPr id="29" name="MH_Other_4">
            <a:extLst>
              <a:ext uri="{FF2B5EF4-FFF2-40B4-BE49-F238E27FC236}">
                <a16:creationId xmlns:a16="http://schemas.microsoft.com/office/drawing/2014/main" id="{84F95C9B-0114-4B0B-87F9-4288AB60AE28}"/>
              </a:ext>
            </a:extLst>
          </p:cNvPr>
          <p:cNvSpPr>
            <a:spLocks noChangeAspect="1"/>
          </p:cNvSpPr>
          <p:nvPr>
            <p:custDataLst>
              <p:tags r:id="rId6"/>
            </p:custDataLst>
          </p:nvPr>
        </p:nvSpPr>
        <p:spPr>
          <a:xfrm>
            <a:off x="4779541" y="3498726"/>
            <a:ext cx="510867" cy="511959"/>
          </a:xfrm>
          <a:prstGeom prst="ellipse">
            <a:avLst/>
          </a:prstGeom>
          <a:solidFill>
            <a:srgbClr val="FFFFFF"/>
          </a:solidFill>
          <a:ln w="57150" cap="flat" cmpd="sng" algn="ctr">
            <a:solidFill>
              <a:schemeClr val="accent4"/>
            </a:solidFill>
            <a:prstDash val="solid"/>
          </a:ln>
          <a:effectLst/>
        </p:spPr>
        <p:txBody>
          <a:bodyPr lIns="0" tIns="0" rIns="0" bIns="0" anchor="ctr"/>
          <a:lstStyle/>
          <a:p>
            <a:pPr algn="ctr">
              <a:defRPr/>
            </a:pPr>
            <a:r>
              <a:rPr lang="en-US" altLang="zh-CN" sz="3000" kern="0" dirty="0">
                <a:solidFill>
                  <a:schemeClr val="accent4"/>
                </a:solidFill>
                <a:latin typeface="Arial" panose="020B0604020202020204" pitchFamily="34" charset="0"/>
                <a:ea typeface="微软雅黑" panose="020B0503020204020204" pitchFamily="34" charset="-122"/>
                <a:sym typeface="Arial" panose="020B0604020202020204" pitchFamily="34" charset="0"/>
              </a:rPr>
              <a:t>4</a:t>
            </a:r>
          </a:p>
        </p:txBody>
      </p:sp>
      <p:sp>
        <p:nvSpPr>
          <p:cNvPr id="30" name="MH_Text_1">
            <a:extLst>
              <a:ext uri="{FF2B5EF4-FFF2-40B4-BE49-F238E27FC236}">
                <a16:creationId xmlns:a16="http://schemas.microsoft.com/office/drawing/2014/main" id="{E2DF345A-E7BD-4EFF-9230-4119B61EB8EC}"/>
              </a:ext>
            </a:extLst>
          </p:cNvPr>
          <p:cNvSpPr/>
          <p:nvPr>
            <p:custDataLst>
              <p:tags r:id="rId7"/>
            </p:custDataLst>
          </p:nvPr>
        </p:nvSpPr>
        <p:spPr>
          <a:xfrm>
            <a:off x="5461042" y="1276006"/>
            <a:ext cx="2206347" cy="661631"/>
          </a:xfrm>
          <a:prstGeom prst="rect">
            <a:avLst/>
          </a:prstGeom>
        </p:spPr>
        <p:txBody>
          <a:bodyPr wrap="square" lIns="0" tIns="0" rIns="0" bIns="0" anchor="ctr">
            <a:spAutoFit/>
          </a:bodyPr>
          <a:lstStyle/>
          <a:p>
            <a:r>
              <a:rPr lang="zh-CN" altLang="en-US" sz="2299"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299"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     </a:t>
            </a:r>
          </a:p>
        </p:txBody>
      </p:sp>
      <p:sp>
        <p:nvSpPr>
          <p:cNvPr id="31" name="MH_Text_2">
            <a:extLst>
              <a:ext uri="{FF2B5EF4-FFF2-40B4-BE49-F238E27FC236}">
                <a16:creationId xmlns:a16="http://schemas.microsoft.com/office/drawing/2014/main" id="{49C940A4-C146-45CD-9E7E-F6318DEB9DD9}"/>
              </a:ext>
            </a:extLst>
          </p:cNvPr>
          <p:cNvSpPr/>
          <p:nvPr>
            <p:custDataLst>
              <p:tags r:id="rId8"/>
            </p:custDataLst>
          </p:nvPr>
        </p:nvSpPr>
        <p:spPr>
          <a:xfrm>
            <a:off x="5461043" y="2068902"/>
            <a:ext cx="1924056" cy="507762"/>
          </a:xfrm>
          <a:prstGeom prst="rect">
            <a:avLst/>
          </a:prstGeom>
        </p:spPr>
        <p:txBody>
          <a:bodyPr wrap="square" lIns="0" tIns="0" rIns="0" bIns="0" anchor="ctr">
            <a:spAutoFit/>
          </a:bodyPr>
          <a:lstStyle/>
          <a:p>
            <a:pPr lvl="0"/>
            <a:r>
              <a:rPr lang="zh-CN" altLang="en-US" sz="2299"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2299"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p>
        </p:txBody>
      </p:sp>
      <p:sp>
        <p:nvSpPr>
          <p:cNvPr id="32" name="MH_Text_3">
            <a:extLst>
              <a:ext uri="{FF2B5EF4-FFF2-40B4-BE49-F238E27FC236}">
                <a16:creationId xmlns:a16="http://schemas.microsoft.com/office/drawing/2014/main" id="{42EC4166-1FFC-4CD6-8B7D-FEAE46308B85}"/>
              </a:ext>
            </a:extLst>
          </p:cNvPr>
          <p:cNvSpPr/>
          <p:nvPr>
            <p:custDataLst>
              <p:tags r:id="rId9"/>
            </p:custDataLst>
          </p:nvPr>
        </p:nvSpPr>
        <p:spPr>
          <a:xfrm>
            <a:off x="5461043" y="2784864"/>
            <a:ext cx="1924056" cy="507762"/>
          </a:xfrm>
          <a:prstGeom prst="rect">
            <a:avLst/>
          </a:prstGeom>
        </p:spPr>
        <p:txBody>
          <a:bodyPr wrap="square" lIns="0" tIns="0" rIns="0" bIns="0" anchor="ctr">
            <a:spAutoFit/>
          </a:bodyPr>
          <a:lstStyle/>
          <a:p>
            <a:pPr lvl="0"/>
            <a:r>
              <a:rPr lang="zh-CN" altLang="en-US" sz="2299"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2299"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p>
        </p:txBody>
      </p:sp>
      <p:sp>
        <p:nvSpPr>
          <p:cNvPr id="33" name="MH_Text_4">
            <a:extLst>
              <a:ext uri="{FF2B5EF4-FFF2-40B4-BE49-F238E27FC236}">
                <a16:creationId xmlns:a16="http://schemas.microsoft.com/office/drawing/2014/main" id="{7B141771-CD6C-42C6-AB44-CCD8C83E74F9}"/>
              </a:ext>
            </a:extLst>
          </p:cNvPr>
          <p:cNvSpPr/>
          <p:nvPr>
            <p:custDataLst>
              <p:tags r:id="rId10"/>
            </p:custDataLst>
          </p:nvPr>
        </p:nvSpPr>
        <p:spPr>
          <a:xfrm>
            <a:off x="5461043" y="3500825"/>
            <a:ext cx="1924056" cy="507762"/>
          </a:xfrm>
          <a:prstGeom prst="rect">
            <a:avLst/>
          </a:prstGeom>
        </p:spPr>
        <p:txBody>
          <a:bodyPr wrap="square" lIns="0" tIns="0" rIns="0" bIns="0" anchor="ctr">
            <a:spAutoFit/>
          </a:bodyPr>
          <a:lstStyle/>
          <a:p>
            <a:pPr lvl="0"/>
            <a:r>
              <a:rPr lang="zh-CN" altLang="en-US" sz="2299"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299"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p>
        </p:txBody>
      </p:sp>
    </p:spTree>
    <p:extLst>
      <p:ext uri="{BB962C8B-B14F-4D97-AF65-F5344CB8AC3E}">
        <p14:creationId xmlns:p14="http://schemas.microsoft.com/office/powerpoint/2010/main" val="307448692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grpId="0" nodeType="withEffect" p14:presetBounceEnd="4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40000">
                                          <p:cBhvr additive="base">
                                            <p:cTn id="7" dur="175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8" dur="175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accel="40000" fill="hold" grpId="0" nodeType="withEffect" p14:presetBounceEnd="40000">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14:bounceEnd="40000">
                                          <p:cBhvr additive="base">
                                            <p:cTn id="11" dur="175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12" dur="175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24"/>
                                            </p:tgtEl>
                                            <p:attrNameLst>
                                              <p:attrName>style.visibility</p:attrName>
                                            </p:attrNameLst>
                                          </p:cBhvr>
                                          <p:to>
                                            <p:strVal val="visible"/>
                                          </p:to>
                                        </p:set>
                                        <p:anim by="(-#ppt_w*2)" calcmode="lin" valueType="num">
                                          <p:cBhvr rctx="PPT">
                                            <p:cTn id="17" dur="500" autoRev="1" fill="hold">
                                              <p:stCondLst>
                                                <p:cond delay="0"/>
                                              </p:stCondLst>
                                            </p:cTn>
                                            <p:tgtEl>
                                              <p:spTgt spid="24"/>
                                            </p:tgtEl>
                                            <p:attrNameLst>
                                              <p:attrName>ppt_w</p:attrName>
                                            </p:attrNameLst>
                                          </p:cBhvr>
                                        </p:anim>
                                        <p:anim by="(#ppt_w*0.50)" calcmode="lin" valueType="num">
                                          <p:cBhvr>
                                            <p:cTn id="18" dur="500" decel="50000" autoRev="1" fill="hold">
                                              <p:stCondLst>
                                                <p:cond delay="0"/>
                                              </p:stCondLst>
                                            </p:cTn>
                                            <p:tgtEl>
                                              <p:spTgt spid="24"/>
                                            </p:tgtEl>
                                            <p:attrNameLst>
                                              <p:attrName>ppt_x</p:attrName>
                                            </p:attrNameLst>
                                          </p:cBhvr>
                                        </p:anim>
                                        <p:anim from="(-#ppt_h/2)" to="(#ppt_y)" calcmode="lin" valueType="num">
                                          <p:cBhvr>
                                            <p:cTn id="19" dur="1000" fill="hold">
                                              <p:stCondLst>
                                                <p:cond delay="0"/>
                                              </p:stCondLst>
                                            </p:cTn>
                                            <p:tgtEl>
                                              <p:spTgt spid="24"/>
                                            </p:tgtEl>
                                            <p:attrNameLst>
                                              <p:attrName>ppt_y</p:attrName>
                                            </p:attrNameLst>
                                          </p:cBhvr>
                                        </p:anim>
                                        <p:animRot by="21600000">
                                          <p:cBhvr>
                                            <p:cTn id="20" dur="1000" fill="hold">
                                              <p:stCondLst>
                                                <p:cond delay="0"/>
                                              </p:stCondLst>
                                            </p:cTn>
                                            <p:tgtEl>
                                              <p:spTgt spid="24"/>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5"/>
                                            </p:tgtEl>
                                            <p:attrNameLst>
                                              <p:attrName>style.visibility</p:attrName>
                                            </p:attrNameLst>
                                          </p:cBhvr>
                                          <p:to>
                                            <p:strVal val="visible"/>
                                          </p:to>
                                        </p:set>
                                        <p:anim by="(-#ppt_w*2)" calcmode="lin" valueType="num">
                                          <p:cBhvr rctx="PPT">
                                            <p:cTn id="23" dur="500" autoRev="1" fill="hold">
                                              <p:stCondLst>
                                                <p:cond delay="0"/>
                                              </p:stCondLst>
                                            </p:cTn>
                                            <p:tgtEl>
                                              <p:spTgt spid="25"/>
                                            </p:tgtEl>
                                            <p:attrNameLst>
                                              <p:attrName>ppt_w</p:attrName>
                                            </p:attrNameLst>
                                          </p:cBhvr>
                                        </p:anim>
                                        <p:anim by="(#ppt_w*0.50)" calcmode="lin" valueType="num">
                                          <p:cBhvr>
                                            <p:cTn id="24" dur="500" decel="50000" autoRev="1" fill="hold">
                                              <p:stCondLst>
                                                <p:cond delay="0"/>
                                              </p:stCondLst>
                                            </p:cTn>
                                            <p:tgtEl>
                                              <p:spTgt spid="25"/>
                                            </p:tgtEl>
                                            <p:attrNameLst>
                                              <p:attrName>ppt_x</p:attrName>
                                            </p:attrNameLst>
                                          </p:cBhvr>
                                        </p:anim>
                                        <p:anim from="(-#ppt_h/2)" to="(#ppt_y)" calcmode="lin" valueType="num">
                                          <p:cBhvr>
                                            <p:cTn id="25" dur="1000" fill="hold">
                                              <p:stCondLst>
                                                <p:cond delay="0"/>
                                              </p:stCondLst>
                                            </p:cTn>
                                            <p:tgtEl>
                                              <p:spTgt spid="25"/>
                                            </p:tgtEl>
                                            <p:attrNameLst>
                                              <p:attrName>ppt_y</p:attrName>
                                            </p:attrNameLst>
                                          </p:cBhvr>
                                        </p:anim>
                                        <p:animRot by="21600000">
                                          <p:cBhvr>
                                            <p:cTn id="26" dur="1000" fill="hold">
                                              <p:stCondLst>
                                                <p:cond delay="0"/>
                                              </p:stCondLst>
                                            </p:cTn>
                                            <p:tgtEl>
                                              <p:spTgt spid="25"/>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0-#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0-#ppt_w/2"/>
                                              </p:val>
                                            </p:tav>
                                            <p:tav tm="100000">
                                              <p:val>
                                                <p:strVal val="#ppt_x"/>
                                              </p:val>
                                            </p:tav>
                                          </p:tavLst>
                                        </p:anim>
                                        <p:anim calcmode="lin" valueType="num">
                                          <p:cBhvr additive="base">
                                            <p:cTn id="46"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0-#ppt_w/2"/>
                                              </p:val>
                                            </p:tav>
                                            <p:tav tm="100000">
                                              <p:val>
                                                <p:strVal val="#ppt_x"/>
                                              </p:val>
                                            </p:tav>
                                          </p:tavLst>
                                        </p:anim>
                                        <p:anim calcmode="lin" valueType="num">
                                          <p:cBhvr additive="base">
                                            <p:cTn id="52" dur="500" fill="hold"/>
                                            <p:tgtEl>
                                              <p:spTgt spid="2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0-#ppt_w/2"/>
                                              </p:val>
                                            </p:tav>
                                            <p:tav tm="100000">
                                              <p:val>
                                                <p:strVal val="#ppt_x"/>
                                              </p:val>
                                            </p:tav>
                                          </p:tavLst>
                                        </p:anim>
                                        <p:anim calcmode="lin" valueType="num">
                                          <p:cBhvr additive="base">
                                            <p:cTn id="56"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0-#ppt_w/2"/>
                                              </p:val>
                                            </p:tav>
                                            <p:tav tm="100000">
                                              <p:val>
                                                <p:strVal val="#ppt_x"/>
                                              </p:val>
                                            </p:tav>
                                          </p:tavLst>
                                        </p:anim>
                                        <p:anim calcmode="lin" valueType="num">
                                          <p:cBhvr additive="base">
                                            <p:cTn id="62" dur="500" fill="hold"/>
                                            <p:tgtEl>
                                              <p:spTgt spid="29"/>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0-#ppt_w/2"/>
                                              </p:val>
                                            </p:tav>
                                            <p:tav tm="100000">
                                              <p:val>
                                                <p:strVal val="#ppt_x"/>
                                              </p:val>
                                            </p:tav>
                                          </p:tavLst>
                                        </p:anim>
                                        <p:anim calcmode="lin" valueType="num">
                                          <p:cBhvr additive="base">
                                            <p:cTn id="66"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4" grpId="0"/>
          <p:bldP spid="25" grpId="0"/>
          <p:bldP spid="14" grpId="0" animBg="1"/>
          <p:bldP spid="15" grpId="0" animBg="1"/>
          <p:bldP spid="26" grpId="0" animBg="1"/>
          <p:bldP spid="29" grpId="0" animBg="1"/>
          <p:bldP spid="30" grpId="0"/>
          <p:bldP spid="31" grpId="0"/>
          <p:bldP spid="32"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750" fill="hold"/>
                                            <p:tgtEl>
                                              <p:spTgt spid="27"/>
                                            </p:tgtEl>
                                            <p:attrNameLst>
                                              <p:attrName>ppt_x</p:attrName>
                                            </p:attrNameLst>
                                          </p:cBhvr>
                                          <p:tavLst>
                                            <p:tav tm="0">
                                              <p:val>
                                                <p:strVal val="#ppt_x"/>
                                              </p:val>
                                            </p:tav>
                                            <p:tav tm="100000">
                                              <p:val>
                                                <p:strVal val="#ppt_x"/>
                                              </p:val>
                                            </p:tav>
                                          </p:tavLst>
                                        </p:anim>
                                        <p:anim calcmode="lin" valueType="num">
                                          <p:cBhvr additive="base">
                                            <p:cTn id="8" dur="175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accel="4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750" fill="hold"/>
                                            <p:tgtEl>
                                              <p:spTgt spid="28"/>
                                            </p:tgtEl>
                                            <p:attrNameLst>
                                              <p:attrName>ppt_x</p:attrName>
                                            </p:attrNameLst>
                                          </p:cBhvr>
                                          <p:tavLst>
                                            <p:tav tm="0">
                                              <p:val>
                                                <p:strVal val="#ppt_x"/>
                                              </p:val>
                                            </p:tav>
                                            <p:tav tm="100000">
                                              <p:val>
                                                <p:strVal val="#ppt_x"/>
                                              </p:val>
                                            </p:tav>
                                          </p:tavLst>
                                        </p:anim>
                                        <p:anim calcmode="lin" valueType="num">
                                          <p:cBhvr additive="base">
                                            <p:cTn id="12" dur="175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24"/>
                                            </p:tgtEl>
                                            <p:attrNameLst>
                                              <p:attrName>style.visibility</p:attrName>
                                            </p:attrNameLst>
                                          </p:cBhvr>
                                          <p:to>
                                            <p:strVal val="visible"/>
                                          </p:to>
                                        </p:set>
                                        <p:anim by="(-#ppt_w*2)" calcmode="lin" valueType="num">
                                          <p:cBhvr rctx="PPT">
                                            <p:cTn id="17" dur="500" autoRev="1" fill="hold">
                                              <p:stCondLst>
                                                <p:cond delay="0"/>
                                              </p:stCondLst>
                                            </p:cTn>
                                            <p:tgtEl>
                                              <p:spTgt spid="24"/>
                                            </p:tgtEl>
                                            <p:attrNameLst>
                                              <p:attrName>ppt_w</p:attrName>
                                            </p:attrNameLst>
                                          </p:cBhvr>
                                        </p:anim>
                                        <p:anim by="(#ppt_w*0.50)" calcmode="lin" valueType="num">
                                          <p:cBhvr>
                                            <p:cTn id="18" dur="500" decel="50000" autoRev="1" fill="hold">
                                              <p:stCondLst>
                                                <p:cond delay="0"/>
                                              </p:stCondLst>
                                            </p:cTn>
                                            <p:tgtEl>
                                              <p:spTgt spid="24"/>
                                            </p:tgtEl>
                                            <p:attrNameLst>
                                              <p:attrName>ppt_x</p:attrName>
                                            </p:attrNameLst>
                                          </p:cBhvr>
                                        </p:anim>
                                        <p:anim from="(-#ppt_h/2)" to="(#ppt_y)" calcmode="lin" valueType="num">
                                          <p:cBhvr>
                                            <p:cTn id="19" dur="1000" fill="hold">
                                              <p:stCondLst>
                                                <p:cond delay="0"/>
                                              </p:stCondLst>
                                            </p:cTn>
                                            <p:tgtEl>
                                              <p:spTgt spid="24"/>
                                            </p:tgtEl>
                                            <p:attrNameLst>
                                              <p:attrName>ppt_y</p:attrName>
                                            </p:attrNameLst>
                                          </p:cBhvr>
                                        </p:anim>
                                        <p:animRot by="21600000">
                                          <p:cBhvr>
                                            <p:cTn id="20" dur="1000" fill="hold">
                                              <p:stCondLst>
                                                <p:cond delay="0"/>
                                              </p:stCondLst>
                                            </p:cTn>
                                            <p:tgtEl>
                                              <p:spTgt spid="24"/>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5"/>
                                            </p:tgtEl>
                                            <p:attrNameLst>
                                              <p:attrName>style.visibility</p:attrName>
                                            </p:attrNameLst>
                                          </p:cBhvr>
                                          <p:to>
                                            <p:strVal val="visible"/>
                                          </p:to>
                                        </p:set>
                                        <p:anim by="(-#ppt_w*2)" calcmode="lin" valueType="num">
                                          <p:cBhvr rctx="PPT">
                                            <p:cTn id="23" dur="500" autoRev="1" fill="hold">
                                              <p:stCondLst>
                                                <p:cond delay="0"/>
                                              </p:stCondLst>
                                            </p:cTn>
                                            <p:tgtEl>
                                              <p:spTgt spid="25"/>
                                            </p:tgtEl>
                                            <p:attrNameLst>
                                              <p:attrName>ppt_w</p:attrName>
                                            </p:attrNameLst>
                                          </p:cBhvr>
                                        </p:anim>
                                        <p:anim by="(#ppt_w*0.50)" calcmode="lin" valueType="num">
                                          <p:cBhvr>
                                            <p:cTn id="24" dur="500" decel="50000" autoRev="1" fill="hold">
                                              <p:stCondLst>
                                                <p:cond delay="0"/>
                                              </p:stCondLst>
                                            </p:cTn>
                                            <p:tgtEl>
                                              <p:spTgt spid="25"/>
                                            </p:tgtEl>
                                            <p:attrNameLst>
                                              <p:attrName>ppt_x</p:attrName>
                                            </p:attrNameLst>
                                          </p:cBhvr>
                                        </p:anim>
                                        <p:anim from="(-#ppt_h/2)" to="(#ppt_y)" calcmode="lin" valueType="num">
                                          <p:cBhvr>
                                            <p:cTn id="25" dur="1000" fill="hold">
                                              <p:stCondLst>
                                                <p:cond delay="0"/>
                                              </p:stCondLst>
                                            </p:cTn>
                                            <p:tgtEl>
                                              <p:spTgt spid="25"/>
                                            </p:tgtEl>
                                            <p:attrNameLst>
                                              <p:attrName>ppt_y</p:attrName>
                                            </p:attrNameLst>
                                          </p:cBhvr>
                                        </p:anim>
                                        <p:animRot by="21600000">
                                          <p:cBhvr>
                                            <p:cTn id="26" dur="1000" fill="hold">
                                              <p:stCondLst>
                                                <p:cond delay="0"/>
                                              </p:stCondLst>
                                            </p:cTn>
                                            <p:tgtEl>
                                              <p:spTgt spid="25"/>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0-#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0-#ppt_w/2"/>
                                              </p:val>
                                            </p:tav>
                                            <p:tav tm="100000">
                                              <p:val>
                                                <p:strVal val="#ppt_x"/>
                                              </p:val>
                                            </p:tav>
                                          </p:tavLst>
                                        </p:anim>
                                        <p:anim calcmode="lin" valueType="num">
                                          <p:cBhvr additive="base">
                                            <p:cTn id="46"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0-#ppt_w/2"/>
                                              </p:val>
                                            </p:tav>
                                            <p:tav tm="100000">
                                              <p:val>
                                                <p:strVal val="#ppt_x"/>
                                              </p:val>
                                            </p:tav>
                                          </p:tavLst>
                                        </p:anim>
                                        <p:anim calcmode="lin" valueType="num">
                                          <p:cBhvr additive="base">
                                            <p:cTn id="52" dur="500" fill="hold"/>
                                            <p:tgtEl>
                                              <p:spTgt spid="2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0-#ppt_w/2"/>
                                              </p:val>
                                            </p:tav>
                                            <p:tav tm="100000">
                                              <p:val>
                                                <p:strVal val="#ppt_x"/>
                                              </p:val>
                                            </p:tav>
                                          </p:tavLst>
                                        </p:anim>
                                        <p:anim calcmode="lin" valueType="num">
                                          <p:cBhvr additive="base">
                                            <p:cTn id="56"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0-#ppt_w/2"/>
                                              </p:val>
                                            </p:tav>
                                            <p:tav tm="100000">
                                              <p:val>
                                                <p:strVal val="#ppt_x"/>
                                              </p:val>
                                            </p:tav>
                                          </p:tavLst>
                                        </p:anim>
                                        <p:anim calcmode="lin" valueType="num">
                                          <p:cBhvr additive="base">
                                            <p:cTn id="62" dur="500" fill="hold"/>
                                            <p:tgtEl>
                                              <p:spTgt spid="29"/>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0-#ppt_w/2"/>
                                              </p:val>
                                            </p:tav>
                                            <p:tav tm="100000">
                                              <p:val>
                                                <p:strVal val="#ppt_x"/>
                                              </p:val>
                                            </p:tav>
                                          </p:tavLst>
                                        </p:anim>
                                        <p:anim calcmode="lin" valueType="num">
                                          <p:cBhvr additive="base">
                                            <p:cTn id="66"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4" grpId="0"/>
          <p:bldP spid="25" grpId="0"/>
          <p:bldP spid="14" grpId="0" animBg="1"/>
          <p:bldP spid="15" grpId="0" animBg="1"/>
          <p:bldP spid="26" grpId="0" animBg="1"/>
          <p:bldP spid="29" grpId="0" animBg="1"/>
          <p:bldP spid="30" grpId="0"/>
          <p:bldP spid="31" grpId="0"/>
          <p:bldP spid="32" grpId="0"/>
          <p:bldP spid="3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Freeform 17"/>
          <p:cNvSpPr>
            <a:spLocks noEditPoints="1"/>
          </p:cNvSpPr>
          <p:nvPr/>
        </p:nvSpPr>
        <p:spPr bwMode="auto">
          <a:xfrm>
            <a:off x="3414283" y="1461589"/>
            <a:ext cx="438381" cy="350381"/>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chemeClr val="accent2"/>
          </a:solidFill>
          <a:ln>
            <a:noFill/>
          </a:ln>
        </p:spPr>
        <p:txBody>
          <a:bodyPr vert="horz" wrap="square" lIns="68565" tIns="34282" rIns="68565" bIns="34282" numCol="1" anchor="t" anchorCtr="0" compatLnSpc="1">
            <a:prstTxWarp prst="textNoShape">
              <a:avLst/>
            </a:prstTxWarp>
          </a:bodyPr>
          <a:lstStyle/>
          <a:p>
            <a:endParaRPr lang="en-US" sz="1400" dirty="0"/>
          </a:p>
        </p:txBody>
      </p:sp>
      <p:sp>
        <p:nvSpPr>
          <p:cNvPr id="87" name="Freeform 22"/>
          <p:cNvSpPr>
            <a:spLocks noEditPoints="1"/>
          </p:cNvSpPr>
          <p:nvPr/>
        </p:nvSpPr>
        <p:spPr bwMode="auto">
          <a:xfrm>
            <a:off x="5225455" y="1452898"/>
            <a:ext cx="388703" cy="388235"/>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accent3"/>
          </a:solidFill>
          <a:ln>
            <a:noFill/>
          </a:ln>
        </p:spPr>
        <p:txBody>
          <a:bodyPr vert="horz" wrap="square" lIns="68565" tIns="34282" rIns="68565" bIns="34282" numCol="1" anchor="t" anchorCtr="0" compatLnSpc="1">
            <a:prstTxWarp prst="textNoShape">
              <a:avLst/>
            </a:prstTxWarp>
          </a:bodyPr>
          <a:lstStyle/>
          <a:p>
            <a:endParaRPr lang="en-US" sz="1400" dirty="0"/>
          </a:p>
        </p:txBody>
      </p:sp>
      <p:sp>
        <p:nvSpPr>
          <p:cNvPr id="88" name="Freeform 27"/>
          <p:cNvSpPr>
            <a:spLocks noEditPoints="1"/>
          </p:cNvSpPr>
          <p:nvPr/>
        </p:nvSpPr>
        <p:spPr bwMode="auto">
          <a:xfrm>
            <a:off x="6947444" y="1462129"/>
            <a:ext cx="517385" cy="369770"/>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chemeClr val="accent4"/>
          </a:solidFill>
          <a:ln>
            <a:noFill/>
          </a:ln>
        </p:spPr>
        <p:txBody>
          <a:bodyPr vert="horz" wrap="square" lIns="68565" tIns="34282" rIns="68565" bIns="34282" numCol="1" anchor="t" anchorCtr="0" compatLnSpc="1">
            <a:prstTxWarp prst="textNoShape">
              <a:avLst/>
            </a:prstTxWarp>
          </a:bodyPr>
          <a:lstStyle/>
          <a:p>
            <a:endParaRPr lang="en-US" sz="1400" dirty="0"/>
          </a:p>
        </p:txBody>
      </p:sp>
      <p:sp>
        <p:nvSpPr>
          <p:cNvPr id="89" name="Freeform 62"/>
          <p:cNvSpPr>
            <a:spLocks noEditPoints="1"/>
          </p:cNvSpPr>
          <p:nvPr/>
        </p:nvSpPr>
        <p:spPr bwMode="auto">
          <a:xfrm>
            <a:off x="1584851" y="1417337"/>
            <a:ext cx="511568" cy="456145"/>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chemeClr val="accent1"/>
          </a:solidFill>
          <a:ln>
            <a:noFill/>
          </a:ln>
        </p:spPr>
        <p:txBody>
          <a:bodyPr vert="horz" wrap="square" lIns="68565" tIns="34282" rIns="68565" bIns="34282" numCol="1" anchor="t" anchorCtr="0" compatLnSpc="1">
            <a:prstTxWarp prst="textNoShape">
              <a:avLst/>
            </a:prstTxWarp>
          </a:bodyPr>
          <a:lstStyle/>
          <a:p>
            <a:endParaRPr lang="zh-CN" altLang="en-US" sz="1400"/>
          </a:p>
        </p:txBody>
      </p:sp>
      <p:sp>
        <p:nvSpPr>
          <p:cNvPr id="90" name="文本框 89"/>
          <p:cNvSpPr txBox="1"/>
          <p:nvPr/>
        </p:nvSpPr>
        <p:spPr>
          <a:xfrm>
            <a:off x="1263631" y="1929810"/>
            <a:ext cx="1154010" cy="284611"/>
          </a:xfrm>
          <a:prstGeom prst="rect">
            <a:avLst/>
          </a:prstGeom>
          <a:noFill/>
        </p:spPr>
        <p:txBody>
          <a:bodyPr wrap="square" lIns="68565" tIns="34282" rIns="68565" bIns="34282" rtlCol="0">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rPr>
              <a:t>请输入标题</a:t>
            </a:r>
          </a:p>
        </p:txBody>
      </p:sp>
      <p:sp>
        <p:nvSpPr>
          <p:cNvPr id="91" name="文本框 90"/>
          <p:cNvSpPr txBox="1"/>
          <p:nvPr/>
        </p:nvSpPr>
        <p:spPr>
          <a:xfrm>
            <a:off x="3056472" y="1929810"/>
            <a:ext cx="1154010" cy="284611"/>
          </a:xfrm>
          <a:prstGeom prst="rect">
            <a:avLst/>
          </a:prstGeom>
          <a:noFill/>
        </p:spPr>
        <p:txBody>
          <a:bodyPr wrap="square" lIns="68565" tIns="34282" rIns="68565" bIns="34282" rtlCol="0">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rPr>
              <a:t>请输入标题</a:t>
            </a:r>
          </a:p>
        </p:txBody>
      </p:sp>
      <p:sp>
        <p:nvSpPr>
          <p:cNvPr id="92" name="文本框 91"/>
          <p:cNvSpPr txBox="1"/>
          <p:nvPr/>
        </p:nvSpPr>
        <p:spPr>
          <a:xfrm>
            <a:off x="4842801" y="1929810"/>
            <a:ext cx="1154010" cy="284611"/>
          </a:xfrm>
          <a:prstGeom prst="rect">
            <a:avLst/>
          </a:prstGeom>
          <a:noFill/>
        </p:spPr>
        <p:txBody>
          <a:bodyPr wrap="square" lIns="68565" tIns="34282" rIns="68565" bIns="34282" rtlCol="0">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rPr>
              <a:t>请输入标题</a:t>
            </a:r>
          </a:p>
        </p:txBody>
      </p:sp>
      <p:sp>
        <p:nvSpPr>
          <p:cNvPr id="93" name="Rectangle 4"/>
          <p:cNvSpPr/>
          <p:nvPr/>
        </p:nvSpPr>
        <p:spPr>
          <a:xfrm flipH="1">
            <a:off x="1076356" y="2715722"/>
            <a:ext cx="1528557" cy="16556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2" rIns="68565" bIns="34282" rtlCol="0" anchor="ctr"/>
          <a:lstStyle/>
          <a:p>
            <a:pPr algn="ctr"/>
            <a:endParaRPr lang="en-US" sz="1799" dirty="0">
              <a:solidFill>
                <a:schemeClr val="tx1"/>
              </a:solidFill>
            </a:endParaRPr>
          </a:p>
        </p:txBody>
      </p:sp>
      <p:sp>
        <p:nvSpPr>
          <p:cNvPr id="94" name="Rectangle 4"/>
          <p:cNvSpPr/>
          <p:nvPr/>
        </p:nvSpPr>
        <p:spPr>
          <a:xfrm flipH="1">
            <a:off x="2864856" y="2715722"/>
            <a:ext cx="1528557" cy="16556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2" rIns="68565" bIns="34282" rtlCol="0" anchor="ctr"/>
          <a:lstStyle/>
          <a:p>
            <a:pPr algn="ctr"/>
            <a:endParaRPr lang="en-US" sz="1799" dirty="0">
              <a:solidFill>
                <a:schemeClr val="tx1"/>
              </a:solidFill>
            </a:endParaRPr>
          </a:p>
        </p:txBody>
      </p:sp>
      <p:sp>
        <p:nvSpPr>
          <p:cNvPr id="95" name="Rectangle 4"/>
          <p:cNvSpPr/>
          <p:nvPr/>
        </p:nvSpPr>
        <p:spPr>
          <a:xfrm flipH="1">
            <a:off x="4653356" y="2715722"/>
            <a:ext cx="1528557" cy="16556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2" rIns="68565" bIns="34282" rtlCol="0" anchor="ctr"/>
          <a:lstStyle/>
          <a:p>
            <a:pPr algn="ctr"/>
            <a:endParaRPr lang="en-US" sz="1799" dirty="0">
              <a:solidFill>
                <a:schemeClr val="tx1"/>
              </a:solidFill>
            </a:endParaRPr>
          </a:p>
        </p:txBody>
      </p:sp>
      <p:sp>
        <p:nvSpPr>
          <p:cNvPr id="96" name="Rectangle 4"/>
          <p:cNvSpPr/>
          <p:nvPr/>
        </p:nvSpPr>
        <p:spPr>
          <a:xfrm flipH="1">
            <a:off x="6441856" y="2715722"/>
            <a:ext cx="1528557" cy="16556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2" rIns="68565" bIns="34282" rtlCol="0" anchor="ctr"/>
          <a:lstStyle/>
          <a:p>
            <a:pPr algn="ctr"/>
            <a:endParaRPr lang="en-US" sz="1799" dirty="0">
              <a:solidFill>
                <a:schemeClr val="tx1"/>
              </a:solidFill>
            </a:endParaRPr>
          </a:p>
        </p:txBody>
      </p:sp>
      <p:sp>
        <p:nvSpPr>
          <p:cNvPr id="97" name="文本框 96"/>
          <p:cNvSpPr txBox="1"/>
          <p:nvPr/>
        </p:nvSpPr>
        <p:spPr>
          <a:xfrm>
            <a:off x="6629133" y="1929810"/>
            <a:ext cx="1154010" cy="284611"/>
          </a:xfrm>
          <a:prstGeom prst="rect">
            <a:avLst/>
          </a:prstGeom>
          <a:noFill/>
        </p:spPr>
        <p:txBody>
          <a:bodyPr wrap="square" lIns="68565" tIns="34282" rIns="68565" bIns="34282" rtlCol="0">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rPr>
              <a:t>请输入标题</a:t>
            </a:r>
          </a:p>
        </p:txBody>
      </p:sp>
      <p:pic>
        <p:nvPicPr>
          <p:cNvPr id="98" name="图片 97"/>
          <p:cNvPicPr>
            <a:picLocks noChangeAspect="1"/>
          </p:cNvPicPr>
          <p:nvPr/>
        </p:nvPicPr>
        <p:blipFill>
          <a:blip r:embed="rId3" cstate="print"/>
          <a:stretch>
            <a:fillRect/>
          </a:stretch>
        </p:blipFill>
        <p:spPr>
          <a:xfrm>
            <a:off x="1076358" y="2975193"/>
            <a:ext cx="1528557" cy="1143360"/>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99" name="图片 98"/>
          <p:cNvPicPr>
            <a:picLocks noChangeAspect="1"/>
          </p:cNvPicPr>
          <p:nvPr/>
        </p:nvPicPr>
        <p:blipFill>
          <a:blip r:embed="rId3" cstate="print"/>
          <a:stretch>
            <a:fillRect/>
          </a:stretch>
        </p:blipFill>
        <p:spPr>
          <a:xfrm>
            <a:off x="2864858" y="2975187"/>
            <a:ext cx="1528557" cy="1143360"/>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100" name="图片 99"/>
          <p:cNvPicPr>
            <a:picLocks noChangeAspect="1"/>
          </p:cNvPicPr>
          <p:nvPr/>
        </p:nvPicPr>
        <p:blipFill>
          <a:blip r:embed="rId3" cstate="print"/>
          <a:stretch>
            <a:fillRect/>
          </a:stretch>
        </p:blipFill>
        <p:spPr>
          <a:xfrm>
            <a:off x="4653358" y="2975186"/>
            <a:ext cx="1528557" cy="1143360"/>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101" name="图片 100"/>
          <p:cNvPicPr>
            <a:picLocks noChangeAspect="1"/>
          </p:cNvPicPr>
          <p:nvPr/>
        </p:nvPicPr>
        <p:blipFill>
          <a:blip r:embed="rId3" cstate="print"/>
          <a:stretch>
            <a:fillRect/>
          </a:stretch>
        </p:blipFill>
        <p:spPr>
          <a:xfrm>
            <a:off x="6441858" y="2975187"/>
            <a:ext cx="1528557" cy="1143360"/>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Tree>
    <p:extLst>
      <p:ext uri="{BB962C8B-B14F-4D97-AF65-F5344CB8AC3E}">
        <p14:creationId xmlns:p14="http://schemas.microsoft.com/office/powerpoint/2010/main" val="189185860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750"/>
                                        <p:tgtEl>
                                          <p:spTgt spid="89"/>
                                        </p:tgtEl>
                                      </p:cBhvr>
                                    </p:animEffect>
                                    <p:anim calcmode="lin" valueType="num">
                                      <p:cBhvr>
                                        <p:cTn id="8" dur="750" fill="hold"/>
                                        <p:tgtEl>
                                          <p:spTgt spid="89"/>
                                        </p:tgtEl>
                                        <p:attrNameLst>
                                          <p:attrName>ppt_x</p:attrName>
                                        </p:attrNameLst>
                                      </p:cBhvr>
                                      <p:tavLst>
                                        <p:tav tm="0">
                                          <p:val>
                                            <p:strVal val="#ppt_x"/>
                                          </p:val>
                                        </p:tav>
                                        <p:tav tm="100000">
                                          <p:val>
                                            <p:strVal val="#ppt_x"/>
                                          </p:val>
                                        </p:tav>
                                      </p:tavLst>
                                    </p:anim>
                                    <p:anim calcmode="lin" valueType="num">
                                      <p:cBhvr>
                                        <p:cTn id="9" dur="750" fill="hold"/>
                                        <p:tgtEl>
                                          <p:spTgt spid="8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fade">
                                      <p:cBhvr>
                                        <p:cTn id="12" dur="750"/>
                                        <p:tgtEl>
                                          <p:spTgt spid="90"/>
                                        </p:tgtEl>
                                      </p:cBhvr>
                                    </p:animEffect>
                                    <p:anim calcmode="lin" valueType="num">
                                      <p:cBhvr>
                                        <p:cTn id="13" dur="750" fill="hold"/>
                                        <p:tgtEl>
                                          <p:spTgt spid="90"/>
                                        </p:tgtEl>
                                        <p:attrNameLst>
                                          <p:attrName>ppt_x</p:attrName>
                                        </p:attrNameLst>
                                      </p:cBhvr>
                                      <p:tavLst>
                                        <p:tav tm="0">
                                          <p:val>
                                            <p:strVal val="#ppt_x"/>
                                          </p:val>
                                        </p:tav>
                                        <p:tav tm="100000">
                                          <p:val>
                                            <p:strVal val="#ppt_x"/>
                                          </p:val>
                                        </p:tav>
                                      </p:tavLst>
                                    </p:anim>
                                    <p:anim calcmode="lin" valueType="num">
                                      <p:cBhvr>
                                        <p:cTn id="14" dur="750" fill="hold"/>
                                        <p:tgtEl>
                                          <p:spTgt spid="9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3"/>
                                        </p:tgtEl>
                                        <p:attrNameLst>
                                          <p:attrName>style.visibility</p:attrName>
                                        </p:attrNameLst>
                                      </p:cBhvr>
                                      <p:to>
                                        <p:strVal val="visible"/>
                                      </p:to>
                                    </p:set>
                                    <p:animEffect transition="in" filter="fade">
                                      <p:cBhvr>
                                        <p:cTn id="17" dur="750"/>
                                        <p:tgtEl>
                                          <p:spTgt spid="93"/>
                                        </p:tgtEl>
                                      </p:cBhvr>
                                    </p:animEffect>
                                    <p:anim calcmode="lin" valueType="num">
                                      <p:cBhvr>
                                        <p:cTn id="18" dur="750" fill="hold"/>
                                        <p:tgtEl>
                                          <p:spTgt spid="93"/>
                                        </p:tgtEl>
                                        <p:attrNameLst>
                                          <p:attrName>ppt_x</p:attrName>
                                        </p:attrNameLst>
                                      </p:cBhvr>
                                      <p:tavLst>
                                        <p:tav tm="0">
                                          <p:val>
                                            <p:strVal val="#ppt_x"/>
                                          </p:val>
                                        </p:tav>
                                        <p:tav tm="100000">
                                          <p:val>
                                            <p:strVal val="#ppt_x"/>
                                          </p:val>
                                        </p:tav>
                                      </p:tavLst>
                                    </p:anim>
                                    <p:anim calcmode="lin" valueType="num">
                                      <p:cBhvr>
                                        <p:cTn id="19" dur="750" fill="hold"/>
                                        <p:tgtEl>
                                          <p:spTgt spid="9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98"/>
                                        </p:tgtEl>
                                        <p:attrNameLst>
                                          <p:attrName>style.visibility</p:attrName>
                                        </p:attrNameLst>
                                      </p:cBhvr>
                                      <p:to>
                                        <p:strVal val="visible"/>
                                      </p:to>
                                    </p:set>
                                    <p:animEffect transition="in" filter="fade">
                                      <p:cBhvr>
                                        <p:cTn id="22" dur="750"/>
                                        <p:tgtEl>
                                          <p:spTgt spid="98"/>
                                        </p:tgtEl>
                                      </p:cBhvr>
                                    </p:animEffect>
                                    <p:anim calcmode="lin" valueType="num">
                                      <p:cBhvr>
                                        <p:cTn id="23" dur="750" fill="hold"/>
                                        <p:tgtEl>
                                          <p:spTgt spid="98"/>
                                        </p:tgtEl>
                                        <p:attrNameLst>
                                          <p:attrName>ppt_x</p:attrName>
                                        </p:attrNameLst>
                                      </p:cBhvr>
                                      <p:tavLst>
                                        <p:tav tm="0">
                                          <p:val>
                                            <p:strVal val="#ppt_x"/>
                                          </p:val>
                                        </p:tav>
                                        <p:tav tm="100000">
                                          <p:val>
                                            <p:strVal val="#ppt_x"/>
                                          </p:val>
                                        </p:tav>
                                      </p:tavLst>
                                    </p:anim>
                                    <p:anim calcmode="lin" valueType="num">
                                      <p:cBhvr>
                                        <p:cTn id="24" dur="750" fill="hold"/>
                                        <p:tgtEl>
                                          <p:spTgt spid="9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750"/>
                                        <p:tgtEl>
                                          <p:spTgt spid="45"/>
                                        </p:tgtEl>
                                      </p:cBhvr>
                                    </p:animEffect>
                                    <p:anim calcmode="lin" valueType="num">
                                      <p:cBhvr>
                                        <p:cTn id="28" dur="750" fill="hold"/>
                                        <p:tgtEl>
                                          <p:spTgt spid="45"/>
                                        </p:tgtEl>
                                        <p:attrNameLst>
                                          <p:attrName>ppt_x</p:attrName>
                                        </p:attrNameLst>
                                      </p:cBhvr>
                                      <p:tavLst>
                                        <p:tav tm="0">
                                          <p:val>
                                            <p:strVal val="#ppt_x"/>
                                          </p:val>
                                        </p:tav>
                                        <p:tav tm="100000">
                                          <p:val>
                                            <p:strVal val="#ppt_x"/>
                                          </p:val>
                                        </p:tav>
                                      </p:tavLst>
                                    </p:anim>
                                    <p:anim calcmode="lin" valueType="num">
                                      <p:cBhvr>
                                        <p:cTn id="29" dur="750" fill="hold"/>
                                        <p:tgtEl>
                                          <p:spTgt spid="4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91"/>
                                        </p:tgtEl>
                                        <p:attrNameLst>
                                          <p:attrName>style.visibility</p:attrName>
                                        </p:attrNameLst>
                                      </p:cBhvr>
                                      <p:to>
                                        <p:strVal val="visible"/>
                                      </p:to>
                                    </p:set>
                                    <p:animEffect transition="in" filter="fade">
                                      <p:cBhvr>
                                        <p:cTn id="32" dur="750"/>
                                        <p:tgtEl>
                                          <p:spTgt spid="91"/>
                                        </p:tgtEl>
                                      </p:cBhvr>
                                    </p:animEffect>
                                    <p:anim calcmode="lin" valueType="num">
                                      <p:cBhvr>
                                        <p:cTn id="33" dur="750" fill="hold"/>
                                        <p:tgtEl>
                                          <p:spTgt spid="91"/>
                                        </p:tgtEl>
                                        <p:attrNameLst>
                                          <p:attrName>ppt_x</p:attrName>
                                        </p:attrNameLst>
                                      </p:cBhvr>
                                      <p:tavLst>
                                        <p:tav tm="0">
                                          <p:val>
                                            <p:strVal val="#ppt_x"/>
                                          </p:val>
                                        </p:tav>
                                        <p:tav tm="100000">
                                          <p:val>
                                            <p:strVal val="#ppt_x"/>
                                          </p:val>
                                        </p:tav>
                                      </p:tavLst>
                                    </p:anim>
                                    <p:anim calcmode="lin" valueType="num">
                                      <p:cBhvr>
                                        <p:cTn id="34" dur="750" fill="hold"/>
                                        <p:tgtEl>
                                          <p:spTgt spid="9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94"/>
                                        </p:tgtEl>
                                        <p:attrNameLst>
                                          <p:attrName>style.visibility</p:attrName>
                                        </p:attrNameLst>
                                      </p:cBhvr>
                                      <p:to>
                                        <p:strVal val="visible"/>
                                      </p:to>
                                    </p:set>
                                    <p:animEffect transition="in" filter="fade">
                                      <p:cBhvr>
                                        <p:cTn id="37" dur="750"/>
                                        <p:tgtEl>
                                          <p:spTgt spid="94"/>
                                        </p:tgtEl>
                                      </p:cBhvr>
                                    </p:animEffect>
                                    <p:anim calcmode="lin" valueType="num">
                                      <p:cBhvr>
                                        <p:cTn id="38" dur="750" fill="hold"/>
                                        <p:tgtEl>
                                          <p:spTgt spid="94"/>
                                        </p:tgtEl>
                                        <p:attrNameLst>
                                          <p:attrName>ppt_x</p:attrName>
                                        </p:attrNameLst>
                                      </p:cBhvr>
                                      <p:tavLst>
                                        <p:tav tm="0">
                                          <p:val>
                                            <p:strVal val="#ppt_x"/>
                                          </p:val>
                                        </p:tav>
                                        <p:tav tm="100000">
                                          <p:val>
                                            <p:strVal val="#ppt_x"/>
                                          </p:val>
                                        </p:tav>
                                      </p:tavLst>
                                    </p:anim>
                                    <p:anim calcmode="lin" valueType="num">
                                      <p:cBhvr>
                                        <p:cTn id="39" dur="750" fill="hold"/>
                                        <p:tgtEl>
                                          <p:spTgt spid="94"/>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25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750"/>
                                        <p:tgtEl>
                                          <p:spTgt spid="99"/>
                                        </p:tgtEl>
                                      </p:cBhvr>
                                    </p:animEffect>
                                    <p:anim calcmode="lin" valueType="num">
                                      <p:cBhvr>
                                        <p:cTn id="43" dur="750" fill="hold"/>
                                        <p:tgtEl>
                                          <p:spTgt spid="99"/>
                                        </p:tgtEl>
                                        <p:attrNameLst>
                                          <p:attrName>ppt_x</p:attrName>
                                        </p:attrNameLst>
                                      </p:cBhvr>
                                      <p:tavLst>
                                        <p:tav tm="0">
                                          <p:val>
                                            <p:strVal val="#ppt_x"/>
                                          </p:val>
                                        </p:tav>
                                        <p:tav tm="100000">
                                          <p:val>
                                            <p:strVal val="#ppt_x"/>
                                          </p:val>
                                        </p:tav>
                                      </p:tavLst>
                                    </p:anim>
                                    <p:anim calcmode="lin" valueType="num">
                                      <p:cBhvr>
                                        <p:cTn id="44" dur="750" fill="hold"/>
                                        <p:tgtEl>
                                          <p:spTgt spid="9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750"/>
                                        <p:tgtEl>
                                          <p:spTgt spid="87"/>
                                        </p:tgtEl>
                                      </p:cBhvr>
                                    </p:animEffect>
                                    <p:anim calcmode="lin" valueType="num">
                                      <p:cBhvr>
                                        <p:cTn id="48" dur="750" fill="hold"/>
                                        <p:tgtEl>
                                          <p:spTgt spid="87"/>
                                        </p:tgtEl>
                                        <p:attrNameLst>
                                          <p:attrName>ppt_x</p:attrName>
                                        </p:attrNameLst>
                                      </p:cBhvr>
                                      <p:tavLst>
                                        <p:tav tm="0">
                                          <p:val>
                                            <p:strVal val="#ppt_x"/>
                                          </p:val>
                                        </p:tav>
                                        <p:tav tm="100000">
                                          <p:val>
                                            <p:strVal val="#ppt_x"/>
                                          </p:val>
                                        </p:tav>
                                      </p:tavLst>
                                    </p:anim>
                                    <p:anim calcmode="lin" valueType="num">
                                      <p:cBhvr>
                                        <p:cTn id="49" dur="75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92"/>
                                        </p:tgtEl>
                                        <p:attrNameLst>
                                          <p:attrName>style.visibility</p:attrName>
                                        </p:attrNameLst>
                                      </p:cBhvr>
                                      <p:to>
                                        <p:strVal val="visible"/>
                                      </p:to>
                                    </p:set>
                                    <p:animEffect transition="in" filter="fade">
                                      <p:cBhvr>
                                        <p:cTn id="52" dur="750"/>
                                        <p:tgtEl>
                                          <p:spTgt spid="92"/>
                                        </p:tgtEl>
                                      </p:cBhvr>
                                    </p:animEffect>
                                    <p:anim calcmode="lin" valueType="num">
                                      <p:cBhvr>
                                        <p:cTn id="53" dur="750" fill="hold"/>
                                        <p:tgtEl>
                                          <p:spTgt spid="92"/>
                                        </p:tgtEl>
                                        <p:attrNameLst>
                                          <p:attrName>ppt_x</p:attrName>
                                        </p:attrNameLst>
                                      </p:cBhvr>
                                      <p:tavLst>
                                        <p:tav tm="0">
                                          <p:val>
                                            <p:strVal val="#ppt_x"/>
                                          </p:val>
                                        </p:tav>
                                        <p:tav tm="100000">
                                          <p:val>
                                            <p:strVal val="#ppt_x"/>
                                          </p:val>
                                        </p:tav>
                                      </p:tavLst>
                                    </p:anim>
                                    <p:anim calcmode="lin" valueType="num">
                                      <p:cBhvr>
                                        <p:cTn id="54" dur="750" fill="hold"/>
                                        <p:tgtEl>
                                          <p:spTgt spid="9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95"/>
                                        </p:tgtEl>
                                        <p:attrNameLst>
                                          <p:attrName>style.visibility</p:attrName>
                                        </p:attrNameLst>
                                      </p:cBhvr>
                                      <p:to>
                                        <p:strVal val="visible"/>
                                      </p:to>
                                    </p:set>
                                    <p:animEffect transition="in" filter="fade">
                                      <p:cBhvr>
                                        <p:cTn id="57" dur="750"/>
                                        <p:tgtEl>
                                          <p:spTgt spid="95"/>
                                        </p:tgtEl>
                                      </p:cBhvr>
                                    </p:animEffect>
                                    <p:anim calcmode="lin" valueType="num">
                                      <p:cBhvr>
                                        <p:cTn id="58" dur="750" fill="hold"/>
                                        <p:tgtEl>
                                          <p:spTgt spid="95"/>
                                        </p:tgtEl>
                                        <p:attrNameLst>
                                          <p:attrName>ppt_x</p:attrName>
                                        </p:attrNameLst>
                                      </p:cBhvr>
                                      <p:tavLst>
                                        <p:tav tm="0">
                                          <p:val>
                                            <p:strVal val="#ppt_x"/>
                                          </p:val>
                                        </p:tav>
                                        <p:tav tm="100000">
                                          <p:val>
                                            <p:strVal val="#ppt_x"/>
                                          </p:val>
                                        </p:tav>
                                      </p:tavLst>
                                    </p:anim>
                                    <p:anim calcmode="lin" valueType="num">
                                      <p:cBhvr>
                                        <p:cTn id="59" dur="750" fill="hold"/>
                                        <p:tgtEl>
                                          <p:spTgt spid="9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500"/>
                                  </p:stCondLst>
                                  <p:childTnLst>
                                    <p:set>
                                      <p:cBhvr>
                                        <p:cTn id="61" dur="1" fill="hold">
                                          <p:stCondLst>
                                            <p:cond delay="0"/>
                                          </p:stCondLst>
                                        </p:cTn>
                                        <p:tgtEl>
                                          <p:spTgt spid="100"/>
                                        </p:tgtEl>
                                        <p:attrNameLst>
                                          <p:attrName>style.visibility</p:attrName>
                                        </p:attrNameLst>
                                      </p:cBhvr>
                                      <p:to>
                                        <p:strVal val="visible"/>
                                      </p:to>
                                    </p:set>
                                    <p:animEffect transition="in" filter="fade">
                                      <p:cBhvr>
                                        <p:cTn id="62" dur="750"/>
                                        <p:tgtEl>
                                          <p:spTgt spid="100"/>
                                        </p:tgtEl>
                                      </p:cBhvr>
                                    </p:animEffect>
                                    <p:anim calcmode="lin" valueType="num">
                                      <p:cBhvr>
                                        <p:cTn id="63" dur="750" fill="hold"/>
                                        <p:tgtEl>
                                          <p:spTgt spid="100"/>
                                        </p:tgtEl>
                                        <p:attrNameLst>
                                          <p:attrName>ppt_x</p:attrName>
                                        </p:attrNameLst>
                                      </p:cBhvr>
                                      <p:tavLst>
                                        <p:tav tm="0">
                                          <p:val>
                                            <p:strVal val="#ppt_x"/>
                                          </p:val>
                                        </p:tav>
                                        <p:tav tm="100000">
                                          <p:val>
                                            <p:strVal val="#ppt_x"/>
                                          </p:val>
                                        </p:tav>
                                      </p:tavLst>
                                    </p:anim>
                                    <p:anim calcmode="lin" valueType="num">
                                      <p:cBhvr>
                                        <p:cTn id="64" dur="750" fill="hold"/>
                                        <p:tgtEl>
                                          <p:spTgt spid="10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750"/>
                                  </p:stCondLst>
                                  <p:childTnLst>
                                    <p:set>
                                      <p:cBhvr>
                                        <p:cTn id="66" dur="1" fill="hold">
                                          <p:stCondLst>
                                            <p:cond delay="0"/>
                                          </p:stCondLst>
                                        </p:cTn>
                                        <p:tgtEl>
                                          <p:spTgt spid="88"/>
                                        </p:tgtEl>
                                        <p:attrNameLst>
                                          <p:attrName>style.visibility</p:attrName>
                                        </p:attrNameLst>
                                      </p:cBhvr>
                                      <p:to>
                                        <p:strVal val="visible"/>
                                      </p:to>
                                    </p:set>
                                    <p:animEffect transition="in" filter="fade">
                                      <p:cBhvr>
                                        <p:cTn id="67" dur="750"/>
                                        <p:tgtEl>
                                          <p:spTgt spid="88"/>
                                        </p:tgtEl>
                                      </p:cBhvr>
                                    </p:animEffect>
                                    <p:anim calcmode="lin" valueType="num">
                                      <p:cBhvr>
                                        <p:cTn id="68" dur="750" fill="hold"/>
                                        <p:tgtEl>
                                          <p:spTgt spid="88"/>
                                        </p:tgtEl>
                                        <p:attrNameLst>
                                          <p:attrName>ppt_x</p:attrName>
                                        </p:attrNameLst>
                                      </p:cBhvr>
                                      <p:tavLst>
                                        <p:tav tm="0">
                                          <p:val>
                                            <p:strVal val="#ppt_x"/>
                                          </p:val>
                                        </p:tav>
                                        <p:tav tm="100000">
                                          <p:val>
                                            <p:strVal val="#ppt_x"/>
                                          </p:val>
                                        </p:tav>
                                      </p:tavLst>
                                    </p:anim>
                                    <p:anim calcmode="lin" valueType="num">
                                      <p:cBhvr>
                                        <p:cTn id="69" dur="750" fill="hold"/>
                                        <p:tgtEl>
                                          <p:spTgt spid="8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750"/>
                                  </p:stCondLst>
                                  <p:childTnLst>
                                    <p:set>
                                      <p:cBhvr>
                                        <p:cTn id="71" dur="1" fill="hold">
                                          <p:stCondLst>
                                            <p:cond delay="0"/>
                                          </p:stCondLst>
                                        </p:cTn>
                                        <p:tgtEl>
                                          <p:spTgt spid="96"/>
                                        </p:tgtEl>
                                        <p:attrNameLst>
                                          <p:attrName>style.visibility</p:attrName>
                                        </p:attrNameLst>
                                      </p:cBhvr>
                                      <p:to>
                                        <p:strVal val="visible"/>
                                      </p:to>
                                    </p:set>
                                    <p:animEffect transition="in" filter="fade">
                                      <p:cBhvr>
                                        <p:cTn id="72" dur="750"/>
                                        <p:tgtEl>
                                          <p:spTgt spid="96"/>
                                        </p:tgtEl>
                                      </p:cBhvr>
                                    </p:animEffect>
                                    <p:anim calcmode="lin" valueType="num">
                                      <p:cBhvr>
                                        <p:cTn id="73" dur="750" fill="hold"/>
                                        <p:tgtEl>
                                          <p:spTgt spid="96"/>
                                        </p:tgtEl>
                                        <p:attrNameLst>
                                          <p:attrName>ppt_x</p:attrName>
                                        </p:attrNameLst>
                                      </p:cBhvr>
                                      <p:tavLst>
                                        <p:tav tm="0">
                                          <p:val>
                                            <p:strVal val="#ppt_x"/>
                                          </p:val>
                                        </p:tav>
                                        <p:tav tm="100000">
                                          <p:val>
                                            <p:strVal val="#ppt_x"/>
                                          </p:val>
                                        </p:tav>
                                      </p:tavLst>
                                    </p:anim>
                                    <p:anim calcmode="lin" valueType="num">
                                      <p:cBhvr>
                                        <p:cTn id="74" dur="750" fill="hold"/>
                                        <p:tgtEl>
                                          <p:spTgt spid="9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750"/>
                                  </p:stCondLst>
                                  <p:childTnLst>
                                    <p:set>
                                      <p:cBhvr>
                                        <p:cTn id="76" dur="1" fill="hold">
                                          <p:stCondLst>
                                            <p:cond delay="0"/>
                                          </p:stCondLst>
                                        </p:cTn>
                                        <p:tgtEl>
                                          <p:spTgt spid="97"/>
                                        </p:tgtEl>
                                        <p:attrNameLst>
                                          <p:attrName>style.visibility</p:attrName>
                                        </p:attrNameLst>
                                      </p:cBhvr>
                                      <p:to>
                                        <p:strVal val="visible"/>
                                      </p:to>
                                    </p:set>
                                    <p:animEffect transition="in" filter="fade">
                                      <p:cBhvr>
                                        <p:cTn id="77" dur="750"/>
                                        <p:tgtEl>
                                          <p:spTgt spid="97"/>
                                        </p:tgtEl>
                                      </p:cBhvr>
                                    </p:animEffect>
                                    <p:anim calcmode="lin" valueType="num">
                                      <p:cBhvr>
                                        <p:cTn id="78" dur="750" fill="hold"/>
                                        <p:tgtEl>
                                          <p:spTgt spid="97"/>
                                        </p:tgtEl>
                                        <p:attrNameLst>
                                          <p:attrName>ppt_x</p:attrName>
                                        </p:attrNameLst>
                                      </p:cBhvr>
                                      <p:tavLst>
                                        <p:tav tm="0">
                                          <p:val>
                                            <p:strVal val="#ppt_x"/>
                                          </p:val>
                                        </p:tav>
                                        <p:tav tm="100000">
                                          <p:val>
                                            <p:strVal val="#ppt_x"/>
                                          </p:val>
                                        </p:tav>
                                      </p:tavLst>
                                    </p:anim>
                                    <p:anim calcmode="lin" valueType="num">
                                      <p:cBhvr>
                                        <p:cTn id="79" dur="750" fill="hold"/>
                                        <p:tgtEl>
                                          <p:spTgt spid="97"/>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750"/>
                                  </p:stCondLst>
                                  <p:childTnLst>
                                    <p:set>
                                      <p:cBhvr>
                                        <p:cTn id="81" dur="1" fill="hold">
                                          <p:stCondLst>
                                            <p:cond delay="0"/>
                                          </p:stCondLst>
                                        </p:cTn>
                                        <p:tgtEl>
                                          <p:spTgt spid="101"/>
                                        </p:tgtEl>
                                        <p:attrNameLst>
                                          <p:attrName>style.visibility</p:attrName>
                                        </p:attrNameLst>
                                      </p:cBhvr>
                                      <p:to>
                                        <p:strVal val="visible"/>
                                      </p:to>
                                    </p:set>
                                    <p:animEffect transition="in" filter="fade">
                                      <p:cBhvr>
                                        <p:cTn id="82" dur="750"/>
                                        <p:tgtEl>
                                          <p:spTgt spid="101"/>
                                        </p:tgtEl>
                                      </p:cBhvr>
                                    </p:animEffect>
                                    <p:anim calcmode="lin" valueType="num">
                                      <p:cBhvr>
                                        <p:cTn id="83" dur="750" fill="hold"/>
                                        <p:tgtEl>
                                          <p:spTgt spid="101"/>
                                        </p:tgtEl>
                                        <p:attrNameLst>
                                          <p:attrName>ppt_x</p:attrName>
                                        </p:attrNameLst>
                                      </p:cBhvr>
                                      <p:tavLst>
                                        <p:tav tm="0">
                                          <p:val>
                                            <p:strVal val="#ppt_x"/>
                                          </p:val>
                                        </p:tav>
                                        <p:tav tm="100000">
                                          <p:val>
                                            <p:strVal val="#ppt_x"/>
                                          </p:val>
                                        </p:tav>
                                      </p:tavLst>
                                    </p:anim>
                                    <p:anim calcmode="lin" valueType="num">
                                      <p:cBhvr>
                                        <p:cTn id="84" dur="750" fill="hold"/>
                                        <p:tgtEl>
                                          <p:spTgt spid="1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87" grpId="0" animBg="1"/>
      <p:bldP spid="88" grpId="0" animBg="1"/>
      <p:bldP spid="89" grpId="0" animBg="1"/>
      <p:bldP spid="90" grpId="0"/>
      <p:bldP spid="91" grpId="0"/>
      <p:bldP spid="92" grpId="0"/>
      <p:bldP spid="93" grpId="0" animBg="1"/>
      <p:bldP spid="94" grpId="0" animBg="1"/>
      <p:bldP spid="95" grpId="0" animBg="1"/>
      <p:bldP spid="96" grpId="0" animBg="1"/>
      <p:bldP spid="9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32159" y="1682076"/>
            <a:ext cx="3161699" cy="2476500"/>
            <a:chOff x="1591445" y="2300385"/>
            <a:chExt cx="4446740" cy="3482386"/>
          </a:xfrm>
        </p:grpSpPr>
        <p:sp>
          <p:nvSpPr>
            <p:cNvPr id="28674" name="MH_Other_1"/>
            <p:cNvSpPr>
              <a:spLocks/>
            </p:cNvSpPr>
            <p:nvPr/>
          </p:nvSpPr>
          <p:spPr bwMode="auto">
            <a:xfrm>
              <a:off x="1591445" y="4054972"/>
              <a:ext cx="3964564" cy="189188"/>
            </a:xfrm>
            <a:custGeom>
              <a:avLst/>
              <a:gdLst>
                <a:gd name="T0" fmla="*/ 0 w 3759200"/>
                <a:gd name="T1" fmla="*/ 76116 h 179488"/>
                <a:gd name="T2" fmla="*/ 2070100 w 3759200"/>
                <a:gd name="T3" fmla="*/ 177602 h 179488"/>
                <a:gd name="T4" fmla="*/ 3759200 w 3759200"/>
                <a:gd name="T5" fmla="*/ 0 h 179488"/>
                <a:gd name="T6" fmla="*/ 0 60000 65536"/>
                <a:gd name="T7" fmla="*/ 0 60000 65536"/>
                <a:gd name="T8" fmla="*/ 0 60000 65536"/>
              </a:gdLst>
              <a:ahLst/>
              <a:cxnLst>
                <a:cxn ang="T6">
                  <a:pos x="T0" y="T1"/>
                </a:cxn>
                <a:cxn ang="T7">
                  <a:pos x="T2" y="T3"/>
                </a:cxn>
                <a:cxn ang="T8">
                  <a:pos x="T4" y="T5"/>
                </a:cxn>
              </a:cxnLst>
              <a:rect l="0" t="0" r="r" b="b"/>
              <a:pathLst>
                <a:path w="3759200" h="179488">
                  <a:moveTo>
                    <a:pt x="0" y="76200"/>
                  </a:moveTo>
                  <a:cubicBezTo>
                    <a:pt x="921808" y="129116"/>
                    <a:pt x="1443567" y="190500"/>
                    <a:pt x="2070100" y="177800"/>
                  </a:cubicBezTo>
                  <a:cubicBezTo>
                    <a:pt x="2696633" y="165100"/>
                    <a:pt x="3440641" y="86783"/>
                    <a:pt x="3759200" y="0"/>
                  </a:cubicBezTo>
                </a:path>
              </a:pathLst>
            </a:custGeom>
            <a:noFill/>
            <a:ln w="9525" cap="flat" cmpd="sng">
              <a:solidFill>
                <a:schemeClr val="accent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799"/>
            </a:p>
          </p:txBody>
        </p:sp>
        <p:sp>
          <p:nvSpPr>
            <p:cNvPr id="28675" name="MH_Other_2"/>
            <p:cNvSpPr>
              <a:spLocks/>
            </p:cNvSpPr>
            <p:nvPr/>
          </p:nvSpPr>
          <p:spPr bwMode="auto">
            <a:xfrm>
              <a:off x="1591445" y="2300385"/>
              <a:ext cx="3442206" cy="1861737"/>
            </a:xfrm>
            <a:custGeom>
              <a:avLst/>
              <a:gdLst>
                <a:gd name="T0" fmla="*/ 0 w 3263900"/>
                <a:gd name="T1" fmla="*/ 1778000 h 1778000"/>
                <a:gd name="T2" fmla="*/ 2070100 w 3263900"/>
                <a:gd name="T3" fmla="*/ 1016000 h 1778000"/>
                <a:gd name="T4" fmla="*/ 3263900 w 3263900"/>
                <a:gd name="T5" fmla="*/ 0 h 1778000"/>
                <a:gd name="T6" fmla="*/ 0 60000 65536"/>
                <a:gd name="T7" fmla="*/ 0 60000 65536"/>
                <a:gd name="T8" fmla="*/ 0 60000 65536"/>
              </a:gdLst>
              <a:ahLst/>
              <a:cxnLst>
                <a:cxn ang="T6">
                  <a:pos x="T0" y="T1"/>
                </a:cxn>
                <a:cxn ang="T7">
                  <a:pos x="T2" y="T3"/>
                </a:cxn>
                <a:cxn ang="T8">
                  <a:pos x="T4" y="T5"/>
                </a:cxn>
              </a:cxnLst>
              <a:rect l="0" t="0" r="r" b="b"/>
              <a:pathLst>
                <a:path w="3263900" h="1778000">
                  <a:moveTo>
                    <a:pt x="0" y="1778000"/>
                  </a:moveTo>
                  <a:cubicBezTo>
                    <a:pt x="594783" y="1656291"/>
                    <a:pt x="1526117" y="1312333"/>
                    <a:pt x="2070100" y="1016000"/>
                  </a:cubicBezTo>
                  <a:cubicBezTo>
                    <a:pt x="2614083" y="719667"/>
                    <a:pt x="2897716" y="483658"/>
                    <a:pt x="3263900" y="0"/>
                  </a:cubicBezTo>
                </a:path>
              </a:pathLst>
            </a:custGeom>
            <a:noFill/>
            <a:ln w="9525" cap="flat" cmpd="sng">
              <a:solidFill>
                <a:schemeClr val="accent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799"/>
            </a:p>
          </p:txBody>
        </p:sp>
        <p:sp>
          <p:nvSpPr>
            <p:cNvPr id="28676" name="MH_Other_3"/>
            <p:cNvSpPr>
              <a:spLocks/>
            </p:cNvSpPr>
            <p:nvPr/>
          </p:nvSpPr>
          <p:spPr bwMode="auto">
            <a:xfrm>
              <a:off x="1591445" y="3184375"/>
              <a:ext cx="4433347" cy="991141"/>
            </a:xfrm>
            <a:custGeom>
              <a:avLst/>
              <a:gdLst>
                <a:gd name="T0" fmla="*/ 0 w 4203700"/>
                <a:gd name="T1" fmla="*/ 939800 h 939800"/>
                <a:gd name="T2" fmla="*/ 2387600 w 4203700"/>
                <a:gd name="T3" fmla="*/ 622300 h 939800"/>
                <a:gd name="T4" fmla="*/ 4203700 w 4203700"/>
                <a:gd name="T5" fmla="*/ 0 h 939800"/>
                <a:gd name="T6" fmla="*/ 0 60000 65536"/>
                <a:gd name="T7" fmla="*/ 0 60000 65536"/>
                <a:gd name="T8" fmla="*/ 0 60000 65536"/>
              </a:gdLst>
              <a:ahLst/>
              <a:cxnLst>
                <a:cxn ang="T6">
                  <a:pos x="T0" y="T1"/>
                </a:cxn>
                <a:cxn ang="T7">
                  <a:pos x="T2" y="T3"/>
                </a:cxn>
                <a:cxn ang="T8">
                  <a:pos x="T4" y="T5"/>
                </a:cxn>
              </a:cxnLst>
              <a:rect l="0" t="0" r="r" b="b"/>
              <a:pathLst>
                <a:path w="4203700" h="939800">
                  <a:moveTo>
                    <a:pt x="0" y="939800"/>
                  </a:moveTo>
                  <a:cubicBezTo>
                    <a:pt x="919691" y="827616"/>
                    <a:pt x="1686983" y="778933"/>
                    <a:pt x="2387600" y="622300"/>
                  </a:cubicBezTo>
                  <a:cubicBezTo>
                    <a:pt x="3088217" y="465667"/>
                    <a:pt x="3722158" y="201083"/>
                    <a:pt x="4203700" y="0"/>
                  </a:cubicBezTo>
                </a:path>
              </a:pathLst>
            </a:custGeom>
            <a:noFill/>
            <a:ln w="9525" cap="flat" cmpd="sng">
              <a:solidFill>
                <a:schemeClr val="accent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799"/>
            </a:p>
          </p:txBody>
        </p:sp>
        <p:sp>
          <p:nvSpPr>
            <p:cNvPr id="28677" name="MH_Other_4"/>
            <p:cNvSpPr>
              <a:spLocks/>
            </p:cNvSpPr>
            <p:nvPr/>
          </p:nvSpPr>
          <p:spPr bwMode="auto">
            <a:xfrm>
              <a:off x="1658414" y="4162122"/>
              <a:ext cx="4379771" cy="723265"/>
            </a:xfrm>
            <a:custGeom>
              <a:avLst/>
              <a:gdLst>
                <a:gd name="T0" fmla="*/ 0 w 4152900"/>
                <a:gd name="T1" fmla="*/ 0 h 685800"/>
                <a:gd name="T2" fmla="*/ 2959100 w 4152900"/>
                <a:gd name="T3" fmla="*/ 368300 h 685800"/>
                <a:gd name="T4" fmla="*/ 4152900 w 4152900"/>
                <a:gd name="T5" fmla="*/ 685800 h 685800"/>
                <a:gd name="T6" fmla="*/ 0 60000 65536"/>
                <a:gd name="T7" fmla="*/ 0 60000 65536"/>
                <a:gd name="T8" fmla="*/ 0 60000 65536"/>
              </a:gdLst>
              <a:ahLst/>
              <a:cxnLst>
                <a:cxn ang="T6">
                  <a:pos x="T0" y="T1"/>
                </a:cxn>
                <a:cxn ang="T7">
                  <a:pos x="T2" y="T3"/>
                </a:cxn>
                <a:cxn ang="T8">
                  <a:pos x="T4" y="T5"/>
                </a:cxn>
              </a:cxnLst>
              <a:rect l="0" t="0" r="r" b="b"/>
              <a:pathLst>
                <a:path w="4152900" h="685800">
                  <a:moveTo>
                    <a:pt x="0" y="0"/>
                  </a:moveTo>
                  <a:cubicBezTo>
                    <a:pt x="1133475" y="127000"/>
                    <a:pt x="2266950" y="254000"/>
                    <a:pt x="2959100" y="368300"/>
                  </a:cubicBezTo>
                  <a:cubicBezTo>
                    <a:pt x="3651250" y="482600"/>
                    <a:pt x="3902075" y="584200"/>
                    <a:pt x="4152900" y="685800"/>
                  </a:cubicBezTo>
                </a:path>
              </a:pathLst>
            </a:custGeom>
            <a:noFill/>
            <a:ln w="9525" cap="flat" cmpd="sng">
              <a:solidFill>
                <a:schemeClr val="accent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799"/>
            </a:p>
          </p:txBody>
        </p:sp>
        <p:sp>
          <p:nvSpPr>
            <p:cNvPr id="28678" name="MH_Other_5"/>
            <p:cNvSpPr>
              <a:spLocks/>
            </p:cNvSpPr>
            <p:nvPr/>
          </p:nvSpPr>
          <p:spPr bwMode="auto">
            <a:xfrm>
              <a:off x="1604839" y="4162122"/>
              <a:ext cx="3428812" cy="1620649"/>
            </a:xfrm>
            <a:custGeom>
              <a:avLst/>
              <a:gdLst>
                <a:gd name="T0" fmla="*/ 0 w 3251200"/>
                <a:gd name="T1" fmla="*/ 0 h 1536700"/>
                <a:gd name="T2" fmla="*/ 2235200 w 3251200"/>
                <a:gd name="T3" fmla="*/ 787400 h 1536700"/>
                <a:gd name="T4" fmla="*/ 3251200 w 3251200"/>
                <a:gd name="T5" fmla="*/ 1536700 h 1536700"/>
                <a:gd name="T6" fmla="*/ 0 60000 65536"/>
                <a:gd name="T7" fmla="*/ 0 60000 65536"/>
                <a:gd name="T8" fmla="*/ 0 60000 65536"/>
              </a:gdLst>
              <a:ahLst/>
              <a:cxnLst>
                <a:cxn ang="T6">
                  <a:pos x="T0" y="T1"/>
                </a:cxn>
                <a:cxn ang="T7">
                  <a:pos x="T2" y="T3"/>
                </a:cxn>
                <a:cxn ang="T8">
                  <a:pos x="T4" y="T5"/>
                </a:cxn>
              </a:cxnLst>
              <a:rect l="0" t="0" r="r" b="b"/>
              <a:pathLst>
                <a:path w="3251200" h="1536700">
                  <a:moveTo>
                    <a:pt x="0" y="0"/>
                  </a:moveTo>
                  <a:cubicBezTo>
                    <a:pt x="1049866" y="208491"/>
                    <a:pt x="1693333" y="531283"/>
                    <a:pt x="2235200" y="787400"/>
                  </a:cubicBezTo>
                  <a:cubicBezTo>
                    <a:pt x="2777067" y="1043517"/>
                    <a:pt x="3141133" y="1359958"/>
                    <a:pt x="3251200" y="1536700"/>
                  </a:cubicBezTo>
                </a:path>
              </a:pathLst>
            </a:custGeom>
            <a:noFill/>
            <a:ln w="9525" cap="flat" cmpd="sng">
              <a:solidFill>
                <a:schemeClr val="accent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799"/>
            </a:p>
          </p:txBody>
        </p:sp>
      </p:grpSp>
      <p:sp>
        <p:nvSpPr>
          <p:cNvPr id="28684" name="MH_Other_6"/>
          <p:cNvSpPr>
            <a:spLocks noChangeArrowheads="1"/>
          </p:cNvSpPr>
          <p:nvPr/>
        </p:nvSpPr>
        <p:spPr bwMode="auto">
          <a:xfrm>
            <a:off x="3358205" y="1412996"/>
            <a:ext cx="501158" cy="501253"/>
          </a:xfrm>
          <a:prstGeom prst="ellipse">
            <a:avLst/>
          </a:prstGeom>
          <a:solidFill>
            <a:schemeClr val="accent1"/>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799" dirty="0">
                <a:solidFill>
                  <a:srgbClr val="FFFFFF"/>
                </a:solidFill>
                <a:latin typeface="Calibri" panose="020F0502020204030204" pitchFamily="34" charset="0"/>
                <a:ea typeface="Gungsuh" panose="02030600000101010101" pitchFamily="18" charset="-127"/>
              </a:rPr>
              <a:t>01</a:t>
            </a:r>
            <a:endParaRPr lang="zh-CN" altLang="en-US" sz="1799" dirty="0">
              <a:solidFill>
                <a:srgbClr val="FFFFFF"/>
              </a:solidFill>
              <a:latin typeface="Calibri" panose="020F0502020204030204" pitchFamily="34" charset="0"/>
              <a:ea typeface="Gungsuh" panose="02030600000101010101" pitchFamily="18" charset="-127"/>
            </a:endParaRPr>
          </a:p>
        </p:txBody>
      </p:sp>
      <p:sp>
        <p:nvSpPr>
          <p:cNvPr id="28685" name="MH_Other_7"/>
          <p:cNvSpPr>
            <a:spLocks noChangeArrowheads="1"/>
          </p:cNvSpPr>
          <p:nvPr/>
        </p:nvSpPr>
        <p:spPr bwMode="auto">
          <a:xfrm>
            <a:off x="4054589" y="2016643"/>
            <a:ext cx="501157" cy="501253"/>
          </a:xfrm>
          <a:prstGeom prst="ellipse">
            <a:avLst/>
          </a:prstGeom>
          <a:solidFill>
            <a:schemeClr val="accent2"/>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799" dirty="0">
                <a:solidFill>
                  <a:srgbClr val="FFFFFF"/>
                </a:solidFill>
                <a:latin typeface="Calibri" panose="020F0502020204030204" pitchFamily="34" charset="0"/>
                <a:ea typeface="Gungsuh" panose="02030600000101010101" pitchFamily="18" charset="-127"/>
              </a:rPr>
              <a:t>02</a:t>
            </a:r>
            <a:endParaRPr lang="zh-CN" altLang="en-US" sz="1799" dirty="0">
              <a:solidFill>
                <a:srgbClr val="FFFFFF"/>
              </a:solidFill>
              <a:latin typeface="Calibri" panose="020F0502020204030204" pitchFamily="34" charset="0"/>
              <a:ea typeface="Gungsuh" panose="02030600000101010101" pitchFamily="18" charset="-127"/>
            </a:endParaRPr>
          </a:p>
        </p:txBody>
      </p:sp>
      <p:sp>
        <p:nvSpPr>
          <p:cNvPr id="28686" name="MH_Other_8"/>
          <p:cNvSpPr>
            <a:spLocks noChangeArrowheads="1"/>
          </p:cNvSpPr>
          <p:nvPr/>
        </p:nvSpPr>
        <p:spPr bwMode="auto">
          <a:xfrm>
            <a:off x="3698659" y="2667916"/>
            <a:ext cx="501158" cy="502444"/>
          </a:xfrm>
          <a:prstGeom prst="ellipse">
            <a:avLst/>
          </a:prstGeom>
          <a:solidFill>
            <a:schemeClr val="accent3"/>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799" dirty="0">
                <a:solidFill>
                  <a:srgbClr val="FFFFFF"/>
                </a:solidFill>
                <a:latin typeface="Calibri" panose="020F0502020204030204" pitchFamily="34" charset="0"/>
                <a:ea typeface="Gungsuh" panose="02030600000101010101" pitchFamily="18" charset="-127"/>
              </a:rPr>
              <a:t>03</a:t>
            </a:r>
            <a:endParaRPr lang="zh-CN" altLang="en-US" sz="1799" dirty="0">
              <a:solidFill>
                <a:srgbClr val="FFFFFF"/>
              </a:solidFill>
              <a:latin typeface="Calibri" panose="020F0502020204030204" pitchFamily="34" charset="0"/>
              <a:ea typeface="Gungsuh" panose="02030600000101010101" pitchFamily="18" charset="-127"/>
            </a:endParaRPr>
          </a:p>
        </p:txBody>
      </p:sp>
      <p:sp>
        <p:nvSpPr>
          <p:cNvPr id="28687" name="MH_Other_9"/>
          <p:cNvSpPr>
            <a:spLocks noChangeArrowheads="1"/>
          </p:cNvSpPr>
          <p:nvPr/>
        </p:nvSpPr>
        <p:spPr bwMode="auto">
          <a:xfrm>
            <a:off x="4052209" y="3223937"/>
            <a:ext cx="501157" cy="502444"/>
          </a:xfrm>
          <a:prstGeom prst="ellipse">
            <a:avLst/>
          </a:prstGeom>
          <a:solidFill>
            <a:schemeClr val="accent4"/>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799" dirty="0">
                <a:solidFill>
                  <a:srgbClr val="FFFFFF"/>
                </a:solidFill>
                <a:latin typeface="Calibri" panose="020F0502020204030204" pitchFamily="34" charset="0"/>
                <a:ea typeface="Gungsuh" panose="02030600000101010101" pitchFamily="18" charset="-127"/>
              </a:rPr>
              <a:t>04</a:t>
            </a:r>
            <a:endParaRPr lang="zh-CN" altLang="en-US" sz="1799" dirty="0">
              <a:solidFill>
                <a:srgbClr val="FFFFFF"/>
              </a:solidFill>
              <a:latin typeface="Calibri" panose="020F0502020204030204" pitchFamily="34" charset="0"/>
              <a:ea typeface="Gungsuh" panose="02030600000101010101" pitchFamily="18" charset="-127"/>
            </a:endParaRPr>
          </a:p>
        </p:txBody>
      </p:sp>
      <p:sp>
        <p:nvSpPr>
          <p:cNvPr id="28688" name="MH_Other_10"/>
          <p:cNvSpPr>
            <a:spLocks noChangeArrowheads="1"/>
          </p:cNvSpPr>
          <p:nvPr/>
        </p:nvSpPr>
        <p:spPr bwMode="auto">
          <a:xfrm>
            <a:off x="3334398" y="3924024"/>
            <a:ext cx="501158" cy="501253"/>
          </a:xfrm>
          <a:prstGeom prst="ellipse">
            <a:avLst/>
          </a:prstGeom>
          <a:solidFill>
            <a:schemeClr val="accent1"/>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799" dirty="0">
                <a:solidFill>
                  <a:srgbClr val="FFFFFF"/>
                </a:solidFill>
                <a:latin typeface="Calibri" panose="020F0502020204030204" pitchFamily="34" charset="0"/>
                <a:ea typeface="Gungsuh" panose="02030600000101010101" pitchFamily="18" charset="-127"/>
              </a:rPr>
              <a:t>05</a:t>
            </a:r>
            <a:endParaRPr lang="zh-CN" altLang="en-US" sz="1799" dirty="0">
              <a:solidFill>
                <a:srgbClr val="FFFFFF"/>
              </a:solidFill>
              <a:latin typeface="Calibri" panose="020F0502020204030204" pitchFamily="34" charset="0"/>
              <a:ea typeface="Gungsuh" panose="02030600000101010101" pitchFamily="18" charset="-127"/>
            </a:endParaRPr>
          </a:p>
        </p:txBody>
      </p:sp>
      <p:sp>
        <p:nvSpPr>
          <p:cNvPr id="28689" name="MH_Title_1"/>
          <p:cNvSpPr>
            <a:spLocks noChangeArrowheads="1"/>
          </p:cNvSpPr>
          <p:nvPr/>
        </p:nvSpPr>
        <p:spPr bwMode="auto">
          <a:xfrm>
            <a:off x="-16938" y="2132632"/>
            <a:ext cx="1177668" cy="1702293"/>
          </a:xfrm>
          <a:custGeom>
            <a:avLst/>
            <a:gdLst>
              <a:gd name="T0" fmla="*/ 272796 w 1159484"/>
              <a:gd name="T1" fmla="*/ 1430 h 1674380"/>
              <a:gd name="T2" fmla="*/ 986253 w 1159484"/>
              <a:gd name="T3" fmla="*/ 329551 h 1674380"/>
              <a:gd name="T4" fmla="*/ 983624 w 1159484"/>
              <a:gd name="T5" fmla="*/ 1349563 h 1674380"/>
              <a:gd name="T6" fmla="*/ 0 w 1159484"/>
              <a:gd name="T7" fmla="*/ 1611015 h 1674380"/>
              <a:gd name="T8" fmla="*/ 3991 w 1159484"/>
              <a:gd name="T9" fmla="*/ 63005 h 1674380"/>
              <a:gd name="T10" fmla="*/ 272796 w 1159484"/>
              <a:gd name="T11" fmla="*/ 1430 h 1674380"/>
              <a:gd name="T12" fmla="*/ 0 60000 65536"/>
              <a:gd name="T13" fmla="*/ 0 60000 65536"/>
              <a:gd name="T14" fmla="*/ 0 60000 65536"/>
              <a:gd name="T15" fmla="*/ 0 60000 65536"/>
              <a:gd name="T16" fmla="*/ 0 60000 65536"/>
              <a:gd name="T17" fmla="*/ 0 60000 65536"/>
              <a:gd name="T18" fmla="*/ 0 w 1159484"/>
              <a:gd name="T19" fmla="*/ 0 h 1674380"/>
              <a:gd name="T20" fmla="*/ 1159484 w 1159484"/>
              <a:gd name="T21" fmla="*/ 1674380 h 1674380"/>
            </a:gdLst>
            <a:ahLst/>
            <a:cxnLst>
              <a:cxn ang="T12">
                <a:pos x="T0" y="T1"/>
              </a:cxn>
              <a:cxn ang="T13">
                <a:pos x="T2" y="T3"/>
              </a:cxn>
              <a:cxn ang="T14">
                <a:pos x="T4" y="T5"/>
              </a:cxn>
              <a:cxn ang="T15">
                <a:pos x="T6" y="T7"/>
              </a:cxn>
              <a:cxn ang="T16">
                <a:pos x="T8" y="T9"/>
              </a:cxn>
              <a:cxn ang="T17">
                <a:pos x="T10" y="T11"/>
              </a:cxn>
            </a:cxnLst>
            <a:rect l="T18" t="T19" r="T20" b="T21"/>
            <a:pathLst>
              <a:path w="1159484" h="1674380">
                <a:moveTo>
                  <a:pt x="273226" y="1430"/>
                </a:moveTo>
                <a:cubicBezTo>
                  <a:pt x="545324" y="-14516"/>
                  <a:pt x="815402" y="103404"/>
                  <a:pt x="987809" y="329296"/>
                </a:cubicBezTo>
                <a:cubicBezTo>
                  <a:pt x="1217686" y="630485"/>
                  <a:pt x="1216605" y="1048522"/>
                  <a:pt x="985175" y="1348519"/>
                </a:cubicBezTo>
                <a:cubicBezTo>
                  <a:pt x="753745" y="1648515"/>
                  <a:pt x="349672" y="1755668"/>
                  <a:pt x="0" y="1609769"/>
                </a:cubicBezTo>
                <a:lnTo>
                  <a:pt x="3997" y="62957"/>
                </a:lnTo>
                <a:cubicBezTo>
                  <a:pt x="91603" y="26935"/>
                  <a:pt x="182527" y="6745"/>
                  <a:pt x="273226" y="1430"/>
                </a:cubicBezTo>
                <a:close/>
              </a:path>
            </a:pathLst>
          </a:custGeom>
          <a:solidFill>
            <a:schemeClr val="accent1"/>
          </a:solidFill>
          <a:ln w="28575">
            <a:noFill/>
          </a:ln>
        </p:spPr>
        <p:txBody>
          <a:bodyPr lIns="0" tIns="0" rIns="80943"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699" dirty="0">
                <a:solidFill>
                  <a:srgbClr val="FFFFFF"/>
                </a:solidFill>
                <a:ea typeface="微软雅黑" panose="020B0503020204020204" pitchFamily="34" charset="-122"/>
                <a:cs typeface="Arial" panose="020B0604020202020204" pitchFamily="34" charset="0"/>
              </a:rPr>
              <a:t>THE TITLE</a:t>
            </a:r>
            <a:endParaRPr lang="zh-CN" altLang="en-US" sz="1699" dirty="0">
              <a:solidFill>
                <a:srgbClr val="FFFFFF"/>
              </a:solidFill>
              <a:ea typeface="微软雅黑" panose="020B0503020204020204" pitchFamily="34" charset="-122"/>
              <a:cs typeface="Arial" panose="020B0604020202020204" pitchFamily="34" charset="0"/>
            </a:endParaRPr>
          </a:p>
        </p:txBody>
      </p:sp>
      <p:sp>
        <p:nvSpPr>
          <p:cNvPr id="21" name="TextBox 23"/>
          <p:cNvSpPr txBox="1"/>
          <p:nvPr/>
        </p:nvSpPr>
        <p:spPr>
          <a:xfrm>
            <a:off x="4314952" y="1428002"/>
            <a:ext cx="2676723" cy="43486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22" name="TextBox 24"/>
          <p:cNvSpPr txBox="1"/>
          <p:nvPr/>
        </p:nvSpPr>
        <p:spPr>
          <a:xfrm>
            <a:off x="4314951" y="1229224"/>
            <a:ext cx="1208179"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23" name="TextBox 23"/>
          <p:cNvSpPr txBox="1"/>
          <p:nvPr/>
        </p:nvSpPr>
        <p:spPr>
          <a:xfrm>
            <a:off x="4660345" y="2143128"/>
            <a:ext cx="2676723" cy="43486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24" name="TextBox 24"/>
          <p:cNvSpPr txBox="1"/>
          <p:nvPr/>
        </p:nvSpPr>
        <p:spPr>
          <a:xfrm>
            <a:off x="4660345" y="1944349"/>
            <a:ext cx="1208179"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25" name="TextBox 23"/>
          <p:cNvSpPr txBox="1"/>
          <p:nvPr/>
        </p:nvSpPr>
        <p:spPr>
          <a:xfrm>
            <a:off x="4443627" y="2832454"/>
            <a:ext cx="2676723" cy="43486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26" name="TextBox 24"/>
          <p:cNvSpPr txBox="1"/>
          <p:nvPr/>
        </p:nvSpPr>
        <p:spPr>
          <a:xfrm>
            <a:off x="4443628" y="2633675"/>
            <a:ext cx="1208179"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27" name="TextBox 23"/>
          <p:cNvSpPr txBox="1"/>
          <p:nvPr/>
        </p:nvSpPr>
        <p:spPr>
          <a:xfrm>
            <a:off x="4667117" y="3469182"/>
            <a:ext cx="2676723" cy="43486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28" name="TextBox 24"/>
          <p:cNvSpPr txBox="1"/>
          <p:nvPr/>
        </p:nvSpPr>
        <p:spPr>
          <a:xfrm>
            <a:off x="4667117" y="3270404"/>
            <a:ext cx="1208179"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29" name="TextBox 23"/>
          <p:cNvSpPr txBox="1"/>
          <p:nvPr/>
        </p:nvSpPr>
        <p:spPr>
          <a:xfrm>
            <a:off x="4111779" y="4236905"/>
            <a:ext cx="2676723" cy="43486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30" name="TextBox 24"/>
          <p:cNvSpPr txBox="1"/>
          <p:nvPr/>
        </p:nvSpPr>
        <p:spPr>
          <a:xfrm>
            <a:off x="4111780" y="4038127"/>
            <a:ext cx="1152525" cy="240763"/>
          </a:xfrm>
          <a:prstGeom prst="rect">
            <a:avLst/>
          </a:prstGeom>
          <a:noFill/>
        </p:spPr>
        <p:txBody>
          <a:bodyPr wrap="none" lIns="65012" tIns="32506" rIns="65012" bIns="32506" rtlCol="0">
            <a:spAutoFit/>
          </a:bodyPr>
          <a:lstStyle/>
          <a:p>
            <a:r>
              <a:rPr lang="zh-CN" altLang="en-US" sz="1100" b="1" dirty="0">
                <a:solidFill>
                  <a:schemeClr val="bg1">
                    <a:lumMod val="50000"/>
                  </a:schemeClr>
                </a:solidFill>
                <a:ea typeface="微软雅黑" panose="020B0503020204020204" pitchFamily="34" charset="-122"/>
              </a:rPr>
              <a:t>请替换文字内容</a:t>
            </a:r>
          </a:p>
        </p:txBody>
      </p:sp>
    </p:spTree>
    <p:extLst>
      <p:ext uri="{BB962C8B-B14F-4D97-AF65-F5344CB8AC3E}">
        <p14:creationId xmlns:p14="http://schemas.microsoft.com/office/powerpoint/2010/main" val="63592107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689"/>
                                        </p:tgtEl>
                                        <p:attrNameLst>
                                          <p:attrName>style.visibility</p:attrName>
                                        </p:attrNameLst>
                                      </p:cBhvr>
                                      <p:to>
                                        <p:strVal val="visible"/>
                                      </p:to>
                                    </p:set>
                                    <p:anim calcmode="lin" valueType="num">
                                      <p:cBhvr additive="base">
                                        <p:cTn id="7" dur="500" fill="hold"/>
                                        <p:tgtEl>
                                          <p:spTgt spid="28689"/>
                                        </p:tgtEl>
                                        <p:attrNameLst>
                                          <p:attrName>ppt_x</p:attrName>
                                        </p:attrNameLst>
                                      </p:cBhvr>
                                      <p:tavLst>
                                        <p:tav tm="0">
                                          <p:val>
                                            <p:strVal val="0-#ppt_w/2"/>
                                          </p:val>
                                        </p:tav>
                                        <p:tav tm="100000">
                                          <p:val>
                                            <p:strVal val="#ppt_x"/>
                                          </p:val>
                                        </p:tav>
                                      </p:tavLst>
                                    </p:anim>
                                    <p:anim calcmode="lin" valueType="num">
                                      <p:cBhvr additive="base">
                                        <p:cTn id="8" dur="500" fill="hold"/>
                                        <p:tgtEl>
                                          <p:spTgt spid="2868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8684"/>
                                        </p:tgtEl>
                                        <p:attrNameLst>
                                          <p:attrName>style.visibility</p:attrName>
                                        </p:attrNameLst>
                                      </p:cBhvr>
                                      <p:to>
                                        <p:strVal val="visible"/>
                                      </p:to>
                                    </p:set>
                                    <p:animEffect transition="in" filter="wipe(left)">
                                      <p:cBhvr>
                                        <p:cTn id="16" dur="500"/>
                                        <p:tgtEl>
                                          <p:spTgt spid="2868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8685"/>
                                        </p:tgtEl>
                                        <p:attrNameLst>
                                          <p:attrName>style.visibility</p:attrName>
                                        </p:attrNameLst>
                                      </p:cBhvr>
                                      <p:to>
                                        <p:strVal val="visible"/>
                                      </p:to>
                                    </p:set>
                                    <p:animEffect transition="in" filter="wipe(left)">
                                      <p:cBhvr>
                                        <p:cTn id="19" dur="500"/>
                                        <p:tgtEl>
                                          <p:spTgt spid="2868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8686"/>
                                        </p:tgtEl>
                                        <p:attrNameLst>
                                          <p:attrName>style.visibility</p:attrName>
                                        </p:attrNameLst>
                                      </p:cBhvr>
                                      <p:to>
                                        <p:strVal val="visible"/>
                                      </p:to>
                                    </p:set>
                                    <p:animEffect transition="in" filter="wipe(left)">
                                      <p:cBhvr>
                                        <p:cTn id="22" dur="500"/>
                                        <p:tgtEl>
                                          <p:spTgt spid="2868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8687"/>
                                        </p:tgtEl>
                                        <p:attrNameLst>
                                          <p:attrName>style.visibility</p:attrName>
                                        </p:attrNameLst>
                                      </p:cBhvr>
                                      <p:to>
                                        <p:strVal val="visible"/>
                                      </p:to>
                                    </p:set>
                                    <p:animEffect transition="in" filter="wipe(left)">
                                      <p:cBhvr>
                                        <p:cTn id="25" dur="500"/>
                                        <p:tgtEl>
                                          <p:spTgt spid="2868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8688"/>
                                        </p:tgtEl>
                                        <p:attrNameLst>
                                          <p:attrName>style.visibility</p:attrName>
                                        </p:attrNameLst>
                                      </p:cBhvr>
                                      <p:to>
                                        <p:strVal val="visible"/>
                                      </p:to>
                                    </p:set>
                                    <p:animEffect transition="in" filter="wipe(left)">
                                      <p:cBhvr>
                                        <p:cTn id="28" dur="500"/>
                                        <p:tgtEl>
                                          <p:spTgt spid="28688"/>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p:tgtEl>
                                          <p:spTgt spid="22"/>
                                        </p:tgtEl>
                                        <p:attrNameLst>
                                          <p:attrName>ppt_y</p:attrName>
                                        </p:attrNameLst>
                                      </p:cBhvr>
                                      <p:tavLst>
                                        <p:tav tm="0">
                                          <p:val>
                                            <p:strVal val="#ppt_y-#ppt_h*1.125000"/>
                                          </p:val>
                                        </p:tav>
                                        <p:tav tm="100000">
                                          <p:val>
                                            <p:strVal val="#ppt_y"/>
                                          </p:val>
                                        </p:tav>
                                      </p:tavLst>
                                    </p:anim>
                                    <p:animEffect transition="in" filter="wipe(down)">
                                      <p:cBhvr>
                                        <p:cTn id="32" dur="500"/>
                                        <p:tgtEl>
                                          <p:spTgt spid="22"/>
                                        </p:tgtEl>
                                      </p:cBhvr>
                                    </p:animEffect>
                                  </p:childTnLst>
                                </p:cTn>
                              </p:par>
                            </p:childTnLst>
                          </p:cTn>
                        </p:par>
                        <p:par>
                          <p:cTn id="33" fill="hold">
                            <p:stCondLst>
                              <p:cond delay="1500"/>
                            </p:stCondLst>
                            <p:childTnLst>
                              <p:par>
                                <p:cTn id="34" presetID="12" presetClass="entr" presetSubtype="4"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p:tgtEl>
                                          <p:spTgt spid="21"/>
                                        </p:tgtEl>
                                        <p:attrNameLst>
                                          <p:attrName>ppt_y</p:attrName>
                                        </p:attrNameLst>
                                      </p:cBhvr>
                                      <p:tavLst>
                                        <p:tav tm="0">
                                          <p:val>
                                            <p:strVal val="#ppt_y+#ppt_h*1.125000"/>
                                          </p:val>
                                        </p:tav>
                                        <p:tav tm="100000">
                                          <p:val>
                                            <p:strVal val="#ppt_y"/>
                                          </p:val>
                                        </p:tav>
                                      </p:tavLst>
                                    </p:anim>
                                    <p:animEffect transition="in" filter="wipe(up)">
                                      <p:cBhvr>
                                        <p:cTn id="37" dur="500"/>
                                        <p:tgtEl>
                                          <p:spTgt spid="21"/>
                                        </p:tgtEl>
                                      </p:cBhvr>
                                    </p:animEffect>
                                  </p:childTnLst>
                                </p:cTn>
                              </p:par>
                            </p:childTnLst>
                          </p:cTn>
                        </p:par>
                        <p:par>
                          <p:cTn id="38" fill="hold">
                            <p:stCondLst>
                              <p:cond delay="2000"/>
                            </p:stCondLst>
                            <p:childTnLst>
                              <p:par>
                                <p:cTn id="39" presetID="1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p:tgtEl>
                                          <p:spTgt spid="23"/>
                                        </p:tgtEl>
                                        <p:attrNameLst>
                                          <p:attrName>ppt_y</p:attrName>
                                        </p:attrNameLst>
                                      </p:cBhvr>
                                      <p:tavLst>
                                        <p:tav tm="0">
                                          <p:val>
                                            <p:strVal val="#ppt_y+#ppt_h*1.125000"/>
                                          </p:val>
                                        </p:tav>
                                        <p:tav tm="100000">
                                          <p:val>
                                            <p:strVal val="#ppt_y"/>
                                          </p:val>
                                        </p:tav>
                                      </p:tavLst>
                                    </p:anim>
                                    <p:animEffect transition="in" filter="wipe(up)">
                                      <p:cBhvr>
                                        <p:cTn id="42" dur="500"/>
                                        <p:tgtEl>
                                          <p:spTgt spid="23"/>
                                        </p:tgtEl>
                                      </p:cBhvr>
                                    </p:animEffect>
                                  </p:childTnLst>
                                </p:cTn>
                              </p:par>
                              <p:par>
                                <p:cTn id="43" presetID="12" presetClass="entr" presetSubtype="1"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p:tgtEl>
                                          <p:spTgt spid="24"/>
                                        </p:tgtEl>
                                        <p:attrNameLst>
                                          <p:attrName>ppt_y</p:attrName>
                                        </p:attrNameLst>
                                      </p:cBhvr>
                                      <p:tavLst>
                                        <p:tav tm="0">
                                          <p:val>
                                            <p:strVal val="#ppt_y-#ppt_h*1.125000"/>
                                          </p:val>
                                        </p:tav>
                                        <p:tav tm="100000">
                                          <p:val>
                                            <p:strVal val="#ppt_y"/>
                                          </p:val>
                                        </p:tav>
                                      </p:tavLst>
                                    </p:anim>
                                    <p:animEffect transition="in" filter="wipe(down)">
                                      <p:cBhvr>
                                        <p:cTn id="46" dur="500"/>
                                        <p:tgtEl>
                                          <p:spTgt spid="24"/>
                                        </p:tgtEl>
                                      </p:cBhvr>
                                    </p:animEffect>
                                  </p:childTnLst>
                                </p:cTn>
                              </p:par>
                            </p:childTnLst>
                          </p:cTn>
                        </p:par>
                        <p:par>
                          <p:cTn id="47" fill="hold">
                            <p:stCondLst>
                              <p:cond delay="2500"/>
                            </p:stCondLst>
                            <p:childTnLst>
                              <p:par>
                                <p:cTn id="48" presetID="12" presetClass="entr" presetSubtype="4"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p:tgtEl>
                                          <p:spTgt spid="25"/>
                                        </p:tgtEl>
                                        <p:attrNameLst>
                                          <p:attrName>ppt_y</p:attrName>
                                        </p:attrNameLst>
                                      </p:cBhvr>
                                      <p:tavLst>
                                        <p:tav tm="0">
                                          <p:val>
                                            <p:strVal val="#ppt_y+#ppt_h*1.125000"/>
                                          </p:val>
                                        </p:tav>
                                        <p:tav tm="100000">
                                          <p:val>
                                            <p:strVal val="#ppt_y"/>
                                          </p:val>
                                        </p:tav>
                                      </p:tavLst>
                                    </p:anim>
                                    <p:animEffect transition="in" filter="wipe(up)">
                                      <p:cBhvr>
                                        <p:cTn id="51" dur="500"/>
                                        <p:tgtEl>
                                          <p:spTgt spid="25"/>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p:tgtEl>
                                          <p:spTgt spid="26"/>
                                        </p:tgtEl>
                                        <p:attrNameLst>
                                          <p:attrName>ppt_y</p:attrName>
                                        </p:attrNameLst>
                                      </p:cBhvr>
                                      <p:tavLst>
                                        <p:tav tm="0">
                                          <p:val>
                                            <p:strVal val="#ppt_y-#ppt_h*1.125000"/>
                                          </p:val>
                                        </p:tav>
                                        <p:tav tm="100000">
                                          <p:val>
                                            <p:strVal val="#ppt_y"/>
                                          </p:val>
                                        </p:tav>
                                      </p:tavLst>
                                    </p:anim>
                                    <p:animEffect transition="in" filter="wipe(down)">
                                      <p:cBhvr>
                                        <p:cTn id="55" dur="500"/>
                                        <p:tgtEl>
                                          <p:spTgt spid="26"/>
                                        </p:tgtEl>
                                      </p:cBhvr>
                                    </p:animEffect>
                                  </p:childTnLst>
                                </p:cTn>
                              </p:par>
                            </p:childTnLst>
                          </p:cTn>
                        </p:par>
                        <p:par>
                          <p:cTn id="56" fill="hold">
                            <p:stCondLst>
                              <p:cond delay="3000"/>
                            </p:stCondLst>
                            <p:childTnLst>
                              <p:par>
                                <p:cTn id="57" presetID="12" presetClass="entr" presetSubtype="4"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p:tgtEl>
                                          <p:spTgt spid="27"/>
                                        </p:tgtEl>
                                        <p:attrNameLst>
                                          <p:attrName>ppt_y</p:attrName>
                                        </p:attrNameLst>
                                      </p:cBhvr>
                                      <p:tavLst>
                                        <p:tav tm="0">
                                          <p:val>
                                            <p:strVal val="#ppt_y+#ppt_h*1.125000"/>
                                          </p:val>
                                        </p:tav>
                                        <p:tav tm="100000">
                                          <p:val>
                                            <p:strVal val="#ppt_y"/>
                                          </p:val>
                                        </p:tav>
                                      </p:tavLst>
                                    </p:anim>
                                    <p:animEffect transition="in" filter="wipe(up)">
                                      <p:cBhvr>
                                        <p:cTn id="60" dur="500"/>
                                        <p:tgtEl>
                                          <p:spTgt spid="27"/>
                                        </p:tgtEl>
                                      </p:cBhvr>
                                    </p:animEffect>
                                  </p:childTnLst>
                                </p:cTn>
                              </p:par>
                              <p:par>
                                <p:cTn id="61" presetID="12" presetClass="entr" presetSubtype="1"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p:tgtEl>
                                          <p:spTgt spid="28"/>
                                        </p:tgtEl>
                                        <p:attrNameLst>
                                          <p:attrName>ppt_y</p:attrName>
                                        </p:attrNameLst>
                                      </p:cBhvr>
                                      <p:tavLst>
                                        <p:tav tm="0">
                                          <p:val>
                                            <p:strVal val="#ppt_y-#ppt_h*1.125000"/>
                                          </p:val>
                                        </p:tav>
                                        <p:tav tm="100000">
                                          <p:val>
                                            <p:strVal val="#ppt_y"/>
                                          </p:val>
                                        </p:tav>
                                      </p:tavLst>
                                    </p:anim>
                                    <p:animEffect transition="in" filter="wipe(down)">
                                      <p:cBhvr>
                                        <p:cTn id="64" dur="500"/>
                                        <p:tgtEl>
                                          <p:spTgt spid="28"/>
                                        </p:tgtEl>
                                      </p:cBhvr>
                                    </p:animEffect>
                                  </p:childTnLst>
                                </p:cTn>
                              </p:par>
                            </p:childTnLst>
                          </p:cTn>
                        </p:par>
                        <p:par>
                          <p:cTn id="65" fill="hold">
                            <p:stCondLst>
                              <p:cond delay="3500"/>
                            </p:stCondLst>
                            <p:childTnLst>
                              <p:par>
                                <p:cTn id="66" presetID="12" presetClass="entr" presetSubtype="4"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500"/>
                                        <p:tgtEl>
                                          <p:spTgt spid="29"/>
                                        </p:tgtEl>
                                        <p:attrNameLst>
                                          <p:attrName>ppt_y</p:attrName>
                                        </p:attrNameLst>
                                      </p:cBhvr>
                                      <p:tavLst>
                                        <p:tav tm="0">
                                          <p:val>
                                            <p:strVal val="#ppt_y+#ppt_h*1.125000"/>
                                          </p:val>
                                        </p:tav>
                                        <p:tav tm="100000">
                                          <p:val>
                                            <p:strVal val="#ppt_y"/>
                                          </p:val>
                                        </p:tav>
                                      </p:tavLst>
                                    </p:anim>
                                    <p:animEffect transition="in" filter="wipe(up)">
                                      <p:cBhvr>
                                        <p:cTn id="69" dur="500"/>
                                        <p:tgtEl>
                                          <p:spTgt spid="29"/>
                                        </p:tgtEl>
                                      </p:cBhvr>
                                    </p:animEffect>
                                  </p:childTnLst>
                                </p:cTn>
                              </p:par>
                              <p:par>
                                <p:cTn id="70" presetID="12" presetClass="entr" presetSubtype="1"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additive="base">
                                        <p:cTn id="72" dur="500"/>
                                        <p:tgtEl>
                                          <p:spTgt spid="30"/>
                                        </p:tgtEl>
                                        <p:attrNameLst>
                                          <p:attrName>ppt_y</p:attrName>
                                        </p:attrNameLst>
                                      </p:cBhvr>
                                      <p:tavLst>
                                        <p:tav tm="0">
                                          <p:val>
                                            <p:strVal val="#ppt_y-#ppt_h*1.125000"/>
                                          </p:val>
                                        </p:tav>
                                        <p:tav tm="100000">
                                          <p:val>
                                            <p:strVal val="#ppt_y"/>
                                          </p:val>
                                        </p:tav>
                                      </p:tavLst>
                                    </p:anim>
                                    <p:animEffect transition="in" filter="wipe(down)">
                                      <p:cBhvr>
                                        <p:cTn id="7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4" grpId="0" animBg="1"/>
      <p:bldP spid="28685" grpId="0" animBg="1"/>
      <p:bldP spid="28686" grpId="0" animBg="1"/>
      <p:bldP spid="28687" grpId="0" animBg="1"/>
      <p:bldP spid="28688" grpId="0" animBg="1"/>
      <p:bldP spid="28689" grpId="0" animBg="1"/>
      <p:bldP spid="21" grpId="0"/>
      <p:bldP spid="22" grpId="0"/>
      <p:bldP spid="23" grpId="0"/>
      <p:bldP spid="24" grpId="0"/>
      <p:bldP spid="25" grpId="0"/>
      <p:bldP spid="26" grpId="0"/>
      <p:bldP spid="27" grpId="0"/>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noChangeArrowheads="1"/>
          </p:cNvSpPr>
          <p:nvPr/>
        </p:nvSpPr>
        <p:spPr bwMode="auto">
          <a:xfrm>
            <a:off x="1824410" y="1435100"/>
            <a:ext cx="2203153" cy="503238"/>
          </a:xfrm>
          <a:custGeom>
            <a:avLst/>
            <a:gdLst/>
            <a:ahLst/>
            <a:cxnLst>
              <a:cxn ang="0">
                <a:pos x="0" y="1547"/>
              </a:cxn>
              <a:cxn ang="0">
                <a:pos x="0" y="0"/>
              </a:cxn>
              <a:cxn ang="0">
                <a:pos x="4673" y="0"/>
              </a:cxn>
            </a:cxnLst>
            <a:rect l="0" t="0" r="r" b="b"/>
            <a:pathLst>
              <a:path w="4673" h="1547">
                <a:moveTo>
                  <a:pt x="0" y="1547"/>
                </a:moveTo>
                <a:lnTo>
                  <a:pt x="0" y="0"/>
                </a:lnTo>
                <a:lnTo>
                  <a:pt x="4673" y="0"/>
                </a:lnTo>
              </a:path>
            </a:pathLst>
          </a:custGeom>
          <a:noFill/>
          <a:ln w="9">
            <a:solidFill>
              <a:srgbClr val="7F7F7F"/>
            </a:solidFill>
            <a:prstDash val="dash"/>
            <a:round/>
            <a:headEnd type="oval" w="med" len="med"/>
            <a:tailEnd type="oval" w="med" len="med"/>
          </a:ln>
        </p:spPr>
        <p:txBody>
          <a:bodyPr lIns="62077" tIns="31038" rIns="62077" bIns="31038"/>
          <a:lstStyle/>
          <a:p>
            <a:endParaRPr lang="zh-CN" altLang="en-US" sz="1799">
              <a:latin typeface="微软雅黑" pitchFamily="34" charset="-122"/>
              <a:ea typeface="微软雅黑" pitchFamily="34" charset="-122"/>
            </a:endParaRPr>
          </a:p>
        </p:txBody>
      </p:sp>
      <p:sp>
        <p:nvSpPr>
          <p:cNvPr id="31" name="Freeform 42"/>
          <p:cNvSpPr>
            <a:spLocks noChangeArrowheads="1"/>
          </p:cNvSpPr>
          <p:nvPr/>
        </p:nvSpPr>
        <p:spPr bwMode="auto">
          <a:xfrm flipH="1">
            <a:off x="5071996" y="1435100"/>
            <a:ext cx="2203153" cy="503238"/>
          </a:xfrm>
          <a:custGeom>
            <a:avLst/>
            <a:gdLst/>
            <a:ahLst/>
            <a:cxnLst>
              <a:cxn ang="0">
                <a:pos x="0" y="1547"/>
              </a:cxn>
              <a:cxn ang="0">
                <a:pos x="0" y="0"/>
              </a:cxn>
              <a:cxn ang="0">
                <a:pos x="4673" y="0"/>
              </a:cxn>
            </a:cxnLst>
            <a:rect l="0" t="0" r="r" b="b"/>
            <a:pathLst>
              <a:path w="4673" h="1547">
                <a:moveTo>
                  <a:pt x="0" y="1547"/>
                </a:moveTo>
                <a:lnTo>
                  <a:pt x="0" y="0"/>
                </a:lnTo>
                <a:lnTo>
                  <a:pt x="4673" y="0"/>
                </a:lnTo>
              </a:path>
            </a:pathLst>
          </a:custGeom>
          <a:noFill/>
          <a:ln w="9">
            <a:solidFill>
              <a:srgbClr val="7F7F7F"/>
            </a:solidFill>
            <a:prstDash val="dash"/>
            <a:round/>
            <a:headEnd type="oval" w="med" len="med"/>
            <a:tailEnd type="oval" w="med" len="med"/>
          </a:ln>
        </p:spPr>
        <p:txBody>
          <a:bodyPr lIns="62077" tIns="31038" rIns="62077" bIns="31038"/>
          <a:lstStyle/>
          <a:p>
            <a:endParaRPr lang="zh-CN" altLang="en-US" sz="1799">
              <a:latin typeface="微软雅黑" pitchFamily="34" charset="-122"/>
              <a:ea typeface="微软雅黑" pitchFamily="34" charset="-122"/>
            </a:endParaRPr>
          </a:p>
        </p:txBody>
      </p:sp>
      <p:sp>
        <p:nvSpPr>
          <p:cNvPr id="32" name="Freeform 42"/>
          <p:cNvSpPr>
            <a:spLocks noChangeArrowheads="1"/>
          </p:cNvSpPr>
          <p:nvPr/>
        </p:nvSpPr>
        <p:spPr bwMode="auto">
          <a:xfrm flipV="1">
            <a:off x="1824410" y="3700463"/>
            <a:ext cx="2203153" cy="501650"/>
          </a:xfrm>
          <a:custGeom>
            <a:avLst/>
            <a:gdLst/>
            <a:ahLst/>
            <a:cxnLst>
              <a:cxn ang="0">
                <a:pos x="0" y="1547"/>
              </a:cxn>
              <a:cxn ang="0">
                <a:pos x="0" y="0"/>
              </a:cxn>
              <a:cxn ang="0">
                <a:pos x="4673" y="0"/>
              </a:cxn>
            </a:cxnLst>
            <a:rect l="0" t="0" r="r" b="b"/>
            <a:pathLst>
              <a:path w="4673" h="1547">
                <a:moveTo>
                  <a:pt x="0" y="1547"/>
                </a:moveTo>
                <a:lnTo>
                  <a:pt x="0" y="0"/>
                </a:lnTo>
                <a:lnTo>
                  <a:pt x="4673" y="0"/>
                </a:lnTo>
              </a:path>
            </a:pathLst>
          </a:custGeom>
          <a:noFill/>
          <a:ln w="9">
            <a:solidFill>
              <a:srgbClr val="7F7F7F"/>
            </a:solidFill>
            <a:prstDash val="dash"/>
            <a:round/>
            <a:headEnd type="oval" w="med" len="med"/>
            <a:tailEnd type="oval" w="med" len="med"/>
          </a:ln>
        </p:spPr>
        <p:txBody>
          <a:bodyPr lIns="62077" tIns="31038" rIns="62077" bIns="31038"/>
          <a:lstStyle/>
          <a:p>
            <a:endParaRPr lang="zh-CN" altLang="en-US" sz="1799">
              <a:latin typeface="微软雅黑" pitchFamily="34" charset="-122"/>
              <a:ea typeface="微软雅黑" pitchFamily="34" charset="-122"/>
            </a:endParaRPr>
          </a:p>
        </p:txBody>
      </p:sp>
      <p:sp>
        <p:nvSpPr>
          <p:cNvPr id="33" name="Freeform 42"/>
          <p:cNvSpPr>
            <a:spLocks noChangeArrowheads="1"/>
          </p:cNvSpPr>
          <p:nvPr/>
        </p:nvSpPr>
        <p:spPr bwMode="auto">
          <a:xfrm flipH="1" flipV="1">
            <a:off x="5071996" y="3700463"/>
            <a:ext cx="2203153" cy="501650"/>
          </a:xfrm>
          <a:custGeom>
            <a:avLst/>
            <a:gdLst/>
            <a:ahLst/>
            <a:cxnLst>
              <a:cxn ang="0">
                <a:pos x="0" y="1547"/>
              </a:cxn>
              <a:cxn ang="0">
                <a:pos x="0" y="0"/>
              </a:cxn>
              <a:cxn ang="0">
                <a:pos x="4673" y="0"/>
              </a:cxn>
            </a:cxnLst>
            <a:rect l="0" t="0" r="r" b="b"/>
            <a:pathLst>
              <a:path w="4673" h="1547">
                <a:moveTo>
                  <a:pt x="0" y="1547"/>
                </a:moveTo>
                <a:lnTo>
                  <a:pt x="0" y="0"/>
                </a:lnTo>
                <a:lnTo>
                  <a:pt x="4673" y="0"/>
                </a:lnTo>
              </a:path>
            </a:pathLst>
          </a:custGeom>
          <a:noFill/>
          <a:ln w="9">
            <a:solidFill>
              <a:srgbClr val="7F7F7F"/>
            </a:solidFill>
            <a:prstDash val="dash"/>
            <a:round/>
            <a:headEnd type="oval" w="med" len="med"/>
            <a:tailEnd type="oval" w="med" len="med"/>
          </a:ln>
        </p:spPr>
        <p:txBody>
          <a:bodyPr lIns="62077" tIns="31038" rIns="62077" bIns="31038"/>
          <a:lstStyle/>
          <a:p>
            <a:endParaRPr lang="zh-CN" altLang="en-US" sz="1799">
              <a:latin typeface="微软雅黑" pitchFamily="34" charset="-122"/>
              <a:ea typeface="微软雅黑" pitchFamily="34" charset="-122"/>
            </a:endParaRPr>
          </a:p>
        </p:txBody>
      </p:sp>
      <p:sp>
        <p:nvSpPr>
          <p:cNvPr id="34" name="矩形 32"/>
          <p:cNvSpPr>
            <a:spLocks noChangeArrowheads="1"/>
          </p:cNvSpPr>
          <p:nvPr/>
        </p:nvSpPr>
        <p:spPr bwMode="auto">
          <a:xfrm>
            <a:off x="617" y="2476500"/>
            <a:ext cx="9142766" cy="782638"/>
          </a:xfrm>
          <a:prstGeom prst="rect">
            <a:avLst/>
          </a:prstGeom>
          <a:solidFill>
            <a:srgbClr val="D9D9D9"/>
          </a:solidFill>
          <a:ln w="9525">
            <a:noFill/>
            <a:miter lim="800000"/>
            <a:headEnd/>
            <a:tailEnd/>
          </a:ln>
        </p:spPr>
        <p:txBody>
          <a:bodyPr lIns="62077" tIns="31038" rIns="62077" bIns="31038"/>
          <a:lstStyle/>
          <a:p>
            <a:endParaRPr lang="zh-CN" altLang="en-US" sz="1200" dirty="0">
              <a:latin typeface="微软雅黑" pitchFamily="34" charset="-122"/>
              <a:ea typeface="微软雅黑" pitchFamily="34" charset="-122"/>
            </a:endParaRPr>
          </a:p>
        </p:txBody>
      </p:sp>
      <p:sp>
        <p:nvSpPr>
          <p:cNvPr id="35" name="TextBox 33"/>
          <p:cNvSpPr txBox="1">
            <a:spLocks noChangeArrowheads="1"/>
          </p:cNvSpPr>
          <p:nvPr/>
        </p:nvSpPr>
        <p:spPr bwMode="auto">
          <a:xfrm>
            <a:off x="3515654" y="2698751"/>
            <a:ext cx="1920175" cy="278060"/>
          </a:xfrm>
          <a:prstGeom prst="rect">
            <a:avLst/>
          </a:prstGeom>
          <a:noFill/>
          <a:ln w="9525">
            <a:noFill/>
            <a:miter lim="800000"/>
            <a:headEnd/>
            <a:tailEnd/>
          </a:ln>
        </p:spPr>
        <p:txBody>
          <a:bodyPr wrap="none" lIns="62077" tIns="31038" rIns="62077" bIns="31038">
            <a:spAutoFit/>
          </a:bodyPr>
          <a:lstStyle/>
          <a:p>
            <a:r>
              <a:rPr lang="zh-CN" altLang="en-US" sz="1400" b="1" dirty="0">
                <a:solidFill>
                  <a:schemeClr val="bg1">
                    <a:lumMod val="50000"/>
                  </a:schemeClr>
                </a:solidFill>
                <a:latin typeface="微软雅黑" pitchFamily="34" charset="-122"/>
                <a:ea typeface="微软雅黑" pitchFamily="34" charset="-122"/>
              </a:rPr>
              <a:t>点击添加表述内容标题</a:t>
            </a:r>
          </a:p>
        </p:txBody>
      </p:sp>
      <p:grpSp>
        <p:nvGrpSpPr>
          <p:cNvPr id="2" name="组合 34"/>
          <p:cNvGrpSpPr/>
          <p:nvPr/>
        </p:nvGrpSpPr>
        <p:grpSpPr bwMode="auto">
          <a:xfrm>
            <a:off x="1443400" y="1889864"/>
            <a:ext cx="783321" cy="785534"/>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200" noProof="1">
                <a:solidFill>
                  <a:schemeClr val="tx1"/>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799" noProof="1">
                <a:latin typeface="微软雅黑" panose="020B0503020204020204" pitchFamily="34" charset="-122"/>
                <a:ea typeface="微软雅黑" panose="020B0503020204020204" pitchFamily="34" charset="-122"/>
              </a:endParaRPr>
            </a:p>
          </p:txBody>
        </p:sp>
      </p:grpSp>
      <p:grpSp>
        <p:nvGrpSpPr>
          <p:cNvPr id="3" name="组合 37"/>
          <p:cNvGrpSpPr/>
          <p:nvPr/>
        </p:nvGrpSpPr>
        <p:grpSpPr bwMode="auto">
          <a:xfrm>
            <a:off x="1460640" y="2960261"/>
            <a:ext cx="783321" cy="785534"/>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200" noProof="1">
                <a:solidFill>
                  <a:schemeClr val="tx1"/>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799" noProof="1">
                <a:latin typeface="微软雅黑" panose="020B0503020204020204" pitchFamily="34" charset="-122"/>
                <a:ea typeface="微软雅黑" panose="020B0503020204020204" pitchFamily="34" charset="-122"/>
              </a:endParaRPr>
            </a:p>
          </p:txBody>
        </p:sp>
      </p:grpSp>
      <p:grpSp>
        <p:nvGrpSpPr>
          <p:cNvPr id="4" name="组合 40"/>
          <p:cNvGrpSpPr/>
          <p:nvPr/>
        </p:nvGrpSpPr>
        <p:grpSpPr bwMode="auto">
          <a:xfrm>
            <a:off x="6852282" y="1911444"/>
            <a:ext cx="784399" cy="785534"/>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200" noProof="1">
                <a:solidFill>
                  <a:schemeClr val="tx1"/>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799" noProof="1">
                <a:latin typeface="微软雅黑" panose="020B0503020204020204" pitchFamily="34" charset="-122"/>
                <a:ea typeface="微软雅黑" panose="020B0503020204020204" pitchFamily="34" charset="-122"/>
              </a:endParaRPr>
            </a:p>
          </p:txBody>
        </p:sp>
      </p:grpSp>
      <p:grpSp>
        <p:nvGrpSpPr>
          <p:cNvPr id="5" name="组合 43"/>
          <p:cNvGrpSpPr/>
          <p:nvPr/>
        </p:nvGrpSpPr>
        <p:grpSpPr bwMode="auto">
          <a:xfrm>
            <a:off x="6884606" y="2980764"/>
            <a:ext cx="783321" cy="785534"/>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200" noProof="1">
                <a:solidFill>
                  <a:schemeClr val="tx1"/>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799" noProof="1">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2291071" y="1128712"/>
            <a:ext cx="1193639" cy="247292"/>
          </a:xfrm>
          <a:prstGeom prst="rect">
            <a:avLst/>
          </a:prstGeom>
          <a:noFill/>
          <a:ln w="9525">
            <a:noFill/>
            <a:miter lim="800000"/>
            <a:headEnd/>
            <a:tailEnd/>
          </a:ln>
        </p:spPr>
        <p:txBody>
          <a:bodyPr lIns="62077" tIns="31038" rIns="62077" bIns="31038">
            <a:spAutoFit/>
          </a:bodyPr>
          <a:lstStyle/>
          <a:p>
            <a:r>
              <a:rPr lang="zh-CN" altLang="en-US" sz="1200" b="1" dirty="0">
                <a:solidFill>
                  <a:schemeClr val="bg1">
                    <a:lumMod val="50000"/>
                  </a:schemeClr>
                </a:solidFill>
                <a:latin typeface="微软雅黑" pitchFamily="34" charset="-122"/>
                <a:ea typeface="微软雅黑" pitchFamily="34" charset="-122"/>
              </a:rPr>
              <a:t>添加标题内容</a:t>
            </a:r>
            <a:endParaRPr lang="en-US" altLang="zh-CN" sz="1200" b="1" dirty="0">
              <a:solidFill>
                <a:schemeClr val="bg1">
                  <a:lumMod val="50000"/>
                </a:schemeClr>
              </a:solidFill>
              <a:latin typeface="微软雅黑" pitchFamily="34" charset="-122"/>
              <a:ea typeface="微软雅黑" pitchFamily="34" charset="-122"/>
            </a:endParaRPr>
          </a:p>
        </p:txBody>
      </p:sp>
      <p:sp>
        <p:nvSpPr>
          <p:cNvPr id="49" name="TextBox 47"/>
          <p:cNvSpPr txBox="1">
            <a:spLocks noChangeArrowheads="1"/>
          </p:cNvSpPr>
          <p:nvPr/>
        </p:nvSpPr>
        <p:spPr bwMode="auto">
          <a:xfrm>
            <a:off x="2240278" y="1519239"/>
            <a:ext cx="1758712" cy="431901"/>
          </a:xfrm>
          <a:prstGeom prst="rect">
            <a:avLst/>
          </a:prstGeom>
          <a:noFill/>
          <a:ln w="9525">
            <a:noFill/>
            <a:miter lim="800000"/>
            <a:headEnd/>
            <a:tailEnd/>
          </a:ln>
        </p:spPr>
        <p:txBody>
          <a:bodyPr lIns="62077" tIns="31038" rIns="62077" bIns="31038">
            <a:spAutoFit/>
          </a:bodyPr>
          <a:lstStyle/>
          <a:p>
            <a:r>
              <a:rPr lang="zh-CN" altLang="en-US" sz="800" dirty="0">
                <a:solidFill>
                  <a:schemeClr val="bg1">
                    <a:lumMod val="50000"/>
                  </a:schemeClr>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753" y="1128712"/>
            <a:ext cx="1195226" cy="247292"/>
          </a:xfrm>
          <a:prstGeom prst="rect">
            <a:avLst/>
          </a:prstGeom>
          <a:noFill/>
          <a:ln w="9525">
            <a:noFill/>
            <a:miter lim="800000"/>
            <a:headEnd/>
            <a:tailEnd/>
          </a:ln>
        </p:spPr>
        <p:txBody>
          <a:bodyPr lIns="62077" tIns="31038" rIns="62077" bIns="31038">
            <a:spAutoFit/>
          </a:bodyPr>
          <a:lstStyle/>
          <a:p>
            <a:pPr algn="r"/>
            <a:r>
              <a:rPr lang="zh-CN" altLang="en-US" sz="1200" b="1" dirty="0">
                <a:solidFill>
                  <a:schemeClr val="bg1">
                    <a:lumMod val="50000"/>
                  </a:schemeClr>
                </a:solidFill>
                <a:latin typeface="微软雅黑" pitchFamily="34" charset="-122"/>
                <a:ea typeface="微软雅黑" pitchFamily="34" charset="-122"/>
              </a:rPr>
              <a:t>添加标题内容</a:t>
            </a:r>
            <a:endParaRPr lang="en-US" altLang="zh-CN" sz="1200" b="1" dirty="0">
              <a:solidFill>
                <a:schemeClr val="bg1">
                  <a:lumMod val="50000"/>
                </a:schemeClr>
              </a:solidFill>
              <a:latin typeface="微软雅黑" pitchFamily="34" charset="-122"/>
              <a:ea typeface="微软雅黑" pitchFamily="34" charset="-122"/>
            </a:endParaRPr>
          </a:p>
        </p:txBody>
      </p:sp>
      <p:sp>
        <p:nvSpPr>
          <p:cNvPr id="51" name="TextBox 49"/>
          <p:cNvSpPr txBox="1">
            <a:spLocks noChangeArrowheads="1"/>
          </p:cNvSpPr>
          <p:nvPr/>
        </p:nvSpPr>
        <p:spPr bwMode="auto">
          <a:xfrm>
            <a:off x="5076758" y="1519239"/>
            <a:ext cx="1758712" cy="431901"/>
          </a:xfrm>
          <a:prstGeom prst="rect">
            <a:avLst/>
          </a:prstGeom>
          <a:noFill/>
          <a:ln w="9525">
            <a:noFill/>
            <a:miter lim="800000"/>
            <a:headEnd/>
            <a:tailEnd/>
          </a:ln>
        </p:spPr>
        <p:txBody>
          <a:bodyPr lIns="62077" tIns="31038" rIns="62077" bIns="31038">
            <a:spAutoFit/>
          </a:bodyPr>
          <a:lstStyle/>
          <a:p>
            <a:pPr algn="r"/>
            <a:r>
              <a:rPr lang="zh-CN" altLang="en-US" sz="800" dirty="0">
                <a:solidFill>
                  <a:schemeClr val="bg1">
                    <a:lumMod val="50000"/>
                  </a:schemeClr>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071" y="4238625"/>
            <a:ext cx="1193639" cy="247292"/>
          </a:xfrm>
          <a:prstGeom prst="rect">
            <a:avLst/>
          </a:prstGeom>
          <a:noFill/>
          <a:ln w="9525">
            <a:noFill/>
            <a:miter lim="800000"/>
            <a:headEnd/>
            <a:tailEnd/>
          </a:ln>
        </p:spPr>
        <p:txBody>
          <a:bodyPr lIns="62077" tIns="31038" rIns="62077" bIns="31038">
            <a:spAutoFit/>
          </a:bodyPr>
          <a:lstStyle/>
          <a:p>
            <a:r>
              <a:rPr lang="zh-CN" altLang="en-US" sz="1200" b="1" dirty="0">
                <a:solidFill>
                  <a:schemeClr val="bg1">
                    <a:lumMod val="50000"/>
                  </a:schemeClr>
                </a:solidFill>
                <a:latin typeface="微软雅黑" pitchFamily="34" charset="-122"/>
                <a:ea typeface="微软雅黑" pitchFamily="34" charset="-122"/>
              </a:rPr>
              <a:t>添加标题内容</a:t>
            </a:r>
            <a:endParaRPr lang="en-US" altLang="zh-CN" sz="1200" b="1" dirty="0">
              <a:solidFill>
                <a:schemeClr val="bg1">
                  <a:lumMod val="50000"/>
                </a:schemeClr>
              </a:solidFill>
              <a:latin typeface="微软雅黑" pitchFamily="34" charset="-122"/>
              <a:ea typeface="微软雅黑" pitchFamily="34" charset="-122"/>
            </a:endParaRPr>
          </a:p>
        </p:txBody>
      </p:sp>
      <p:sp>
        <p:nvSpPr>
          <p:cNvPr id="53" name="TextBox 51"/>
          <p:cNvSpPr txBox="1">
            <a:spLocks noChangeArrowheads="1"/>
          </p:cNvSpPr>
          <p:nvPr/>
        </p:nvSpPr>
        <p:spPr bwMode="auto">
          <a:xfrm>
            <a:off x="2240278" y="3414714"/>
            <a:ext cx="1758712" cy="431901"/>
          </a:xfrm>
          <a:prstGeom prst="rect">
            <a:avLst/>
          </a:prstGeom>
          <a:noFill/>
          <a:ln w="9525">
            <a:noFill/>
            <a:miter lim="800000"/>
            <a:headEnd/>
            <a:tailEnd/>
          </a:ln>
        </p:spPr>
        <p:txBody>
          <a:bodyPr lIns="62077" tIns="31038" rIns="62077" bIns="31038">
            <a:spAutoFit/>
          </a:bodyPr>
          <a:lstStyle/>
          <a:p>
            <a:r>
              <a:rPr lang="zh-CN" altLang="en-US" sz="800" dirty="0">
                <a:solidFill>
                  <a:schemeClr val="bg1">
                    <a:lumMod val="50000"/>
                  </a:schemeClr>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753" y="4238625"/>
            <a:ext cx="1195226" cy="247292"/>
          </a:xfrm>
          <a:prstGeom prst="rect">
            <a:avLst/>
          </a:prstGeom>
          <a:noFill/>
          <a:ln w="9525">
            <a:noFill/>
            <a:miter lim="800000"/>
            <a:headEnd/>
            <a:tailEnd/>
          </a:ln>
        </p:spPr>
        <p:txBody>
          <a:bodyPr lIns="62077" tIns="31038" rIns="62077" bIns="31038">
            <a:spAutoFit/>
          </a:bodyPr>
          <a:lstStyle/>
          <a:p>
            <a:pPr algn="r"/>
            <a:r>
              <a:rPr lang="zh-CN" altLang="en-US" sz="1200" b="1" dirty="0">
                <a:solidFill>
                  <a:schemeClr val="bg1">
                    <a:lumMod val="50000"/>
                  </a:schemeClr>
                </a:solidFill>
                <a:latin typeface="微软雅黑" pitchFamily="34" charset="-122"/>
                <a:ea typeface="微软雅黑" pitchFamily="34" charset="-122"/>
              </a:rPr>
              <a:t>添加标题内容</a:t>
            </a:r>
            <a:endParaRPr lang="en-US" altLang="zh-CN" sz="1200" b="1" dirty="0">
              <a:solidFill>
                <a:schemeClr val="bg1">
                  <a:lumMod val="50000"/>
                </a:schemeClr>
              </a:solidFill>
              <a:latin typeface="微软雅黑" pitchFamily="34" charset="-122"/>
              <a:ea typeface="微软雅黑" pitchFamily="34" charset="-122"/>
            </a:endParaRPr>
          </a:p>
        </p:txBody>
      </p:sp>
      <p:sp>
        <p:nvSpPr>
          <p:cNvPr id="55" name="TextBox 53"/>
          <p:cNvSpPr txBox="1">
            <a:spLocks noChangeArrowheads="1"/>
          </p:cNvSpPr>
          <p:nvPr/>
        </p:nvSpPr>
        <p:spPr bwMode="auto">
          <a:xfrm>
            <a:off x="5076758" y="3414714"/>
            <a:ext cx="1758712" cy="431901"/>
          </a:xfrm>
          <a:prstGeom prst="rect">
            <a:avLst/>
          </a:prstGeom>
          <a:noFill/>
          <a:ln w="9525">
            <a:noFill/>
            <a:miter lim="800000"/>
            <a:headEnd/>
            <a:tailEnd/>
          </a:ln>
        </p:spPr>
        <p:txBody>
          <a:bodyPr lIns="62077" tIns="31038" rIns="62077" bIns="31038">
            <a:spAutoFit/>
          </a:bodyPr>
          <a:lstStyle/>
          <a:p>
            <a:pPr algn="r"/>
            <a:r>
              <a:rPr lang="zh-CN" altLang="en-US" sz="800" dirty="0">
                <a:solidFill>
                  <a:schemeClr val="bg1">
                    <a:lumMod val="50000"/>
                  </a:schemeClr>
                </a:solidFill>
                <a:latin typeface="微软雅黑" pitchFamily="34" charset="-122"/>
                <a:ea typeface="微软雅黑"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294817783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2"/>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p:bldP spid="48" grpId="0"/>
      <p:bldP spid="49" grpId="0"/>
      <p:bldP spid="50" grpId="0"/>
      <p:bldP spid="51" grpId="0"/>
      <p:bldP spid="52" grpId="0"/>
      <p:bldP spid="53" grpId="0"/>
      <p:bldP spid="54" grpId="0"/>
      <p:bldP spid="5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F9DD2447-BB86-4FAB-B087-9EC26DAF93B3}"/>
              </a:ext>
            </a:extLst>
          </p:cNvPr>
          <p:cNvSpPr/>
          <p:nvPr/>
        </p:nvSpPr>
        <p:spPr>
          <a:xfrm flipH="1">
            <a:off x="5883147" y="1553803"/>
            <a:ext cx="2612116" cy="678647"/>
          </a:xfrm>
          <a:prstGeom prst="rect">
            <a:avLst/>
          </a:prstGeom>
        </p:spPr>
        <p:txBody>
          <a:bodyPr wrap="square" lIns="68594" tIns="34297" rIns="68594" bIns="34297">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在此录入图表的综合描述说明，在此录入图表的综合描述说明，在此录入图表的综合描述说明。</a:t>
            </a:r>
          </a:p>
        </p:txBody>
      </p:sp>
      <p:sp>
        <p:nvSpPr>
          <p:cNvPr id="3" name="矩形 2">
            <a:extLst>
              <a:ext uri="{FF2B5EF4-FFF2-40B4-BE49-F238E27FC236}">
                <a16:creationId xmlns:a16="http://schemas.microsoft.com/office/drawing/2014/main" id="{8FD83D21-CB5B-4F42-BC35-33D9CCB809F2}"/>
              </a:ext>
            </a:extLst>
          </p:cNvPr>
          <p:cNvSpPr/>
          <p:nvPr/>
        </p:nvSpPr>
        <p:spPr>
          <a:xfrm flipH="1">
            <a:off x="5883147" y="3366333"/>
            <a:ext cx="2612116" cy="678647"/>
          </a:xfrm>
          <a:prstGeom prst="rect">
            <a:avLst/>
          </a:prstGeom>
        </p:spPr>
        <p:txBody>
          <a:bodyPr wrap="square" lIns="68594" tIns="34297" rIns="68594" bIns="34297">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在此录入图表的综合描述说明，在此录入图表的综合描述说明，在此录入图表的综合描述说明。</a:t>
            </a:r>
          </a:p>
        </p:txBody>
      </p:sp>
      <p:sp>
        <p:nvSpPr>
          <p:cNvPr id="4" name="矩形 3">
            <a:extLst>
              <a:ext uri="{FF2B5EF4-FFF2-40B4-BE49-F238E27FC236}">
                <a16:creationId xmlns:a16="http://schemas.microsoft.com/office/drawing/2014/main" id="{6506DE0D-5C0D-496F-A575-74CA46397633}"/>
              </a:ext>
            </a:extLst>
          </p:cNvPr>
          <p:cNvSpPr/>
          <p:nvPr/>
        </p:nvSpPr>
        <p:spPr>
          <a:xfrm flipH="1">
            <a:off x="709337" y="1553803"/>
            <a:ext cx="2612116" cy="678647"/>
          </a:xfrm>
          <a:prstGeom prst="rect">
            <a:avLst/>
          </a:prstGeom>
        </p:spPr>
        <p:txBody>
          <a:bodyPr wrap="square" lIns="68594" tIns="34297" rIns="68594" bIns="34297">
            <a:spAutoFit/>
          </a:bodyPr>
          <a:lstStyle/>
          <a:p>
            <a:pPr algn="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2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在此录入图表的综合描述说明，在此录入图表的综合描述说明，在此录入图表的综合描述说明。</a:t>
            </a:r>
          </a:p>
        </p:txBody>
      </p:sp>
      <p:sp>
        <p:nvSpPr>
          <p:cNvPr id="5" name="矩形 4">
            <a:extLst>
              <a:ext uri="{FF2B5EF4-FFF2-40B4-BE49-F238E27FC236}">
                <a16:creationId xmlns:a16="http://schemas.microsoft.com/office/drawing/2014/main" id="{CD385357-7932-484D-A4E8-89FAC33B62F7}"/>
              </a:ext>
            </a:extLst>
          </p:cNvPr>
          <p:cNvSpPr/>
          <p:nvPr/>
        </p:nvSpPr>
        <p:spPr>
          <a:xfrm flipH="1">
            <a:off x="714950" y="3366333"/>
            <a:ext cx="2612116" cy="678647"/>
          </a:xfrm>
          <a:prstGeom prst="rect">
            <a:avLst/>
          </a:prstGeom>
        </p:spPr>
        <p:txBody>
          <a:bodyPr wrap="square" lIns="68594" tIns="34297" rIns="68594" bIns="34297">
            <a:spAutoFit/>
          </a:bodyPr>
          <a:lstStyle/>
          <a:p>
            <a:pPr algn="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2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在此录入图表的综合描述说明，在此录入图表的综合描述说明，在此录入图表的综合描述说明。</a:t>
            </a:r>
          </a:p>
        </p:txBody>
      </p:sp>
      <p:grpSp>
        <p:nvGrpSpPr>
          <p:cNvPr id="6" name="组合 25">
            <a:extLst>
              <a:ext uri="{FF2B5EF4-FFF2-40B4-BE49-F238E27FC236}">
                <a16:creationId xmlns:a16="http://schemas.microsoft.com/office/drawing/2014/main" id="{ADC41E82-8E5C-4AEC-B5BB-C45F4DC46CE6}"/>
              </a:ext>
            </a:extLst>
          </p:cNvPr>
          <p:cNvGrpSpPr/>
          <p:nvPr/>
        </p:nvGrpSpPr>
        <p:grpSpPr>
          <a:xfrm>
            <a:off x="2981416" y="1866270"/>
            <a:ext cx="1464405" cy="1394782"/>
            <a:chOff x="3974526" y="2345091"/>
            <a:chExt cx="1952201" cy="1859135"/>
          </a:xfrm>
        </p:grpSpPr>
        <p:sp>
          <p:nvSpPr>
            <p:cNvPr id="7" name="任意多边形 26">
              <a:extLst>
                <a:ext uri="{FF2B5EF4-FFF2-40B4-BE49-F238E27FC236}">
                  <a16:creationId xmlns:a16="http://schemas.microsoft.com/office/drawing/2014/main" id="{E11AF09A-8FC4-4240-B16B-0B94631BFF94}"/>
                </a:ext>
              </a:extLst>
            </p:cNvPr>
            <p:cNvSpPr/>
            <p:nvPr/>
          </p:nvSpPr>
          <p:spPr>
            <a:xfrm>
              <a:off x="4114372" y="2345091"/>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23">
              <a:extLst>
                <a:ext uri="{FF2B5EF4-FFF2-40B4-BE49-F238E27FC236}">
                  <a16:creationId xmlns:a16="http://schemas.microsoft.com/office/drawing/2014/main" id="{71471CB1-DCA5-4346-B996-CEA9FD05ED44}"/>
                </a:ext>
              </a:extLst>
            </p:cNvPr>
            <p:cNvSpPr txBox="1"/>
            <p:nvPr/>
          </p:nvSpPr>
          <p:spPr>
            <a:xfrm>
              <a:off x="3974526" y="3711935"/>
              <a:ext cx="781735" cy="492291"/>
            </a:xfrm>
            <a:prstGeom prst="rect">
              <a:avLst/>
            </a:prstGeom>
            <a:noFill/>
          </p:spPr>
          <p:txBody>
            <a:bodyPr wrap="square" rtlCol="0">
              <a:spAutoFit/>
            </a:bodyPr>
            <a:lstStyle/>
            <a:p>
              <a:pPr algn="ctr"/>
              <a:r>
                <a:rPr lang="en-US" altLang="zh-CN" b="1" dirty="0">
                  <a:solidFill>
                    <a:schemeClr val="bg1"/>
                  </a:solidFill>
                  <a:latin typeface="Agency FB" panose="020B0503020202020204" pitchFamily="34" charset="0"/>
                </a:rPr>
                <a:t>04</a:t>
              </a:r>
              <a:endParaRPr lang="zh-CN" altLang="en-US" b="1" dirty="0">
                <a:solidFill>
                  <a:schemeClr val="bg1"/>
                </a:solidFill>
                <a:latin typeface="Agency FB" panose="020B0503020202020204" pitchFamily="34" charset="0"/>
              </a:endParaRPr>
            </a:p>
          </p:txBody>
        </p:sp>
        <p:grpSp>
          <p:nvGrpSpPr>
            <p:cNvPr id="9" name="组合 28">
              <a:extLst>
                <a:ext uri="{FF2B5EF4-FFF2-40B4-BE49-F238E27FC236}">
                  <a16:creationId xmlns:a16="http://schemas.microsoft.com/office/drawing/2014/main" id="{5BA56EAC-4700-4613-949F-1E2F16D9D18B}"/>
                </a:ext>
              </a:extLst>
            </p:cNvPr>
            <p:cNvGrpSpPr/>
            <p:nvPr/>
          </p:nvGrpSpPr>
          <p:grpSpPr>
            <a:xfrm>
              <a:off x="5060163" y="2665369"/>
              <a:ext cx="515988" cy="517780"/>
              <a:chOff x="6085222" y="4249476"/>
              <a:chExt cx="649178" cy="651434"/>
            </a:xfrm>
          </p:grpSpPr>
          <p:sp>
            <p:nvSpPr>
              <p:cNvPr id="10" name="Freeform 116">
                <a:extLst>
                  <a:ext uri="{FF2B5EF4-FFF2-40B4-BE49-F238E27FC236}">
                    <a16:creationId xmlns:a16="http://schemas.microsoft.com/office/drawing/2014/main" id="{91391821-4DA0-402D-82B3-327AEB507037}"/>
                  </a:ext>
                </a:extLst>
              </p:cNvPr>
              <p:cNvSpPr>
                <a:spLocks noEditPoints="1"/>
              </p:cNvSpPr>
              <p:nvPr/>
            </p:nvSpPr>
            <p:spPr bwMode="auto">
              <a:xfrm>
                <a:off x="6085222" y="4249476"/>
                <a:ext cx="649178" cy="651434"/>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29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7 w 122"/>
                  <a:gd name="T51" fmla="*/ 21 h 122"/>
                  <a:gd name="T52" fmla="*/ 90 w 122"/>
                  <a:gd name="T53" fmla="*/ 23 h 122"/>
                  <a:gd name="T54" fmla="*/ 91 w 122"/>
                  <a:gd name="T55" fmla="*/ 24 h 122"/>
                  <a:gd name="T56" fmla="*/ 93 w 122"/>
                  <a:gd name="T57" fmla="*/ 25 h 122"/>
                  <a:gd name="T58" fmla="*/ 95 w 122"/>
                  <a:gd name="T59" fmla="*/ 27 h 122"/>
                  <a:gd name="T60" fmla="*/ 96 w 122"/>
                  <a:gd name="T61" fmla="*/ 28 h 122"/>
                  <a:gd name="T62" fmla="*/ 98 w 122"/>
                  <a:gd name="T63" fmla="*/ 30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4"/>
                      <a:pt x="27" y="122"/>
                      <a:pt x="61" y="122"/>
                    </a:cubicBezTo>
                    <a:cubicBezTo>
                      <a:pt x="95" y="122"/>
                      <a:pt x="122" y="94"/>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29" y="97"/>
                    </a:cubicBezTo>
                    <a:cubicBezTo>
                      <a:pt x="29" y="97"/>
                      <a:pt x="29" y="97"/>
                      <a:pt x="29" y="97"/>
                    </a:cubicBezTo>
                    <a:cubicBezTo>
                      <a:pt x="28" y="96"/>
                      <a:pt x="28" y="95"/>
                      <a:pt x="27" y="95"/>
                    </a:cubicBezTo>
                    <a:cubicBezTo>
                      <a:pt x="26" y="94"/>
                      <a:pt x="26" y="94"/>
                      <a:pt x="25" y="93"/>
                    </a:cubicBezTo>
                    <a:cubicBezTo>
                      <a:pt x="25" y="92"/>
                      <a:pt x="25" y="92"/>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1"/>
                      <a:pt x="87" y="21"/>
                      <a:pt x="87" y="21"/>
                    </a:cubicBezTo>
                    <a:cubicBezTo>
                      <a:pt x="88" y="21"/>
                      <a:pt x="89" y="22"/>
                      <a:pt x="90" y="23"/>
                    </a:cubicBezTo>
                    <a:cubicBezTo>
                      <a:pt x="91" y="23"/>
                      <a:pt x="91" y="23"/>
                      <a:pt x="91" y="24"/>
                    </a:cubicBezTo>
                    <a:cubicBezTo>
                      <a:pt x="92" y="24"/>
                      <a:pt x="93" y="25"/>
                      <a:pt x="93" y="25"/>
                    </a:cubicBezTo>
                    <a:cubicBezTo>
                      <a:pt x="94" y="26"/>
                      <a:pt x="94" y="26"/>
                      <a:pt x="95" y="27"/>
                    </a:cubicBezTo>
                    <a:cubicBezTo>
                      <a:pt x="95" y="27"/>
                      <a:pt x="96" y="28"/>
                      <a:pt x="96" y="28"/>
                    </a:cubicBezTo>
                    <a:cubicBezTo>
                      <a:pt x="97" y="29"/>
                      <a:pt x="98" y="30"/>
                      <a:pt x="98" y="30"/>
                    </a:cubicBezTo>
                    <a:cubicBezTo>
                      <a:pt x="99" y="31"/>
                      <a:pt x="99" y="31"/>
                      <a:pt x="99" y="32"/>
                    </a:cubicBezTo>
                    <a:cubicBezTo>
                      <a:pt x="100" y="33"/>
                      <a:pt x="100" y="33"/>
                      <a:pt x="101" y="34"/>
                    </a:cubicBezTo>
                    <a:cubicBezTo>
                      <a:pt x="102"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7">
                <a:extLst>
                  <a:ext uri="{FF2B5EF4-FFF2-40B4-BE49-F238E27FC236}">
                    <a16:creationId xmlns:a16="http://schemas.microsoft.com/office/drawing/2014/main" id="{2534DA52-0181-40AE-B823-3E6FCF9012C4}"/>
                  </a:ext>
                </a:extLst>
              </p:cNvPr>
              <p:cNvSpPr>
                <a:spLocks noEditPoints="1"/>
              </p:cNvSpPr>
              <p:nvPr/>
            </p:nvSpPr>
            <p:spPr bwMode="auto">
              <a:xfrm>
                <a:off x="6330918" y="4409518"/>
                <a:ext cx="191598" cy="284016"/>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1"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2" name="组合 31">
            <a:extLst>
              <a:ext uri="{FF2B5EF4-FFF2-40B4-BE49-F238E27FC236}">
                <a16:creationId xmlns:a16="http://schemas.microsoft.com/office/drawing/2014/main" id="{28A73E06-1CF6-48E9-BD01-257A6182CAFE}"/>
              </a:ext>
            </a:extLst>
          </p:cNvPr>
          <p:cNvGrpSpPr/>
          <p:nvPr/>
        </p:nvGrpSpPr>
        <p:grpSpPr>
          <a:xfrm>
            <a:off x="3954368" y="1390083"/>
            <a:ext cx="1454454" cy="1359686"/>
            <a:chOff x="5271570" y="1710372"/>
            <a:chExt cx="1938935" cy="1812355"/>
          </a:xfrm>
        </p:grpSpPr>
        <p:sp>
          <p:nvSpPr>
            <p:cNvPr id="13" name="任意多边形 32">
              <a:extLst>
                <a:ext uri="{FF2B5EF4-FFF2-40B4-BE49-F238E27FC236}">
                  <a16:creationId xmlns:a16="http://schemas.microsoft.com/office/drawing/2014/main" id="{370270C4-8181-4177-8F0C-6888719292D4}"/>
                </a:ext>
              </a:extLst>
            </p:cNvPr>
            <p:cNvSpPr/>
            <p:nvPr/>
          </p:nvSpPr>
          <p:spPr>
            <a:xfrm rot="5400000">
              <a:off x="5400540" y="1712762"/>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
              <a:extLst>
                <a:ext uri="{FF2B5EF4-FFF2-40B4-BE49-F238E27FC236}">
                  <a16:creationId xmlns:a16="http://schemas.microsoft.com/office/drawing/2014/main" id="{C7D34197-CAFB-46E6-A5CA-D2373AF13DF0}"/>
                </a:ext>
              </a:extLst>
            </p:cNvPr>
            <p:cNvSpPr txBox="1"/>
            <p:nvPr/>
          </p:nvSpPr>
          <p:spPr>
            <a:xfrm>
              <a:off x="5271570" y="1796400"/>
              <a:ext cx="781735" cy="492291"/>
            </a:xfrm>
            <a:prstGeom prst="rect">
              <a:avLst/>
            </a:prstGeom>
            <a:noFill/>
          </p:spPr>
          <p:txBody>
            <a:bodyPr wrap="square" rtlCol="0">
              <a:spAutoFit/>
            </a:bodyPr>
            <a:lstStyle/>
            <a:p>
              <a:pPr algn="ctr"/>
              <a:r>
                <a:rPr lang="en-US" altLang="zh-CN" b="1" dirty="0">
                  <a:solidFill>
                    <a:schemeClr val="bg1"/>
                  </a:solidFill>
                  <a:latin typeface="Agency FB" panose="020B0503020202020204" pitchFamily="34" charset="0"/>
                </a:rPr>
                <a:t>01</a:t>
              </a:r>
              <a:endParaRPr lang="zh-CN" altLang="en-US" b="1" dirty="0">
                <a:solidFill>
                  <a:schemeClr val="bg1"/>
                </a:solidFill>
                <a:latin typeface="Agency FB" panose="020B0503020202020204" pitchFamily="34" charset="0"/>
              </a:endParaRPr>
            </a:p>
          </p:txBody>
        </p:sp>
        <p:grpSp>
          <p:nvGrpSpPr>
            <p:cNvPr id="15" name="组合 34">
              <a:extLst>
                <a:ext uri="{FF2B5EF4-FFF2-40B4-BE49-F238E27FC236}">
                  <a16:creationId xmlns:a16="http://schemas.microsoft.com/office/drawing/2014/main" id="{CBE4F02B-B39E-429C-88F6-D4DE3F1EEE62}"/>
                </a:ext>
              </a:extLst>
            </p:cNvPr>
            <p:cNvGrpSpPr/>
            <p:nvPr/>
          </p:nvGrpSpPr>
          <p:grpSpPr>
            <a:xfrm>
              <a:off x="6429175" y="2637381"/>
              <a:ext cx="381828" cy="576638"/>
              <a:chOff x="6570541" y="1509591"/>
              <a:chExt cx="311150" cy="469900"/>
            </a:xfrm>
          </p:grpSpPr>
          <p:sp>
            <p:nvSpPr>
              <p:cNvPr id="16" name="Freeform 1355">
                <a:extLst>
                  <a:ext uri="{FF2B5EF4-FFF2-40B4-BE49-F238E27FC236}">
                    <a16:creationId xmlns:a16="http://schemas.microsoft.com/office/drawing/2014/main" id="{0EB5DD68-2549-4343-981A-10A7D5D9D6E1}"/>
                  </a:ext>
                </a:extLst>
              </p:cNvPr>
              <p:cNvSpPr>
                <a:spLocks noEditPoints="1"/>
              </p:cNvSpPr>
              <p:nvPr/>
            </p:nvSpPr>
            <p:spPr bwMode="auto">
              <a:xfrm>
                <a:off x="6570541" y="1509591"/>
                <a:ext cx="311150" cy="357188"/>
              </a:xfrm>
              <a:custGeom>
                <a:avLst/>
                <a:gdLst>
                  <a:gd name="T0" fmla="*/ 83 w 83"/>
                  <a:gd name="T1" fmla="*/ 42 h 95"/>
                  <a:gd name="T2" fmla="*/ 41 w 83"/>
                  <a:gd name="T3" fmla="*/ 0 h 95"/>
                  <a:gd name="T4" fmla="*/ 0 w 83"/>
                  <a:gd name="T5" fmla="*/ 42 h 95"/>
                  <a:gd name="T6" fmla="*/ 27 w 83"/>
                  <a:gd name="T7" fmla="*/ 81 h 95"/>
                  <a:gd name="T8" fmla="*/ 24 w 83"/>
                  <a:gd name="T9" fmla="*/ 81 h 95"/>
                  <a:gd name="T10" fmla="*/ 24 w 83"/>
                  <a:gd name="T11" fmla="*/ 95 h 95"/>
                  <a:gd name="T12" fmla="*/ 59 w 83"/>
                  <a:gd name="T13" fmla="*/ 95 h 95"/>
                  <a:gd name="T14" fmla="*/ 59 w 83"/>
                  <a:gd name="T15" fmla="*/ 81 h 95"/>
                  <a:gd name="T16" fmla="*/ 56 w 83"/>
                  <a:gd name="T17" fmla="*/ 81 h 95"/>
                  <a:gd name="T18" fmla="*/ 83 w 83"/>
                  <a:gd name="T19" fmla="*/ 42 h 95"/>
                  <a:gd name="T20" fmla="*/ 41 w 83"/>
                  <a:gd name="T21" fmla="*/ 77 h 95"/>
                  <a:gd name="T22" fmla="*/ 7 w 83"/>
                  <a:gd name="T23" fmla="*/ 42 h 95"/>
                  <a:gd name="T24" fmla="*/ 41 w 83"/>
                  <a:gd name="T25" fmla="*/ 7 h 95"/>
                  <a:gd name="T26" fmla="*/ 76 w 83"/>
                  <a:gd name="T27" fmla="*/ 42 h 95"/>
                  <a:gd name="T28" fmla="*/ 41 w 83"/>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95">
                    <a:moveTo>
                      <a:pt x="83" y="42"/>
                    </a:moveTo>
                    <a:cubicBezTo>
                      <a:pt x="83" y="19"/>
                      <a:pt x="65" y="0"/>
                      <a:pt x="41" y="0"/>
                    </a:cubicBezTo>
                    <a:cubicBezTo>
                      <a:pt x="18" y="0"/>
                      <a:pt x="0" y="19"/>
                      <a:pt x="0" y="42"/>
                    </a:cubicBezTo>
                    <a:cubicBezTo>
                      <a:pt x="0" y="60"/>
                      <a:pt x="11" y="75"/>
                      <a:pt x="27" y="81"/>
                    </a:cubicBezTo>
                    <a:cubicBezTo>
                      <a:pt x="24" y="81"/>
                      <a:pt x="24" y="81"/>
                      <a:pt x="24" y="81"/>
                    </a:cubicBezTo>
                    <a:cubicBezTo>
                      <a:pt x="24" y="95"/>
                      <a:pt x="24" y="95"/>
                      <a:pt x="24" y="95"/>
                    </a:cubicBezTo>
                    <a:cubicBezTo>
                      <a:pt x="59" y="95"/>
                      <a:pt x="59" y="95"/>
                      <a:pt x="59" y="95"/>
                    </a:cubicBezTo>
                    <a:cubicBezTo>
                      <a:pt x="59" y="81"/>
                      <a:pt x="59" y="81"/>
                      <a:pt x="59" y="81"/>
                    </a:cubicBezTo>
                    <a:cubicBezTo>
                      <a:pt x="56" y="81"/>
                      <a:pt x="56" y="81"/>
                      <a:pt x="56" y="81"/>
                    </a:cubicBezTo>
                    <a:cubicBezTo>
                      <a:pt x="72" y="75"/>
                      <a:pt x="83" y="60"/>
                      <a:pt x="83" y="42"/>
                    </a:cubicBezTo>
                    <a:close/>
                    <a:moveTo>
                      <a:pt x="41" y="77"/>
                    </a:moveTo>
                    <a:cubicBezTo>
                      <a:pt x="22" y="77"/>
                      <a:pt x="7" y="61"/>
                      <a:pt x="7" y="42"/>
                    </a:cubicBezTo>
                    <a:cubicBezTo>
                      <a:pt x="7" y="23"/>
                      <a:pt x="22" y="7"/>
                      <a:pt x="41" y="7"/>
                    </a:cubicBezTo>
                    <a:cubicBezTo>
                      <a:pt x="61" y="7"/>
                      <a:pt x="76" y="23"/>
                      <a:pt x="76" y="42"/>
                    </a:cubicBezTo>
                    <a:cubicBezTo>
                      <a:pt x="76" y="61"/>
                      <a:pt x="61" y="77"/>
                      <a:pt x="41"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1356">
                <a:extLst>
                  <a:ext uri="{FF2B5EF4-FFF2-40B4-BE49-F238E27FC236}">
                    <a16:creationId xmlns:a16="http://schemas.microsoft.com/office/drawing/2014/main" id="{2ECE64C1-3FDF-4D7E-8CEB-F1FAFF4561CB}"/>
                  </a:ext>
                </a:extLst>
              </p:cNvPr>
              <p:cNvSpPr>
                <a:spLocks noChangeArrowheads="1"/>
              </p:cNvSpPr>
              <p:nvPr/>
            </p:nvSpPr>
            <p:spPr bwMode="auto">
              <a:xfrm>
                <a:off x="6659441" y="1877891"/>
                <a:ext cx="131763" cy="5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357">
                <a:extLst>
                  <a:ext uri="{FF2B5EF4-FFF2-40B4-BE49-F238E27FC236}">
                    <a16:creationId xmlns:a16="http://schemas.microsoft.com/office/drawing/2014/main" id="{28E6C20A-3F17-4DDB-BB5A-EB00004C49C5}"/>
                  </a:ext>
                </a:extLst>
              </p:cNvPr>
              <p:cNvSpPr>
                <a:spLocks/>
              </p:cNvSpPr>
              <p:nvPr/>
            </p:nvSpPr>
            <p:spPr bwMode="auto">
              <a:xfrm>
                <a:off x="6659441" y="1941391"/>
                <a:ext cx="131763" cy="38100"/>
              </a:xfrm>
              <a:custGeom>
                <a:avLst/>
                <a:gdLst>
                  <a:gd name="T0" fmla="*/ 0 w 83"/>
                  <a:gd name="T1" fmla="*/ 14 h 24"/>
                  <a:gd name="T2" fmla="*/ 29 w 83"/>
                  <a:gd name="T3" fmla="*/ 14 h 24"/>
                  <a:gd name="T4" fmla="*/ 29 w 83"/>
                  <a:gd name="T5" fmla="*/ 24 h 24"/>
                  <a:gd name="T6" fmla="*/ 55 w 83"/>
                  <a:gd name="T7" fmla="*/ 24 h 24"/>
                  <a:gd name="T8" fmla="*/ 55 w 83"/>
                  <a:gd name="T9" fmla="*/ 14 h 24"/>
                  <a:gd name="T10" fmla="*/ 83 w 83"/>
                  <a:gd name="T11" fmla="*/ 14 h 24"/>
                  <a:gd name="T12" fmla="*/ 83 w 83"/>
                  <a:gd name="T13" fmla="*/ 0 h 24"/>
                  <a:gd name="T14" fmla="*/ 0 w 83"/>
                  <a:gd name="T15" fmla="*/ 0 h 24"/>
                  <a:gd name="T16" fmla="*/ 0 w 83"/>
                  <a:gd name="T17"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24">
                    <a:moveTo>
                      <a:pt x="0" y="14"/>
                    </a:moveTo>
                    <a:lnTo>
                      <a:pt x="29" y="14"/>
                    </a:lnTo>
                    <a:lnTo>
                      <a:pt x="29" y="24"/>
                    </a:lnTo>
                    <a:lnTo>
                      <a:pt x="55" y="24"/>
                    </a:lnTo>
                    <a:lnTo>
                      <a:pt x="55" y="14"/>
                    </a:lnTo>
                    <a:lnTo>
                      <a:pt x="83" y="14"/>
                    </a:lnTo>
                    <a:lnTo>
                      <a:pt x="83" y="0"/>
                    </a:lnTo>
                    <a:lnTo>
                      <a:pt x="0" y="0"/>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358">
                <a:extLst>
                  <a:ext uri="{FF2B5EF4-FFF2-40B4-BE49-F238E27FC236}">
                    <a16:creationId xmlns:a16="http://schemas.microsoft.com/office/drawing/2014/main" id="{76D0795F-DB0F-4681-963D-E028D1BE546E}"/>
                  </a:ext>
                </a:extLst>
              </p:cNvPr>
              <p:cNvSpPr>
                <a:spLocks noEditPoints="1"/>
              </p:cNvSpPr>
              <p:nvPr/>
            </p:nvSpPr>
            <p:spPr bwMode="auto">
              <a:xfrm>
                <a:off x="6678491" y="1611191"/>
                <a:ext cx="93663" cy="187325"/>
              </a:xfrm>
              <a:custGeom>
                <a:avLst/>
                <a:gdLst>
                  <a:gd name="T0" fmla="*/ 57 w 59"/>
                  <a:gd name="T1" fmla="*/ 5 h 118"/>
                  <a:gd name="T2" fmla="*/ 52 w 59"/>
                  <a:gd name="T3" fmla="*/ 0 h 118"/>
                  <a:gd name="T4" fmla="*/ 29 w 59"/>
                  <a:gd name="T5" fmla="*/ 10 h 118"/>
                  <a:gd name="T6" fmla="*/ 7 w 59"/>
                  <a:gd name="T7" fmla="*/ 0 h 118"/>
                  <a:gd name="T8" fmla="*/ 0 w 59"/>
                  <a:gd name="T9" fmla="*/ 5 h 118"/>
                  <a:gd name="T10" fmla="*/ 0 w 59"/>
                  <a:gd name="T11" fmla="*/ 5 h 118"/>
                  <a:gd name="T12" fmla="*/ 0 w 59"/>
                  <a:gd name="T13" fmla="*/ 5 h 118"/>
                  <a:gd name="T14" fmla="*/ 26 w 59"/>
                  <a:gd name="T15" fmla="*/ 118 h 118"/>
                  <a:gd name="T16" fmla="*/ 33 w 59"/>
                  <a:gd name="T17" fmla="*/ 118 h 118"/>
                  <a:gd name="T18" fmla="*/ 59 w 59"/>
                  <a:gd name="T19" fmla="*/ 5 h 118"/>
                  <a:gd name="T20" fmla="*/ 59 w 59"/>
                  <a:gd name="T21" fmla="*/ 5 h 118"/>
                  <a:gd name="T22" fmla="*/ 59 w 59"/>
                  <a:gd name="T23" fmla="*/ 5 h 118"/>
                  <a:gd name="T24" fmla="*/ 59 w 59"/>
                  <a:gd name="T25" fmla="*/ 5 h 118"/>
                  <a:gd name="T26" fmla="*/ 57 w 59"/>
                  <a:gd name="T27" fmla="*/ 5 h 118"/>
                  <a:gd name="T28" fmla="*/ 29 w 59"/>
                  <a:gd name="T29" fmla="*/ 102 h 118"/>
                  <a:gd name="T30" fmla="*/ 7 w 59"/>
                  <a:gd name="T31" fmla="*/ 7 h 118"/>
                  <a:gd name="T32" fmla="*/ 29 w 59"/>
                  <a:gd name="T33" fmla="*/ 14 h 118"/>
                  <a:gd name="T34" fmla="*/ 52 w 59"/>
                  <a:gd name="T35" fmla="*/ 7 h 118"/>
                  <a:gd name="T36" fmla="*/ 29 w 59"/>
                  <a:gd name="T37" fmla="*/ 10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 h="118">
                    <a:moveTo>
                      <a:pt x="57" y="5"/>
                    </a:moveTo>
                    <a:lnTo>
                      <a:pt x="52" y="0"/>
                    </a:lnTo>
                    <a:lnTo>
                      <a:pt x="29" y="10"/>
                    </a:lnTo>
                    <a:lnTo>
                      <a:pt x="7" y="0"/>
                    </a:lnTo>
                    <a:lnTo>
                      <a:pt x="0" y="5"/>
                    </a:lnTo>
                    <a:lnTo>
                      <a:pt x="0" y="5"/>
                    </a:lnTo>
                    <a:lnTo>
                      <a:pt x="0" y="5"/>
                    </a:lnTo>
                    <a:lnTo>
                      <a:pt x="26" y="118"/>
                    </a:lnTo>
                    <a:lnTo>
                      <a:pt x="33" y="118"/>
                    </a:lnTo>
                    <a:lnTo>
                      <a:pt x="59" y="5"/>
                    </a:lnTo>
                    <a:lnTo>
                      <a:pt x="59" y="5"/>
                    </a:lnTo>
                    <a:lnTo>
                      <a:pt x="59" y="5"/>
                    </a:lnTo>
                    <a:lnTo>
                      <a:pt x="59" y="5"/>
                    </a:lnTo>
                    <a:lnTo>
                      <a:pt x="57" y="5"/>
                    </a:lnTo>
                    <a:close/>
                    <a:moveTo>
                      <a:pt x="29" y="102"/>
                    </a:moveTo>
                    <a:lnTo>
                      <a:pt x="7" y="7"/>
                    </a:lnTo>
                    <a:lnTo>
                      <a:pt x="29" y="14"/>
                    </a:lnTo>
                    <a:lnTo>
                      <a:pt x="52" y="7"/>
                    </a:lnTo>
                    <a:lnTo>
                      <a:pt x="29"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0" name="组合 39">
            <a:extLst>
              <a:ext uri="{FF2B5EF4-FFF2-40B4-BE49-F238E27FC236}">
                <a16:creationId xmlns:a16="http://schemas.microsoft.com/office/drawing/2014/main" id="{D56B15E5-6E5C-48EA-A3F8-6FA8C9FF62D4}"/>
              </a:ext>
            </a:extLst>
          </p:cNvPr>
          <p:cNvGrpSpPr/>
          <p:nvPr/>
        </p:nvGrpSpPr>
        <p:grpSpPr>
          <a:xfrm>
            <a:off x="3567815" y="2810624"/>
            <a:ext cx="1443775" cy="1399789"/>
            <a:chOff x="4756261" y="3603839"/>
            <a:chExt cx="1924698" cy="1865809"/>
          </a:xfrm>
        </p:grpSpPr>
        <p:sp>
          <p:nvSpPr>
            <p:cNvPr id="21" name="任意多边形 40">
              <a:extLst>
                <a:ext uri="{FF2B5EF4-FFF2-40B4-BE49-F238E27FC236}">
                  <a16:creationId xmlns:a16="http://schemas.microsoft.com/office/drawing/2014/main" id="{4473B69F-2B45-404B-9571-9E4C9D806BC4}"/>
                </a:ext>
              </a:extLst>
            </p:cNvPr>
            <p:cNvSpPr/>
            <p:nvPr/>
          </p:nvSpPr>
          <p:spPr>
            <a:xfrm flipH="1">
              <a:off x="4756261" y="3603839"/>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2">
              <a:extLst>
                <a:ext uri="{FF2B5EF4-FFF2-40B4-BE49-F238E27FC236}">
                  <a16:creationId xmlns:a16="http://schemas.microsoft.com/office/drawing/2014/main" id="{DAEBDC2E-E12A-414F-84BE-ACCB74661F2F}"/>
                </a:ext>
              </a:extLst>
            </p:cNvPr>
            <p:cNvSpPr txBox="1"/>
            <p:nvPr/>
          </p:nvSpPr>
          <p:spPr>
            <a:xfrm>
              <a:off x="5899225" y="4977357"/>
              <a:ext cx="781734" cy="492291"/>
            </a:xfrm>
            <a:prstGeom prst="rect">
              <a:avLst/>
            </a:prstGeom>
            <a:noFill/>
          </p:spPr>
          <p:txBody>
            <a:bodyPr wrap="square" rtlCol="0">
              <a:spAutoFit/>
            </a:bodyPr>
            <a:lstStyle/>
            <a:p>
              <a:pPr algn="ctr"/>
              <a:r>
                <a:rPr lang="en-US" altLang="zh-CN" b="1" dirty="0">
                  <a:solidFill>
                    <a:schemeClr val="bg1"/>
                  </a:solidFill>
                  <a:latin typeface="Agency FB" panose="020B0503020202020204" pitchFamily="34" charset="0"/>
                </a:rPr>
                <a:t>03</a:t>
              </a:r>
              <a:endParaRPr lang="zh-CN" altLang="en-US" b="1" dirty="0">
                <a:solidFill>
                  <a:schemeClr val="bg1"/>
                </a:solidFill>
                <a:latin typeface="Agency FB" panose="020B0503020202020204" pitchFamily="34" charset="0"/>
              </a:endParaRPr>
            </a:p>
          </p:txBody>
        </p:sp>
        <p:grpSp>
          <p:nvGrpSpPr>
            <p:cNvPr id="23" name="组合 42">
              <a:extLst>
                <a:ext uri="{FF2B5EF4-FFF2-40B4-BE49-F238E27FC236}">
                  <a16:creationId xmlns:a16="http://schemas.microsoft.com/office/drawing/2014/main" id="{DFC658FE-F1FA-4881-B20F-5BD31DC52D2D}"/>
                </a:ext>
              </a:extLst>
            </p:cNvPr>
            <p:cNvGrpSpPr/>
            <p:nvPr/>
          </p:nvGrpSpPr>
          <p:grpSpPr>
            <a:xfrm>
              <a:off x="5053221" y="3941026"/>
              <a:ext cx="574676" cy="465140"/>
              <a:chOff x="2177375" y="247894"/>
              <a:chExt cx="574676" cy="465140"/>
            </a:xfrm>
          </p:grpSpPr>
          <p:sp>
            <p:nvSpPr>
              <p:cNvPr id="24" name="Freeform 5">
                <a:extLst>
                  <a:ext uri="{FF2B5EF4-FFF2-40B4-BE49-F238E27FC236}">
                    <a16:creationId xmlns:a16="http://schemas.microsoft.com/office/drawing/2014/main" id="{677B2CE3-6F56-42CD-B755-8EE683F41448}"/>
                  </a:ext>
                </a:extLst>
              </p:cNvPr>
              <p:cNvSpPr>
                <a:spLocks noEditPoints="1"/>
              </p:cNvSpPr>
              <p:nvPr/>
            </p:nvSpPr>
            <p:spPr bwMode="auto">
              <a:xfrm>
                <a:off x="2177375" y="247894"/>
                <a:ext cx="574676" cy="465140"/>
              </a:xfrm>
              <a:custGeom>
                <a:avLst/>
                <a:gdLst>
                  <a:gd name="T0" fmla="*/ 78 w 153"/>
                  <a:gd name="T1" fmla="*/ 0 h 124"/>
                  <a:gd name="T2" fmla="*/ 0 w 153"/>
                  <a:gd name="T3" fmla="*/ 68 h 124"/>
                  <a:gd name="T4" fmla="*/ 15 w 153"/>
                  <a:gd name="T5" fmla="*/ 68 h 124"/>
                  <a:gd name="T6" fmla="*/ 21 w 153"/>
                  <a:gd name="T7" fmla="*/ 64 h 124"/>
                  <a:gd name="T8" fmla="*/ 21 w 153"/>
                  <a:gd name="T9" fmla="*/ 121 h 124"/>
                  <a:gd name="T10" fmla="*/ 24 w 153"/>
                  <a:gd name="T11" fmla="*/ 124 h 124"/>
                  <a:gd name="T12" fmla="*/ 63 w 153"/>
                  <a:gd name="T13" fmla="*/ 124 h 124"/>
                  <a:gd name="T14" fmla="*/ 63 w 153"/>
                  <a:gd name="T15" fmla="*/ 92 h 124"/>
                  <a:gd name="T16" fmla="*/ 67 w 153"/>
                  <a:gd name="T17" fmla="*/ 87 h 124"/>
                  <a:gd name="T18" fmla="*/ 83 w 153"/>
                  <a:gd name="T19" fmla="*/ 87 h 124"/>
                  <a:gd name="T20" fmla="*/ 89 w 153"/>
                  <a:gd name="T21" fmla="*/ 92 h 124"/>
                  <a:gd name="T22" fmla="*/ 89 w 153"/>
                  <a:gd name="T23" fmla="*/ 124 h 124"/>
                  <a:gd name="T24" fmla="*/ 127 w 153"/>
                  <a:gd name="T25" fmla="*/ 124 h 124"/>
                  <a:gd name="T26" fmla="*/ 131 w 153"/>
                  <a:gd name="T27" fmla="*/ 120 h 124"/>
                  <a:gd name="T28" fmla="*/ 131 w 153"/>
                  <a:gd name="T29" fmla="*/ 63 h 124"/>
                  <a:gd name="T30" fmla="*/ 136 w 153"/>
                  <a:gd name="T31" fmla="*/ 68 h 124"/>
                  <a:gd name="T32" fmla="*/ 153 w 153"/>
                  <a:gd name="T33" fmla="*/ 68 h 124"/>
                  <a:gd name="T34" fmla="*/ 78 w 153"/>
                  <a:gd name="T35" fmla="*/ 0 h 124"/>
                  <a:gd name="T36" fmla="*/ 76 w 153"/>
                  <a:gd name="T37" fmla="*/ 75 h 124"/>
                  <a:gd name="T38" fmla="*/ 60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4"/>
                      <a:pt x="21" y="64"/>
                      <a:pt x="21" y="64"/>
                    </a:cubicBezTo>
                    <a:cubicBezTo>
                      <a:pt x="21" y="121"/>
                      <a:pt x="21" y="121"/>
                      <a:pt x="21" y="121"/>
                    </a:cubicBezTo>
                    <a:cubicBezTo>
                      <a:pt x="21" y="121"/>
                      <a:pt x="21" y="124"/>
                      <a:pt x="24" y="124"/>
                    </a:cubicBezTo>
                    <a:cubicBezTo>
                      <a:pt x="28" y="124"/>
                      <a:pt x="63" y="124"/>
                      <a:pt x="63" y="124"/>
                    </a:cubicBezTo>
                    <a:cubicBezTo>
                      <a:pt x="63" y="92"/>
                      <a:pt x="63" y="92"/>
                      <a:pt x="63" y="92"/>
                    </a:cubicBezTo>
                    <a:cubicBezTo>
                      <a:pt x="63" y="92"/>
                      <a:pt x="62" y="87"/>
                      <a:pt x="67" y="87"/>
                    </a:cubicBezTo>
                    <a:cubicBezTo>
                      <a:pt x="83" y="87"/>
                      <a:pt x="83" y="87"/>
                      <a:pt x="83" y="87"/>
                    </a:cubicBezTo>
                    <a:cubicBezTo>
                      <a:pt x="89" y="87"/>
                      <a:pt x="89" y="92"/>
                      <a:pt x="89" y="92"/>
                    </a:cubicBezTo>
                    <a:cubicBezTo>
                      <a:pt x="89" y="124"/>
                      <a:pt x="89" y="124"/>
                      <a:pt x="89" y="124"/>
                    </a:cubicBezTo>
                    <a:cubicBezTo>
                      <a:pt x="89" y="124"/>
                      <a:pt x="121" y="124"/>
                      <a:pt x="127" y="124"/>
                    </a:cubicBezTo>
                    <a:cubicBezTo>
                      <a:pt x="131" y="124"/>
                      <a:pt x="131" y="120"/>
                      <a:pt x="131" y="120"/>
                    </a:cubicBezTo>
                    <a:cubicBezTo>
                      <a:pt x="131" y="63"/>
                      <a:pt x="131" y="63"/>
                      <a:pt x="131" y="63"/>
                    </a:cubicBezTo>
                    <a:cubicBezTo>
                      <a:pt x="136" y="68"/>
                      <a:pt x="136" y="68"/>
                      <a:pt x="136" y="68"/>
                    </a:cubicBezTo>
                    <a:cubicBezTo>
                      <a:pt x="149" y="77"/>
                      <a:pt x="153" y="68"/>
                      <a:pt x="153" y="68"/>
                    </a:cubicBezTo>
                    <a:lnTo>
                      <a:pt x="78" y="0"/>
                    </a:lnTo>
                    <a:close/>
                    <a:moveTo>
                      <a:pt x="76" y="75"/>
                    </a:moveTo>
                    <a:cubicBezTo>
                      <a:pt x="67" y="75"/>
                      <a:pt x="60" y="68"/>
                      <a:pt x="60" y="59"/>
                    </a:cubicBezTo>
                    <a:cubicBezTo>
                      <a:pt x="60" y="50"/>
                      <a:pt x="67" y="42"/>
                      <a:pt x="76" y="42"/>
                    </a:cubicBezTo>
                    <a:cubicBezTo>
                      <a:pt x="85" y="42"/>
                      <a:pt x="92" y="50"/>
                      <a:pt x="92" y="59"/>
                    </a:cubicBezTo>
                    <a:cubicBezTo>
                      <a:pt x="92" y="68"/>
                      <a:pt x="85" y="75"/>
                      <a:pt x="76"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
                <a:extLst>
                  <a:ext uri="{FF2B5EF4-FFF2-40B4-BE49-F238E27FC236}">
                    <a16:creationId xmlns:a16="http://schemas.microsoft.com/office/drawing/2014/main" id="{7A125D87-E699-4090-B217-2E3AB0B69188}"/>
                  </a:ext>
                </a:extLst>
              </p:cNvPr>
              <p:cNvSpPr>
                <a:spLocks/>
              </p:cNvSpPr>
              <p:nvPr/>
            </p:nvSpPr>
            <p:spPr bwMode="auto">
              <a:xfrm>
                <a:off x="2628226" y="303457"/>
                <a:ext cx="55563" cy="115888"/>
              </a:xfrm>
              <a:custGeom>
                <a:avLst/>
                <a:gdLst>
                  <a:gd name="T0" fmla="*/ 35 w 35"/>
                  <a:gd name="T1" fmla="*/ 73 h 73"/>
                  <a:gd name="T2" fmla="*/ 35 w 35"/>
                  <a:gd name="T3" fmla="*/ 0 h 73"/>
                  <a:gd name="T4" fmla="*/ 0 w 35"/>
                  <a:gd name="T5" fmla="*/ 0 h 73"/>
                  <a:gd name="T6" fmla="*/ 0 w 35"/>
                  <a:gd name="T7" fmla="*/ 42 h 73"/>
                  <a:gd name="T8" fmla="*/ 35 w 35"/>
                  <a:gd name="T9" fmla="*/ 73 h 73"/>
                </a:gdLst>
                <a:ahLst/>
                <a:cxnLst>
                  <a:cxn ang="0">
                    <a:pos x="T0" y="T1"/>
                  </a:cxn>
                  <a:cxn ang="0">
                    <a:pos x="T2" y="T3"/>
                  </a:cxn>
                  <a:cxn ang="0">
                    <a:pos x="T4" y="T5"/>
                  </a:cxn>
                  <a:cxn ang="0">
                    <a:pos x="T6" y="T7"/>
                  </a:cxn>
                  <a:cxn ang="0">
                    <a:pos x="T8" y="T9"/>
                  </a:cxn>
                </a:cxnLst>
                <a:rect l="0" t="0" r="r" b="b"/>
                <a:pathLst>
                  <a:path w="35" h="73">
                    <a:moveTo>
                      <a:pt x="35" y="73"/>
                    </a:moveTo>
                    <a:lnTo>
                      <a:pt x="35" y="0"/>
                    </a:lnTo>
                    <a:lnTo>
                      <a:pt x="0" y="0"/>
                    </a:lnTo>
                    <a:lnTo>
                      <a:pt x="0" y="42"/>
                    </a:lnTo>
                    <a:lnTo>
                      <a:pt x="35" y="7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Oval 7">
                <a:extLst>
                  <a:ext uri="{FF2B5EF4-FFF2-40B4-BE49-F238E27FC236}">
                    <a16:creationId xmlns:a16="http://schemas.microsoft.com/office/drawing/2014/main" id="{4430DC73-92BC-4270-8A3B-E2B06096B50A}"/>
                  </a:ext>
                </a:extLst>
              </p:cNvPr>
              <p:cNvSpPr>
                <a:spLocks noChangeArrowheads="1"/>
              </p:cNvSpPr>
              <p:nvPr/>
            </p:nvSpPr>
            <p:spPr bwMode="auto">
              <a:xfrm>
                <a:off x="2432963" y="438395"/>
                <a:ext cx="60325" cy="603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7" name="组合 46">
            <a:extLst>
              <a:ext uri="{FF2B5EF4-FFF2-40B4-BE49-F238E27FC236}">
                <a16:creationId xmlns:a16="http://schemas.microsoft.com/office/drawing/2014/main" id="{64CAD1DC-4F79-4A2F-9758-8C613BB2D355}"/>
              </a:ext>
            </a:extLst>
          </p:cNvPr>
          <p:cNvGrpSpPr/>
          <p:nvPr/>
        </p:nvGrpSpPr>
        <p:grpSpPr>
          <a:xfrm>
            <a:off x="4527233" y="2350420"/>
            <a:ext cx="1439463" cy="1359686"/>
            <a:chOff x="6035259" y="2990425"/>
            <a:chExt cx="1918951" cy="1812355"/>
          </a:xfrm>
        </p:grpSpPr>
        <p:sp>
          <p:nvSpPr>
            <p:cNvPr id="28" name="任意多边形 47">
              <a:extLst>
                <a:ext uri="{FF2B5EF4-FFF2-40B4-BE49-F238E27FC236}">
                  <a16:creationId xmlns:a16="http://schemas.microsoft.com/office/drawing/2014/main" id="{4F1B1397-FBB8-46EC-A7C8-1E79EF8C1B3B}"/>
                </a:ext>
              </a:extLst>
            </p:cNvPr>
            <p:cNvSpPr/>
            <p:nvPr/>
          </p:nvSpPr>
          <p:spPr>
            <a:xfrm rot="16200000" flipH="1">
              <a:off x="6032869" y="2992815"/>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18">
              <a:extLst>
                <a:ext uri="{FF2B5EF4-FFF2-40B4-BE49-F238E27FC236}">
                  <a16:creationId xmlns:a16="http://schemas.microsoft.com/office/drawing/2014/main" id="{BF0734ED-EBDD-4AB0-8F24-9DAEF03C9A53}"/>
                </a:ext>
              </a:extLst>
            </p:cNvPr>
            <p:cNvSpPr txBox="1"/>
            <p:nvPr/>
          </p:nvSpPr>
          <p:spPr>
            <a:xfrm>
              <a:off x="7172475" y="3064212"/>
              <a:ext cx="781735" cy="492291"/>
            </a:xfrm>
            <a:prstGeom prst="rect">
              <a:avLst/>
            </a:prstGeom>
            <a:noFill/>
          </p:spPr>
          <p:txBody>
            <a:bodyPr wrap="square" rtlCol="0">
              <a:spAutoFit/>
            </a:bodyPr>
            <a:lstStyle/>
            <a:p>
              <a:pPr algn="ctr"/>
              <a:r>
                <a:rPr lang="en-US" altLang="zh-CN" b="1" dirty="0">
                  <a:solidFill>
                    <a:schemeClr val="bg1"/>
                  </a:solidFill>
                  <a:latin typeface="Agency FB" panose="020B0503020202020204" pitchFamily="34" charset="0"/>
                </a:rPr>
                <a:t>02</a:t>
              </a:r>
              <a:endParaRPr lang="zh-CN" altLang="en-US" b="1" dirty="0">
                <a:solidFill>
                  <a:schemeClr val="bg1"/>
                </a:solidFill>
                <a:latin typeface="Agency FB" panose="020B0503020202020204" pitchFamily="34" charset="0"/>
              </a:endParaRPr>
            </a:p>
          </p:txBody>
        </p:sp>
        <p:grpSp>
          <p:nvGrpSpPr>
            <p:cNvPr id="30" name="组合 49">
              <a:extLst>
                <a:ext uri="{FF2B5EF4-FFF2-40B4-BE49-F238E27FC236}">
                  <a16:creationId xmlns:a16="http://schemas.microsoft.com/office/drawing/2014/main" id="{0242962C-9954-494F-BC51-7A7172B836BF}"/>
                </a:ext>
              </a:extLst>
            </p:cNvPr>
            <p:cNvGrpSpPr/>
            <p:nvPr/>
          </p:nvGrpSpPr>
          <p:grpSpPr>
            <a:xfrm>
              <a:off x="6434265" y="3961773"/>
              <a:ext cx="353333" cy="460157"/>
              <a:chOff x="2966364" y="3551501"/>
              <a:chExt cx="409575" cy="533403"/>
            </a:xfrm>
          </p:grpSpPr>
          <p:sp>
            <p:nvSpPr>
              <p:cNvPr id="31" name="Freeform 128">
                <a:extLst>
                  <a:ext uri="{FF2B5EF4-FFF2-40B4-BE49-F238E27FC236}">
                    <a16:creationId xmlns:a16="http://schemas.microsoft.com/office/drawing/2014/main" id="{1AA373E6-E588-4E02-AC0C-CBA7252301D1}"/>
                  </a:ext>
                </a:extLst>
              </p:cNvPr>
              <p:cNvSpPr>
                <a:spLocks noEditPoints="1"/>
              </p:cNvSpPr>
              <p:nvPr/>
            </p:nvSpPr>
            <p:spPr bwMode="auto">
              <a:xfrm>
                <a:off x="2966364" y="3551501"/>
                <a:ext cx="409575" cy="533403"/>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29">
                <a:extLst>
                  <a:ext uri="{FF2B5EF4-FFF2-40B4-BE49-F238E27FC236}">
                    <a16:creationId xmlns:a16="http://schemas.microsoft.com/office/drawing/2014/main" id="{EBECBBF4-C977-457F-81C7-5DCE44D792C7}"/>
                  </a:ext>
                </a:extLst>
              </p:cNvPr>
              <p:cNvSpPr>
                <a:spLocks/>
              </p:cNvSpPr>
              <p:nvPr/>
            </p:nvSpPr>
            <p:spPr bwMode="auto">
              <a:xfrm>
                <a:off x="3145751" y="3915041"/>
                <a:ext cx="49213" cy="120651"/>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140613956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1+#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6" presetClass="emph" presetSubtype="0" fill="hold" nodeType="clickEffect">
                                  <p:stCondLst>
                                    <p:cond delay="0"/>
                                  </p:stCondLst>
                                  <p:childTnLst>
                                    <p:animEffect transition="out" filter="fade">
                                      <p:cBhvr>
                                        <p:cTn id="24" dur="500" tmFilter="0, 0; .2, .5; .8, .5; 1, 0"/>
                                        <p:tgtEl>
                                          <p:spTgt spid="12"/>
                                        </p:tgtEl>
                                      </p:cBhvr>
                                    </p:animEffect>
                                    <p:animScale>
                                      <p:cBhvr>
                                        <p:cTn id="25" dur="250" autoRev="1" fill="hold"/>
                                        <p:tgtEl>
                                          <p:spTgt spid="12"/>
                                        </p:tgtEl>
                                      </p:cBhvr>
                                      <p:by x="105000" y="105000"/>
                                    </p:animScale>
                                  </p:childTnLst>
                                </p:cTn>
                              </p:par>
                            </p:childTnLst>
                          </p:cTn>
                        </p:par>
                        <p:par>
                          <p:cTn id="26" fill="hold">
                            <p:stCondLst>
                              <p:cond delay="500"/>
                            </p:stCondLst>
                            <p:childTnLst>
                              <p:par>
                                <p:cTn id="27" presetID="17" presetClass="entr" presetSubtype="10" fill="hold" grpId="0" nodeType="afterEffect">
                                  <p:stCondLst>
                                    <p:cond delay="0"/>
                                  </p:stCondLst>
                                  <p:iterate type="lt">
                                    <p:tmPct val="3000"/>
                                  </p:iterate>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6" presetClass="emph" presetSubtype="0" fill="hold" nodeType="clickEffect">
                                  <p:stCondLst>
                                    <p:cond delay="0"/>
                                  </p:stCondLst>
                                  <p:childTnLst>
                                    <p:animEffect transition="out" filter="fade">
                                      <p:cBhvr>
                                        <p:cTn id="34" dur="500" tmFilter="0, 0; .2, .5; .8, .5; 1, 0"/>
                                        <p:tgtEl>
                                          <p:spTgt spid="27"/>
                                        </p:tgtEl>
                                      </p:cBhvr>
                                    </p:animEffect>
                                    <p:animScale>
                                      <p:cBhvr>
                                        <p:cTn id="35" dur="250" autoRev="1" fill="hold"/>
                                        <p:tgtEl>
                                          <p:spTgt spid="27"/>
                                        </p:tgtEl>
                                      </p:cBhvr>
                                      <p:by x="105000" y="105000"/>
                                    </p:animScale>
                                  </p:childTnLst>
                                </p:cTn>
                              </p:par>
                            </p:childTnLst>
                          </p:cTn>
                        </p:par>
                        <p:par>
                          <p:cTn id="36" fill="hold">
                            <p:stCondLst>
                              <p:cond delay="500"/>
                            </p:stCondLst>
                            <p:childTnLst>
                              <p:par>
                                <p:cTn id="37" presetID="17" presetClass="entr" presetSubtype="10" fill="hold" grpId="0" nodeType="afterEffect">
                                  <p:stCondLst>
                                    <p:cond delay="0"/>
                                  </p:stCondLst>
                                  <p:iterate type="lt">
                                    <p:tmPct val="3000"/>
                                  </p:iterate>
                                  <p:childTnLst>
                                    <p:set>
                                      <p:cBhvr>
                                        <p:cTn id="38" dur="1" fill="hold">
                                          <p:stCondLst>
                                            <p:cond delay="0"/>
                                          </p:stCondLst>
                                        </p:cTn>
                                        <p:tgtEl>
                                          <p:spTgt spid="3"/>
                                        </p:tgtEl>
                                        <p:attrNameLst>
                                          <p:attrName>style.visibility</p:attrName>
                                        </p:attrNameLst>
                                      </p:cBhvr>
                                      <p:to>
                                        <p:strVal val="visible"/>
                                      </p:to>
                                    </p:set>
                                    <p:anim calcmode="lin" valueType="num">
                                      <p:cBhvr>
                                        <p:cTn id="39" dur="500" fill="hold"/>
                                        <p:tgtEl>
                                          <p:spTgt spid="3"/>
                                        </p:tgtEl>
                                        <p:attrNameLst>
                                          <p:attrName>ppt_w</p:attrName>
                                        </p:attrNameLst>
                                      </p:cBhvr>
                                      <p:tavLst>
                                        <p:tav tm="0">
                                          <p:val>
                                            <p:fltVal val="0"/>
                                          </p:val>
                                        </p:tav>
                                        <p:tav tm="100000">
                                          <p:val>
                                            <p:strVal val="#ppt_w"/>
                                          </p:val>
                                        </p:tav>
                                      </p:tavLst>
                                    </p:anim>
                                    <p:anim calcmode="lin" valueType="num">
                                      <p:cBhvr>
                                        <p:cTn id="40" dur="5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6" presetClass="emph" presetSubtype="0" fill="hold" nodeType="clickEffect">
                                  <p:stCondLst>
                                    <p:cond delay="0"/>
                                  </p:stCondLst>
                                  <p:childTnLst>
                                    <p:animEffect transition="out" filter="fade">
                                      <p:cBhvr>
                                        <p:cTn id="44" dur="500" tmFilter="0, 0; .2, .5; .8, .5; 1, 0"/>
                                        <p:tgtEl>
                                          <p:spTgt spid="20"/>
                                        </p:tgtEl>
                                      </p:cBhvr>
                                    </p:animEffect>
                                    <p:animScale>
                                      <p:cBhvr>
                                        <p:cTn id="45" dur="250" autoRev="1" fill="hold"/>
                                        <p:tgtEl>
                                          <p:spTgt spid="20"/>
                                        </p:tgtEl>
                                      </p:cBhvr>
                                      <p:by x="105000" y="105000"/>
                                    </p:animScale>
                                  </p:childTnLst>
                                </p:cTn>
                              </p:par>
                            </p:childTnLst>
                          </p:cTn>
                        </p:par>
                        <p:par>
                          <p:cTn id="46" fill="hold">
                            <p:stCondLst>
                              <p:cond delay="500"/>
                            </p:stCondLst>
                            <p:childTnLst>
                              <p:par>
                                <p:cTn id="47" presetID="17" presetClass="entr" presetSubtype="10" fill="hold" grpId="0" nodeType="afterEffect">
                                  <p:stCondLst>
                                    <p:cond delay="0"/>
                                  </p:stCondLst>
                                  <p:iterate type="lt">
                                    <p:tmPct val="3000"/>
                                  </p:iterate>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6" presetClass="emph" presetSubtype="0" fill="hold" nodeType="clickEffect">
                                  <p:stCondLst>
                                    <p:cond delay="0"/>
                                  </p:stCondLst>
                                  <p:childTnLst>
                                    <p:animEffect transition="out" filter="fade">
                                      <p:cBhvr>
                                        <p:cTn id="54" dur="500" tmFilter="0, 0; .2, .5; .8, .5; 1, 0"/>
                                        <p:tgtEl>
                                          <p:spTgt spid="6"/>
                                        </p:tgtEl>
                                      </p:cBhvr>
                                    </p:animEffect>
                                    <p:animScale>
                                      <p:cBhvr>
                                        <p:cTn id="55" dur="250" autoRev="1" fill="hold"/>
                                        <p:tgtEl>
                                          <p:spTgt spid="6"/>
                                        </p:tgtEl>
                                      </p:cBhvr>
                                      <p:by x="105000" y="105000"/>
                                    </p:animScale>
                                  </p:childTnLst>
                                </p:cTn>
                              </p:par>
                            </p:childTnLst>
                          </p:cTn>
                        </p:par>
                        <p:par>
                          <p:cTn id="56" fill="hold">
                            <p:stCondLst>
                              <p:cond delay="500"/>
                            </p:stCondLst>
                            <p:childTnLst>
                              <p:par>
                                <p:cTn id="57" presetID="17" presetClass="entr" presetSubtype="10" fill="hold" grpId="0" nodeType="afterEffect">
                                  <p:stCondLst>
                                    <p:cond delay="0"/>
                                  </p:stCondLst>
                                  <p:iterate type="lt">
                                    <p:tmPct val="3000"/>
                                  </p:iterate>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
            <a:extLst>
              <a:ext uri="{FF2B5EF4-FFF2-40B4-BE49-F238E27FC236}">
                <a16:creationId xmlns:a16="http://schemas.microsoft.com/office/drawing/2014/main" id="{2EE37EF0-A9B0-49C6-B581-E50F683A9D95}"/>
              </a:ext>
            </a:extLst>
          </p:cNvPr>
          <p:cNvSpPr>
            <a:spLocks/>
          </p:cNvSpPr>
          <p:nvPr/>
        </p:nvSpPr>
        <p:spPr bwMode="auto">
          <a:xfrm>
            <a:off x="755782" y="2598754"/>
            <a:ext cx="2086337" cy="503549"/>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chemeClr val="accent1"/>
          </a:solidFill>
          <a:ln w="9525" cmpd="sng">
            <a:noFill/>
            <a:round/>
            <a:headEnd/>
            <a:tailEnd/>
          </a:ln>
        </p:spPr>
        <p:txBody>
          <a:bodyPr lIns="91467" tIns="45734" rIns="91467" bIns="45734"/>
          <a:lstStyle/>
          <a:p>
            <a:endParaRPr lang="zh-CN" altLang="en-US"/>
          </a:p>
        </p:txBody>
      </p:sp>
      <p:sp>
        <p:nvSpPr>
          <p:cNvPr id="3" name="Freeform 4">
            <a:extLst>
              <a:ext uri="{FF2B5EF4-FFF2-40B4-BE49-F238E27FC236}">
                <a16:creationId xmlns:a16="http://schemas.microsoft.com/office/drawing/2014/main" id="{51D69A02-ECC6-4FFB-A7F3-382B66CEF3A2}"/>
              </a:ext>
            </a:extLst>
          </p:cNvPr>
          <p:cNvSpPr>
            <a:spLocks/>
          </p:cNvSpPr>
          <p:nvPr/>
        </p:nvSpPr>
        <p:spPr bwMode="auto">
          <a:xfrm>
            <a:off x="2627769" y="2678178"/>
            <a:ext cx="2089513" cy="503549"/>
          </a:xfrm>
          <a:custGeom>
            <a:avLst/>
            <a:gdLst>
              <a:gd name="T0" fmla="*/ 856 w 879"/>
              <a:gd name="T1" fmla="*/ 0 h 210"/>
              <a:gd name="T2" fmla="*/ 23 w 879"/>
              <a:gd name="T3" fmla="*/ 0 h 210"/>
              <a:gd name="T4" fmla="*/ 0 w 879"/>
              <a:gd name="T5" fmla="*/ 23 h 210"/>
              <a:gd name="T6" fmla="*/ 0 w 879"/>
              <a:gd name="T7" fmla="*/ 154 h 210"/>
              <a:gd name="T8" fmla="*/ 23 w 879"/>
              <a:gd name="T9" fmla="*/ 177 h 210"/>
              <a:gd name="T10" fmla="*/ 397 w 879"/>
              <a:gd name="T11" fmla="*/ 177 h 210"/>
              <a:gd name="T12" fmla="*/ 418 w 879"/>
              <a:gd name="T13" fmla="*/ 210 h 210"/>
              <a:gd name="T14" fmla="*/ 440 w 879"/>
              <a:gd name="T15" fmla="*/ 177 h 210"/>
              <a:gd name="T16" fmla="*/ 856 w 879"/>
              <a:gd name="T17" fmla="*/ 177 h 210"/>
              <a:gd name="T18" fmla="*/ 879 w 879"/>
              <a:gd name="T19" fmla="*/ 154 h 210"/>
              <a:gd name="T20" fmla="*/ 879 w 879"/>
              <a:gd name="T21" fmla="*/ 23 h 210"/>
              <a:gd name="T22" fmla="*/ 856 w 879"/>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9" h="210">
                <a:moveTo>
                  <a:pt x="856" y="0"/>
                </a:moveTo>
                <a:cubicBezTo>
                  <a:pt x="23" y="0"/>
                  <a:pt x="23" y="0"/>
                  <a:pt x="23" y="0"/>
                </a:cubicBezTo>
                <a:cubicBezTo>
                  <a:pt x="10" y="0"/>
                  <a:pt x="0" y="10"/>
                  <a:pt x="0" y="23"/>
                </a:cubicBezTo>
                <a:cubicBezTo>
                  <a:pt x="0" y="154"/>
                  <a:pt x="0" y="154"/>
                  <a:pt x="0" y="154"/>
                </a:cubicBezTo>
                <a:cubicBezTo>
                  <a:pt x="0" y="167"/>
                  <a:pt x="10" y="177"/>
                  <a:pt x="23" y="177"/>
                </a:cubicBezTo>
                <a:cubicBezTo>
                  <a:pt x="397" y="177"/>
                  <a:pt x="397" y="177"/>
                  <a:pt x="397" y="177"/>
                </a:cubicBezTo>
                <a:cubicBezTo>
                  <a:pt x="418" y="210"/>
                  <a:pt x="418" y="210"/>
                  <a:pt x="418" y="210"/>
                </a:cubicBezTo>
                <a:cubicBezTo>
                  <a:pt x="440" y="177"/>
                  <a:pt x="440" y="177"/>
                  <a:pt x="440" y="177"/>
                </a:cubicBezTo>
                <a:cubicBezTo>
                  <a:pt x="856" y="177"/>
                  <a:pt x="856" y="177"/>
                  <a:pt x="856" y="177"/>
                </a:cubicBezTo>
                <a:cubicBezTo>
                  <a:pt x="869" y="177"/>
                  <a:pt x="879" y="167"/>
                  <a:pt x="879" y="154"/>
                </a:cubicBezTo>
                <a:cubicBezTo>
                  <a:pt x="879" y="23"/>
                  <a:pt x="879" y="23"/>
                  <a:pt x="879" y="23"/>
                </a:cubicBezTo>
                <a:cubicBezTo>
                  <a:pt x="879" y="10"/>
                  <a:pt x="869" y="0"/>
                  <a:pt x="856" y="0"/>
                </a:cubicBezTo>
                <a:close/>
              </a:path>
            </a:pathLst>
          </a:custGeom>
          <a:solidFill>
            <a:schemeClr val="accent2"/>
          </a:solidFill>
          <a:ln w="9525" cmpd="sng">
            <a:noFill/>
            <a:round/>
            <a:headEnd/>
            <a:tailEnd/>
          </a:ln>
        </p:spPr>
        <p:txBody>
          <a:bodyPr lIns="91467" tIns="45734" rIns="91467" bIns="45734"/>
          <a:lstStyle/>
          <a:p>
            <a:endParaRPr lang="zh-CN" altLang="en-US"/>
          </a:p>
        </p:txBody>
      </p:sp>
      <p:sp>
        <p:nvSpPr>
          <p:cNvPr id="4" name="Freeform 5">
            <a:extLst>
              <a:ext uri="{FF2B5EF4-FFF2-40B4-BE49-F238E27FC236}">
                <a16:creationId xmlns:a16="http://schemas.microsoft.com/office/drawing/2014/main" id="{99DA0EDE-3EE1-4966-B76A-92620E71272D}"/>
              </a:ext>
            </a:extLst>
          </p:cNvPr>
          <p:cNvSpPr>
            <a:spLocks/>
          </p:cNvSpPr>
          <p:nvPr/>
        </p:nvSpPr>
        <p:spPr bwMode="auto">
          <a:xfrm>
            <a:off x="4434659" y="2598754"/>
            <a:ext cx="2084749" cy="503549"/>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chemeClr val="accent3"/>
          </a:solidFill>
          <a:ln w="9525" cmpd="sng">
            <a:noFill/>
            <a:round/>
            <a:headEnd/>
            <a:tailEnd/>
          </a:ln>
        </p:spPr>
        <p:txBody>
          <a:bodyPr lIns="91467" tIns="45734" rIns="91467" bIns="45734"/>
          <a:lstStyle/>
          <a:p>
            <a:endParaRPr lang="zh-CN" altLang="en-US"/>
          </a:p>
        </p:txBody>
      </p:sp>
      <p:sp>
        <p:nvSpPr>
          <p:cNvPr id="5" name="Freeform 6">
            <a:extLst>
              <a:ext uri="{FF2B5EF4-FFF2-40B4-BE49-F238E27FC236}">
                <a16:creationId xmlns:a16="http://schemas.microsoft.com/office/drawing/2014/main" id="{EE2620C4-26C3-4D82-BCC4-B51C2CB4D03D}"/>
              </a:ext>
            </a:extLst>
          </p:cNvPr>
          <p:cNvSpPr>
            <a:spLocks/>
          </p:cNvSpPr>
          <p:nvPr/>
        </p:nvSpPr>
        <p:spPr bwMode="auto">
          <a:xfrm>
            <a:off x="6296223" y="2680417"/>
            <a:ext cx="2086337" cy="503548"/>
          </a:xfrm>
          <a:custGeom>
            <a:avLst/>
            <a:gdLst>
              <a:gd name="T0" fmla="*/ 856 w 878"/>
              <a:gd name="T1" fmla="*/ 0 h 210"/>
              <a:gd name="T2" fmla="*/ 22 w 878"/>
              <a:gd name="T3" fmla="*/ 0 h 210"/>
              <a:gd name="T4" fmla="*/ 0 w 878"/>
              <a:gd name="T5" fmla="*/ 23 h 210"/>
              <a:gd name="T6" fmla="*/ 0 w 878"/>
              <a:gd name="T7" fmla="*/ 154 h 210"/>
              <a:gd name="T8" fmla="*/ 22 w 878"/>
              <a:gd name="T9" fmla="*/ 177 h 210"/>
              <a:gd name="T10" fmla="*/ 396 w 878"/>
              <a:gd name="T11" fmla="*/ 177 h 210"/>
              <a:gd name="T12" fmla="*/ 417 w 878"/>
              <a:gd name="T13" fmla="*/ 210 h 210"/>
              <a:gd name="T14" fmla="*/ 439 w 878"/>
              <a:gd name="T15" fmla="*/ 177 h 210"/>
              <a:gd name="T16" fmla="*/ 856 w 878"/>
              <a:gd name="T17" fmla="*/ 177 h 210"/>
              <a:gd name="T18" fmla="*/ 878 w 878"/>
              <a:gd name="T19" fmla="*/ 154 h 210"/>
              <a:gd name="T20" fmla="*/ 878 w 878"/>
              <a:gd name="T21" fmla="*/ 23 h 210"/>
              <a:gd name="T22" fmla="*/ 856 w 878"/>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0"/>
                </a:moveTo>
                <a:cubicBezTo>
                  <a:pt x="22" y="0"/>
                  <a:pt x="22" y="0"/>
                  <a:pt x="22" y="0"/>
                </a:cubicBezTo>
                <a:cubicBezTo>
                  <a:pt x="10" y="0"/>
                  <a:pt x="0" y="10"/>
                  <a:pt x="0" y="23"/>
                </a:cubicBezTo>
                <a:cubicBezTo>
                  <a:pt x="0" y="154"/>
                  <a:pt x="0" y="154"/>
                  <a:pt x="0" y="154"/>
                </a:cubicBezTo>
                <a:cubicBezTo>
                  <a:pt x="0" y="167"/>
                  <a:pt x="10" y="177"/>
                  <a:pt x="22" y="177"/>
                </a:cubicBezTo>
                <a:cubicBezTo>
                  <a:pt x="396" y="177"/>
                  <a:pt x="396" y="177"/>
                  <a:pt x="396" y="177"/>
                </a:cubicBezTo>
                <a:cubicBezTo>
                  <a:pt x="417" y="210"/>
                  <a:pt x="417" y="210"/>
                  <a:pt x="417" y="210"/>
                </a:cubicBezTo>
                <a:cubicBezTo>
                  <a:pt x="439" y="177"/>
                  <a:pt x="439" y="177"/>
                  <a:pt x="439" y="177"/>
                </a:cubicBezTo>
                <a:cubicBezTo>
                  <a:pt x="856" y="177"/>
                  <a:pt x="856" y="177"/>
                  <a:pt x="856" y="177"/>
                </a:cubicBezTo>
                <a:cubicBezTo>
                  <a:pt x="868" y="177"/>
                  <a:pt x="878" y="167"/>
                  <a:pt x="878" y="154"/>
                </a:cubicBezTo>
                <a:cubicBezTo>
                  <a:pt x="878" y="23"/>
                  <a:pt x="878" y="23"/>
                  <a:pt x="878" y="23"/>
                </a:cubicBezTo>
                <a:cubicBezTo>
                  <a:pt x="878" y="10"/>
                  <a:pt x="868" y="0"/>
                  <a:pt x="856" y="0"/>
                </a:cubicBezTo>
                <a:close/>
              </a:path>
            </a:pathLst>
          </a:custGeom>
          <a:solidFill>
            <a:schemeClr val="accent4"/>
          </a:solidFill>
          <a:ln w="9525" cmpd="sng">
            <a:noFill/>
            <a:round/>
            <a:headEnd/>
            <a:tailEnd/>
          </a:ln>
        </p:spPr>
        <p:txBody>
          <a:bodyPr lIns="91467" tIns="45734" rIns="91467" bIns="45734"/>
          <a:lstStyle/>
          <a:p>
            <a:endParaRPr lang="zh-CN" altLang="en-US"/>
          </a:p>
        </p:txBody>
      </p:sp>
      <p:grpSp>
        <p:nvGrpSpPr>
          <p:cNvPr id="6" name="Group 7">
            <a:extLst>
              <a:ext uri="{FF2B5EF4-FFF2-40B4-BE49-F238E27FC236}">
                <a16:creationId xmlns:a16="http://schemas.microsoft.com/office/drawing/2014/main" id="{100B56BB-A783-40E4-9091-2E27148E2C76}"/>
              </a:ext>
            </a:extLst>
          </p:cNvPr>
          <p:cNvGrpSpPr>
            <a:grpSpLocks/>
          </p:cNvGrpSpPr>
          <p:nvPr/>
        </p:nvGrpSpPr>
        <p:grpSpPr bwMode="auto">
          <a:xfrm>
            <a:off x="4612489" y="2797314"/>
            <a:ext cx="152426" cy="190618"/>
            <a:chOff x="0" y="0"/>
            <a:chExt cx="96" cy="120"/>
          </a:xfrm>
        </p:grpSpPr>
        <p:sp>
          <p:nvSpPr>
            <p:cNvPr id="7" name="Freeform 8">
              <a:extLst>
                <a:ext uri="{FF2B5EF4-FFF2-40B4-BE49-F238E27FC236}">
                  <a16:creationId xmlns:a16="http://schemas.microsoft.com/office/drawing/2014/main" id="{A73CF87E-83BF-44BD-8DBF-5BE7A7A943D7}"/>
                </a:ext>
              </a:extLst>
            </p:cNvPr>
            <p:cNvSpPr>
              <a:spLocks noEditPoints="1"/>
            </p:cNvSpPr>
            <p:nvPr/>
          </p:nvSpPr>
          <p:spPr bwMode="auto">
            <a:xfrm>
              <a:off x="0" y="0"/>
              <a:ext cx="96" cy="120"/>
            </a:xfrm>
            <a:custGeom>
              <a:avLst/>
              <a:gdLst>
                <a:gd name="T0" fmla="*/ 0 w 96"/>
                <a:gd name="T1" fmla="*/ 0 h 120"/>
                <a:gd name="T2" fmla="*/ 0 w 96"/>
                <a:gd name="T3" fmla="*/ 120 h 120"/>
                <a:gd name="T4" fmla="*/ 66 w 96"/>
                <a:gd name="T5" fmla="*/ 120 h 120"/>
                <a:gd name="T6" fmla="*/ 96 w 96"/>
                <a:gd name="T7" fmla="*/ 89 h 120"/>
                <a:gd name="T8" fmla="*/ 96 w 96"/>
                <a:gd name="T9" fmla="*/ 0 h 120"/>
                <a:gd name="T10" fmla="*/ 0 w 96"/>
                <a:gd name="T11" fmla="*/ 0 h 120"/>
                <a:gd name="T12" fmla="*/ 9 w 96"/>
                <a:gd name="T13" fmla="*/ 11 h 120"/>
                <a:gd name="T14" fmla="*/ 86 w 96"/>
                <a:gd name="T15" fmla="*/ 11 h 120"/>
                <a:gd name="T16" fmla="*/ 86 w 96"/>
                <a:gd name="T17" fmla="*/ 82 h 120"/>
                <a:gd name="T18" fmla="*/ 60 w 96"/>
                <a:gd name="T19" fmla="*/ 82 h 120"/>
                <a:gd name="T20" fmla="*/ 60 w 96"/>
                <a:gd name="T21" fmla="*/ 109 h 120"/>
                <a:gd name="T22" fmla="*/ 9 w 96"/>
                <a:gd name="T23" fmla="*/ 109 h 120"/>
                <a:gd name="T24" fmla="*/ 9 w 96"/>
                <a:gd name="T25" fmla="*/ 11 h 120"/>
                <a:gd name="T26" fmla="*/ 80 w 96"/>
                <a:gd name="T27" fmla="*/ 92 h 120"/>
                <a:gd name="T28" fmla="*/ 69 w 96"/>
                <a:gd name="T29" fmla="*/ 101 h 120"/>
                <a:gd name="T30" fmla="*/ 69 w 96"/>
                <a:gd name="T31" fmla="*/ 92 h 120"/>
                <a:gd name="T32" fmla="*/ 80 w 96"/>
                <a:gd name="T33"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0">
                  <a:moveTo>
                    <a:pt x="0" y="0"/>
                  </a:moveTo>
                  <a:lnTo>
                    <a:pt x="0" y="120"/>
                  </a:lnTo>
                  <a:lnTo>
                    <a:pt x="66" y="120"/>
                  </a:lnTo>
                  <a:lnTo>
                    <a:pt x="96" y="89"/>
                  </a:lnTo>
                  <a:lnTo>
                    <a:pt x="96" y="0"/>
                  </a:lnTo>
                  <a:lnTo>
                    <a:pt x="0" y="0"/>
                  </a:lnTo>
                  <a:close/>
                  <a:moveTo>
                    <a:pt x="9" y="11"/>
                  </a:moveTo>
                  <a:lnTo>
                    <a:pt x="86" y="11"/>
                  </a:lnTo>
                  <a:lnTo>
                    <a:pt x="86" y="82"/>
                  </a:lnTo>
                  <a:lnTo>
                    <a:pt x="60" y="82"/>
                  </a:lnTo>
                  <a:lnTo>
                    <a:pt x="60" y="109"/>
                  </a:lnTo>
                  <a:lnTo>
                    <a:pt x="9" y="109"/>
                  </a:lnTo>
                  <a:lnTo>
                    <a:pt x="9" y="11"/>
                  </a:lnTo>
                  <a:close/>
                  <a:moveTo>
                    <a:pt x="80" y="92"/>
                  </a:moveTo>
                  <a:lnTo>
                    <a:pt x="69" y="101"/>
                  </a:lnTo>
                  <a:lnTo>
                    <a:pt x="69" y="92"/>
                  </a:lnTo>
                  <a:lnTo>
                    <a:pt x="80" y="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Rectangle 9">
              <a:extLst>
                <a:ext uri="{FF2B5EF4-FFF2-40B4-BE49-F238E27FC236}">
                  <a16:creationId xmlns:a16="http://schemas.microsoft.com/office/drawing/2014/main" id="{43D708F1-196E-4AF4-9BA2-641391872071}"/>
                </a:ext>
              </a:extLst>
            </p:cNvPr>
            <p:cNvSpPr>
              <a:spLocks noChangeArrowheads="1"/>
            </p:cNvSpPr>
            <p:nvPr/>
          </p:nvSpPr>
          <p:spPr bwMode="auto">
            <a:xfrm>
              <a:off x="27" y="33"/>
              <a:ext cx="4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 name="Rectangle 10">
              <a:extLst>
                <a:ext uri="{FF2B5EF4-FFF2-40B4-BE49-F238E27FC236}">
                  <a16:creationId xmlns:a16="http://schemas.microsoft.com/office/drawing/2014/main" id="{34B8D755-795D-4485-8605-E42635F32293}"/>
                </a:ext>
              </a:extLst>
            </p:cNvPr>
            <p:cNvSpPr>
              <a:spLocks noChangeArrowheads="1"/>
            </p:cNvSpPr>
            <p:nvPr/>
          </p:nvSpPr>
          <p:spPr bwMode="auto">
            <a:xfrm>
              <a:off x="27" y="61"/>
              <a:ext cx="27"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10" name="Group 11">
            <a:extLst>
              <a:ext uri="{FF2B5EF4-FFF2-40B4-BE49-F238E27FC236}">
                <a16:creationId xmlns:a16="http://schemas.microsoft.com/office/drawing/2014/main" id="{975AD106-AA08-4167-A50C-5DF00BC3EA2A}"/>
              </a:ext>
            </a:extLst>
          </p:cNvPr>
          <p:cNvGrpSpPr>
            <a:grpSpLocks/>
          </p:cNvGrpSpPr>
          <p:nvPr/>
        </p:nvGrpSpPr>
        <p:grpSpPr bwMode="auto">
          <a:xfrm>
            <a:off x="6486065" y="2805256"/>
            <a:ext cx="185769" cy="173145"/>
            <a:chOff x="0" y="0"/>
            <a:chExt cx="117" cy="109"/>
          </a:xfrm>
          <a:solidFill>
            <a:schemeClr val="bg1"/>
          </a:solidFill>
        </p:grpSpPr>
        <p:sp>
          <p:nvSpPr>
            <p:cNvPr id="11" name="Freeform 12">
              <a:extLst>
                <a:ext uri="{FF2B5EF4-FFF2-40B4-BE49-F238E27FC236}">
                  <a16:creationId xmlns:a16="http://schemas.microsoft.com/office/drawing/2014/main" id="{6FFA53BD-2CC5-420E-97CE-504F3E67E38B}"/>
                </a:ext>
              </a:extLst>
            </p:cNvPr>
            <p:cNvSpPr>
              <a:spLocks noEditPoints="1"/>
            </p:cNvSpPr>
            <p:nvPr/>
          </p:nvSpPr>
          <p:spPr bwMode="auto">
            <a:xfrm>
              <a:off x="0" y="0"/>
              <a:ext cx="117" cy="109"/>
            </a:xfrm>
            <a:custGeom>
              <a:avLst/>
              <a:gdLst>
                <a:gd name="T0" fmla="*/ 100 w 117"/>
                <a:gd name="T1" fmla="*/ 38 h 109"/>
                <a:gd name="T2" fmla="*/ 100 w 117"/>
                <a:gd name="T3" fmla="*/ 0 h 109"/>
                <a:gd name="T4" fmla="*/ 0 w 117"/>
                <a:gd name="T5" fmla="*/ 0 h 109"/>
                <a:gd name="T6" fmla="*/ 0 w 117"/>
                <a:gd name="T7" fmla="*/ 82 h 109"/>
                <a:gd name="T8" fmla="*/ 24 w 117"/>
                <a:gd name="T9" fmla="*/ 82 h 109"/>
                <a:gd name="T10" fmla="*/ 24 w 117"/>
                <a:gd name="T11" fmla="*/ 109 h 109"/>
                <a:gd name="T12" fmla="*/ 54 w 117"/>
                <a:gd name="T13" fmla="*/ 82 h 109"/>
                <a:gd name="T14" fmla="*/ 57 w 117"/>
                <a:gd name="T15" fmla="*/ 82 h 109"/>
                <a:gd name="T16" fmla="*/ 57 w 117"/>
                <a:gd name="T17" fmla="*/ 99 h 109"/>
                <a:gd name="T18" fmla="*/ 60 w 117"/>
                <a:gd name="T19" fmla="*/ 99 h 109"/>
                <a:gd name="T20" fmla="*/ 117 w 117"/>
                <a:gd name="T21" fmla="*/ 99 h 109"/>
                <a:gd name="T22" fmla="*/ 117 w 117"/>
                <a:gd name="T23" fmla="*/ 43 h 109"/>
                <a:gd name="T24" fmla="*/ 117 w 117"/>
                <a:gd name="T25" fmla="*/ 38 h 109"/>
                <a:gd name="T26" fmla="*/ 100 w 117"/>
                <a:gd name="T27" fmla="*/ 38 h 109"/>
                <a:gd name="T28" fmla="*/ 51 w 117"/>
                <a:gd name="T29" fmla="*/ 71 h 109"/>
                <a:gd name="T30" fmla="*/ 34 w 117"/>
                <a:gd name="T31" fmla="*/ 86 h 109"/>
                <a:gd name="T32" fmla="*/ 34 w 117"/>
                <a:gd name="T33" fmla="*/ 71 h 109"/>
                <a:gd name="T34" fmla="*/ 10 w 117"/>
                <a:gd name="T35" fmla="*/ 71 h 109"/>
                <a:gd name="T36" fmla="*/ 10 w 117"/>
                <a:gd name="T37" fmla="*/ 9 h 109"/>
                <a:gd name="T38" fmla="*/ 90 w 117"/>
                <a:gd name="T39" fmla="*/ 9 h 109"/>
                <a:gd name="T40" fmla="*/ 90 w 117"/>
                <a:gd name="T41" fmla="*/ 38 h 109"/>
                <a:gd name="T42" fmla="*/ 57 w 117"/>
                <a:gd name="T43" fmla="*/ 38 h 109"/>
                <a:gd name="T44" fmla="*/ 57 w 117"/>
                <a:gd name="T45" fmla="*/ 71 h 109"/>
                <a:gd name="T46" fmla="*/ 51 w 117"/>
                <a:gd name="T47" fmla="*/ 71 h 109"/>
                <a:gd name="T48" fmla="*/ 108 w 117"/>
                <a:gd name="T49" fmla="*/ 89 h 109"/>
                <a:gd name="T50" fmla="*/ 67 w 117"/>
                <a:gd name="T51" fmla="*/ 89 h 109"/>
                <a:gd name="T52" fmla="*/ 67 w 117"/>
                <a:gd name="T53" fmla="*/ 47 h 109"/>
                <a:gd name="T54" fmla="*/ 108 w 117"/>
                <a:gd name="T55" fmla="*/ 47 h 109"/>
                <a:gd name="T56" fmla="*/ 108 w 117"/>
                <a:gd name="T57" fmla="*/ 8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09">
                  <a:moveTo>
                    <a:pt x="100" y="38"/>
                  </a:moveTo>
                  <a:lnTo>
                    <a:pt x="100" y="0"/>
                  </a:lnTo>
                  <a:lnTo>
                    <a:pt x="0" y="0"/>
                  </a:lnTo>
                  <a:lnTo>
                    <a:pt x="0" y="82"/>
                  </a:lnTo>
                  <a:lnTo>
                    <a:pt x="24" y="82"/>
                  </a:lnTo>
                  <a:lnTo>
                    <a:pt x="24" y="109"/>
                  </a:lnTo>
                  <a:lnTo>
                    <a:pt x="54" y="82"/>
                  </a:lnTo>
                  <a:lnTo>
                    <a:pt x="57" y="82"/>
                  </a:lnTo>
                  <a:lnTo>
                    <a:pt x="57" y="99"/>
                  </a:lnTo>
                  <a:lnTo>
                    <a:pt x="60" y="99"/>
                  </a:lnTo>
                  <a:lnTo>
                    <a:pt x="117" y="99"/>
                  </a:lnTo>
                  <a:lnTo>
                    <a:pt x="117" y="43"/>
                  </a:lnTo>
                  <a:lnTo>
                    <a:pt x="117" y="38"/>
                  </a:lnTo>
                  <a:lnTo>
                    <a:pt x="100" y="38"/>
                  </a:lnTo>
                  <a:close/>
                  <a:moveTo>
                    <a:pt x="51" y="71"/>
                  </a:moveTo>
                  <a:lnTo>
                    <a:pt x="34" y="86"/>
                  </a:lnTo>
                  <a:lnTo>
                    <a:pt x="34" y="71"/>
                  </a:lnTo>
                  <a:lnTo>
                    <a:pt x="10" y="71"/>
                  </a:lnTo>
                  <a:lnTo>
                    <a:pt x="10" y="9"/>
                  </a:lnTo>
                  <a:lnTo>
                    <a:pt x="90" y="9"/>
                  </a:lnTo>
                  <a:lnTo>
                    <a:pt x="90" y="38"/>
                  </a:lnTo>
                  <a:lnTo>
                    <a:pt x="57" y="38"/>
                  </a:lnTo>
                  <a:lnTo>
                    <a:pt x="57" y="71"/>
                  </a:lnTo>
                  <a:lnTo>
                    <a:pt x="51" y="71"/>
                  </a:lnTo>
                  <a:close/>
                  <a:moveTo>
                    <a:pt x="108" y="89"/>
                  </a:moveTo>
                  <a:lnTo>
                    <a:pt x="67" y="89"/>
                  </a:lnTo>
                  <a:lnTo>
                    <a:pt x="67" y="47"/>
                  </a:lnTo>
                  <a:lnTo>
                    <a:pt x="108" y="47"/>
                  </a:lnTo>
                  <a:lnTo>
                    <a:pt x="108"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Rectangle 13">
              <a:extLst>
                <a:ext uri="{FF2B5EF4-FFF2-40B4-BE49-F238E27FC236}">
                  <a16:creationId xmlns:a16="http://schemas.microsoft.com/office/drawing/2014/main" id="{0034B3E9-0087-4870-9542-23EB20F1EFAD}"/>
                </a:ext>
              </a:extLst>
            </p:cNvPr>
            <p:cNvSpPr>
              <a:spLocks noChangeArrowheads="1"/>
            </p:cNvSpPr>
            <p:nvPr/>
          </p:nvSpPr>
          <p:spPr bwMode="auto">
            <a:xfrm>
              <a:off x="75" y="64"/>
              <a:ext cx="10"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 name="Rectangle 14">
              <a:extLst>
                <a:ext uri="{FF2B5EF4-FFF2-40B4-BE49-F238E27FC236}">
                  <a16:creationId xmlns:a16="http://schemas.microsoft.com/office/drawing/2014/main" id="{441D7167-C0EA-45F2-8623-3828F384F5FF}"/>
                </a:ext>
              </a:extLst>
            </p:cNvPr>
            <p:cNvSpPr>
              <a:spLocks noChangeArrowheads="1"/>
            </p:cNvSpPr>
            <p:nvPr/>
          </p:nvSpPr>
          <p:spPr bwMode="auto">
            <a:xfrm>
              <a:off x="90" y="64"/>
              <a:ext cx="9"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14" name="Group 15">
            <a:extLst>
              <a:ext uri="{FF2B5EF4-FFF2-40B4-BE49-F238E27FC236}">
                <a16:creationId xmlns:a16="http://schemas.microsoft.com/office/drawing/2014/main" id="{C01C5459-F7E6-45D7-99E6-BF439BC0EDB6}"/>
              </a:ext>
            </a:extLst>
          </p:cNvPr>
          <p:cNvGrpSpPr>
            <a:grpSpLocks/>
          </p:cNvGrpSpPr>
          <p:nvPr/>
        </p:nvGrpSpPr>
        <p:grpSpPr bwMode="auto">
          <a:xfrm>
            <a:off x="2772256" y="2798903"/>
            <a:ext cx="185770" cy="187441"/>
            <a:chOff x="0" y="0"/>
            <a:chExt cx="117" cy="118"/>
          </a:xfrm>
          <a:solidFill>
            <a:schemeClr val="bg1"/>
          </a:solidFill>
        </p:grpSpPr>
        <p:sp>
          <p:nvSpPr>
            <p:cNvPr id="15" name="Freeform 16">
              <a:extLst>
                <a:ext uri="{FF2B5EF4-FFF2-40B4-BE49-F238E27FC236}">
                  <a16:creationId xmlns:a16="http://schemas.microsoft.com/office/drawing/2014/main" id="{15DF7F40-F285-484A-AAEE-FEC1AD6EB90A}"/>
                </a:ext>
              </a:extLst>
            </p:cNvPr>
            <p:cNvSpPr>
              <a:spLocks noEditPoints="1"/>
            </p:cNvSpPr>
            <p:nvPr/>
          </p:nvSpPr>
          <p:spPr bwMode="auto">
            <a:xfrm>
              <a:off x="0" y="0"/>
              <a:ext cx="117" cy="118"/>
            </a:xfrm>
            <a:custGeom>
              <a:avLst/>
              <a:gdLst>
                <a:gd name="T0" fmla="*/ 117 w 117"/>
                <a:gd name="T1" fmla="*/ 21 h 118"/>
                <a:gd name="T2" fmla="*/ 107 w 117"/>
                <a:gd name="T3" fmla="*/ 21 h 118"/>
                <a:gd name="T4" fmla="*/ 78 w 117"/>
                <a:gd name="T5" fmla="*/ 21 h 118"/>
                <a:gd name="T6" fmla="*/ 78 w 117"/>
                <a:gd name="T7" fmla="*/ 0 h 118"/>
                <a:gd name="T8" fmla="*/ 39 w 117"/>
                <a:gd name="T9" fmla="*/ 0 h 118"/>
                <a:gd name="T10" fmla="*/ 39 w 117"/>
                <a:gd name="T11" fmla="*/ 21 h 118"/>
                <a:gd name="T12" fmla="*/ 11 w 117"/>
                <a:gd name="T13" fmla="*/ 21 h 118"/>
                <a:gd name="T14" fmla="*/ 0 w 117"/>
                <a:gd name="T15" fmla="*/ 21 h 118"/>
                <a:gd name="T16" fmla="*/ 0 w 117"/>
                <a:gd name="T17" fmla="*/ 31 h 118"/>
                <a:gd name="T18" fmla="*/ 11 w 117"/>
                <a:gd name="T19" fmla="*/ 31 h 118"/>
                <a:gd name="T20" fmla="*/ 11 w 117"/>
                <a:gd name="T21" fmla="*/ 118 h 118"/>
                <a:gd name="T22" fmla="*/ 107 w 117"/>
                <a:gd name="T23" fmla="*/ 118 h 118"/>
                <a:gd name="T24" fmla="*/ 107 w 117"/>
                <a:gd name="T25" fmla="*/ 31 h 118"/>
                <a:gd name="T26" fmla="*/ 117 w 117"/>
                <a:gd name="T27" fmla="*/ 31 h 118"/>
                <a:gd name="T28" fmla="*/ 117 w 117"/>
                <a:gd name="T29" fmla="*/ 21 h 118"/>
                <a:gd name="T30" fmla="*/ 50 w 117"/>
                <a:gd name="T31" fmla="*/ 10 h 118"/>
                <a:gd name="T32" fmla="*/ 68 w 117"/>
                <a:gd name="T33" fmla="*/ 10 h 118"/>
                <a:gd name="T34" fmla="*/ 68 w 117"/>
                <a:gd name="T35" fmla="*/ 21 h 118"/>
                <a:gd name="T36" fmla="*/ 50 w 117"/>
                <a:gd name="T37" fmla="*/ 21 h 118"/>
                <a:gd name="T38" fmla="*/ 50 w 117"/>
                <a:gd name="T39" fmla="*/ 10 h 118"/>
                <a:gd name="T40" fmla="*/ 95 w 117"/>
                <a:gd name="T41" fmla="*/ 105 h 118"/>
                <a:gd name="T42" fmla="*/ 21 w 117"/>
                <a:gd name="T43" fmla="*/ 105 h 118"/>
                <a:gd name="T44" fmla="*/ 21 w 117"/>
                <a:gd name="T45" fmla="*/ 31 h 118"/>
                <a:gd name="T46" fmla="*/ 39 w 117"/>
                <a:gd name="T47" fmla="*/ 31 h 118"/>
                <a:gd name="T48" fmla="*/ 78 w 117"/>
                <a:gd name="T49" fmla="*/ 31 h 118"/>
                <a:gd name="T50" fmla="*/ 95 w 117"/>
                <a:gd name="T51" fmla="*/ 31 h 118"/>
                <a:gd name="T52" fmla="*/ 95 w 117"/>
                <a:gd name="T53" fmla="*/ 10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118">
                  <a:moveTo>
                    <a:pt x="117" y="21"/>
                  </a:moveTo>
                  <a:lnTo>
                    <a:pt x="107" y="21"/>
                  </a:lnTo>
                  <a:lnTo>
                    <a:pt x="78" y="21"/>
                  </a:lnTo>
                  <a:lnTo>
                    <a:pt x="78" y="0"/>
                  </a:lnTo>
                  <a:lnTo>
                    <a:pt x="39" y="0"/>
                  </a:lnTo>
                  <a:lnTo>
                    <a:pt x="39" y="21"/>
                  </a:lnTo>
                  <a:lnTo>
                    <a:pt x="11" y="21"/>
                  </a:lnTo>
                  <a:lnTo>
                    <a:pt x="0" y="21"/>
                  </a:lnTo>
                  <a:lnTo>
                    <a:pt x="0" y="31"/>
                  </a:lnTo>
                  <a:lnTo>
                    <a:pt x="11" y="31"/>
                  </a:lnTo>
                  <a:lnTo>
                    <a:pt x="11" y="118"/>
                  </a:lnTo>
                  <a:lnTo>
                    <a:pt x="107" y="118"/>
                  </a:lnTo>
                  <a:lnTo>
                    <a:pt x="107" y="31"/>
                  </a:lnTo>
                  <a:lnTo>
                    <a:pt x="117" y="31"/>
                  </a:lnTo>
                  <a:lnTo>
                    <a:pt x="117" y="21"/>
                  </a:lnTo>
                  <a:close/>
                  <a:moveTo>
                    <a:pt x="50" y="10"/>
                  </a:moveTo>
                  <a:lnTo>
                    <a:pt x="68" y="10"/>
                  </a:lnTo>
                  <a:lnTo>
                    <a:pt x="68" y="21"/>
                  </a:lnTo>
                  <a:lnTo>
                    <a:pt x="50" y="21"/>
                  </a:lnTo>
                  <a:lnTo>
                    <a:pt x="50" y="10"/>
                  </a:lnTo>
                  <a:close/>
                  <a:moveTo>
                    <a:pt x="95" y="105"/>
                  </a:moveTo>
                  <a:lnTo>
                    <a:pt x="21" y="105"/>
                  </a:lnTo>
                  <a:lnTo>
                    <a:pt x="21" y="31"/>
                  </a:lnTo>
                  <a:lnTo>
                    <a:pt x="39" y="31"/>
                  </a:lnTo>
                  <a:lnTo>
                    <a:pt x="78" y="31"/>
                  </a:lnTo>
                  <a:lnTo>
                    <a:pt x="95" y="31"/>
                  </a:lnTo>
                  <a:lnTo>
                    <a:pt x="95"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Rectangle 17">
              <a:extLst>
                <a:ext uri="{FF2B5EF4-FFF2-40B4-BE49-F238E27FC236}">
                  <a16:creationId xmlns:a16="http://schemas.microsoft.com/office/drawing/2014/main" id="{ACDBE614-5CC3-4236-B9CE-92616096AE8E}"/>
                </a:ext>
              </a:extLst>
            </p:cNvPr>
            <p:cNvSpPr>
              <a:spLocks noChangeArrowheads="1"/>
            </p:cNvSpPr>
            <p:nvPr/>
          </p:nvSpPr>
          <p:spPr bwMode="auto">
            <a:xfrm>
              <a:off x="36" y="48"/>
              <a:ext cx="12"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Rectangle 18">
              <a:extLst>
                <a:ext uri="{FF2B5EF4-FFF2-40B4-BE49-F238E27FC236}">
                  <a16:creationId xmlns:a16="http://schemas.microsoft.com/office/drawing/2014/main" id="{BFE45AE5-9640-4E43-A394-C1AF2ECA439A}"/>
                </a:ext>
              </a:extLst>
            </p:cNvPr>
            <p:cNvSpPr>
              <a:spLocks noChangeArrowheads="1"/>
            </p:cNvSpPr>
            <p:nvPr/>
          </p:nvSpPr>
          <p:spPr bwMode="auto">
            <a:xfrm>
              <a:off x="69" y="48"/>
              <a:ext cx="11"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18" name="Group 19">
            <a:extLst>
              <a:ext uri="{FF2B5EF4-FFF2-40B4-BE49-F238E27FC236}">
                <a16:creationId xmlns:a16="http://schemas.microsoft.com/office/drawing/2014/main" id="{020A5277-36E0-458F-B81A-03803A580249}"/>
              </a:ext>
            </a:extLst>
          </p:cNvPr>
          <p:cNvGrpSpPr>
            <a:grpSpLocks/>
          </p:cNvGrpSpPr>
          <p:nvPr/>
        </p:nvGrpSpPr>
        <p:grpSpPr bwMode="auto">
          <a:xfrm>
            <a:off x="900270" y="2797314"/>
            <a:ext cx="166716" cy="190618"/>
            <a:chOff x="0" y="0"/>
            <a:chExt cx="105" cy="120"/>
          </a:xfrm>
        </p:grpSpPr>
        <p:sp>
          <p:nvSpPr>
            <p:cNvPr id="19" name="Freeform 20">
              <a:extLst>
                <a:ext uri="{FF2B5EF4-FFF2-40B4-BE49-F238E27FC236}">
                  <a16:creationId xmlns:a16="http://schemas.microsoft.com/office/drawing/2014/main" id="{E3F1A642-8826-4BBB-B924-1C6AF0506DED}"/>
                </a:ext>
              </a:extLst>
            </p:cNvPr>
            <p:cNvSpPr>
              <a:spLocks/>
            </p:cNvSpPr>
            <p:nvPr/>
          </p:nvSpPr>
          <p:spPr bwMode="auto">
            <a:xfrm>
              <a:off x="18" y="47"/>
              <a:ext cx="53" cy="26"/>
            </a:xfrm>
            <a:custGeom>
              <a:avLst/>
              <a:gdLst>
                <a:gd name="T0" fmla="*/ 18 w 35"/>
                <a:gd name="T1" fmla="*/ 11 h 17"/>
                <a:gd name="T2" fmla="*/ 7 w 35"/>
                <a:gd name="T3" fmla="*/ 0 h 17"/>
                <a:gd name="T4" fmla="*/ 0 w 35"/>
                <a:gd name="T5" fmla="*/ 0 h 17"/>
                <a:gd name="T6" fmla="*/ 18 w 35"/>
                <a:gd name="T7" fmla="*/ 17 h 17"/>
                <a:gd name="T8" fmla="*/ 35 w 35"/>
                <a:gd name="T9" fmla="*/ 0 h 17"/>
                <a:gd name="T10" fmla="*/ 28 w 35"/>
                <a:gd name="T11" fmla="*/ 0 h 17"/>
                <a:gd name="T12" fmla="*/ 18 w 35"/>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35" h="17">
                  <a:moveTo>
                    <a:pt x="18" y="11"/>
                  </a:moveTo>
                  <a:cubicBezTo>
                    <a:pt x="12" y="11"/>
                    <a:pt x="7" y="6"/>
                    <a:pt x="7" y="0"/>
                  </a:cubicBezTo>
                  <a:cubicBezTo>
                    <a:pt x="0" y="0"/>
                    <a:pt x="0" y="0"/>
                    <a:pt x="0" y="0"/>
                  </a:cubicBezTo>
                  <a:cubicBezTo>
                    <a:pt x="0" y="10"/>
                    <a:pt x="8" y="17"/>
                    <a:pt x="18" y="17"/>
                  </a:cubicBezTo>
                  <a:cubicBezTo>
                    <a:pt x="27" y="17"/>
                    <a:pt x="35" y="10"/>
                    <a:pt x="35" y="0"/>
                  </a:cubicBezTo>
                  <a:cubicBezTo>
                    <a:pt x="28" y="0"/>
                    <a:pt x="28" y="0"/>
                    <a:pt x="28" y="0"/>
                  </a:cubicBezTo>
                  <a:cubicBezTo>
                    <a:pt x="28" y="6"/>
                    <a:pt x="23" y="11"/>
                    <a:pt x="18"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Freeform 21">
              <a:extLst>
                <a:ext uri="{FF2B5EF4-FFF2-40B4-BE49-F238E27FC236}">
                  <a16:creationId xmlns:a16="http://schemas.microsoft.com/office/drawing/2014/main" id="{BD0D4337-0083-46BC-8539-A99240D074D9}"/>
                </a:ext>
              </a:extLst>
            </p:cNvPr>
            <p:cNvSpPr>
              <a:spLocks noEditPoints="1"/>
            </p:cNvSpPr>
            <p:nvPr/>
          </p:nvSpPr>
          <p:spPr bwMode="auto">
            <a:xfrm>
              <a:off x="0" y="0"/>
              <a:ext cx="105" cy="120"/>
            </a:xfrm>
            <a:custGeom>
              <a:avLst/>
              <a:gdLst>
                <a:gd name="T0" fmla="*/ 105 w 105"/>
                <a:gd name="T1" fmla="*/ 0 h 120"/>
                <a:gd name="T2" fmla="*/ 23 w 105"/>
                <a:gd name="T3" fmla="*/ 0 h 120"/>
                <a:gd name="T4" fmla="*/ 23 w 105"/>
                <a:gd name="T5" fmla="*/ 18 h 120"/>
                <a:gd name="T6" fmla="*/ 0 w 105"/>
                <a:gd name="T7" fmla="*/ 18 h 120"/>
                <a:gd name="T8" fmla="*/ 0 w 105"/>
                <a:gd name="T9" fmla="*/ 120 h 120"/>
                <a:gd name="T10" fmla="*/ 89 w 105"/>
                <a:gd name="T11" fmla="*/ 120 h 120"/>
                <a:gd name="T12" fmla="*/ 89 w 105"/>
                <a:gd name="T13" fmla="*/ 97 h 120"/>
                <a:gd name="T14" fmla="*/ 105 w 105"/>
                <a:gd name="T15" fmla="*/ 97 h 120"/>
                <a:gd name="T16" fmla="*/ 105 w 105"/>
                <a:gd name="T17" fmla="*/ 0 h 120"/>
                <a:gd name="T18" fmla="*/ 78 w 105"/>
                <a:gd name="T19" fmla="*/ 109 h 120"/>
                <a:gd name="T20" fmla="*/ 11 w 105"/>
                <a:gd name="T21" fmla="*/ 109 h 120"/>
                <a:gd name="T22" fmla="*/ 11 w 105"/>
                <a:gd name="T23" fmla="*/ 29 h 120"/>
                <a:gd name="T24" fmla="*/ 23 w 105"/>
                <a:gd name="T25" fmla="*/ 29 h 120"/>
                <a:gd name="T26" fmla="*/ 78 w 105"/>
                <a:gd name="T27" fmla="*/ 29 h 120"/>
                <a:gd name="T28" fmla="*/ 78 w 105"/>
                <a:gd name="T29" fmla="*/ 97 h 120"/>
                <a:gd name="T30" fmla="*/ 78 w 105"/>
                <a:gd name="T31" fmla="*/ 109 h 120"/>
                <a:gd name="T32" fmla="*/ 96 w 105"/>
                <a:gd name="T33" fmla="*/ 86 h 120"/>
                <a:gd name="T34" fmla="*/ 89 w 105"/>
                <a:gd name="T35" fmla="*/ 86 h 120"/>
                <a:gd name="T36" fmla="*/ 89 w 105"/>
                <a:gd name="T37" fmla="*/ 18 h 120"/>
                <a:gd name="T38" fmla="*/ 32 w 105"/>
                <a:gd name="T39" fmla="*/ 18 h 120"/>
                <a:gd name="T40" fmla="*/ 32 w 105"/>
                <a:gd name="T41" fmla="*/ 11 h 120"/>
                <a:gd name="T42" fmla="*/ 96 w 105"/>
                <a:gd name="T43" fmla="*/ 11 h 120"/>
                <a:gd name="T44" fmla="*/ 96 w 105"/>
                <a:gd name="T45"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20">
                  <a:moveTo>
                    <a:pt x="105" y="0"/>
                  </a:moveTo>
                  <a:lnTo>
                    <a:pt x="23" y="0"/>
                  </a:lnTo>
                  <a:lnTo>
                    <a:pt x="23" y="18"/>
                  </a:lnTo>
                  <a:lnTo>
                    <a:pt x="0" y="18"/>
                  </a:lnTo>
                  <a:lnTo>
                    <a:pt x="0" y="120"/>
                  </a:lnTo>
                  <a:lnTo>
                    <a:pt x="89" y="120"/>
                  </a:lnTo>
                  <a:lnTo>
                    <a:pt x="89" y="97"/>
                  </a:lnTo>
                  <a:lnTo>
                    <a:pt x="105" y="97"/>
                  </a:lnTo>
                  <a:lnTo>
                    <a:pt x="105" y="0"/>
                  </a:lnTo>
                  <a:close/>
                  <a:moveTo>
                    <a:pt x="78" y="109"/>
                  </a:moveTo>
                  <a:lnTo>
                    <a:pt x="11" y="109"/>
                  </a:lnTo>
                  <a:lnTo>
                    <a:pt x="11" y="29"/>
                  </a:lnTo>
                  <a:lnTo>
                    <a:pt x="23" y="29"/>
                  </a:lnTo>
                  <a:lnTo>
                    <a:pt x="78" y="29"/>
                  </a:lnTo>
                  <a:lnTo>
                    <a:pt x="78" y="97"/>
                  </a:lnTo>
                  <a:lnTo>
                    <a:pt x="78" y="109"/>
                  </a:lnTo>
                  <a:close/>
                  <a:moveTo>
                    <a:pt x="96" y="86"/>
                  </a:moveTo>
                  <a:lnTo>
                    <a:pt x="89" y="86"/>
                  </a:lnTo>
                  <a:lnTo>
                    <a:pt x="89" y="18"/>
                  </a:lnTo>
                  <a:lnTo>
                    <a:pt x="32" y="18"/>
                  </a:lnTo>
                  <a:lnTo>
                    <a:pt x="32" y="11"/>
                  </a:lnTo>
                  <a:lnTo>
                    <a:pt x="96" y="11"/>
                  </a:lnTo>
                  <a:lnTo>
                    <a:pt x="96" y="8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1" name="Text Box 22">
            <a:extLst>
              <a:ext uri="{FF2B5EF4-FFF2-40B4-BE49-F238E27FC236}">
                <a16:creationId xmlns:a16="http://schemas.microsoft.com/office/drawing/2014/main" id="{1915EB0C-25FC-40D5-8D88-1F1CD299793C}"/>
              </a:ext>
            </a:extLst>
          </p:cNvPr>
          <p:cNvSpPr txBox="1">
            <a:spLocks noChangeArrowheads="1"/>
          </p:cNvSpPr>
          <p:nvPr/>
        </p:nvSpPr>
        <p:spPr bwMode="auto">
          <a:xfrm>
            <a:off x="1116207" y="2784607"/>
            <a:ext cx="1031106" cy="278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67" tIns="45734" rIns="91467" bIns="45734">
            <a:spAutoFit/>
          </a:bodyPr>
          <a:lstStyle/>
          <a:p>
            <a:pPr>
              <a:lnSpc>
                <a:spcPct val="120000"/>
              </a:lnSpc>
              <a:spcBef>
                <a:spcPts val="300"/>
              </a:spcBef>
            </a:pPr>
            <a:r>
              <a:rPr lang="zh-CN" altLang="en-US" sz="1050" b="1" dirty="0">
                <a:solidFill>
                  <a:schemeClr val="bg1"/>
                </a:solidFill>
                <a:latin typeface="微软雅黑" pitchFamily="34" charset="-122"/>
                <a:ea typeface="微软雅黑" pitchFamily="34" charset="-122"/>
              </a:rPr>
              <a:t>单击添加文本</a:t>
            </a:r>
            <a:endParaRPr lang="en-US" altLang="zh-CN" sz="1050" b="1" dirty="0">
              <a:solidFill>
                <a:schemeClr val="bg1"/>
              </a:solidFill>
              <a:latin typeface="微软雅黑" pitchFamily="34" charset="-122"/>
              <a:ea typeface="微软雅黑" pitchFamily="34" charset="-122"/>
            </a:endParaRPr>
          </a:p>
        </p:txBody>
      </p:sp>
      <p:sp>
        <p:nvSpPr>
          <p:cNvPr id="22" name="Text Box 23">
            <a:extLst>
              <a:ext uri="{FF2B5EF4-FFF2-40B4-BE49-F238E27FC236}">
                <a16:creationId xmlns:a16="http://schemas.microsoft.com/office/drawing/2014/main" id="{1CBD1590-3B90-4CA0-AAAC-54AA0AB9795D}"/>
              </a:ext>
            </a:extLst>
          </p:cNvPr>
          <p:cNvSpPr txBox="1">
            <a:spLocks noChangeArrowheads="1"/>
          </p:cNvSpPr>
          <p:nvPr/>
        </p:nvSpPr>
        <p:spPr bwMode="auto">
          <a:xfrm>
            <a:off x="3002485" y="2784606"/>
            <a:ext cx="992634" cy="269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67" tIns="45734" rIns="91467" bIns="45734">
            <a:spAutoFit/>
          </a:bodyPr>
          <a:lstStyle/>
          <a:p>
            <a:pPr>
              <a:lnSpc>
                <a:spcPct val="120000"/>
              </a:lnSpc>
              <a:spcBef>
                <a:spcPts val="300"/>
              </a:spcBef>
            </a:pPr>
            <a:r>
              <a:rPr lang="zh-CN" altLang="en-US" sz="1050" b="1" dirty="0">
                <a:solidFill>
                  <a:schemeClr val="bg1"/>
                </a:solidFill>
                <a:latin typeface="微软雅黑" pitchFamily="34" charset="-122"/>
                <a:ea typeface="微软雅黑" pitchFamily="34" charset="-122"/>
              </a:rPr>
              <a:t>单击添加文本</a:t>
            </a:r>
            <a:endParaRPr lang="en-US" altLang="zh-CN" sz="1050" b="1" dirty="0">
              <a:solidFill>
                <a:schemeClr val="bg1"/>
              </a:solidFill>
              <a:latin typeface="微软雅黑" pitchFamily="34" charset="-122"/>
              <a:ea typeface="微软雅黑" pitchFamily="34" charset="-122"/>
            </a:endParaRPr>
          </a:p>
        </p:txBody>
      </p:sp>
      <p:sp>
        <p:nvSpPr>
          <p:cNvPr id="23" name="Text Box 24">
            <a:extLst>
              <a:ext uri="{FF2B5EF4-FFF2-40B4-BE49-F238E27FC236}">
                <a16:creationId xmlns:a16="http://schemas.microsoft.com/office/drawing/2014/main" id="{C1FFC861-636A-4368-B264-FCD83B961C83}"/>
              </a:ext>
            </a:extLst>
          </p:cNvPr>
          <p:cNvSpPr txBox="1">
            <a:spLocks noChangeArrowheads="1"/>
          </p:cNvSpPr>
          <p:nvPr/>
        </p:nvSpPr>
        <p:spPr bwMode="auto">
          <a:xfrm>
            <a:off x="4837953" y="2784607"/>
            <a:ext cx="992634" cy="269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67" tIns="45734" rIns="91467" bIns="45734">
            <a:spAutoFit/>
          </a:bodyPr>
          <a:lstStyle/>
          <a:p>
            <a:pPr>
              <a:lnSpc>
                <a:spcPct val="120000"/>
              </a:lnSpc>
              <a:spcBef>
                <a:spcPts val="300"/>
              </a:spcBef>
            </a:pPr>
            <a:r>
              <a:rPr lang="zh-CN" altLang="en-US" sz="1050" b="1" dirty="0">
                <a:solidFill>
                  <a:schemeClr val="bg1"/>
                </a:solidFill>
                <a:latin typeface="微软雅黑" pitchFamily="34" charset="-122"/>
                <a:ea typeface="微软雅黑" pitchFamily="34" charset="-122"/>
              </a:rPr>
              <a:t>单击添加文本</a:t>
            </a:r>
            <a:endParaRPr lang="en-US" altLang="zh-CN" sz="1050" b="1" dirty="0">
              <a:solidFill>
                <a:schemeClr val="bg1"/>
              </a:solidFill>
              <a:latin typeface="微软雅黑" pitchFamily="34" charset="-122"/>
              <a:ea typeface="微软雅黑" pitchFamily="34" charset="-122"/>
            </a:endParaRPr>
          </a:p>
        </p:txBody>
      </p:sp>
      <p:sp>
        <p:nvSpPr>
          <p:cNvPr id="24" name="Text Box 25">
            <a:extLst>
              <a:ext uri="{FF2B5EF4-FFF2-40B4-BE49-F238E27FC236}">
                <a16:creationId xmlns:a16="http://schemas.microsoft.com/office/drawing/2014/main" id="{DFD54276-2C1D-4FD3-B5EA-D38E7AB44B7E}"/>
              </a:ext>
            </a:extLst>
          </p:cNvPr>
          <p:cNvSpPr txBox="1">
            <a:spLocks noChangeArrowheads="1"/>
          </p:cNvSpPr>
          <p:nvPr/>
        </p:nvSpPr>
        <p:spPr bwMode="auto">
          <a:xfrm>
            <a:off x="6738521" y="2748463"/>
            <a:ext cx="992634" cy="269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67" tIns="45734" rIns="91467" bIns="45734">
            <a:spAutoFit/>
          </a:bodyPr>
          <a:lstStyle/>
          <a:p>
            <a:pPr>
              <a:lnSpc>
                <a:spcPct val="120000"/>
              </a:lnSpc>
              <a:spcBef>
                <a:spcPts val="300"/>
              </a:spcBef>
            </a:pPr>
            <a:r>
              <a:rPr lang="zh-CN" altLang="en-US" sz="1050" b="1" dirty="0">
                <a:solidFill>
                  <a:schemeClr val="bg1"/>
                </a:solidFill>
                <a:latin typeface="微软雅黑" pitchFamily="34" charset="-122"/>
                <a:ea typeface="微软雅黑" pitchFamily="34" charset="-122"/>
              </a:rPr>
              <a:t>单击添加文本</a:t>
            </a:r>
            <a:endParaRPr lang="en-US" altLang="zh-CN" sz="1050" b="1" dirty="0">
              <a:solidFill>
                <a:schemeClr val="bg1"/>
              </a:solidFill>
              <a:latin typeface="微软雅黑" pitchFamily="34" charset="-122"/>
              <a:ea typeface="微软雅黑" pitchFamily="34" charset="-122"/>
            </a:endParaRPr>
          </a:p>
        </p:txBody>
      </p:sp>
      <p:sp>
        <p:nvSpPr>
          <p:cNvPr id="25" name="Rectangle 26">
            <a:extLst>
              <a:ext uri="{FF2B5EF4-FFF2-40B4-BE49-F238E27FC236}">
                <a16:creationId xmlns:a16="http://schemas.microsoft.com/office/drawing/2014/main" id="{A0A4CE56-5683-464E-A5E9-7837BD71C128}"/>
              </a:ext>
            </a:extLst>
          </p:cNvPr>
          <p:cNvSpPr>
            <a:spLocks noChangeArrowheads="1"/>
          </p:cNvSpPr>
          <p:nvPr/>
        </p:nvSpPr>
        <p:spPr bwMode="auto">
          <a:xfrm>
            <a:off x="971719" y="2145374"/>
            <a:ext cx="1656859" cy="28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6" name="Rectangle 27">
            <a:extLst>
              <a:ext uri="{FF2B5EF4-FFF2-40B4-BE49-F238E27FC236}">
                <a16:creationId xmlns:a16="http://schemas.microsoft.com/office/drawing/2014/main" id="{D7B36EDE-CC73-44CD-9659-3E081AC45A9C}"/>
              </a:ext>
            </a:extLst>
          </p:cNvPr>
          <p:cNvSpPr>
            <a:spLocks noChangeArrowheads="1"/>
          </p:cNvSpPr>
          <p:nvPr/>
        </p:nvSpPr>
        <p:spPr bwMode="auto">
          <a:xfrm>
            <a:off x="4652183" y="2145374"/>
            <a:ext cx="1792819" cy="28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7" name="Rectangle 28">
            <a:extLst>
              <a:ext uri="{FF2B5EF4-FFF2-40B4-BE49-F238E27FC236}">
                <a16:creationId xmlns:a16="http://schemas.microsoft.com/office/drawing/2014/main" id="{51A55CC7-13F1-4C6B-9054-3C0ECB0E1666}"/>
              </a:ext>
            </a:extLst>
          </p:cNvPr>
          <p:cNvSpPr>
            <a:spLocks noChangeArrowheads="1"/>
          </p:cNvSpPr>
          <p:nvPr/>
        </p:nvSpPr>
        <p:spPr bwMode="auto">
          <a:xfrm>
            <a:off x="2886577" y="3288155"/>
            <a:ext cx="1758225" cy="28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8" name="Rectangle 29">
            <a:extLst>
              <a:ext uri="{FF2B5EF4-FFF2-40B4-BE49-F238E27FC236}">
                <a16:creationId xmlns:a16="http://schemas.microsoft.com/office/drawing/2014/main" id="{62F97173-B4D0-4883-842F-EF112874221A}"/>
              </a:ext>
            </a:extLst>
          </p:cNvPr>
          <p:cNvSpPr>
            <a:spLocks noChangeArrowheads="1"/>
          </p:cNvSpPr>
          <p:nvPr/>
        </p:nvSpPr>
        <p:spPr bwMode="auto">
          <a:xfrm>
            <a:off x="6562278" y="3252012"/>
            <a:ext cx="1678161" cy="28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9" name="Text Box 30">
            <a:extLst>
              <a:ext uri="{FF2B5EF4-FFF2-40B4-BE49-F238E27FC236}">
                <a16:creationId xmlns:a16="http://schemas.microsoft.com/office/drawing/2014/main" id="{4AE57EA0-9BDF-4D00-BE7A-A6D6F5830AAE}"/>
              </a:ext>
            </a:extLst>
          </p:cNvPr>
          <p:cNvSpPr txBox="1">
            <a:spLocks noChangeArrowheads="1"/>
          </p:cNvSpPr>
          <p:nvPr/>
        </p:nvSpPr>
        <p:spPr bwMode="auto">
          <a:xfrm>
            <a:off x="1359137" y="3332632"/>
            <a:ext cx="652856" cy="646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67" tIns="45734" rIns="91467" bIns="45734">
            <a:spAutoFit/>
          </a:bodyPr>
          <a:lstStyle/>
          <a:p>
            <a:r>
              <a:rPr lang="zh-CN" altLang="zh-CN" sz="3600" dirty="0">
                <a:solidFill>
                  <a:schemeClr val="accent1"/>
                </a:solidFill>
              </a:rPr>
              <a:t>01</a:t>
            </a:r>
          </a:p>
        </p:txBody>
      </p:sp>
      <p:sp>
        <p:nvSpPr>
          <p:cNvPr id="30" name="Text Box 31">
            <a:extLst>
              <a:ext uri="{FF2B5EF4-FFF2-40B4-BE49-F238E27FC236}">
                <a16:creationId xmlns:a16="http://schemas.microsoft.com/office/drawing/2014/main" id="{B1242458-6AD8-462C-BBAB-1119069569B0}"/>
              </a:ext>
            </a:extLst>
          </p:cNvPr>
          <p:cNvSpPr txBox="1">
            <a:spLocks noChangeArrowheads="1"/>
          </p:cNvSpPr>
          <p:nvPr/>
        </p:nvSpPr>
        <p:spPr bwMode="auto">
          <a:xfrm>
            <a:off x="5060242" y="3332632"/>
            <a:ext cx="652856" cy="646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67" tIns="45734" rIns="91467" bIns="45734">
            <a:spAutoFit/>
          </a:bodyPr>
          <a:lstStyle/>
          <a:p>
            <a:r>
              <a:rPr lang="zh-CN" altLang="zh-CN" sz="3600" dirty="0">
                <a:solidFill>
                  <a:schemeClr val="accent3"/>
                </a:solidFill>
              </a:rPr>
              <a:t>03</a:t>
            </a:r>
          </a:p>
        </p:txBody>
      </p:sp>
      <p:sp>
        <p:nvSpPr>
          <p:cNvPr id="31" name="Text Box 32">
            <a:extLst>
              <a:ext uri="{FF2B5EF4-FFF2-40B4-BE49-F238E27FC236}">
                <a16:creationId xmlns:a16="http://schemas.microsoft.com/office/drawing/2014/main" id="{10647004-8442-4F7D-B976-F2565247230A}"/>
              </a:ext>
            </a:extLst>
          </p:cNvPr>
          <p:cNvSpPr txBox="1">
            <a:spLocks noChangeArrowheads="1"/>
          </p:cNvSpPr>
          <p:nvPr/>
        </p:nvSpPr>
        <p:spPr bwMode="auto">
          <a:xfrm>
            <a:off x="3262880" y="1798160"/>
            <a:ext cx="652856" cy="646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67" tIns="45734" rIns="91467" bIns="45734">
            <a:spAutoFit/>
          </a:bodyPr>
          <a:lstStyle/>
          <a:p>
            <a:r>
              <a:rPr lang="zh-CN" altLang="zh-CN" sz="3600" dirty="0">
                <a:solidFill>
                  <a:schemeClr val="accent2"/>
                </a:solidFill>
              </a:rPr>
              <a:t>02</a:t>
            </a:r>
          </a:p>
        </p:txBody>
      </p:sp>
      <p:sp>
        <p:nvSpPr>
          <p:cNvPr id="32" name="Text Box 33">
            <a:extLst>
              <a:ext uri="{FF2B5EF4-FFF2-40B4-BE49-F238E27FC236}">
                <a16:creationId xmlns:a16="http://schemas.microsoft.com/office/drawing/2014/main" id="{26666AD5-47D2-438A-BC7F-6BD17D9B226C}"/>
              </a:ext>
            </a:extLst>
          </p:cNvPr>
          <p:cNvSpPr txBox="1">
            <a:spLocks noChangeArrowheads="1"/>
          </p:cNvSpPr>
          <p:nvPr/>
        </p:nvSpPr>
        <p:spPr bwMode="auto">
          <a:xfrm>
            <a:off x="6959222" y="1762017"/>
            <a:ext cx="652856" cy="646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67" tIns="45734" rIns="91467" bIns="45734">
            <a:spAutoFit/>
          </a:bodyPr>
          <a:lstStyle/>
          <a:p>
            <a:r>
              <a:rPr lang="zh-CN" altLang="zh-CN" sz="3600" dirty="0">
                <a:solidFill>
                  <a:schemeClr val="accent4"/>
                </a:solidFill>
              </a:rPr>
              <a:t>04</a:t>
            </a:r>
          </a:p>
        </p:txBody>
      </p:sp>
    </p:spTree>
    <p:extLst>
      <p:ext uri="{BB962C8B-B14F-4D97-AF65-F5344CB8AC3E}">
        <p14:creationId xmlns:p14="http://schemas.microsoft.com/office/powerpoint/2010/main" val="139366687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750" fill="hold"/>
                                        <p:tgtEl>
                                          <p:spTgt spid="25"/>
                                        </p:tgtEl>
                                        <p:attrNameLst>
                                          <p:attrName>ppt_x</p:attrName>
                                        </p:attrNameLst>
                                      </p:cBhvr>
                                      <p:tavLst>
                                        <p:tav tm="0">
                                          <p:val>
                                            <p:strVal val="1+#ppt_w/2"/>
                                          </p:val>
                                        </p:tav>
                                        <p:tav tm="100000">
                                          <p:val>
                                            <p:strVal val="#ppt_x"/>
                                          </p:val>
                                        </p:tav>
                                      </p:tavLst>
                                    </p:anim>
                                    <p:anim calcmode="lin" valueType="num">
                                      <p:cBhvr additive="base">
                                        <p:cTn id="8" dur="75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1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1+#ppt_w/2"/>
                                          </p:val>
                                        </p:tav>
                                        <p:tav tm="100000">
                                          <p:val>
                                            <p:strVal val="#ppt_x"/>
                                          </p:val>
                                        </p:tav>
                                      </p:tavLst>
                                    </p:anim>
                                    <p:anim calcmode="lin" valueType="num">
                                      <p:cBhvr additive="base">
                                        <p:cTn id="12" dur="7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1+#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3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750" fill="hold"/>
                                        <p:tgtEl>
                                          <p:spTgt spid="21"/>
                                        </p:tgtEl>
                                        <p:attrNameLst>
                                          <p:attrName>ppt_x</p:attrName>
                                        </p:attrNameLst>
                                      </p:cBhvr>
                                      <p:tavLst>
                                        <p:tav tm="0">
                                          <p:val>
                                            <p:strVal val="1+#ppt_w/2"/>
                                          </p:val>
                                        </p:tav>
                                        <p:tav tm="100000">
                                          <p:val>
                                            <p:strVal val="#ppt_x"/>
                                          </p:val>
                                        </p:tav>
                                      </p:tavLst>
                                    </p:anim>
                                    <p:anim calcmode="lin" valueType="num">
                                      <p:cBhvr additive="base">
                                        <p:cTn id="20" dur="750" fill="hold"/>
                                        <p:tgtEl>
                                          <p:spTgt spid="2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4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750" fill="hold"/>
                                        <p:tgtEl>
                                          <p:spTgt spid="29"/>
                                        </p:tgtEl>
                                        <p:attrNameLst>
                                          <p:attrName>ppt_x</p:attrName>
                                        </p:attrNameLst>
                                      </p:cBhvr>
                                      <p:tavLst>
                                        <p:tav tm="0">
                                          <p:val>
                                            <p:strVal val="1+#ppt_w/2"/>
                                          </p:val>
                                        </p:tav>
                                        <p:tav tm="100000">
                                          <p:val>
                                            <p:strVal val="#ppt_x"/>
                                          </p:val>
                                        </p:tav>
                                      </p:tavLst>
                                    </p:anim>
                                    <p:anim calcmode="lin" valueType="num">
                                      <p:cBhvr additive="base">
                                        <p:cTn id="24" dur="75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110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750" fill="hold"/>
                                        <p:tgtEl>
                                          <p:spTgt spid="31"/>
                                        </p:tgtEl>
                                        <p:attrNameLst>
                                          <p:attrName>ppt_x</p:attrName>
                                        </p:attrNameLst>
                                      </p:cBhvr>
                                      <p:tavLst>
                                        <p:tav tm="0">
                                          <p:val>
                                            <p:strVal val="1+#ppt_w/2"/>
                                          </p:val>
                                        </p:tav>
                                        <p:tav tm="100000">
                                          <p:val>
                                            <p:strVal val="#ppt_x"/>
                                          </p:val>
                                        </p:tav>
                                      </p:tavLst>
                                    </p:anim>
                                    <p:anim calcmode="lin" valueType="num">
                                      <p:cBhvr additive="base">
                                        <p:cTn id="28" dur="750" fill="hold"/>
                                        <p:tgtEl>
                                          <p:spTgt spid="3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120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1+#ppt_w/2"/>
                                          </p:val>
                                        </p:tav>
                                        <p:tav tm="100000">
                                          <p:val>
                                            <p:strVal val="#ppt_x"/>
                                          </p:val>
                                        </p:tav>
                                      </p:tavLst>
                                    </p:anim>
                                    <p:anim calcmode="lin" valueType="num">
                                      <p:cBhvr additive="base">
                                        <p:cTn id="32" dur="750" fill="hold"/>
                                        <p:tgtEl>
                                          <p:spTgt spid="3"/>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13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750" fill="hold"/>
                                        <p:tgtEl>
                                          <p:spTgt spid="14"/>
                                        </p:tgtEl>
                                        <p:attrNameLst>
                                          <p:attrName>ppt_x</p:attrName>
                                        </p:attrNameLst>
                                      </p:cBhvr>
                                      <p:tavLst>
                                        <p:tav tm="0">
                                          <p:val>
                                            <p:strVal val="1+#ppt_w/2"/>
                                          </p:val>
                                        </p:tav>
                                        <p:tav tm="100000">
                                          <p:val>
                                            <p:strVal val="#ppt_x"/>
                                          </p:val>
                                        </p:tav>
                                      </p:tavLst>
                                    </p:anim>
                                    <p:anim calcmode="lin" valueType="num">
                                      <p:cBhvr additive="base">
                                        <p:cTn id="36" dur="750" fill="hold"/>
                                        <p:tgtEl>
                                          <p:spTgt spid="1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14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750" fill="hold"/>
                                        <p:tgtEl>
                                          <p:spTgt spid="22"/>
                                        </p:tgtEl>
                                        <p:attrNameLst>
                                          <p:attrName>ppt_x</p:attrName>
                                        </p:attrNameLst>
                                      </p:cBhvr>
                                      <p:tavLst>
                                        <p:tav tm="0">
                                          <p:val>
                                            <p:strVal val="1+#ppt_w/2"/>
                                          </p:val>
                                        </p:tav>
                                        <p:tav tm="100000">
                                          <p:val>
                                            <p:strVal val="#ppt_x"/>
                                          </p:val>
                                        </p:tav>
                                      </p:tavLst>
                                    </p:anim>
                                    <p:anim calcmode="lin" valueType="num">
                                      <p:cBhvr additive="base">
                                        <p:cTn id="40" dur="75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150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750" fill="hold"/>
                                        <p:tgtEl>
                                          <p:spTgt spid="27"/>
                                        </p:tgtEl>
                                        <p:attrNameLst>
                                          <p:attrName>ppt_x</p:attrName>
                                        </p:attrNameLst>
                                      </p:cBhvr>
                                      <p:tavLst>
                                        <p:tav tm="0">
                                          <p:val>
                                            <p:strVal val="1+#ppt_w/2"/>
                                          </p:val>
                                        </p:tav>
                                        <p:tav tm="100000">
                                          <p:val>
                                            <p:strVal val="#ppt_x"/>
                                          </p:val>
                                        </p:tav>
                                      </p:tavLst>
                                    </p:anim>
                                    <p:anim calcmode="lin" valueType="num">
                                      <p:cBhvr additive="base">
                                        <p:cTn id="44" dur="750" fill="hold"/>
                                        <p:tgtEl>
                                          <p:spTgt spid="2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230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750" fill="hold"/>
                                        <p:tgtEl>
                                          <p:spTgt spid="26"/>
                                        </p:tgtEl>
                                        <p:attrNameLst>
                                          <p:attrName>ppt_x</p:attrName>
                                        </p:attrNameLst>
                                      </p:cBhvr>
                                      <p:tavLst>
                                        <p:tav tm="0">
                                          <p:val>
                                            <p:strVal val="1+#ppt_w/2"/>
                                          </p:val>
                                        </p:tav>
                                        <p:tav tm="100000">
                                          <p:val>
                                            <p:strVal val="#ppt_x"/>
                                          </p:val>
                                        </p:tav>
                                      </p:tavLst>
                                    </p:anim>
                                    <p:anim calcmode="lin" valueType="num">
                                      <p:cBhvr additive="base">
                                        <p:cTn id="48" dur="75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240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750" fill="hold"/>
                                        <p:tgtEl>
                                          <p:spTgt spid="4"/>
                                        </p:tgtEl>
                                        <p:attrNameLst>
                                          <p:attrName>ppt_x</p:attrName>
                                        </p:attrNameLst>
                                      </p:cBhvr>
                                      <p:tavLst>
                                        <p:tav tm="0">
                                          <p:val>
                                            <p:strVal val="1+#ppt_w/2"/>
                                          </p:val>
                                        </p:tav>
                                        <p:tav tm="100000">
                                          <p:val>
                                            <p:strVal val="#ppt_x"/>
                                          </p:val>
                                        </p:tav>
                                      </p:tavLst>
                                    </p:anim>
                                    <p:anim calcmode="lin" valueType="num">
                                      <p:cBhvr additive="base">
                                        <p:cTn id="52" dur="750" fill="hold"/>
                                        <p:tgtEl>
                                          <p:spTgt spid="4"/>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250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750" fill="hold"/>
                                        <p:tgtEl>
                                          <p:spTgt spid="6"/>
                                        </p:tgtEl>
                                        <p:attrNameLst>
                                          <p:attrName>ppt_x</p:attrName>
                                        </p:attrNameLst>
                                      </p:cBhvr>
                                      <p:tavLst>
                                        <p:tav tm="0">
                                          <p:val>
                                            <p:strVal val="1+#ppt_w/2"/>
                                          </p:val>
                                        </p:tav>
                                        <p:tav tm="100000">
                                          <p:val>
                                            <p:strVal val="#ppt_x"/>
                                          </p:val>
                                        </p:tav>
                                      </p:tavLst>
                                    </p:anim>
                                    <p:anim calcmode="lin" valueType="num">
                                      <p:cBhvr additive="base">
                                        <p:cTn id="56" dur="750" fill="hold"/>
                                        <p:tgtEl>
                                          <p:spTgt spid="6"/>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60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750" fill="hold"/>
                                        <p:tgtEl>
                                          <p:spTgt spid="23"/>
                                        </p:tgtEl>
                                        <p:attrNameLst>
                                          <p:attrName>ppt_x</p:attrName>
                                        </p:attrNameLst>
                                      </p:cBhvr>
                                      <p:tavLst>
                                        <p:tav tm="0">
                                          <p:val>
                                            <p:strVal val="1+#ppt_w/2"/>
                                          </p:val>
                                        </p:tav>
                                        <p:tav tm="100000">
                                          <p:val>
                                            <p:strVal val="#ppt_x"/>
                                          </p:val>
                                        </p:tav>
                                      </p:tavLst>
                                    </p:anim>
                                    <p:anim calcmode="lin" valueType="num">
                                      <p:cBhvr additive="base">
                                        <p:cTn id="60" dur="750" fill="hold"/>
                                        <p:tgtEl>
                                          <p:spTgt spid="23"/>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70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750" fill="hold"/>
                                        <p:tgtEl>
                                          <p:spTgt spid="30"/>
                                        </p:tgtEl>
                                        <p:attrNameLst>
                                          <p:attrName>ppt_x</p:attrName>
                                        </p:attrNameLst>
                                      </p:cBhvr>
                                      <p:tavLst>
                                        <p:tav tm="0">
                                          <p:val>
                                            <p:strVal val="1+#ppt_w/2"/>
                                          </p:val>
                                        </p:tav>
                                        <p:tav tm="100000">
                                          <p:val>
                                            <p:strVal val="#ppt_x"/>
                                          </p:val>
                                        </p:tav>
                                      </p:tavLst>
                                    </p:anim>
                                    <p:anim calcmode="lin" valueType="num">
                                      <p:cBhvr additive="base">
                                        <p:cTn id="64" dur="75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3400"/>
                                  </p:stCondLst>
                                  <p:childTnLst>
                                    <p:set>
                                      <p:cBhvr>
                                        <p:cTn id="66" dur="1" fill="hold">
                                          <p:stCondLst>
                                            <p:cond delay="0"/>
                                          </p:stCondLst>
                                        </p:cTn>
                                        <p:tgtEl>
                                          <p:spTgt spid="32"/>
                                        </p:tgtEl>
                                        <p:attrNameLst>
                                          <p:attrName>style.visibility</p:attrName>
                                        </p:attrNameLst>
                                      </p:cBhvr>
                                      <p:to>
                                        <p:strVal val="visible"/>
                                      </p:to>
                                    </p:set>
                                    <p:anim calcmode="lin" valueType="num">
                                      <p:cBhvr additive="base">
                                        <p:cTn id="67" dur="750" fill="hold"/>
                                        <p:tgtEl>
                                          <p:spTgt spid="32"/>
                                        </p:tgtEl>
                                        <p:attrNameLst>
                                          <p:attrName>ppt_x</p:attrName>
                                        </p:attrNameLst>
                                      </p:cBhvr>
                                      <p:tavLst>
                                        <p:tav tm="0">
                                          <p:val>
                                            <p:strVal val="1+#ppt_w/2"/>
                                          </p:val>
                                        </p:tav>
                                        <p:tav tm="100000">
                                          <p:val>
                                            <p:strVal val="#ppt_x"/>
                                          </p:val>
                                        </p:tav>
                                      </p:tavLst>
                                    </p:anim>
                                    <p:anim calcmode="lin" valueType="num">
                                      <p:cBhvr additive="base">
                                        <p:cTn id="68" dur="750" fill="hold"/>
                                        <p:tgtEl>
                                          <p:spTgt spid="32"/>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3500"/>
                                  </p:stCondLst>
                                  <p:childTnLst>
                                    <p:set>
                                      <p:cBhvr>
                                        <p:cTn id="70" dur="1" fill="hold">
                                          <p:stCondLst>
                                            <p:cond delay="0"/>
                                          </p:stCondLst>
                                        </p:cTn>
                                        <p:tgtEl>
                                          <p:spTgt spid="5"/>
                                        </p:tgtEl>
                                        <p:attrNameLst>
                                          <p:attrName>style.visibility</p:attrName>
                                        </p:attrNameLst>
                                      </p:cBhvr>
                                      <p:to>
                                        <p:strVal val="visible"/>
                                      </p:to>
                                    </p:set>
                                    <p:anim calcmode="lin" valueType="num">
                                      <p:cBhvr additive="base">
                                        <p:cTn id="71" dur="750" fill="hold"/>
                                        <p:tgtEl>
                                          <p:spTgt spid="5"/>
                                        </p:tgtEl>
                                        <p:attrNameLst>
                                          <p:attrName>ppt_x</p:attrName>
                                        </p:attrNameLst>
                                      </p:cBhvr>
                                      <p:tavLst>
                                        <p:tav tm="0">
                                          <p:val>
                                            <p:strVal val="1+#ppt_w/2"/>
                                          </p:val>
                                        </p:tav>
                                        <p:tav tm="100000">
                                          <p:val>
                                            <p:strVal val="#ppt_x"/>
                                          </p:val>
                                        </p:tav>
                                      </p:tavLst>
                                    </p:anim>
                                    <p:anim calcmode="lin" valueType="num">
                                      <p:cBhvr additive="base">
                                        <p:cTn id="72" dur="750" fill="hold"/>
                                        <p:tgtEl>
                                          <p:spTgt spid="5"/>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3600"/>
                                  </p:stCondLst>
                                  <p:childTnLst>
                                    <p:set>
                                      <p:cBhvr>
                                        <p:cTn id="74" dur="1" fill="hold">
                                          <p:stCondLst>
                                            <p:cond delay="0"/>
                                          </p:stCondLst>
                                        </p:cTn>
                                        <p:tgtEl>
                                          <p:spTgt spid="10"/>
                                        </p:tgtEl>
                                        <p:attrNameLst>
                                          <p:attrName>style.visibility</p:attrName>
                                        </p:attrNameLst>
                                      </p:cBhvr>
                                      <p:to>
                                        <p:strVal val="visible"/>
                                      </p:to>
                                    </p:set>
                                    <p:anim calcmode="lin" valueType="num">
                                      <p:cBhvr additive="base">
                                        <p:cTn id="75" dur="750" fill="hold"/>
                                        <p:tgtEl>
                                          <p:spTgt spid="10"/>
                                        </p:tgtEl>
                                        <p:attrNameLst>
                                          <p:attrName>ppt_x</p:attrName>
                                        </p:attrNameLst>
                                      </p:cBhvr>
                                      <p:tavLst>
                                        <p:tav tm="0">
                                          <p:val>
                                            <p:strVal val="1+#ppt_w/2"/>
                                          </p:val>
                                        </p:tav>
                                        <p:tav tm="100000">
                                          <p:val>
                                            <p:strVal val="#ppt_x"/>
                                          </p:val>
                                        </p:tav>
                                      </p:tavLst>
                                    </p:anim>
                                    <p:anim calcmode="lin" valueType="num">
                                      <p:cBhvr additive="base">
                                        <p:cTn id="76" dur="750" fill="hold"/>
                                        <p:tgtEl>
                                          <p:spTgt spid="10"/>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3700"/>
                                  </p:stCondLst>
                                  <p:childTnLst>
                                    <p:set>
                                      <p:cBhvr>
                                        <p:cTn id="78" dur="1" fill="hold">
                                          <p:stCondLst>
                                            <p:cond delay="0"/>
                                          </p:stCondLst>
                                        </p:cTn>
                                        <p:tgtEl>
                                          <p:spTgt spid="24"/>
                                        </p:tgtEl>
                                        <p:attrNameLst>
                                          <p:attrName>style.visibility</p:attrName>
                                        </p:attrNameLst>
                                      </p:cBhvr>
                                      <p:to>
                                        <p:strVal val="visible"/>
                                      </p:to>
                                    </p:set>
                                    <p:anim calcmode="lin" valueType="num">
                                      <p:cBhvr additive="base">
                                        <p:cTn id="79" dur="750" fill="hold"/>
                                        <p:tgtEl>
                                          <p:spTgt spid="24"/>
                                        </p:tgtEl>
                                        <p:attrNameLst>
                                          <p:attrName>ppt_x</p:attrName>
                                        </p:attrNameLst>
                                      </p:cBhvr>
                                      <p:tavLst>
                                        <p:tav tm="0">
                                          <p:val>
                                            <p:strVal val="1+#ppt_w/2"/>
                                          </p:val>
                                        </p:tav>
                                        <p:tav tm="100000">
                                          <p:val>
                                            <p:strVal val="#ppt_x"/>
                                          </p:val>
                                        </p:tav>
                                      </p:tavLst>
                                    </p:anim>
                                    <p:anim calcmode="lin" valueType="num">
                                      <p:cBhvr additive="base">
                                        <p:cTn id="80" dur="750" fill="hold"/>
                                        <p:tgtEl>
                                          <p:spTgt spid="24"/>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3800"/>
                                  </p:stCondLst>
                                  <p:childTnLst>
                                    <p:set>
                                      <p:cBhvr>
                                        <p:cTn id="82" dur="1" fill="hold">
                                          <p:stCondLst>
                                            <p:cond delay="0"/>
                                          </p:stCondLst>
                                        </p:cTn>
                                        <p:tgtEl>
                                          <p:spTgt spid="28"/>
                                        </p:tgtEl>
                                        <p:attrNameLst>
                                          <p:attrName>style.visibility</p:attrName>
                                        </p:attrNameLst>
                                      </p:cBhvr>
                                      <p:to>
                                        <p:strVal val="visible"/>
                                      </p:to>
                                    </p:set>
                                    <p:anim calcmode="lin" valueType="num">
                                      <p:cBhvr additive="base">
                                        <p:cTn id="83" dur="750" fill="hold"/>
                                        <p:tgtEl>
                                          <p:spTgt spid="28"/>
                                        </p:tgtEl>
                                        <p:attrNameLst>
                                          <p:attrName>ppt_x</p:attrName>
                                        </p:attrNameLst>
                                      </p:cBhvr>
                                      <p:tavLst>
                                        <p:tav tm="0">
                                          <p:val>
                                            <p:strVal val="1+#ppt_w/2"/>
                                          </p:val>
                                        </p:tav>
                                        <p:tav tm="100000">
                                          <p:val>
                                            <p:strVal val="#ppt_x"/>
                                          </p:val>
                                        </p:tav>
                                      </p:tavLst>
                                    </p:anim>
                                    <p:anim calcmode="lin" valueType="num">
                                      <p:cBhvr additive="base">
                                        <p:cTn id="84" dur="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21" grpId="0"/>
      <p:bldP spid="22" grpId="0"/>
      <p:bldP spid="23" grpId="0"/>
      <p:bldP spid="24" grpId="0"/>
      <p:bldP spid="25" grpId="0"/>
      <p:bldP spid="26" grpId="0"/>
      <p:bldP spid="27" grpId="0"/>
      <p:bldP spid="28" grpId="0"/>
      <p:bldP spid="29" grpId="0"/>
      <p:bldP spid="30" grpId="0"/>
      <p:bldP spid="31" grpId="0"/>
      <p:bldP spid="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367755" y="3450902"/>
            <a:ext cx="4492188" cy="307700"/>
          </a:xfrm>
          <a:prstGeom prst="rect">
            <a:avLst/>
          </a:prstGeom>
          <a:noFill/>
        </p:spPr>
        <p:txBody>
          <a:bodyPr wrap="none" lIns="91430" tIns="45715" rIns="91430" bIns="45715" rtlCol="0">
            <a:spAutoFit/>
          </a:bodyPr>
          <a:lstStyle/>
          <a:p>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教学课件</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公开教学</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学习指导</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工作汇报</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endParaRPr lang="zh-CN" altLang="en-US" sz="14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4" name="矩形 23"/>
          <p:cNvSpPr/>
          <p:nvPr/>
        </p:nvSpPr>
        <p:spPr>
          <a:xfrm>
            <a:off x="273861" y="2700624"/>
            <a:ext cx="4679976" cy="707686"/>
          </a:xfrm>
          <a:prstGeom prst="rect">
            <a:avLst/>
          </a:prstGeom>
        </p:spPr>
        <p:txBody>
          <a:bodyPr wrap="square" lIns="91430" tIns="45715" rIns="91430" bIns="45715">
            <a:spAutoFit/>
          </a:bodyPr>
          <a:lstStyle/>
          <a:p>
            <a:pPr>
              <a:defRPr/>
            </a:pPr>
            <a:r>
              <a:rPr lang="zh-CN" altLang="en-US" sz="3999" b="1" spc="300" dirty="0">
                <a:solidFill>
                  <a:schemeClr val="tx1">
                    <a:lumMod val="75000"/>
                    <a:lumOff val="25000"/>
                  </a:schemeClr>
                </a:solidFill>
                <a:latin typeface="微软雅黑" pitchFamily="34" charset="-122"/>
                <a:ea typeface="微软雅黑" pitchFamily="34" charset="-122"/>
                <a:cs typeface="+mn-ea"/>
                <a:sym typeface="+mn-lt"/>
              </a:rPr>
              <a:t>非常感谢您的观看</a:t>
            </a:r>
          </a:p>
        </p:txBody>
      </p:sp>
      <p:sp>
        <p:nvSpPr>
          <p:cNvPr id="25" name="矩形 24">
            <a:extLst>
              <a:ext uri="{FF2B5EF4-FFF2-40B4-BE49-F238E27FC236}">
                <a16:creationId xmlns:a16="http://schemas.microsoft.com/office/drawing/2014/main" id="{F48AB8C1-3A86-40B0-AFB9-60BCA69A122F}"/>
              </a:ext>
            </a:extLst>
          </p:cNvPr>
          <p:cNvSpPr/>
          <p:nvPr/>
        </p:nvSpPr>
        <p:spPr>
          <a:xfrm>
            <a:off x="991788" y="1850255"/>
            <a:ext cx="3244123" cy="1107996"/>
          </a:xfrm>
          <a:prstGeom prst="rect">
            <a:avLst/>
          </a:prstGeom>
        </p:spPr>
        <p:txBody>
          <a:bodyPr wrap="square" lIns="91430" tIns="45715" rIns="91430" bIns="45715">
            <a:spAutoFit/>
          </a:bodyPr>
          <a:lstStyle/>
          <a:p>
            <a:pPr algn="ctr">
              <a:defRPr/>
            </a:pPr>
            <a:r>
              <a:rPr lang="en-US" altLang="zh-CN" sz="6598" b="1" spc="300" dirty="0">
                <a:solidFill>
                  <a:schemeClr val="tx1">
                    <a:lumMod val="75000"/>
                    <a:lumOff val="25000"/>
                  </a:schemeClr>
                </a:solidFill>
                <a:latin typeface="微软雅黑" pitchFamily="34" charset="-122"/>
                <a:ea typeface="微软雅黑" pitchFamily="34" charset="-122"/>
                <a:cs typeface="+mn-ea"/>
                <a:sym typeface="+mn-lt"/>
              </a:rPr>
              <a:t>20XX</a:t>
            </a:r>
            <a:endParaRPr lang="zh-CN" altLang="en-US" sz="6598" b="1" spc="300" dirty="0">
              <a:solidFill>
                <a:schemeClr val="tx1">
                  <a:lumMod val="75000"/>
                  <a:lumOff val="25000"/>
                </a:schemeClr>
              </a:solidFill>
              <a:latin typeface="微软雅黑" pitchFamily="34" charset="-122"/>
              <a:ea typeface="微软雅黑" pitchFamily="34" charset="-122"/>
              <a:cs typeface="+mn-ea"/>
              <a:sym typeface="+mn-lt"/>
            </a:endParaRPr>
          </a:p>
        </p:txBody>
      </p:sp>
      <p:cxnSp>
        <p:nvCxnSpPr>
          <p:cNvPr id="26" name="直接连接符 25">
            <a:extLst>
              <a:ext uri="{FF2B5EF4-FFF2-40B4-BE49-F238E27FC236}">
                <a16:creationId xmlns:a16="http://schemas.microsoft.com/office/drawing/2014/main" id="{F599728D-24B5-4FA0-8D0B-6D961CE162D1}"/>
              </a:ext>
            </a:extLst>
          </p:cNvPr>
          <p:cNvCxnSpPr/>
          <p:nvPr/>
        </p:nvCxnSpPr>
        <p:spPr>
          <a:xfrm>
            <a:off x="543846" y="3408511"/>
            <a:ext cx="414000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9" name="图片 8">
            <a:extLst>
              <a:ext uri="{FF2B5EF4-FFF2-40B4-BE49-F238E27FC236}">
                <a16:creationId xmlns:a16="http://schemas.microsoft.com/office/drawing/2014/main" id="{9390E0F2-9D88-4AF0-8854-3E37AAE5803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59944" y="1165549"/>
            <a:ext cx="3656478" cy="2593053"/>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52334468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checkerboard(across)">
                                      <p:cBhvr>
                                        <p:cTn id="7" dur="500"/>
                                        <p:tgtEl>
                                          <p:spTgt spid="25"/>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checkerboard(across)">
                                      <p:cBhvr>
                                        <p:cTn id="11" dur="500"/>
                                        <p:tgtEl>
                                          <p:spTgt spid="24"/>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barn(inVertical)">
                                      <p:cBhvr>
                                        <p:cTn id="15" dur="500"/>
                                        <p:tgtEl>
                                          <p:spTgt spid="26"/>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txBox="1">
            <a:spLocks/>
          </p:cNvSpPr>
          <p:nvPr>
            <p:custDataLst>
              <p:tags r:id="rId2"/>
            </p:custDataLst>
          </p:nvPr>
        </p:nvSpPr>
        <p:spPr>
          <a:xfrm>
            <a:off x="1476611" y="2543557"/>
            <a:ext cx="2620941" cy="38774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2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3"/>
            </p:custDataLst>
          </p:nvPr>
        </p:nvSpPr>
        <p:spPr>
          <a:xfrm>
            <a:off x="1476611" y="2953960"/>
            <a:ext cx="3056935" cy="22156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
        <p:nvSpPr>
          <p:cNvPr id="2" name="椭圆 1">
            <a:extLst>
              <a:ext uri="{FF2B5EF4-FFF2-40B4-BE49-F238E27FC236}">
                <a16:creationId xmlns:a16="http://schemas.microsoft.com/office/drawing/2014/main" id="{6DA949B9-1864-4241-8946-7DEF4D9912BC}"/>
              </a:ext>
            </a:extLst>
          </p:cNvPr>
          <p:cNvSpPr/>
          <p:nvPr/>
        </p:nvSpPr>
        <p:spPr>
          <a:xfrm>
            <a:off x="2247188" y="1347992"/>
            <a:ext cx="1079787" cy="107978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399" dirty="0"/>
              <a:t>01</a:t>
            </a:r>
            <a:endParaRPr lang="zh-CN" altLang="en-US" sz="4399" dirty="0"/>
          </a:p>
        </p:txBody>
      </p:sp>
      <p:pic>
        <p:nvPicPr>
          <p:cNvPr id="9" name="图片 8">
            <a:extLst>
              <a:ext uri="{FF2B5EF4-FFF2-40B4-BE49-F238E27FC236}">
                <a16:creationId xmlns:a16="http://schemas.microsoft.com/office/drawing/2014/main" id="{4F95094F-1489-4509-A40C-7427C8DD27A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59944" y="1165549"/>
            <a:ext cx="3656478" cy="2593053"/>
          </a:xfrm>
          <a:prstGeom prst="rect">
            <a:avLst/>
          </a:prstGeom>
          <a:effectLst>
            <a:outerShdw blurRad="63500" sx="102000" sy="102000" algn="ctr" rotWithShape="0">
              <a:prstClr val="black">
                <a:alpha val="40000"/>
              </a:prstClr>
            </a:outerShdw>
          </a:effectLst>
        </p:spPr>
      </p:pic>
    </p:spTree>
    <p:custDataLst>
      <p:tags r:id="rId1"/>
    </p:custDataLst>
    <p:extLst>
      <p:ext uri="{BB962C8B-B14F-4D97-AF65-F5344CB8AC3E}">
        <p14:creationId xmlns:p14="http://schemas.microsoft.com/office/powerpoint/2010/main" val="377645282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hape 1724"/>
          <p:cNvSpPr/>
          <p:nvPr/>
        </p:nvSpPr>
        <p:spPr>
          <a:xfrm>
            <a:off x="5550951" y="2379992"/>
            <a:ext cx="1383423" cy="393951"/>
          </a:xfrm>
          <a:prstGeom prst="roundRect">
            <a:avLst>
              <a:gd name="adj" fmla="val 50000"/>
            </a:avLst>
          </a:prstGeom>
          <a:solidFill>
            <a:srgbClr val="F7F7FA"/>
          </a:solidFill>
          <a:ln w="12700">
            <a:solidFill>
              <a:srgbClr val="A6AAA9"/>
            </a:solidFill>
            <a:miter lim="400000"/>
          </a:ln>
        </p:spPr>
        <p:txBody>
          <a:bodyPr lIns="12405" tIns="12405" rIns="12405" bIns="12405"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725"/>
          <p:cNvSpPr/>
          <p:nvPr/>
        </p:nvSpPr>
        <p:spPr>
          <a:xfrm>
            <a:off x="3556376" y="2379992"/>
            <a:ext cx="1383423" cy="393951"/>
          </a:xfrm>
          <a:prstGeom prst="roundRect">
            <a:avLst>
              <a:gd name="adj" fmla="val 50000"/>
            </a:avLst>
          </a:prstGeom>
          <a:solidFill>
            <a:srgbClr val="F7F7FA"/>
          </a:solidFill>
          <a:ln w="12700">
            <a:solidFill>
              <a:srgbClr val="A6AAA9"/>
            </a:solidFill>
            <a:miter lim="400000"/>
          </a:ln>
        </p:spPr>
        <p:txBody>
          <a:bodyPr lIns="12405" tIns="12405" rIns="12405" bIns="12405"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Shape 1726"/>
          <p:cNvSpPr/>
          <p:nvPr/>
        </p:nvSpPr>
        <p:spPr>
          <a:xfrm>
            <a:off x="1606510" y="2379992"/>
            <a:ext cx="1383423" cy="393951"/>
          </a:xfrm>
          <a:prstGeom prst="roundRect">
            <a:avLst>
              <a:gd name="adj" fmla="val 50000"/>
            </a:avLst>
          </a:prstGeom>
          <a:solidFill>
            <a:srgbClr val="F7F7FA"/>
          </a:solidFill>
          <a:ln w="12700">
            <a:solidFill>
              <a:srgbClr val="A6AAA9"/>
            </a:solidFill>
            <a:miter lim="400000"/>
          </a:ln>
        </p:spPr>
        <p:txBody>
          <a:bodyPr lIns="12405" tIns="12405" rIns="12405" bIns="12405" anchor="ctr"/>
          <a:lstStyle/>
          <a:p>
            <a:pPr>
              <a:lnSpc>
                <a:spcPct val="120000"/>
              </a:lnSpc>
            </a:pPr>
            <a:endParaRPr sz="1799" dirty="0">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Shape 1733"/>
          <p:cNvSpPr/>
          <p:nvPr/>
        </p:nvSpPr>
        <p:spPr>
          <a:xfrm>
            <a:off x="4158448" y="3241440"/>
            <a:ext cx="1383423" cy="393951"/>
          </a:xfrm>
          <a:prstGeom prst="roundRect">
            <a:avLst>
              <a:gd name="adj" fmla="val 50000"/>
            </a:avLst>
          </a:prstGeom>
          <a:solidFill>
            <a:srgbClr val="F7F7FA"/>
          </a:solidFill>
          <a:ln w="12700">
            <a:solidFill>
              <a:srgbClr val="A6AAA9"/>
            </a:solidFill>
            <a:miter lim="400000"/>
          </a:ln>
        </p:spPr>
        <p:txBody>
          <a:bodyPr lIns="12405" tIns="12405" rIns="12405" bIns="12405"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Shape 1735"/>
          <p:cNvSpPr/>
          <p:nvPr/>
        </p:nvSpPr>
        <p:spPr>
          <a:xfrm>
            <a:off x="6087601" y="3241440"/>
            <a:ext cx="1383423" cy="393951"/>
          </a:xfrm>
          <a:prstGeom prst="roundRect">
            <a:avLst>
              <a:gd name="adj" fmla="val 50000"/>
            </a:avLst>
          </a:prstGeom>
          <a:solidFill>
            <a:srgbClr val="F7F7FA"/>
          </a:solidFill>
          <a:ln w="12700">
            <a:solidFill>
              <a:srgbClr val="A6AAA9"/>
            </a:solidFill>
            <a:miter lim="400000"/>
          </a:ln>
        </p:spPr>
        <p:txBody>
          <a:bodyPr lIns="12405" tIns="12405" rIns="12405" bIns="12405"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Shape 1739"/>
          <p:cNvSpPr/>
          <p:nvPr/>
        </p:nvSpPr>
        <p:spPr>
          <a:xfrm>
            <a:off x="2197336" y="3241440"/>
            <a:ext cx="1383423" cy="393951"/>
          </a:xfrm>
          <a:prstGeom prst="roundRect">
            <a:avLst>
              <a:gd name="adj" fmla="val 50000"/>
            </a:avLst>
          </a:prstGeom>
          <a:solidFill>
            <a:srgbClr val="F7F7FA"/>
          </a:solidFill>
          <a:ln w="12700">
            <a:solidFill>
              <a:srgbClr val="A6AAA9"/>
            </a:solidFill>
            <a:miter lim="400000"/>
          </a:ln>
        </p:spPr>
        <p:txBody>
          <a:bodyPr lIns="12405" tIns="12405" rIns="12405" bIns="12405"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Shape 1730"/>
          <p:cNvSpPr/>
          <p:nvPr/>
        </p:nvSpPr>
        <p:spPr>
          <a:xfrm>
            <a:off x="5200505" y="2231225"/>
            <a:ext cx="691354" cy="6914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16540" tIns="16540" rIns="16540" bIns="16540"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Shape 1741"/>
          <p:cNvSpPr/>
          <p:nvPr/>
        </p:nvSpPr>
        <p:spPr>
          <a:xfrm>
            <a:off x="3222685" y="3092673"/>
            <a:ext cx="691354" cy="6914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16540" tIns="16540" rIns="16540" bIns="16540"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Shape 1748"/>
          <p:cNvSpPr/>
          <p:nvPr/>
        </p:nvSpPr>
        <p:spPr>
          <a:xfrm rot="2348650">
            <a:off x="7045232" y="2569004"/>
            <a:ext cx="788408" cy="243762"/>
          </a:xfrm>
          <a:custGeom>
            <a:avLst/>
            <a:gdLst/>
            <a:ahLst/>
            <a:cxnLst>
              <a:cxn ang="0">
                <a:pos x="wd2" y="hd2"/>
              </a:cxn>
              <a:cxn ang="5400000">
                <a:pos x="wd2" y="hd2"/>
              </a:cxn>
              <a:cxn ang="10800000">
                <a:pos x="wd2" y="hd2"/>
              </a:cxn>
              <a:cxn ang="16200000">
                <a:pos x="wd2" y="hd2"/>
              </a:cxn>
            </a:cxnLst>
            <a:rect l="0" t="0" r="r" b="b"/>
            <a:pathLst>
              <a:path w="21600" h="17050" extrusionOk="0">
                <a:moveTo>
                  <a:pt x="0" y="16210"/>
                </a:moveTo>
                <a:cubicBezTo>
                  <a:pt x="3419" y="835"/>
                  <a:pt x="11072" y="-4550"/>
                  <a:pt x="17092" y="4181"/>
                </a:cubicBezTo>
                <a:cubicBezTo>
                  <a:pt x="18733" y="6560"/>
                  <a:pt x="20142" y="9855"/>
                  <a:pt x="21215" y="13819"/>
                </a:cubicBezTo>
                <a:lnTo>
                  <a:pt x="21600" y="13261"/>
                </a:lnTo>
                <a:lnTo>
                  <a:pt x="21513" y="16630"/>
                </a:lnTo>
                <a:lnTo>
                  <a:pt x="20248" y="15221"/>
                </a:lnTo>
                <a:lnTo>
                  <a:pt x="20633" y="14663"/>
                </a:lnTo>
                <a:cubicBezTo>
                  <a:pt x="16879" y="938"/>
                  <a:pt x="9479" y="-2418"/>
                  <a:pt x="4105" y="7168"/>
                </a:cubicBezTo>
                <a:cubicBezTo>
                  <a:pt x="2656" y="9751"/>
                  <a:pt x="1452" y="13127"/>
                  <a:pt x="579" y="17050"/>
                </a:cubicBezTo>
                <a:close/>
              </a:path>
            </a:pathLst>
          </a:custGeom>
          <a:solidFill>
            <a:schemeClr val="bg1">
              <a:lumMod val="65000"/>
            </a:schemeClr>
          </a:solidFill>
          <a:ln w="12700">
            <a:miter lim="400000"/>
          </a:ln>
        </p:spPr>
        <p:txBody>
          <a:bodyPr lIns="0" tIns="0" rIns="0" bIns="0"/>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Shape 1749"/>
          <p:cNvSpPr/>
          <p:nvPr/>
        </p:nvSpPr>
        <p:spPr>
          <a:xfrm rot="12794463">
            <a:off x="1301665" y="3178107"/>
            <a:ext cx="788408" cy="243762"/>
          </a:xfrm>
          <a:custGeom>
            <a:avLst/>
            <a:gdLst/>
            <a:ahLst/>
            <a:cxnLst>
              <a:cxn ang="0">
                <a:pos x="wd2" y="hd2"/>
              </a:cxn>
              <a:cxn ang="5400000">
                <a:pos x="wd2" y="hd2"/>
              </a:cxn>
              <a:cxn ang="10800000">
                <a:pos x="wd2" y="hd2"/>
              </a:cxn>
              <a:cxn ang="16200000">
                <a:pos x="wd2" y="hd2"/>
              </a:cxn>
            </a:cxnLst>
            <a:rect l="0" t="0" r="r" b="b"/>
            <a:pathLst>
              <a:path w="21600" h="17050" extrusionOk="0">
                <a:moveTo>
                  <a:pt x="0" y="16210"/>
                </a:moveTo>
                <a:cubicBezTo>
                  <a:pt x="3419" y="835"/>
                  <a:pt x="11072" y="-4550"/>
                  <a:pt x="17092" y="4181"/>
                </a:cubicBezTo>
                <a:cubicBezTo>
                  <a:pt x="18733" y="6560"/>
                  <a:pt x="20142" y="9855"/>
                  <a:pt x="21215" y="13819"/>
                </a:cubicBezTo>
                <a:lnTo>
                  <a:pt x="21600" y="13261"/>
                </a:lnTo>
                <a:lnTo>
                  <a:pt x="21513" y="16630"/>
                </a:lnTo>
                <a:lnTo>
                  <a:pt x="20248" y="15221"/>
                </a:lnTo>
                <a:lnTo>
                  <a:pt x="20633" y="14663"/>
                </a:lnTo>
                <a:cubicBezTo>
                  <a:pt x="16879" y="938"/>
                  <a:pt x="9479" y="-2418"/>
                  <a:pt x="4105" y="7168"/>
                </a:cubicBezTo>
                <a:cubicBezTo>
                  <a:pt x="2656" y="9751"/>
                  <a:pt x="1452" y="13127"/>
                  <a:pt x="579" y="17050"/>
                </a:cubicBezTo>
                <a:close/>
              </a:path>
            </a:pathLst>
          </a:custGeom>
          <a:solidFill>
            <a:schemeClr val="bg1">
              <a:lumMod val="65000"/>
            </a:schemeClr>
          </a:solidFill>
          <a:ln w="12700">
            <a:miter lim="400000"/>
          </a:ln>
        </p:spPr>
        <p:txBody>
          <a:bodyPr lIns="0" tIns="0" rIns="0" bIns="0"/>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 name="Group 5"/>
          <p:cNvGrpSpPr/>
          <p:nvPr/>
        </p:nvGrpSpPr>
        <p:grpSpPr>
          <a:xfrm>
            <a:off x="1273647" y="2231225"/>
            <a:ext cx="691354" cy="691485"/>
            <a:chOff x="1072256" y="2492673"/>
            <a:chExt cx="1061660" cy="1061659"/>
          </a:xfrm>
        </p:grpSpPr>
        <p:sp>
          <p:nvSpPr>
            <p:cNvPr id="13" name="Shape 1729"/>
            <p:cNvSpPr/>
            <p:nvPr/>
          </p:nvSpPr>
          <p:spPr>
            <a:xfrm>
              <a:off x="1072256" y="2492673"/>
              <a:ext cx="1061660" cy="10616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23256" tIns="23256" rIns="23256" bIns="23256"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Shape 1750"/>
            <p:cNvSpPr/>
            <p:nvPr/>
          </p:nvSpPr>
          <p:spPr>
            <a:xfrm>
              <a:off x="1390151" y="2822318"/>
              <a:ext cx="415919" cy="398242"/>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rgbClr val="FFFFFF"/>
            </a:solidFill>
            <a:ln w="12700">
              <a:miter lim="400000"/>
            </a:ln>
          </p:spPr>
          <p:txBody>
            <a:bodyPr lIns="0" tIns="0" rIns="0" bIns="0"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6"/>
          <p:cNvGrpSpPr/>
          <p:nvPr/>
        </p:nvGrpSpPr>
        <p:grpSpPr>
          <a:xfrm>
            <a:off x="3220412" y="2231225"/>
            <a:ext cx="691354" cy="691485"/>
            <a:chOff x="4061755" y="2492673"/>
            <a:chExt cx="1061659" cy="1061659"/>
          </a:xfrm>
        </p:grpSpPr>
        <p:sp>
          <p:nvSpPr>
            <p:cNvPr id="11" name="Shape 1727"/>
            <p:cNvSpPr/>
            <p:nvPr/>
          </p:nvSpPr>
          <p:spPr>
            <a:xfrm>
              <a:off x="4061755" y="2492673"/>
              <a:ext cx="1061659" cy="10616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23256" tIns="23256" rIns="23256" bIns="23256"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Shape 1751"/>
            <p:cNvSpPr/>
            <p:nvPr/>
          </p:nvSpPr>
          <p:spPr>
            <a:xfrm>
              <a:off x="4396967" y="2817846"/>
              <a:ext cx="398216" cy="398241"/>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a:miter lim="400000"/>
            </a:ln>
          </p:spPr>
          <p:txBody>
            <a:bodyPr lIns="0" tIns="0" rIns="0" bIns="0"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7"/>
          <p:cNvGrpSpPr/>
          <p:nvPr/>
        </p:nvGrpSpPr>
        <p:grpSpPr>
          <a:xfrm>
            <a:off x="7125229" y="3092673"/>
            <a:ext cx="691354" cy="691485"/>
            <a:chOff x="10058085" y="3811668"/>
            <a:chExt cx="1061660" cy="1061659"/>
          </a:xfrm>
        </p:grpSpPr>
        <p:sp>
          <p:nvSpPr>
            <p:cNvPr id="21" name="Shape 1737"/>
            <p:cNvSpPr/>
            <p:nvPr/>
          </p:nvSpPr>
          <p:spPr>
            <a:xfrm>
              <a:off x="10058085" y="3811668"/>
              <a:ext cx="1061660" cy="10616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miter lim="400000"/>
            </a:ln>
          </p:spPr>
          <p:txBody>
            <a:bodyPr lIns="23256" tIns="23256" rIns="23256" bIns="23256"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Shape 1753"/>
            <p:cNvSpPr/>
            <p:nvPr/>
          </p:nvSpPr>
          <p:spPr>
            <a:xfrm>
              <a:off x="10363316" y="4111638"/>
              <a:ext cx="451197" cy="461719"/>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6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solidFill>
              <a:srgbClr val="FFFFFF"/>
            </a:solidFill>
            <a:ln w="12700">
              <a:miter lim="400000"/>
            </a:ln>
          </p:spPr>
          <p:txBody>
            <a:bodyPr lIns="0" tIns="0" rIns="0" bIns="0"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8"/>
          <p:cNvGrpSpPr/>
          <p:nvPr/>
        </p:nvGrpSpPr>
        <p:grpSpPr>
          <a:xfrm>
            <a:off x="5194731" y="3092673"/>
            <a:ext cx="691354" cy="691485"/>
            <a:chOff x="7093566" y="3811668"/>
            <a:chExt cx="1061660" cy="1061659"/>
          </a:xfrm>
        </p:grpSpPr>
        <p:sp>
          <p:nvSpPr>
            <p:cNvPr id="22" name="Shape 1738"/>
            <p:cNvSpPr/>
            <p:nvPr/>
          </p:nvSpPr>
          <p:spPr>
            <a:xfrm>
              <a:off x="7093566" y="3811668"/>
              <a:ext cx="1061660" cy="10616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a:miter lim="400000"/>
            </a:ln>
          </p:spPr>
          <p:txBody>
            <a:bodyPr lIns="23256" tIns="23256" rIns="23256" bIns="23256"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Shape 1754"/>
            <p:cNvSpPr/>
            <p:nvPr/>
          </p:nvSpPr>
          <p:spPr>
            <a:xfrm>
              <a:off x="7386751" y="4108303"/>
              <a:ext cx="492480" cy="461719"/>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rgbClr val="FFFFFF"/>
            </a:solidFill>
            <a:ln w="12700">
              <a:miter lim="400000"/>
            </a:ln>
          </p:spPr>
          <p:txBody>
            <a:bodyPr lIns="0" tIns="0" rIns="0" bIns="0"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 name="Text Placeholder 4"/>
          <p:cNvSpPr>
            <a:spLocks noGrp="1"/>
          </p:cNvSpPr>
          <p:nvPr>
            <p:ph type="body" sz="quarter" idx="4294967295"/>
          </p:nvPr>
        </p:nvSpPr>
        <p:spPr>
          <a:xfrm>
            <a:off x="1735820" y="1810732"/>
            <a:ext cx="1182688" cy="331787"/>
          </a:xfrm>
          <a:prstGeom prst="rect">
            <a:avLst/>
          </a:prstGeom>
        </p:spPr>
        <p:txBody>
          <a:bodyPr vert="horz" lIns="0" tIns="0" rIns="0" bIns="0" rtlCol="0">
            <a:spAutoFit/>
          </a:bodyPr>
          <a:lstStyle/>
          <a:p>
            <a:pPr marL="0" indent="0" algn="just" defTabSz="650165" fontAlgn="base">
              <a:lnSpc>
                <a:spcPct val="120000"/>
              </a:lnSpc>
              <a:spcAft>
                <a:spcPct val="0"/>
              </a:spcAft>
              <a:buNone/>
            </a:pPr>
            <a:r>
              <a:rPr lang="zh-CN" altLang="en-US" sz="6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在此添加有关人教学课件的相关描述性的文字在此添加有关人教学课件的相关描述性的文字</a:t>
            </a:r>
            <a:endParaRPr lang="id-ID" sz="6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4" name="Text Placeholder 3"/>
          <p:cNvSpPr>
            <a:spLocks noGrp="1"/>
          </p:cNvSpPr>
          <p:nvPr>
            <p:ph type="body" sz="quarter" idx="4294967295"/>
          </p:nvPr>
        </p:nvSpPr>
        <p:spPr>
          <a:xfrm>
            <a:off x="-1008501" y="1945481"/>
            <a:ext cx="6858000" cy="1241425"/>
          </a:xfrm>
          <a:prstGeom prst="rect">
            <a:avLst/>
          </a:prstGeom>
        </p:spPr>
        <p:txBody>
          <a:bodyPr vert="horz" wrap="square" lIns="0" tIns="0" rIns="0" bIns="0" rtlCol="0" anchor="ctr">
            <a:spAutoFit/>
          </a:bodyPr>
          <a:lstStyle/>
          <a:p>
            <a:pPr marL="0" indent="0" algn="ctr">
              <a:lnSpc>
                <a:spcPct val="120000"/>
              </a:lnSpc>
              <a:buNone/>
            </a:pPr>
            <a:r>
              <a:rPr lang="zh-CN" altLang="en-US" sz="1000" dirty="0">
                <a:solidFill>
                  <a:schemeClr val="bg1">
                    <a:lumMod val="65000"/>
                  </a:schemeClr>
                </a:solidFill>
                <a:latin typeface="+mn-ea"/>
                <a:sym typeface="Arial" panose="020B0604020202020204" pitchFamily="34" charset="0"/>
              </a:rPr>
              <a:t>文字内容</a:t>
            </a:r>
            <a:endParaRPr lang="id-ID" sz="1000" dirty="0">
              <a:solidFill>
                <a:schemeClr val="bg1">
                  <a:lumMod val="65000"/>
                </a:schemeClr>
              </a:solidFill>
              <a:latin typeface="+mn-ea"/>
              <a:sym typeface="Arial" panose="020B0604020202020204" pitchFamily="34" charset="0"/>
            </a:endParaRPr>
          </a:p>
        </p:txBody>
      </p:sp>
      <p:sp>
        <p:nvSpPr>
          <p:cNvPr id="40" name="Text Placeholder 3"/>
          <p:cNvSpPr txBox="1">
            <a:spLocks/>
          </p:cNvSpPr>
          <p:nvPr/>
        </p:nvSpPr>
        <p:spPr>
          <a:xfrm>
            <a:off x="3985050" y="2484661"/>
            <a:ext cx="861960" cy="184609"/>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chemeClr val="bg1">
                    <a:lumMod val="65000"/>
                  </a:schemeClr>
                </a:solidFill>
                <a:latin typeface="+mn-ea"/>
                <a:sym typeface="Arial" panose="020B0604020202020204" pitchFamily="34" charset="0"/>
              </a:rPr>
              <a:t>文字内容</a:t>
            </a:r>
            <a:endParaRPr lang="id-ID" altLang="zh-CN" sz="1000" dirty="0">
              <a:solidFill>
                <a:schemeClr val="bg1">
                  <a:lumMod val="65000"/>
                </a:schemeClr>
              </a:solidFill>
              <a:latin typeface="+mn-ea"/>
              <a:sym typeface="Arial" panose="020B0604020202020204" pitchFamily="34" charset="0"/>
            </a:endParaRPr>
          </a:p>
        </p:txBody>
      </p:sp>
      <p:sp>
        <p:nvSpPr>
          <p:cNvPr id="41" name="Text Placeholder 3"/>
          <p:cNvSpPr txBox="1">
            <a:spLocks/>
          </p:cNvSpPr>
          <p:nvPr/>
        </p:nvSpPr>
        <p:spPr>
          <a:xfrm>
            <a:off x="5971891" y="2484661"/>
            <a:ext cx="861960" cy="184609"/>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chemeClr val="bg1">
                    <a:lumMod val="65000"/>
                  </a:schemeClr>
                </a:solidFill>
                <a:latin typeface="+mn-ea"/>
                <a:sym typeface="Arial" panose="020B0604020202020204" pitchFamily="34" charset="0"/>
              </a:rPr>
              <a:t>文字内容</a:t>
            </a:r>
            <a:endParaRPr lang="id-ID" altLang="zh-CN" sz="1000" dirty="0">
              <a:solidFill>
                <a:schemeClr val="bg1">
                  <a:lumMod val="65000"/>
                </a:schemeClr>
              </a:solidFill>
              <a:latin typeface="+mn-ea"/>
              <a:sym typeface="Arial" panose="020B0604020202020204" pitchFamily="34" charset="0"/>
            </a:endParaRPr>
          </a:p>
        </p:txBody>
      </p:sp>
      <p:sp>
        <p:nvSpPr>
          <p:cNvPr id="42" name="Text Placeholder 3"/>
          <p:cNvSpPr txBox="1">
            <a:spLocks/>
          </p:cNvSpPr>
          <p:nvPr/>
        </p:nvSpPr>
        <p:spPr>
          <a:xfrm>
            <a:off x="6268348" y="3346109"/>
            <a:ext cx="861960" cy="184609"/>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chemeClr val="bg1">
                    <a:lumMod val="65000"/>
                  </a:schemeClr>
                </a:solidFill>
                <a:latin typeface="+mn-ea"/>
                <a:sym typeface="Arial" panose="020B0604020202020204" pitchFamily="34" charset="0"/>
              </a:rPr>
              <a:t>文字内容</a:t>
            </a:r>
            <a:endParaRPr lang="id-ID" altLang="zh-CN" sz="1000" dirty="0">
              <a:solidFill>
                <a:schemeClr val="bg1">
                  <a:lumMod val="65000"/>
                </a:schemeClr>
              </a:solidFill>
              <a:latin typeface="+mn-ea"/>
              <a:sym typeface="Arial" panose="020B0604020202020204" pitchFamily="34" charset="0"/>
            </a:endParaRPr>
          </a:p>
        </p:txBody>
      </p:sp>
      <p:sp>
        <p:nvSpPr>
          <p:cNvPr id="43" name="Text Placeholder 3"/>
          <p:cNvSpPr txBox="1">
            <a:spLocks/>
          </p:cNvSpPr>
          <p:nvPr/>
        </p:nvSpPr>
        <p:spPr>
          <a:xfrm>
            <a:off x="4340897" y="3346109"/>
            <a:ext cx="861960" cy="184609"/>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chemeClr val="bg1">
                    <a:lumMod val="65000"/>
                  </a:schemeClr>
                </a:solidFill>
                <a:latin typeface="+mn-ea"/>
                <a:sym typeface="Arial" panose="020B0604020202020204" pitchFamily="34" charset="0"/>
              </a:rPr>
              <a:t>文字内容</a:t>
            </a:r>
            <a:endParaRPr lang="id-ID" altLang="zh-CN" sz="1000" dirty="0">
              <a:solidFill>
                <a:schemeClr val="bg1">
                  <a:lumMod val="65000"/>
                </a:schemeClr>
              </a:solidFill>
              <a:latin typeface="+mn-ea"/>
              <a:sym typeface="Arial" panose="020B0604020202020204" pitchFamily="34" charset="0"/>
            </a:endParaRPr>
          </a:p>
        </p:txBody>
      </p:sp>
      <p:sp>
        <p:nvSpPr>
          <p:cNvPr id="44" name="Text Placeholder 3"/>
          <p:cNvSpPr txBox="1">
            <a:spLocks/>
          </p:cNvSpPr>
          <p:nvPr/>
        </p:nvSpPr>
        <p:spPr>
          <a:xfrm>
            <a:off x="2377219" y="3346109"/>
            <a:ext cx="861960" cy="184609"/>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chemeClr val="bg1">
                    <a:lumMod val="65000"/>
                  </a:schemeClr>
                </a:solidFill>
                <a:latin typeface="+mn-ea"/>
                <a:sym typeface="Arial" panose="020B0604020202020204" pitchFamily="34" charset="0"/>
              </a:rPr>
              <a:t>文字内容</a:t>
            </a:r>
            <a:endParaRPr lang="id-ID" altLang="zh-CN" sz="1000" dirty="0">
              <a:solidFill>
                <a:schemeClr val="bg1">
                  <a:lumMod val="65000"/>
                </a:schemeClr>
              </a:solidFill>
              <a:latin typeface="+mn-ea"/>
              <a:sym typeface="Arial" panose="020B0604020202020204" pitchFamily="34" charset="0"/>
            </a:endParaRPr>
          </a:p>
        </p:txBody>
      </p:sp>
      <p:sp>
        <p:nvSpPr>
          <p:cNvPr id="47" name="Text Placeholder 4"/>
          <p:cNvSpPr txBox="1">
            <a:spLocks/>
          </p:cNvSpPr>
          <p:nvPr/>
        </p:nvSpPr>
        <p:spPr>
          <a:xfrm>
            <a:off x="3192675" y="1779859"/>
            <a:ext cx="1183689" cy="332296"/>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在此添加有关人教学课件的相关描述性的文字在此添加有关人教学课件的相关描述性的文字</a:t>
            </a:r>
            <a:endParaRPr lang="id-ID"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 Placeholder 4"/>
          <p:cNvSpPr txBox="1">
            <a:spLocks/>
          </p:cNvSpPr>
          <p:nvPr/>
        </p:nvSpPr>
        <p:spPr>
          <a:xfrm>
            <a:off x="5194730" y="1779859"/>
            <a:ext cx="1183689" cy="332296"/>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在此添加有关人教学课件的相关描述性的文字在此添加有关人教学课件的相关描述性的文字</a:t>
            </a:r>
            <a:endParaRPr lang="id-ID"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 Placeholder 4"/>
          <p:cNvSpPr txBox="1">
            <a:spLocks/>
          </p:cNvSpPr>
          <p:nvPr/>
        </p:nvSpPr>
        <p:spPr>
          <a:xfrm>
            <a:off x="2918508" y="3861218"/>
            <a:ext cx="1183689" cy="332296"/>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在此添加有关人教学课件的相关描述性的文字在此添加有关人教学课件的相关描述性的文字</a:t>
            </a:r>
            <a:endParaRPr lang="id-ID"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 Placeholder 4"/>
          <p:cNvSpPr txBox="1">
            <a:spLocks/>
          </p:cNvSpPr>
          <p:nvPr/>
        </p:nvSpPr>
        <p:spPr>
          <a:xfrm>
            <a:off x="4877319" y="3859909"/>
            <a:ext cx="1183689" cy="332296"/>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在此添加有关人教学课件的相关描述性的文字在此添加有关人教学课件的相关描述性的文字</a:t>
            </a:r>
            <a:endParaRPr lang="id-ID"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 Placeholder 4"/>
          <p:cNvSpPr txBox="1">
            <a:spLocks/>
          </p:cNvSpPr>
          <p:nvPr/>
        </p:nvSpPr>
        <p:spPr>
          <a:xfrm>
            <a:off x="6808422" y="3865219"/>
            <a:ext cx="1183689" cy="332296"/>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在此添加有关人教学课件的相关描述性的文字在此添加有关人教学课件的相关描述性的文字</a:t>
            </a:r>
            <a:endParaRPr lang="id-ID"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Shape 1752"/>
          <p:cNvSpPr/>
          <p:nvPr/>
        </p:nvSpPr>
        <p:spPr>
          <a:xfrm>
            <a:off x="5395670" y="2426603"/>
            <a:ext cx="300672" cy="300729"/>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Shape 1755"/>
          <p:cNvSpPr/>
          <p:nvPr/>
        </p:nvSpPr>
        <p:spPr>
          <a:xfrm>
            <a:off x="3438701" y="3321655"/>
            <a:ext cx="259319" cy="233521"/>
          </a:xfrm>
          <a:custGeom>
            <a:avLst/>
            <a:gdLst/>
            <a:ahLst/>
            <a:cxnLst>
              <a:cxn ang="0">
                <a:pos x="wd2" y="hd2"/>
              </a:cxn>
              <a:cxn ang="5400000">
                <a:pos x="wd2" y="hd2"/>
              </a:cxn>
              <a:cxn ang="10800000">
                <a:pos x="wd2" y="hd2"/>
              </a:cxn>
              <a:cxn ang="16200000">
                <a:pos x="wd2" y="hd2"/>
              </a:cxn>
            </a:cxnLst>
            <a:rect l="0" t="0" r="r" b="b"/>
            <a:pathLst>
              <a:path w="21600" h="21600" extrusionOk="0">
                <a:moveTo>
                  <a:pt x="10792" y="0"/>
                </a:moveTo>
                <a:cubicBezTo>
                  <a:pt x="9030" y="0"/>
                  <a:pt x="7856" y="707"/>
                  <a:pt x="7120" y="1087"/>
                </a:cubicBezTo>
                <a:lnTo>
                  <a:pt x="7120" y="3594"/>
                </a:lnTo>
                <a:lnTo>
                  <a:pt x="4741" y="3594"/>
                </a:lnTo>
                <a:lnTo>
                  <a:pt x="4741" y="21600"/>
                </a:lnTo>
                <a:lnTo>
                  <a:pt x="16843" y="21600"/>
                </a:lnTo>
                <a:lnTo>
                  <a:pt x="16843" y="3594"/>
                </a:lnTo>
                <a:lnTo>
                  <a:pt x="14465" y="3594"/>
                </a:lnTo>
                <a:cubicBezTo>
                  <a:pt x="14465" y="3594"/>
                  <a:pt x="14465" y="1087"/>
                  <a:pt x="14465" y="1087"/>
                </a:cubicBezTo>
                <a:cubicBezTo>
                  <a:pt x="13730" y="707"/>
                  <a:pt x="12555" y="0"/>
                  <a:pt x="10792" y="0"/>
                </a:cubicBezTo>
                <a:close/>
                <a:moveTo>
                  <a:pt x="2152" y="3611"/>
                </a:moveTo>
                <a:cubicBezTo>
                  <a:pt x="965" y="3611"/>
                  <a:pt x="0" y="4682"/>
                  <a:pt x="0" y="6002"/>
                </a:cubicBezTo>
                <a:lnTo>
                  <a:pt x="0" y="19209"/>
                </a:lnTo>
                <a:cubicBezTo>
                  <a:pt x="0" y="20528"/>
                  <a:pt x="965" y="21600"/>
                  <a:pt x="2152" y="21600"/>
                </a:cubicBezTo>
                <a:lnTo>
                  <a:pt x="3236" y="21600"/>
                </a:lnTo>
                <a:lnTo>
                  <a:pt x="3236" y="3611"/>
                </a:lnTo>
                <a:lnTo>
                  <a:pt x="2152" y="3611"/>
                </a:lnTo>
                <a:close/>
                <a:moveTo>
                  <a:pt x="18364" y="3611"/>
                </a:moveTo>
                <a:lnTo>
                  <a:pt x="18364" y="21600"/>
                </a:lnTo>
                <a:lnTo>
                  <a:pt x="19448" y="21600"/>
                </a:lnTo>
                <a:cubicBezTo>
                  <a:pt x="20635" y="21600"/>
                  <a:pt x="21600" y="20528"/>
                  <a:pt x="21600" y="19209"/>
                </a:cubicBezTo>
                <a:lnTo>
                  <a:pt x="21600" y="6002"/>
                </a:lnTo>
                <a:cubicBezTo>
                  <a:pt x="21600" y="4682"/>
                  <a:pt x="20635" y="3611"/>
                  <a:pt x="19448" y="3611"/>
                </a:cubicBezTo>
                <a:lnTo>
                  <a:pt x="18364" y="3611"/>
                </a:lnTo>
                <a:close/>
              </a:path>
            </a:pathLst>
          </a:custGeom>
          <a:solidFill>
            <a:srgbClr val="FFFFFF"/>
          </a:solidFill>
          <a:ln w="12700">
            <a:miter lim="400000"/>
          </a:ln>
        </p:spPr>
        <p:txBody>
          <a:bodyPr lIns="0" tIns="0" rIns="0" bIns="0" anchor="ctr"/>
          <a:lstStyle/>
          <a:p>
            <a:pPr>
              <a:lnSpc>
                <a:spcPct val="120000"/>
              </a:lnSpc>
            </a:pPr>
            <a:endParaRPr sz="1799">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3371297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left)">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par>
                          <p:cTn id="16" fill="hold">
                            <p:stCondLst>
                              <p:cond delay="1500"/>
                            </p:stCondLst>
                            <p:childTnLst>
                              <p:par>
                                <p:cTn id="17" presetID="18" presetClass="entr" presetSubtype="6" fill="hold" grpId="0" nodeType="after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strips(downRight)">
                                      <p:cBhvr>
                                        <p:cTn id="19" dur="500"/>
                                        <p:tgtEl>
                                          <p:spTgt spid="5">
                                            <p:txEl>
                                              <p:pRg st="0" end="0"/>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left)">
                                      <p:cBhvr>
                                        <p:cTn id="27" dur="500"/>
                                        <p:tgtEl>
                                          <p:spTgt spid="5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childTnLst>
                          </p:cTn>
                        </p:par>
                        <p:par>
                          <p:cTn id="32" fill="hold">
                            <p:stCondLst>
                              <p:cond delay="3500"/>
                            </p:stCondLst>
                            <p:childTnLst>
                              <p:par>
                                <p:cTn id="33" presetID="18" presetClass="entr" presetSubtype="6"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strips(downRight)">
                                      <p:cBhvr>
                                        <p:cTn id="35" dur="500"/>
                                        <p:tgtEl>
                                          <p:spTgt spid="47"/>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childTnLst>
                          </p:cTn>
                        </p:par>
                        <p:par>
                          <p:cTn id="51" fill="hold">
                            <p:stCondLst>
                              <p:cond delay="5500"/>
                            </p:stCondLst>
                            <p:childTnLst>
                              <p:par>
                                <p:cTn id="52" presetID="18" presetClass="entr" presetSubtype="6"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strips(downRight)">
                                      <p:cBhvr>
                                        <p:cTn id="54" dur="500"/>
                                        <p:tgtEl>
                                          <p:spTgt spid="48"/>
                                        </p:tgtEl>
                                      </p:cBhvr>
                                    </p:animEffect>
                                  </p:childTnLst>
                                </p:cTn>
                              </p:par>
                            </p:childTnLst>
                          </p:cTn>
                        </p:par>
                        <p:par>
                          <p:cTn id="55" fill="hold">
                            <p:stCondLst>
                              <p:cond delay="6000"/>
                            </p:stCondLst>
                            <p:childTnLst>
                              <p:par>
                                <p:cTn id="56" presetID="18" presetClass="entr" presetSubtype="6"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strips(downRight)">
                                      <p:cBhvr>
                                        <p:cTn id="58" dur="500"/>
                                        <p:tgtEl>
                                          <p:spTgt spid="32"/>
                                        </p:tgtEl>
                                      </p:cBhvr>
                                    </p:animEffect>
                                  </p:childTnLst>
                                </p:cTn>
                              </p:par>
                            </p:childTnLst>
                          </p:cTn>
                        </p:par>
                        <p:par>
                          <p:cTn id="59" fill="hold">
                            <p:stCondLst>
                              <p:cond delay="6500"/>
                            </p:stCondLst>
                            <p:childTnLst>
                              <p:par>
                                <p:cTn id="60" presetID="10" presetClass="entr" presetSubtype="0"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500"/>
                                        <p:tgtEl>
                                          <p:spTgt spid="6"/>
                                        </p:tgtEl>
                                      </p:cBhvr>
                                    </p:animEffect>
                                  </p:childTnLst>
                                </p:cTn>
                              </p:par>
                            </p:childTnLst>
                          </p:cTn>
                        </p:par>
                        <p:par>
                          <p:cTn id="63" fill="hold">
                            <p:stCondLst>
                              <p:cond delay="7000"/>
                            </p:stCondLst>
                            <p:childTnLst>
                              <p:par>
                                <p:cTn id="64" presetID="22" presetClass="entr" presetSubtype="2" fill="hold" grpId="0" nodeType="afterEffect">
                                  <p:stCondLst>
                                    <p:cond delay="0"/>
                                  </p:stCondLst>
                                  <p:childTnLst>
                                    <p:set>
                                      <p:cBhvr>
                                        <p:cTn id="65" dur="1" fill="hold">
                                          <p:stCondLst>
                                            <p:cond delay="0"/>
                                          </p:stCondLst>
                                        </p:cTn>
                                        <p:tgtEl>
                                          <p:spTgt spid="56"/>
                                        </p:tgtEl>
                                        <p:attrNameLst>
                                          <p:attrName>style.visibility</p:attrName>
                                        </p:attrNameLst>
                                      </p:cBhvr>
                                      <p:to>
                                        <p:strVal val="visible"/>
                                      </p:to>
                                    </p:set>
                                    <p:animEffect transition="in" filter="wipe(right)">
                                      <p:cBhvr>
                                        <p:cTn id="66" dur="500"/>
                                        <p:tgtEl>
                                          <p:spTgt spid="56"/>
                                        </p:tgtEl>
                                      </p:cBhvr>
                                    </p:animEffect>
                                  </p:childTnLst>
                                </p:cTn>
                              </p:par>
                            </p:childTnLst>
                          </p:cTn>
                        </p:par>
                        <p:par>
                          <p:cTn id="67" fill="hold">
                            <p:stCondLst>
                              <p:cond delay="7500"/>
                            </p:stCondLst>
                            <p:childTnLst>
                              <p:par>
                                <p:cTn id="68" presetID="10" presetClass="entr" presetSubtype="0" fill="hold" grpId="0" nodeType="after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childTnLst>
                          </p:cTn>
                        </p:par>
                        <p:par>
                          <p:cTn id="71" fill="hold">
                            <p:stCondLst>
                              <p:cond delay="8000"/>
                            </p:stCondLst>
                            <p:childTnLst>
                              <p:par>
                                <p:cTn id="72" presetID="18" presetClass="entr" presetSubtype="12" fill="hold" grpId="0" nodeType="after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strips(downLeft)">
                                      <p:cBhvr>
                                        <p:cTn id="74" dur="500"/>
                                        <p:tgtEl>
                                          <p:spTgt spid="51"/>
                                        </p:tgtEl>
                                      </p:cBhvr>
                                    </p:animEffect>
                                  </p:childTnLst>
                                </p:cTn>
                              </p:par>
                            </p:childTnLst>
                          </p:cTn>
                        </p:par>
                        <p:par>
                          <p:cTn id="75" fill="hold">
                            <p:stCondLst>
                              <p:cond delay="8500"/>
                            </p:stCondLst>
                            <p:childTnLst>
                              <p:par>
                                <p:cTn id="76" presetID="10" presetClass="entr" presetSubtype="0" fill="hold" nodeType="after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fade">
                                      <p:cBhvr>
                                        <p:cTn id="78" dur="500"/>
                                        <p:tgtEl>
                                          <p:spTgt spid="7"/>
                                        </p:tgtEl>
                                      </p:cBhvr>
                                    </p:animEffect>
                                  </p:childTnLst>
                                </p:cTn>
                              </p:par>
                            </p:childTnLst>
                          </p:cTn>
                        </p:par>
                        <p:par>
                          <p:cTn id="79" fill="hold">
                            <p:stCondLst>
                              <p:cond delay="9000"/>
                            </p:stCondLst>
                            <p:childTnLst>
                              <p:par>
                                <p:cTn id="80" presetID="22" presetClass="entr" presetSubtype="2" fill="hold" grpId="0" nodeType="after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wipe(right)">
                                      <p:cBhvr>
                                        <p:cTn id="82" dur="500"/>
                                        <p:tgtEl>
                                          <p:spTgt spid="55"/>
                                        </p:tgtEl>
                                      </p:cBhvr>
                                    </p:animEffect>
                                  </p:childTnLst>
                                </p:cTn>
                              </p:par>
                            </p:childTnLst>
                          </p:cTn>
                        </p:par>
                        <p:par>
                          <p:cTn id="83" fill="hold">
                            <p:stCondLst>
                              <p:cond delay="9500"/>
                            </p:stCondLst>
                            <p:childTnLst>
                              <p:par>
                                <p:cTn id="84" presetID="10" presetClass="entr" presetSubtype="0" fill="hold" grpId="0" nodeType="afterEffect">
                                  <p:stCondLst>
                                    <p:cond delay="0"/>
                                  </p:stCondLst>
                                  <p:childTnLst>
                                    <p:set>
                                      <p:cBhvr>
                                        <p:cTn id="85" dur="1" fill="hold">
                                          <p:stCondLst>
                                            <p:cond delay="0"/>
                                          </p:stCondLst>
                                        </p:cTn>
                                        <p:tgtEl>
                                          <p:spTgt spid="43"/>
                                        </p:tgtEl>
                                        <p:attrNameLst>
                                          <p:attrName>style.visibility</p:attrName>
                                        </p:attrNameLst>
                                      </p:cBhvr>
                                      <p:to>
                                        <p:strVal val="visible"/>
                                      </p:to>
                                    </p:set>
                                    <p:animEffect transition="in" filter="fade">
                                      <p:cBhvr>
                                        <p:cTn id="86" dur="500"/>
                                        <p:tgtEl>
                                          <p:spTgt spid="43"/>
                                        </p:tgtEl>
                                      </p:cBhvr>
                                    </p:animEffect>
                                  </p:childTnLst>
                                </p:cTn>
                              </p:par>
                            </p:childTnLst>
                          </p:cTn>
                        </p:par>
                        <p:par>
                          <p:cTn id="87" fill="hold">
                            <p:stCondLst>
                              <p:cond delay="10000"/>
                            </p:stCondLst>
                            <p:childTnLst>
                              <p:par>
                                <p:cTn id="88" presetID="18" presetClass="entr" presetSubtype="12" fill="hold" grpId="0" nodeType="afterEffect">
                                  <p:stCondLst>
                                    <p:cond delay="0"/>
                                  </p:stCondLst>
                                  <p:childTnLst>
                                    <p:set>
                                      <p:cBhvr>
                                        <p:cTn id="89" dur="1" fill="hold">
                                          <p:stCondLst>
                                            <p:cond delay="0"/>
                                          </p:stCondLst>
                                        </p:cTn>
                                        <p:tgtEl>
                                          <p:spTgt spid="50"/>
                                        </p:tgtEl>
                                        <p:attrNameLst>
                                          <p:attrName>style.visibility</p:attrName>
                                        </p:attrNameLst>
                                      </p:cBhvr>
                                      <p:to>
                                        <p:strVal val="visible"/>
                                      </p:to>
                                    </p:set>
                                    <p:animEffect transition="in" filter="strips(downLeft)">
                                      <p:cBhvr>
                                        <p:cTn id="90" dur="500"/>
                                        <p:tgtEl>
                                          <p:spTgt spid="50"/>
                                        </p:tgtEl>
                                      </p:cBhvr>
                                    </p:animEffect>
                                  </p:childTnLst>
                                </p:cTn>
                              </p:par>
                            </p:childTnLst>
                          </p:cTn>
                        </p:par>
                        <p:par>
                          <p:cTn id="91" fill="hold">
                            <p:stCondLst>
                              <p:cond delay="10500"/>
                            </p:stCondLst>
                            <p:childTnLst>
                              <p:par>
                                <p:cTn id="92" presetID="10" presetClass="entr" presetSubtype="0"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Effect transition="in" filter="fade">
                                      <p:cBhvr>
                                        <p:cTn id="94" dur="500"/>
                                        <p:tgtEl>
                                          <p:spTgt spid="2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fade">
                                      <p:cBhvr>
                                        <p:cTn id="97" dur="500"/>
                                        <p:tgtEl>
                                          <p:spTgt spid="39"/>
                                        </p:tgtEl>
                                      </p:cBhvr>
                                    </p:animEffect>
                                  </p:childTnLst>
                                </p:cTn>
                              </p:par>
                            </p:childTnLst>
                          </p:cTn>
                        </p:par>
                        <p:par>
                          <p:cTn id="98" fill="hold">
                            <p:stCondLst>
                              <p:cond delay="11000"/>
                            </p:stCondLst>
                            <p:childTnLst>
                              <p:par>
                                <p:cTn id="99" presetID="22" presetClass="entr" presetSubtype="2" fill="hold" grpId="0" nodeType="afterEffect">
                                  <p:stCondLst>
                                    <p:cond delay="0"/>
                                  </p:stCondLst>
                                  <p:childTnLst>
                                    <p:set>
                                      <p:cBhvr>
                                        <p:cTn id="100" dur="1" fill="hold">
                                          <p:stCondLst>
                                            <p:cond delay="0"/>
                                          </p:stCondLst>
                                        </p:cTn>
                                        <p:tgtEl>
                                          <p:spTgt spid="57"/>
                                        </p:tgtEl>
                                        <p:attrNameLst>
                                          <p:attrName>style.visibility</p:attrName>
                                        </p:attrNameLst>
                                      </p:cBhvr>
                                      <p:to>
                                        <p:strVal val="visible"/>
                                      </p:to>
                                    </p:set>
                                    <p:animEffect transition="in" filter="wipe(right)">
                                      <p:cBhvr>
                                        <p:cTn id="101" dur="500"/>
                                        <p:tgtEl>
                                          <p:spTgt spid="57"/>
                                        </p:tgtEl>
                                      </p:cBhvr>
                                    </p:animEffect>
                                  </p:childTnLst>
                                </p:cTn>
                              </p:par>
                            </p:childTnLst>
                          </p:cTn>
                        </p:par>
                        <p:par>
                          <p:cTn id="102" fill="hold">
                            <p:stCondLst>
                              <p:cond delay="11500"/>
                            </p:stCondLst>
                            <p:childTnLst>
                              <p:par>
                                <p:cTn id="103" presetID="10" presetClass="entr" presetSubtype="0" fill="hold" grpId="0" nodeType="afterEffect">
                                  <p:stCondLst>
                                    <p:cond delay="0"/>
                                  </p:stCondLst>
                                  <p:childTnLst>
                                    <p:set>
                                      <p:cBhvr>
                                        <p:cTn id="104" dur="1" fill="hold">
                                          <p:stCondLst>
                                            <p:cond delay="0"/>
                                          </p:stCondLst>
                                        </p:cTn>
                                        <p:tgtEl>
                                          <p:spTgt spid="44"/>
                                        </p:tgtEl>
                                        <p:attrNameLst>
                                          <p:attrName>style.visibility</p:attrName>
                                        </p:attrNameLst>
                                      </p:cBhvr>
                                      <p:to>
                                        <p:strVal val="visible"/>
                                      </p:to>
                                    </p:set>
                                    <p:animEffect transition="in" filter="fade">
                                      <p:cBhvr>
                                        <p:cTn id="105" dur="500"/>
                                        <p:tgtEl>
                                          <p:spTgt spid="44"/>
                                        </p:tgtEl>
                                      </p:cBhvr>
                                    </p:animEffect>
                                  </p:childTnLst>
                                </p:cTn>
                              </p:par>
                            </p:childTnLst>
                          </p:cTn>
                        </p:par>
                        <p:par>
                          <p:cTn id="106" fill="hold">
                            <p:stCondLst>
                              <p:cond delay="12000"/>
                            </p:stCondLst>
                            <p:childTnLst>
                              <p:par>
                                <p:cTn id="107" presetID="18" presetClass="entr" presetSubtype="12" fill="hold" grpId="0" nodeType="afterEffect">
                                  <p:stCondLst>
                                    <p:cond delay="0"/>
                                  </p:stCondLst>
                                  <p:childTnLst>
                                    <p:set>
                                      <p:cBhvr>
                                        <p:cTn id="108" dur="1" fill="hold">
                                          <p:stCondLst>
                                            <p:cond delay="0"/>
                                          </p:stCondLst>
                                        </p:cTn>
                                        <p:tgtEl>
                                          <p:spTgt spid="49"/>
                                        </p:tgtEl>
                                        <p:attrNameLst>
                                          <p:attrName>style.visibility</p:attrName>
                                        </p:attrNameLst>
                                      </p:cBhvr>
                                      <p:to>
                                        <p:strVal val="visible"/>
                                      </p:to>
                                    </p:set>
                                    <p:animEffect transition="in" filter="strips(downLeft)">
                                      <p:cBhvr>
                                        <p:cTn id="109" dur="500"/>
                                        <p:tgtEl>
                                          <p:spTgt spid="49"/>
                                        </p:tgtEl>
                                      </p:cBhvr>
                                    </p:animEffect>
                                  </p:childTnLst>
                                </p:cTn>
                              </p:par>
                            </p:childTnLst>
                          </p:cTn>
                        </p:par>
                        <p:par>
                          <p:cTn id="110" fill="hold">
                            <p:stCondLst>
                              <p:cond delay="12500"/>
                            </p:stCondLst>
                            <p:childTnLst>
                              <p:par>
                                <p:cTn id="111" presetID="18" presetClass="entr" presetSubtype="9" fill="hold" grpId="0" nodeType="after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strips(upLeft)">
                                      <p:cBhvr>
                                        <p:cTn id="11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P spid="57" grpId="0" animBg="1"/>
      <p:bldP spid="14" grpId="0" animBg="1"/>
      <p:bldP spid="25" grpId="0" animBg="1"/>
      <p:bldP spid="32" grpId="0" animBg="1"/>
      <p:bldP spid="33" grpId="0" animBg="1"/>
      <p:bldP spid="5" grpId="0" build="p"/>
      <p:bldP spid="4" grpId="0" build="p"/>
      <p:bldP spid="40" grpId="0"/>
      <p:bldP spid="41" grpId="0"/>
      <p:bldP spid="42" grpId="0"/>
      <p:bldP spid="43" grpId="0"/>
      <p:bldP spid="44" grpId="0"/>
      <p:bldP spid="47" grpId="0"/>
      <p:bldP spid="48" grpId="0"/>
      <p:bldP spid="49" grpId="0"/>
      <p:bldP spid="50" grpId="0"/>
      <p:bldP spid="51" grpId="0"/>
      <p:bldP spid="36" grpId="0" animBg="1"/>
      <p:bldP spid="3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椭圆 40"/>
          <p:cNvSpPr/>
          <p:nvPr/>
        </p:nvSpPr>
        <p:spPr>
          <a:xfrm>
            <a:off x="1188668" y="1071987"/>
            <a:ext cx="2271281" cy="1715720"/>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1799" dirty="0"/>
          </a:p>
        </p:txBody>
      </p:sp>
      <p:sp>
        <p:nvSpPr>
          <p:cNvPr id="42" name="椭圆 41"/>
          <p:cNvSpPr/>
          <p:nvPr/>
        </p:nvSpPr>
        <p:spPr>
          <a:xfrm>
            <a:off x="3478997" y="1071987"/>
            <a:ext cx="2271282" cy="1715720"/>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1799" dirty="0"/>
          </a:p>
        </p:txBody>
      </p:sp>
      <p:sp>
        <p:nvSpPr>
          <p:cNvPr id="43" name="椭圆 42"/>
          <p:cNvSpPr/>
          <p:nvPr/>
        </p:nvSpPr>
        <p:spPr>
          <a:xfrm>
            <a:off x="5770911" y="1071987"/>
            <a:ext cx="2269693" cy="1715720"/>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1799" dirty="0"/>
          </a:p>
        </p:txBody>
      </p:sp>
      <p:grpSp>
        <p:nvGrpSpPr>
          <p:cNvPr id="3" name="组合 7"/>
          <p:cNvGrpSpPr>
            <a:grpSpLocks/>
          </p:cNvGrpSpPr>
          <p:nvPr/>
        </p:nvGrpSpPr>
        <p:grpSpPr bwMode="auto">
          <a:xfrm>
            <a:off x="2012061" y="3186135"/>
            <a:ext cx="2321351" cy="882028"/>
            <a:chOff x="3484439" y="880115"/>
            <a:chExt cx="2320294" cy="882322"/>
          </a:xfrm>
        </p:grpSpPr>
        <p:sp>
          <p:nvSpPr>
            <p:cNvPr id="15" name="文本框 66"/>
            <p:cNvSpPr txBox="1">
              <a:spLocks noChangeArrowheads="1"/>
            </p:cNvSpPr>
            <p:nvPr/>
          </p:nvSpPr>
          <p:spPr bwMode="auto">
            <a:xfrm>
              <a:off x="3484439" y="1374629"/>
              <a:ext cx="2320294" cy="387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50000"/>
                </a:lnSpc>
              </a:pPr>
              <a:r>
                <a:rPr lang="zh-CN" altLang="en-US" sz="64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16" name="文本框 66"/>
            <p:cNvSpPr txBox="1">
              <a:spLocks noChangeArrowheads="1"/>
            </p:cNvSpPr>
            <p:nvPr/>
          </p:nvSpPr>
          <p:spPr bwMode="auto">
            <a:xfrm>
              <a:off x="4723210" y="880115"/>
              <a:ext cx="1081523" cy="24558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r"/>
              <a:r>
                <a:rPr lang="zh-CN" altLang="en-US" sz="996" dirty="0">
                  <a:solidFill>
                    <a:schemeClr val="bg1">
                      <a:lumMod val="65000"/>
                    </a:schemeClr>
                  </a:solidFill>
                  <a:ea typeface="微软雅黑" panose="020B0503020204020204" pitchFamily="34" charset="-122"/>
                </a:rPr>
                <a:t>请替换文字内容</a:t>
              </a:r>
            </a:p>
          </p:txBody>
        </p:sp>
        <p:sp>
          <p:nvSpPr>
            <p:cNvPr id="17" name="任意多边形 16"/>
            <p:cNvSpPr/>
            <p:nvPr/>
          </p:nvSpPr>
          <p:spPr>
            <a:xfrm>
              <a:off x="5429107" y="1286573"/>
              <a:ext cx="287153"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1799"/>
            </a:p>
          </p:txBody>
        </p:sp>
      </p:grpSp>
      <p:grpSp>
        <p:nvGrpSpPr>
          <p:cNvPr id="4" name="组合 7"/>
          <p:cNvGrpSpPr>
            <a:grpSpLocks/>
          </p:cNvGrpSpPr>
          <p:nvPr/>
        </p:nvGrpSpPr>
        <p:grpSpPr bwMode="auto">
          <a:xfrm>
            <a:off x="4776795" y="3186135"/>
            <a:ext cx="2321351" cy="882028"/>
            <a:chOff x="3484439" y="880115"/>
            <a:chExt cx="2320294" cy="882322"/>
          </a:xfrm>
        </p:grpSpPr>
        <p:sp>
          <p:nvSpPr>
            <p:cNvPr id="19" name="文本框 66"/>
            <p:cNvSpPr txBox="1">
              <a:spLocks noChangeArrowheads="1"/>
            </p:cNvSpPr>
            <p:nvPr/>
          </p:nvSpPr>
          <p:spPr bwMode="auto">
            <a:xfrm>
              <a:off x="3484439" y="1374629"/>
              <a:ext cx="2320294" cy="387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64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0" name="文本框 66"/>
            <p:cNvSpPr txBox="1">
              <a:spLocks noChangeArrowheads="1"/>
            </p:cNvSpPr>
            <p:nvPr/>
          </p:nvSpPr>
          <p:spPr bwMode="auto">
            <a:xfrm>
              <a:off x="3484439" y="880115"/>
              <a:ext cx="1081522" cy="24558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996" dirty="0">
                  <a:solidFill>
                    <a:schemeClr val="bg1">
                      <a:lumMod val="65000"/>
                    </a:schemeClr>
                  </a:solidFill>
                  <a:ea typeface="微软雅黑" panose="020B0503020204020204" pitchFamily="34" charset="-122"/>
                </a:rPr>
                <a:t>请替换文字内容</a:t>
              </a:r>
            </a:p>
          </p:txBody>
        </p:sp>
        <p:sp>
          <p:nvSpPr>
            <p:cNvPr id="21" name="任意多边形 20"/>
            <p:cNvSpPr/>
            <p:nvPr/>
          </p:nvSpPr>
          <p:spPr>
            <a:xfrm>
              <a:off x="3568080" y="1286573"/>
              <a:ext cx="287153" cy="70452"/>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zh-CN" altLang="en-US" sz="1799"/>
            </a:p>
          </p:txBody>
        </p:sp>
      </p:grpSp>
    </p:spTree>
    <p:extLst>
      <p:ext uri="{BB962C8B-B14F-4D97-AF65-F5344CB8AC3E}">
        <p14:creationId xmlns:p14="http://schemas.microsoft.com/office/powerpoint/2010/main" val="69197625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200"/>
                                  </p:stCondLst>
                                  <p:childTnLst>
                                    <p:set>
                                      <p:cBhvr>
                                        <p:cTn id="6" dur="1" fill="hold">
                                          <p:stCondLst>
                                            <p:cond delay="0"/>
                                          </p:stCondLst>
                                        </p:cTn>
                                        <p:tgtEl>
                                          <p:spTgt spid="41"/>
                                        </p:tgtEl>
                                        <p:attrNameLst>
                                          <p:attrName>style.visibility</p:attrName>
                                        </p:attrNameLst>
                                      </p:cBhvr>
                                      <p:to>
                                        <p:strVal val="visible"/>
                                      </p:to>
                                    </p:set>
                                    <p:anim calcmode="lin" valueType="num">
                                      <p:cBhvr>
                                        <p:cTn id="7" dur="750" fill="hold"/>
                                        <p:tgtEl>
                                          <p:spTgt spid="41"/>
                                        </p:tgtEl>
                                        <p:attrNameLst>
                                          <p:attrName>ppt_w</p:attrName>
                                        </p:attrNameLst>
                                      </p:cBhvr>
                                      <p:tavLst>
                                        <p:tav tm="0">
                                          <p:val>
                                            <p:fltVal val="0"/>
                                          </p:val>
                                        </p:tav>
                                        <p:tav tm="100000">
                                          <p:val>
                                            <p:strVal val="#ppt_w"/>
                                          </p:val>
                                        </p:tav>
                                      </p:tavLst>
                                    </p:anim>
                                    <p:anim calcmode="lin" valueType="num">
                                      <p:cBhvr>
                                        <p:cTn id="8" dur="750" fill="hold"/>
                                        <p:tgtEl>
                                          <p:spTgt spid="41"/>
                                        </p:tgtEl>
                                        <p:attrNameLst>
                                          <p:attrName>ppt_h</p:attrName>
                                        </p:attrNameLst>
                                      </p:cBhvr>
                                      <p:tavLst>
                                        <p:tav tm="0">
                                          <p:val>
                                            <p:fltVal val="0"/>
                                          </p:val>
                                        </p:tav>
                                        <p:tav tm="100000">
                                          <p:val>
                                            <p:strVal val="#ppt_h"/>
                                          </p:val>
                                        </p:tav>
                                      </p:tavLst>
                                    </p:anim>
                                    <p:animEffect transition="in" filter="fade">
                                      <p:cBhvr>
                                        <p:cTn id="9" dur="750"/>
                                        <p:tgtEl>
                                          <p:spTgt spid="41"/>
                                        </p:tgtEl>
                                      </p:cBhvr>
                                    </p:animEffect>
                                  </p:childTnLst>
                                </p:cTn>
                              </p:par>
                              <p:par>
                                <p:cTn id="10" presetID="53" presetClass="entr" presetSubtype="16" fill="hold" grpId="0" nodeType="withEffect">
                                  <p:stCondLst>
                                    <p:cond delay="300"/>
                                  </p:stCondLst>
                                  <p:childTnLst>
                                    <p:set>
                                      <p:cBhvr>
                                        <p:cTn id="11" dur="1" fill="hold">
                                          <p:stCondLst>
                                            <p:cond delay="0"/>
                                          </p:stCondLst>
                                        </p:cTn>
                                        <p:tgtEl>
                                          <p:spTgt spid="42"/>
                                        </p:tgtEl>
                                        <p:attrNameLst>
                                          <p:attrName>style.visibility</p:attrName>
                                        </p:attrNameLst>
                                      </p:cBhvr>
                                      <p:to>
                                        <p:strVal val="visible"/>
                                      </p:to>
                                    </p:set>
                                    <p:anim calcmode="lin" valueType="num">
                                      <p:cBhvr>
                                        <p:cTn id="12" dur="750" fill="hold"/>
                                        <p:tgtEl>
                                          <p:spTgt spid="42"/>
                                        </p:tgtEl>
                                        <p:attrNameLst>
                                          <p:attrName>ppt_w</p:attrName>
                                        </p:attrNameLst>
                                      </p:cBhvr>
                                      <p:tavLst>
                                        <p:tav tm="0">
                                          <p:val>
                                            <p:fltVal val="0"/>
                                          </p:val>
                                        </p:tav>
                                        <p:tav tm="100000">
                                          <p:val>
                                            <p:strVal val="#ppt_w"/>
                                          </p:val>
                                        </p:tav>
                                      </p:tavLst>
                                    </p:anim>
                                    <p:anim calcmode="lin" valueType="num">
                                      <p:cBhvr>
                                        <p:cTn id="13" dur="750" fill="hold"/>
                                        <p:tgtEl>
                                          <p:spTgt spid="42"/>
                                        </p:tgtEl>
                                        <p:attrNameLst>
                                          <p:attrName>ppt_h</p:attrName>
                                        </p:attrNameLst>
                                      </p:cBhvr>
                                      <p:tavLst>
                                        <p:tav tm="0">
                                          <p:val>
                                            <p:fltVal val="0"/>
                                          </p:val>
                                        </p:tav>
                                        <p:tav tm="100000">
                                          <p:val>
                                            <p:strVal val="#ppt_h"/>
                                          </p:val>
                                        </p:tav>
                                      </p:tavLst>
                                    </p:anim>
                                    <p:animEffect transition="in" filter="fade">
                                      <p:cBhvr>
                                        <p:cTn id="14" dur="750"/>
                                        <p:tgtEl>
                                          <p:spTgt spid="42"/>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43"/>
                                        </p:tgtEl>
                                        <p:attrNameLst>
                                          <p:attrName>style.visibility</p:attrName>
                                        </p:attrNameLst>
                                      </p:cBhvr>
                                      <p:to>
                                        <p:strVal val="visible"/>
                                      </p:to>
                                    </p:set>
                                    <p:anim calcmode="lin" valueType="num">
                                      <p:cBhvr>
                                        <p:cTn id="17" dur="750" fill="hold"/>
                                        <p:tgtEl>
                                          <p:spTgt spid="43"/>
                                        </p:tgtEl>
                                        <p:attrNameLst>
                                          <p:attrName>ppt_w</p:attrName>
                                        </p:attrNameLst>
                                      </p:cBhvr>
                                      <p:tavLst>
                                        <p:tav tm="0">
                                          <p:val>
                                            <p:fltVal val="0"/>
                                          </p:val>
                                        </p:tav>
                                        <p:tav tm="100000">
                                          <p:val>
                                            <p:strVal val="#ppt_w"/>
                                          </p:val>
                                        </p:tav>
                                      </p:tavLst>
                                    </p:anim>
                                    <p:anim calcmode="lin" valueType="num">
                                      <p:cBhvr>
                                        <p:cTn id="18" dur="750" fill="hold"/>
                                        <p:tgtEl>
                                          <p:spTgt spid="43"/>
                                        </p:tgtEl>
                                        <p:attrNameLst>
                                          <p:attrName>ppt_h</p:attrName>
                                        </p:attrNameLst>
                                      </p:cBhvr>
                                      <p:tavLst>
                                        <p:tav tm="0">
                                          <p:val>
                                            <p:fltVal val="0"/>
                                          </p:val>
                                        </p:tav>
                                        <p:tav tm="100000">
                                          <p:val>
                                            <p:strVal val="#ppt_h"/>
                                          </p:val>
                                        </p:tav>
                                      </p:tavLst>
                                    </p:anim>
                                    <p:animEffect transition="in" filter="fade">
                                      <p:cBhvr>
                                        <p:cTn id="19" dur="750"/>
                                        <p:tgtEl>
                                          <p:spTgt spid="43"/>
                                        </p:tgtEl>
                                      </p:cBhvr>
                                    </p:animEffect>
                                  </p:childTnLst>
                                </p:cTn>
                              </p:par>
                            </p:childTnLst>
                          </p:cTn>
                        </p:par>
                        <p:par>
                          <p:cTn id="20" fill="hold">
                            <p:stCondLst>
                              <p:cond delay="1250"/>
                            </p:stCondLst>
                            <p:childTnLst>
                              <p:par>
                                <p:cTn id="21" presetID="22" presetClass="entr" presetSubtype="2"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right)">
                                      <p:cBhvr>
                                        <p:cTn id="23" dur="500"/>
                                        <p:tgtEl>
                                          <p:spTgt spid="3"/>
                                        </p:tgtEl>
                                      </p:cBhvr>
                                    </p:animEffect>
                                  </p:childTnLst>
                                </p:cTn>
                              </p:par>
                              <p:par>
                                <p:cTn id="24" presetID="22" presetClass="entr" presetSubtype="8"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nvPr>
        </p:nvGraphicFramePr>
        <p:xfrm>
          <a:off x="1462385" y="1496028"/>
          <a:ext cx="6219231" cy="1949143"/>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Group 5"/>
          <p:cNvGrpSpPr/>
          <p:nvPr/>
        </p:nvGrpSpPr>
        <p:grpSpPr>
          <a:xfrm>
            <a:off x="1629787" y="3727041"/>
            <a:ext cx="1804561" cy="572287"/>
            <a:chOff x="1104314" y="1672015"/>
            <a:chExt cx="2771126" cy="878651"/>
          </a:xfrm>
        </p:grpSpPr>
        <p:sp>
          <p:nvSpPr>
            <p:cNvPr id="7" name="TextBox 6"/>
            <p:cNvSpPr txBox="1"/>
            <p:nvPr/>
          </p:nvSpPr>
          <p:spPr>
            <a:xfrm>
              <a:off x="1104314" y="1672015"/>
              <a:ext cx="854407" cy="878651"/>
            </a:xfrm>
            <a:prstGeom prst="rect">
              <a:avLst/>
            </a:prstGeom>
            <a:noFill/>
          </p:spPr>
          <p:txBody>
            <a:bodyPr wrap="none" rtlCol="0">
              <a:spAutoFit/>
            </a:bodyPr>
            <a:lstStyle/>
            <a:p>
              <a:pPr algn="ctr">
                <a:lnSpc>
                  <a:spcPct val="120000"/>
                </a:lnSpc>
              </a:pPr>
              <a:r>
                <a:rPr lang="en-AU" sz="25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lang="en-US" sz="25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 Placeholder 32"/>
            <p:cNvSpPr txBox="1">
              <a:spLocks/>
            </p:cNvSpPr>
            <p:nvPr/>
          </p:nvSpPr>
          <p:spPr>
            <a:xfrm>
              <a:off x="1898843" y="1991321"/>
              <a:ext cx="1976597" cy="510185"/>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在此添加有关人教学课件的相关描述性的文字在此添加有关人教学课件的相关描述性的文字</a:t>
              </a:r>
              <a:endParaRPr 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 Placeholder 33"/>
            <p:cNvSpPr txBox="1">
              <a:spLocks/>
            </p:cNvSpPr>
            <p:nvPr/>
          </p:nvSpPr>
          <p:spPr>
            <a:xfrm>
              <a:off x="1898844" y="1750689"/>
              <a:ext cx="1846848" cy="283436"/>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9"/>
          <p:cNvGrpSpPr/>
          <p:nvPr/>
        </p:nvGrpSpPr>
        <p:grpSpPr>
          <a:xfrm>
            <a:off x="3635293" y="3727040"/>
            <a:ext cx="1825961" cy="572287"/>
            <a:chOff x="1104315" y="1672017"/>
            <a:chExt cx="2803989" cy="878652"/>
          </a:xfrm>
        </p:grpSpPr>
        <p:sp>
          <p:nvSpPr>
            <p:cNvPr id="11" name="TextBox 10"/>
            <p:cNvSpPr txBox="1"/>
            <p:nvPr/>
          </p:nvSpPr>
          <p:spPr>
            <a:xfrm>
              <a:off x="1104315" y="1672017"/>
              <a:ext cx="854407" cy="878652"/>
            </a:xfrm>
            <a:prstGeom prst="rect">
              <a:avLst/>
            </a:prstGeom>
            <a:noFill/>
          </p:spPr>
          <p:txBody>
            <a:bodyPr wrap="none" rtlCol="0">
              <a:spAutoFit/>
            </a:bodyPr>
            <a:lstStyle/>
            <a:p>
              <a:pPr algn="ctr">
                <a:lnSpc>
                  <a:spcPct val="120000"/>
                </a:lnSpc>
              </a:pPr>
              <a:r>
                <a:rPr lang="en-AU" sz="25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lang="en-US" sz="25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 Placeholder 32"/>
            <p:cNvSpPr txBox="1">
              <a:spLocks/>
            </p:cNvSpPr>
            <p:nvPr/>
          </p:nvSpPr>
          <p:spPr>
            <a:xfrm>
              <a:off x="1898842" y="1991323"/>
              <a:ext cx="2009462" cy="51018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在此添加有关人教学课件的相关描述性的文字在此添加有关人教学课件的相关描述性的文字</a:t>
              </a:r>
              <a:endParaRPr 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 Placeholder 33"/>
            <p:cNvSpPr txBox="1">
              <a:spLocks/>
            </p:cNvSpPr>
            <p:nvPr/>
          </p:nvSpPr>
          <p:spPr>
            <a:xfrm>
              <a:off x="1898845" y="1750689"/>
              <a:ext cx="1464301" cy="283436"/>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13"/>
          <p:cNvGrpSpPr/>
          <p:nvPr/>
        </p:nvGrpSpPr>
        <p:grpSpPr>
          <a:xfrm>
            <a:off x="5662198" y="3727039"/>
            <a:ext cx="1799879" cy="572287"/>
            <a:chOff x="1104315" y="1672015"/>
            <a:chExt cx="2763936" cy="878652"/>
          </a:xfrm>
        </p:grpSpPr>
        <p:sp>
          <p:nvSpPr>
            <p:cNvPr id="15" name="TextBox 14"/>
            <p:cNvSpPr txBox="1"/>
            <p:nvPr/>
          </p:nvSpPr>
          <p:spPr>
            <a:xfrm>
              <a:off x="1104315" y="1672015"/>
              <a:ext cx="854407" cy="878652"/>
            </a:xfrm>
            <a:prstGeom prst="rect">
              <a:avLst/>
            </a:prstGeom>
            <a:noFill/>
          </p:spPr>
          <p:txBody>
            <a:bodyPr wrap="none" rtlCol="0">
              <a:spAutoFit/>
            </a:bodyPr>
            <a:lstStyle/>
            <a:p>
              <a:pPr algn="ctr">
                <a:lnSpc>
                  <a:spcPct val="120000"/>
                </a:lnSpc>
              </a:pPr>
              <a:r>
                <a:rPr lang="en-US" sz="25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16" name="Text Placeholder 32"/>
            <p:cNvSpPr txBox="1">
              <a:spLocks/>
            </p:cNvSpPr>
            <p:nvPr/>
          </p:nvSpPr>
          <p:spPr>
            <a:xfrm>
              <a:off x="1898842" y="1991323"/>
              <a:ext cx="1969409" cy="51018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在此添加有关人教学课件的相关描述性的文字在此添加有关人教学课件的相关描述性的文字</a:t>
              </a:r>
              <a:endParaRPr 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 Placeholder 33"/>
            <p:cNvSpPr txBox="1">
              <a:spLocks/>
            </p:cNvSpPr>
            <p:nvPr/>
          </p:nvSpPr>
          <p:spPr>
            <a:xfrm>
              <a:off x="1898845" y="1750690"/>
              <a:ext cx="1464302" cy="283437"/>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24299926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012"/>
          <p:cNvSpPr/>
          <p:nvPr/>
        </p:nvSpPr>
        <p:spPr>
          <a:xfrm>
            <a:off x="5291471" y="1431335"/>
            <a:ext cx="2670669" cy="1264961"/>
          </a:xfrm>
          <a:prstGeom prst="roundRect">
            <a:avLst>
              <a:gd name="adj" fmla="val 6918"/>
            </a:avLst>
          </a:prstGeom>
          <a:noFill/>
          <a:ln w="12700">
            <a:solidFill>
              <a:srgbClr val="A6AAA9"/>
            </a:solidFill>
            <a:miter lim="400000"/>
          </a:ln>
        </p:spPr>
        <p:txBody>
          <a:bodyPr lIns="14287" tIns="14287" rIns="14287" bIns="14287" anchor="ctr"/>
          <a:lstStyle/>
          <a:p>
            <a:pPr lvl="0"/>
            <a:endParaRPr sz="1300" dirty="0"/>
          </a:p>
        </p:txBody>
      </p:sp>
      <p:sp>
        <p:nvSpPr>
          <p:cNvPr id="3" name="Shape 2013"/>
          <p:cNvSpPr/>
          <p:nvPr/>
        </p:nvSpPr>
        <p:spPr>
          <a:xfrm>
            <a:off x="5291471" y="2879192"/>
            <a:ext cx="2670669" cy="1263620"/>
          </a:xfrm>
          <a:prstGeom prst="roundRect">
            <a:avLst>
              <a:gd name="adj" fmla="val 6925"/>
            </a:avLst>
          </a:prstGeom>
          <a:noFill/>
          <a:ln w="12700">
            <a:solidFill>
              <a:srgbClr val="A6AAA9"/>
            </a:solidFill>
            <a:miter lim="400000"/>
          </a:ln>
        </p:spPr>
        <p:txBody>
          <a:bodyPr lIns="14287" tIns="14287" rIns="14287" bIns="14287" anchor="ctr"/>
          <a:lstStyle/>
          <a:p>
            <a:pPr lvl="0"/>
            <a:endParaRPr sz="1300" dirty="0"/>
          </a:p>
        </p:txBody>
      </p:sp>
      <p:sp>
        <p:nvSpPr>
          <p:cNvPr id="4" name="Shape 2014"/>
          <p:cNvSpPr/>
          <p:nvPr/>
        </p:nvSpPr>
        <p:spPr>
          <a:xfrm>
            <a:off x="1186920" y="2878522"/>
            <a:ext cx="2670669" cy="1264960"/>
          </a:xfrm>
          <a:prstGeom prst="roundRect">
            <a:avLst>
              <a:gd name="adj" fmla="val 6918"/>
            </a:avLst>
          </a:prstGeom>
          <a:noFill/>
          <a:ln w="12700">
            <a:solidFill>
              <a:srgbClr val="A6AAA9"/>
            </a:solidFill>
            <a:miter lim="400000"/>
          </a:ln>
        </p:spPr>
        <p:txBody>
          <a:bodyPr lIns="14287" tIns="14287" rIns="14287" bIns="14287" anchor="ctr"/>
          <a:lstStyle/>
          <a:p>
            <a:pPr lvl="0"/>
            <a:endParaRPr sz="1300" dirty="0"/>
          </a:p>
        </p:txBody>
      </p:sp>
      <p:sp>
        <p:nvSpPr>
          <p:cNvPr id="5" name="Shape 2015"/>
          <p:cNvSpPr/>
          <p:nvPr/>
        </p:nvSpPr>
        <p:spPr>
          <a:xfrm>
            <a:off x="1186920" y="1431335"/>
            <a:ext cx="2670669" cy="1264961"/>
          </a:xfrm>
          <a:prstGeom prst="roundRect">
            <a:avLst>
              <a:gd name="adj" fmla="val 6918"/>
            </a:avLst>
          </a:prstGeom>
          <a:noFill/>
          <a:ln w="12700">
            <a:solidFill>
              <a:srgbClr val="A6AAA9"/>
            </a:solidFill>
            <a:miter lim="400000"/>
          </a:ln>
        </p:spPr>
        <p:txBody>
          <a:bodyPr lIns="14287" tIns="14287" rIns="14287" bIns="14287" anchor="ctr"/>
          <a:lstStyle/>
          <a:p>
            <a:pPr lvl="0"/>
            <a:endParaRPr sz="1300" dirty="0"/>
          </a:p>
        </p:txBody>
      </p:sp>
      <p:sp>
        <p:nvSpPr>
          <p:cNvPr id="6" name="Shape 2016"/>
          <p:cNvSpPr/>
          <p:nvPr/>
        </p:nvSpPr>
        <p:spPr>
          <a:xfrm>
            <a:off x="3489092" y="1707066"/>
            <a:ext cx="2165635" cy="21659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9048" tIns="19048" rIns="19048" bIns="19048" anchor="ctr"/>
          <a:lstStyle/>
          <a:p>
            <a:pPr lvl="0"/>
            <a:endParaRPr sz="1300" dirty="0">
              <a:solidFill>
                <a:schemeClr val="accent1"/>
              </a:solidFill>
            </a:endParaRPr>
          </a:p>
        </p:txBody>
      </p:sp>
      <p:sp>
        <p:nvSpPr>
          <p:cNvPr id="7" name="Shape 2021"/>
          <p:cNvSpPr/>
          <p:nvPr/>
        </p:nvSpPr>
        <p:spPr>
          <a:xfrm>
            <a:off x="1747876" y="1851671"/>
            <a:ext cx="1741215" cy="3824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 name="Shape 2022"/>
          <p:cNvSpPr/>
          <p:nvPr/>
        </p:nvSpPr>
        <p:spPr>
          <a:xfrm>
            <a:off x="1742032" y="1537860"/>
            <a:ext cx="140180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sp>
        <p:nvSpPr>
          <p:cNvPr id="9" name="Shape 2023"/>
          <p:cNvSpPr/>
          <p:nvPr/>
        </p:nvSpPr>
        <p:spPr>
          <a:xfrm>
            <a:off x="1747876" y="3304099"/>
            <a:ext cx="1741215" cy="3641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10" name="Shape 2024"/>
          <p:cNvSpPr/>
          <p:nvPr/>
        </p:nvSpPr>
        <p:spPr>
          <a:xfrm>
            <a:off x="1742032" y="3011260"/>
            <a:ext cx="140180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sp>
        <p:nvSpPr>
          <p:cNvPr id="11" name="Shape 2025"/>
          <p:cNvSpPr/>
          <p:nvPr/>
        </p:nvSpPr>
        <p:spPr>
          <a:xfrm>
            <a:off x="5654726" y="1851671"/>
            <a:ext cx="1734266" cy="3824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2" name="Shape 2026"/>
          <p:cNvSpPr/>
          <p:nvPr/>
        </p:nvSpPr>
        <p:spPr>
          <a:xfrm>
            <a:off x="5987575" y="1537860"/>
            <a:ext cx="140180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a:defRPr sz="3500">
                <a:solidFill>
                  <a:srgbClr val="53585F"/>
                </a:solidFill>
              </a:defRPr>
            </a:lvl1p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sp>
        <p:nvSpPr>
          <p:cNvPr id="13" name="Shape 2027"/>
          <p:cNvSpPr/>
          <p:nvPr/>
        </p:nvSpPr>
        <p:spPr>
          <a:xfrm>
            <a:off x="5654727" y="3304102"/>
            <a:ext cx="1734266" cy="3641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14" name="Shape 2028"/>
          <p:cNvSpPr/>
          <p:nvPr/>
        </p:nvSpPr>
        <p:spPr>
          <a:xfrm>
            <a:off x="5987575" y="3011260"/>
            <a:ext cx="140180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a:defRPr sz="3500">
                <a:solidFill>
                  <a:srgbClr val="53585F"/>
                </a:solidFill>
              </a:defRPr>
            </a:lvl1p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grpSp>
        <p:nvGrpSpPr>
          <p:cNvPr id="15" name="Group 2031"/>
          <p:cNvGrpSpPr/>
          <p:nvPr/>
        </p:nvGrpSpPr>
        <p:grpSpPr>
          <a:xfrm>
            <a:off x="830985" y="1705509"/>
            <a:ext cx="716517" cy="716614"/>
            <a:chOff x="0" y="0"/>
            <a:chExt cx="1910968" cy="1910968"/>
          </a:xfrm>
        </p:grpSpPr>
        <p:sp>
          <p:nvSpPr>
            <p:cNvPr id="16"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392" tIns="25392" rIns="25392" bIns="25392" numCol="1" anchor="ctr">
              <a:noAutofit/>
            </a:bodyPr>
            <a:lstStyle/>
            <a:p>
              <a:pPr lvl="0"/>
              <a:endParaRPr sz="1300" dirty="0"/>
            </a:p>
          </p:txBody>
        </p:sp>
        <p:sp>
          <p:nvSpPr>
            <p:cNvPr id="17"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dirty="0"/>
            </a:p>
          </p:txBody>
        </p:sp>
      </p:grpSp>
      <p:grpSp>
        <p:nvGrpSpPr>
          <p:cNvPr id="18" name="Group 2034"/>
          <p:cNvGrpSpPr/>
          <p:nvPr/>
        </p:nvGrpSpPr>
        <p:grpSpPr>
          <a:xfrm>
            <a:off x="832986" y="3154697"/>
            <a:ext cx="712517" cy="712613"/>
            <a:chOff x="0" y="0"/>
            <a:chExt cx="1900299" cy="1900299"/>
          </a:xfrm>
        </p:grpSpPr>
        <p:sp>
          <p:nvSpPr>
            <p:cNvPr id="19"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25392" tIns="25392" rIns="25392" bIns="25392" numCol="1" anchor="ctr">
              <a:noAutofit/>
            </a:bodyPr>
            <a:lstStyle/>
            <a:p>
              <a:pPr lvl="0"/>
              <a:endParaRPr sz="1300" dirty="0"/>
            </a:p>
          </p:txBody>
        </p:sp>
        <p:sp>
          <p:nvSpPr>
            <p:cNvPr id="20"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dirty="0"/>
            </a:p>
          </p:txBody>
        </p:sp>
      </p:grpSp>
      <p:sp>
        <p:nvSpPr>
          <p:cNvPr id="21" name="Shape 2035"/>
          <p:cNvSpPr/>
          <p:nvPr/>
        </p:nvSpPr>
        <p:spPr>
          <a:xfrm>
            <a:off x="7602297" y="3154695"/>
            <a:ext cx="712518" cy="7126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19048" tIns="19048" rIns="19048" bIns="19048" numCol="1" anchor="ctr">
            <a:noAutofit/>
          </a:bodyPr>
          <a:lstStyle/>
          <a:p>
            <a:pPr lvl="0"/>
            <a:endParaRPr sz="1300" dirty="0"/>
          </a:p>
        </p:txBody>
      </p:sp>
      <p:grpSp>
        <p:nvGrpSpPr>
          <p:cNvPr id="22" name="Group 2040"/>
          <p:cNvGrpSpPr/>
          <p:nvPr/>
        </p:nvGrpSpPr>
        <p:grpSpPr>
          <a:xfrm>
            <a:off x="7598317" y="1705509"/>
            <a:ext cx="716517" cy="716614"/>
            <a:chOff x="0" y="0"/>
            <a:chExt cx="1910968" cy="1910968"/>
          </a:xfrm>
        </p:grpSpPr>
        <p:sp>
          <p:nvSpPr>
            <p:cNvPr id="23"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25392" tIns="25392" rIns="25392" bIns="25392" numCol="1" anchor="ctr">
              <a:noAutofit/>
            </a:bodyPr>
            <a:lstStyle/>
            <a:p>
              <a:pPr lvl="0"/>
              <a:endParaRPr sz="1300" dirty="0"/>
            </a:p>
          </p:txBody>
        </p:sp>
        <p:sp>
          <p:nvSpPr>
            <p:cNvPr id="24"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dirty="0"/>
            </a:p>
          </p:txBody>
        </p:sp>
      </p:grpSp>
      <p:sp>
        <p:nvSpPr>
          <p:cNvPr id="26" name="Text Placeholder 5"/>
          <p:cNvSpPr txBox="1">
            <a:spLocks/>
          </p:cNvSpPr>
          <p:nvPr/>
        </p:nvSpPr>
        <p:spPr>
          <a:xfrm>
            <a:off x="4284057" y="2535971"/>
            <a:ext cx="647872" cy="47528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0" name="Shape 2036"/>
          <p:cNvSpPr/>
          <p:nvPr/>
        </p:nvSpPr>
        <p:spPr>
          <a:xfrm>
            <a:off x="7807780" y="3350150"/>
            <a:ext cx="301551" cy="321704"/>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dirty="0"/>
          </a:p>
        </p:txBody>
      </p:sp>
    </p:spTree>
    <p:extLst>
      <p:ext uri="{BB962C8B-B14F-4D97-AF65-F5344CB8AC3E}">
        <p14:creationId xmlns:p14="http://schemas.microsoft.com/office/powerpoint/2010/main" val="14650005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childTnLst>
                          </p:cTn>
                        </p:par>
                        <p:par>
                          <p:cTn id="39" fill="hold">
                            <p:stCondLst>
                              <p:cond delay="3000"/>
                            </p:stCondLst>
                            <p:childTnLst>
                              <p:par>
                                <p:cTn id="40" presetID="53" presetClass="entr" presetSubtype="16"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p:cTn id="55" dur="500" fill="hold"/>
                                        <p:tgtEl>
                                          <p:spTgt spid="2"/>
                                        </p:tgtEl>
                                        <p:attrNameLst>
                                          <p:attrName>ppt_w</p:attrName>
                                        </p:attrNameLst>
                                      </p:cBhvr>
                                      <p:tavLst>
                                        <p:tav tm="0">
                                          <p:val>
                                            <p:fltVal val="0"/>
                                          </p:val>
                                        </p:tav>
                                        <p:tav tm="100000">
                                          <p:val>
                                            <p:strVal val="#ppt_w"/>
                                          </p:val>
                                        </p:tav>
                                      </p:tavLst>
                                    </p:anim>
                                    <p:anim calcmode="lin" valueType="num">
                                      <p:cBhvr>
                                        <p:cTn id="56" dur="500" fill="hold"/>
                                        <p:tgtEl>
                                          <p:spTgt spid="2"/>
                                        </p:tgtEl>
                                        <p:attrNameLst>
                                          <p:attrName>ppt_h</p:attrName>
                                        </p:attrNameLst>
                                      </p:cBhvr>
                                      <p:tavLst>
                                        <p:tav tm="0">
                                          <p:val>
                                            <p:fltVal val="0"/>
                                          </p:val>
                                        </p:tav>
                                        <p:tav tm="100000">
                                          <p:val>
                                            <p:strVal val="#ppt_h"/>
                                          </p:val>
                                        </p:tav>
                                      </p:tavLst>
                                    </p:anim>
                                    <p:animEffect transition="in" filter="fade">
                                      <p:cBhvr>
                                        <p:cTn id="57" dur="500"/>
                                        <p:tgtEl>
                                          <p:spTgt spid="2"/>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ppt_w</p:attrName>
                                        </p:attrNameLst>
                                      </p:cBhvr>
                                      <p:tavLst>
                                        <p:tav tm="0">
                                          <p:val>
                                            <p:fltVal val="0"/>
                                          </p:val>
                                        </p:tav>
                                        <p:tav tm="100000">
                                          <p:val>
                                            <p:strVal val="#ppt_w"/>
                                          </p:val>
                                        </p:tav>
                                      </p:tavLst>
                                    </p:anim>
                                    <p:anim calcmode="lin" valueType="num">
                                      <p:cBhvr>
                                        <p:cTn id="62" dur="500" fill="hold"/>
                                        <p:tgtEl>
                                          <p:spTgt spid="22"/>
                                        </p:tgtEl>
                                        <p:attrNameLst>
                                          <p:attrName>ppt_h</p:attrName>
                                        </p:attrNameLst>
                                      </p:cBhvr>
                                      <p:tavLst>
                                        <p:tav tm="0">
                                          <p:val>
                                            <p:fltVal val="0"/>
                                          </p:val>
                                        </p:tav>
                                        <p:tav tm="100000">
                                          <p:val>
                                            <p:strVal val="#ppt_h"/>
                                          </p:val>
                                        </p:tav>
                                      </p:tavLst>
                                    </p:anim>
                                    <p:animEffect transition="in" filter="fade">
                                      <p:cBhvr>
                                        <p:cTn id="63" dur="500"/>
                                        <p:tgtEl>
                                          <p:spTgt spid="22"/>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500"/>
                                        <p:tgtEl>
                                          <p:spTgt spid="11"/>
                                        </p:tgtEl>
                                      </p:cBhvr>
                                    </p:animEffect>
                                  </p:childTnLst>
                                </p:cTn>
                              </p:par>
                            </p:childTnLst>
                          </p:cTn>
                        </p:par>
                        <p:par>
                          <p:cTn id="71" fill="hold">
                            <p:stCondLst>
                              <p:cond delay="5500"/>
                            </p:stCondLst>
                            <p:childTnLst>
                              <p:par>
                                <p:cTn id="72" presetID="53" presetClass="entr" presetSubtype="16" fill="hold" grpId="0" nodeType="afterEffect">
                                  <p:stCondLst>
                                    <p:cond delay="0"/>
                                  </p:stCondLst>
                                  <p:childTnLst>
                                    <p:set>
                                      <p:cBhvr>
                                        <p:cTn id="73" dur="1" fill="hold">
                                          <p:stCondLst>
                                            <p:cond delay="0"/>
                                          </p:stCondLst>
                                        </p:cTn>
                                        <p:tgtEl>
                                          <p:spTgt spid="3"/>
                                        </p:tgtEl>
                                        <p:attrNameLst>
                                          <p:attrName>style.visibility</p:attrName>
                                        </p:attrNameLst>
                                      </p:cBhvr>
                                      <p:to>
                                        <p:strVal val="visible"/>
                                      </p:to>
                                    </p:set>
                                    <p:anim calcmode="lin" valueType="num">
                                      <p:cBhvr>
                                        <p:cTn id="74" dur="500" fill="hold"/>
                                        <p:tgtEl>
                                          <p:spTgt spid="3"/>
                                        </p:tgtEl>
                                        <p:attrNameLst>
                                          <p:attrName>ppt_w</p:attrName>
                                        </p:attrNameLst>
                                      </p:cBhvr>
                                      <p:tavLst>
                                        <p:tav tm="0">
                                          <p:val>
                                            <p:fltVal val="0"/>
                                          </p:val>
                                        </p:tav>
                                        <p:tav tm="100000">
                                          <p:val>
                                            <p:strVal val="#ppt_w"/>
                                          </p:val>
                                        </p:tav>
                                      </p:tavLst>
                                    </p:anim>
                                    <p:anim calcmode="lin" valueType="num">
                                      <p:cBhvr>
                                        <p:cTn id="75" dur="500" fill="hold"/>
                                        <p:tgtEl>
                                          <p:spTgt spid="3"/>
                                        </p:tgtEl>
                                        <p:attrNameLst>
                                          <p:attrName>ppt_h</p:attrName>
                                        </p:attrNameLst>
                                      </p:cBhvr>
                                      <p:tavLst>
                                        <p:tav tm="0">
                                          <p:val>
                                            <p:fltVal val="0"/>
                                          </p:val>
                                        </p:tav>
                                        <p:tav tm="100000">
                                          <p:val>
                                            <p:strVal val="#ppt_h"/>
                                          </p:val>
                                        </p:tav>
                                      </p:tavLst>
                                    </p:anim>
                                    <p:animEffect transition="in" filter="fade">
                                      <p:cBhvr>
                                        <p:cTn id="76" dur="500"/>
                                        <p:tgtEl>
                                          <p:spTgt spid="3"/>
                                        </p:tgtEl>
                                      </p:cBhvr>
                                    </p:animEffect>
                                  </p:childTnLst>
                                </p:cTn>
                              </p:par>
                            </p:childTnLst>
                          </p:cTn>
                        </p:par>
                        <p:par>
                          <p:cTn id="77" fill="hold">
                            <p:stCondLst>
                              <p:cond delay="6000"/>
                            </p:stCondLst>
                            <p:childTnLst>
                              <p:par>
                                <p:cTn id="78" presetID="53" presetClass="entr" presetSubtype="16"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 calcmode="lin" valueType="num">
                                      <p:cBhvr>
                                        <p:cTn id="80" dur="500" fill="hold"/>
                                        <p:tgtEl>
                                          <p:spTgt spid="21"/>
                                        </p:tgtEl>
                                        <p:attrNameLst>
                                          <p:attrName>ppt_w</p:attrName>
                                        </p:attrNameLst>
                                      </p:cBhvr>
                                      <p:tavLst>
                                        <p:tav tm="0">
                                          <p:val>
                                            <p:fltVal val="0"/>
                                          </p:val>
                                        </p:tav>
                                        <p:tav tm="100000">
                                          <p:val>
                                            <p:strVal val="#ppt_w"/>
                                          </p:val>
                                        </p:tav>
                                      </p:tavLst>
                                    </p:anim>
                                    <p:anim calcmode="lin" valueType="num">
                                      <p:cBhvr>
                                        <p:cTn id="81" dur="500" fill="hold"/>
                                        <p:tgtEl>
                                          <p:spTgt spid="21"/>
                                        </p:tgtEl>
                                        <p:attrNameLst>
                                          <p:attrName>ppt_h</p:attrName>
                                        </p:attrNameLst>
                                      </p:cBhvr>
                                      <p:tavLst>
                                        <p:tav tm="0">
                                          <p:val>
                                            <p:fltVal val="0"/>
                                          </p:val>
                                        </p:tav>
                                        <p:tav tm="100000">
                                          <p:val>
                                            <p:strVal val="#ppt_h"/>
                                          </p:val>
                                        </p:tav>
                                      </p:tavLst>
                                    </p:anim>
                                    <p:animEffect transition="in" filter="fade">
                                      <p:cBhvr>
                                        <p:cTn id="82" dur="500"/>
                                        <p:tgtEl>
                                          <p:spTgt spid="21"/>
                                        </p:tgtEl>
                                      </p:cBhvr>
                                    </p:animEffect>
                                  </p:childTnLst>
                                </p:cTn>
                              </p:par>
                            </p:childTnLst>
                          </p:cTn>
                        </p:par>
                        <p:par>
                          <p:cTn id="83" fill="hold">
                            <p:stCondLst>
                              <p:cond delay="6500"/>
                            </p:stCondLst>
                            <p:childTnLst>
                              <p:par>
                                <p:cTn id="84" presetID="10" presetClass="entr" presetSubtype="0"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fade">
                                      <p:cBhvr>
                                        <p:cTn id="86" dur="500"/>
                                        <p:tgtEl>
                                          <p:spTgt spid="30"/>
                                        </p:tgtEl>
                                      </p:cBhvr>
                                    </p:animEffect>
                                  </p:childTnLst>
                                </p:cTn>
                              </p:par>
                            </p:childTnLst>
                          </p:cTn>
                        </p:par>
                        <p:par>
                          <p:cTn id="87" fill="hold">
                            <p:stCondLst>
                              <p:cond delay="7000"/>
                            </p:stCondLst>
                            <p:childTnLst>
                              <p:par>
                                <p:cTn id="88" presetID="10" presetClass="entr" presetSubtype="0"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fade">
                                      <p:cBhvr>
                                        <p:cTn id="90" dur="500"/>
                                        <p:tgtEl>
                                          <p:spTgt spid="14"/>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1" grpId="0" animBg="1"/>
      <p:bldP spid="26" grpId="0"/>
      <p:bldP spid="3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txBox="1">
            <a:spLocks/>
          </p:cNvSpPr>
          <p:nvPr>
            <p:custDataLst>
              <p:tags r:id="rId2"/>
            </p:custDataLst>
          </p:nvPr>
        </p:nvSpPr>
        <p:spPr>
          <a:xfrm>
            <a:off x="1476611" y="2543557"/>
            <a:ext cx="2620941" cy="38774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2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3"/>
            </p:custDataLst>
          </p:nvPr>
        </p:nvSpPr>
        <p:spPr>
          <a:xfrm>
            <a:off x="1476611" y="2953960"/>
            <a:ext cx="3056935" cy="22156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
        <p:nvSpPr>
          <p:cNvPr id="2" name="椭圆 1">
            <a:extLst>
              <a:ext uri="{FF2B5EF4-FFF2-40B4-BE49-F238E27FC236}">
                <a16:creationId xmlns:a16="http://schemas.microsoft.com/office/drawing/2014/main" id="{6DA949B9-1864-4241-8946-7DEF4D9912BC}"/>
              </a:ext>
            </a:extLst>
          </p:cNvPr>
          <p:cNvSpPr/>
          <p:nvPr/>
        </p:nvSpPr>
        <p:spPr>
          <a:xfrm>
            <a:off x="2247188" y="1347992"/>
            <a:ext cx="1079787" cy="107978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399" dirty="0"/>
              <a:t>02</a:t>
            </a:r>
            <a:endParaRPr lang="zh-CN" altLang="en-US" sz="4399" dirty="0"/>
          </a:p>
        </p:txBody>
      </p:sp>
      <p:pic>
        <p:nvPicPr>
          <p:cNvPr id="10" name="图片 9">
            <a:extLst>
              <a:ext uri="{FF2B5EF4-FFF2-40B4-BE49-F238E27FC236}">
                <a16:creationId xmlns:a16="http://schemas.microsoft.com/office/drawing/2014/main" id="{3768648C-93CE-4A8E-897F-1BA6A4E0D9F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59944" y="1165549"/>
            <a:ext cx="3656478" cy="2593053"/>
          </a:xfrm>
          <a:prstGeom prst="rect">
            <a:avLst/>
          </a:prstGeom>
          <a:effectLst>
            <a:outerShdw blurRad="63500" sx="102000" sy="102000" algn="ctr" rotWithShape="0">
              <a:prstClr val="black">
                <a:alpha val="40000"/>
              </a:prstClr>
            </a:outerShdw>
          </a:effectLst>
        </p:spPr>
      </p:pic>
    </p:spTree>
    <p:custDataLst>
      <p:tags r:id="rId1"/>
    </p:custDataLst>
    <p:extLst>
      <p:ext uri="{BB962C8B-B14F-4D97-AF65-F5344CB8AC3E}">
        <p14:creationId xmlns:p14="http://schemas.microsoft.com/office/powerpoint/2010/main" val="193858767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作者QQ：598969553            _3">
            <a:extLst>
              <a:ext uri="{FF2B5EF4-FFF2-40B4-BE49-F238E27FC236}">
                <a16:creationId xmlns:a16="http://schemas.microsoft.com/office/drawing/2014/main" id="{40AEA514-BFFF-4BE8-B8CD-71D28FBFC4E5}"/>
              </a:ext>
            </a:extLst>
          </p:cNvPr>
          <p:cNvSpPr/>
          <p:nvPr/>
        </p:nvSpPr>
        <p:spPr>
          <a:xfrm flipV="1">
            <a:off x="2805352" y="1549004"/>
            <a:ext cx="3345205" cy="944166"/>
          </a:xfrm>
          <a:custGeom>
            <a:avLst/>
            <a:gdLst>
              <a:gd name="connsiteX0" fmla="*/ 1928081 w 3856164"/>
              <a:gd name="connsiteY0" fmla="*/ 1088476 h 1088476"/>
              <a:gd name="connsiteX1" fmla="*/ 3734157 w 3856164"/>
              <a:gd name="connsiteY1" fmla="*/ 622681 h 1088476"/>
              <a:gd name="connsiteX2" fmla="*/ 3856164 w 3856164"/>
              <a:gd name="connsiteY2" fmla="*/ 543018 h 1088476"/>
              <a:gd name="connsiteX3" fmla="*/ 3500450 w 3856164"/>
              <a:gd name="connsiteY3" fmla="*/ 0 h 1088476"/>
              <a:gd name="connsiteX4" fmla="*/ 3364732 w 3856164"/>
              <a:gd name="connsiteY4" fmla="*/ 55801 h 1088476"/>
              <a:gd name="connsiteX5" fmla="*/ 1928080 w 3856164"/>
              <a:gd name="connsiteY5" fmla="*/ 301996 h 1088476"/>
              <a:gd name="connsiteX6" fmla="*/ 491428 w 3856164"/>
              <a:gd name="connsiteY6" fmla="*/ 55801 h 1088476"/>
              <a:gd name="connsiteX7" fmla="*/ 355714 w 3856164"/>
              <a:gd name="connsiteY7" fmla="*/ 2 h 1088476"/>
              <a:gd name="connsiteX8" fmla="*/ 0 w 3856164"/>
              <a:gd name="connsiteY8" fmla="*/ 543019 h 1088476"/>
              <a:gd name="connsiteX9" fmla="*/ 122006 w 3856164"/>
              <a:gd name="connsiteY9" fmla="*/ 622681 h 1088476"/>
              <a:gd name="connsiteX10" fmla="*/ 1928081 w 3856164"/>
              <a:gd name="connsiteY10" fmla="*/ 1088476 h 1088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56164" h="1088476">
                <a:moveTo>
                  <a:pt x="1928081" y="1088476"/>
                </a:moveTo>
                <a:cubicBezTo>
                  <a:pt x="2614132" y="1088476"/>
                  <a:pt x="3243354" y="913673"/>
                  <a:pt x="3734157" y="622681"/>
                </a:cubicBezTo>
                <a:lnTo>
                  <a:pt x="3856164" y="543018"/>
                </a:lnTo>
                <a:lnTo>
                  <a:pt x="3500450" y="0"/>
                </a:lnTo>
                <a:lnTo>
                  <a:pt x="3364732" y="55801"/>
                </a:lnTo>
                <a:cubicBezTo>
                  <a:pt x="2937669" y="212811"/>
                  <a:pt x="2448264" y="301996"/>
                  <a:pt x="1928080" y="301996"/>
                </a:cubicBezTo>
                <a:cubicBezTo>
                  <a:pt x="1407897" y="301996"/>
                  <a:pt x="918492" y="212811"/>
                  <a:pt x="491428" y="55801"/>
                </a:cubicBezTo>
                <a:lnTo>
                  <a:pt x="355714" y="2"/>
                </a:lnTo>
                <a:lnTo>
                  <a:pt x="0" y="543019"/>
                </a:lnTo>
                <a:lnTo>
                  <a:pt x="122006" y="622681"/>
                </a:lnTo>
                <a:cubicBezTo>
                  <a:pt x="612809" y="913673"/>
                  <a:pt x="1242030" y="1088476"/>
                  <a:pt x="1928081" y="108847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0" rIns="68562" bIns="34280" anchor="ctr"/>
          <a:lstStyle/>
          <a:p>
            <a:pPr algn="ctr">
              <a:defRPr/>
            </a:pPr>
            <a:endParaRPr lang="zh-CN" altLang="en-US" sz="1799" dirty="0"/>
          </a:p>
        </p:txBody>
      </p:sp>
      <p:sp>
        <p:nvSpPr>
          <p:cNvPr id="3" name="原创作者QQ：598969553            _4">
            <a:extLst>
              <a:ext uri="{FF2B5EF4-FFF2-40B4-BE49-F238E27FC236}">
                <a16:creationId xmlns:a16="http://schemas.microsoft.com/office/drawing/2014/main" id="{18150346-07BF-4682-A183-DD67D7849179}"/>
              </a:ext>
            </a:extLst>
          </p:cNvPr>
          <p:cNvSpPr/>
          <p:nvPr/>
        </p:nvSpPr>
        <p:spPr>
          <a:xfrm flipV="1">
            <a:off x="3132729" y="2303859"/>
            <a:ext cx="2690450" cy="723901"/>
          </a:xfrm>
          <a:custGeom>
            <a:avLst/>
            <a:gdLst>
              <a:gd name="connsiteX0" fmla="*/ 1550586 w 3101176"/>
              <a:gd name="connsiteY0" fmla="*/ 833596 h 833596"/>
              <a:gd name="connsiteX1" fmla="*/ 2987238 w 3101176"/>
              <a:gd name="connsiteY1" fmla="*/ 587401 h 833596"/>
              <a:gd name="connsiteX2" fmla="*/ 3101176 w 3101176"/>
              <a:gd name="connsiteY2" fmla="*/ 540555 h 833596"/>
              <a:gd name="connsiteX3" fmla="*/ 2747076 w 3101176"/>
              <a:gd name="connsiteY3" fmla="*/ 0 h 833596"/>
              <a:gd name="connsiteX4" fmla="*/ 2723772 w 3101176"/>
              <a:gd name="connsiteY4" fmla="*/ 7598 h 833596"/>
              <a:gd name="connsiteX5" fmla="*/ 1550586 w 3101176"/>
              <a:gd name="connsiteY5" fmla="*/ 167897 h 833596"/>
              <a:gd name="connsiteX6" fmla="*/ 377401 w 3101176"/>
              <a:gd name="connsiteY6" fmla="*/ 7598 h 833596"/>
              <a:gd name="connsiteX7" fmla="*/ 354101 w 3101176"/>
              <a:gd name="connsiteY7" fmla="*/ 2 h 833596"/>
              <a:gd name="connsiteX8" fmla="*/ 0 w 3101176"/>
              <a:gd name="connsiteY8" fmla="*/ 540557 h 833596"/>
              <a:gd name="connsiteX9" fmla="*/ 113934 w 3101176"/>
              <a:gd name="connsiteY9" fmla="*/ 587401 h 833596"/>
              <a:gd name="connsiteX10" fmla="*/ 1550586 w 3101176"/>
              <a:gd name="connsiteY10" fmla="*/ 833596 h 83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01176" h="833596">
                <a:moveTo>
                  <a:pt x="1550586" y="833596"/>
                </a:moveTo>
                <a:cubicBezTo>
                  <a:pt x="2070770" y="833596"/>
                  <a:pt x="2560175" y="744411"/>
                  <a:pt x="2987238" y="587401"/>
                </a:cubicBezTo>
                <a:lnTo>
                  <a:pt x="3101176" y="540555"/>
                </a:lnTo>
                <a:lnTo>
                  <a:pt x="2747076" y="0"/>
                </a:lnTo>
                <a:lnTo>
                  <a:pt x="2723772" y="7598"/>
                </a:lnTo>
                <a:cubicBezTo>
                  <a:pt x="2363182" y="110819"/>
                  <a:pt x="1966733" y="167897"/>
                  <a:pt x="1550586" y="167897"/>
                </a:cubicBezTo>
                <a:cubicBezTo>
                  <a:pt x="1134440" y="167897"/>
                  <a:pt x="737991" y="110819"/>
                  <a:pt x="377401" y="7598"/>
                </a:cubicBezTo>
                <a:lnTo>
                  <a:pt x="354101" y="2"/>
                </a:lnTo>
                <a:lnTo>
                  <a:pt x="0" y="540557"/>
                </a:lnTo>
                <a:lnTo>
                  <a:pt x="113934" y="587401"/>
                </a:lnTo>
                <a:cubicBezTo>
                  <a:pt x="540998" y="744411"/>
                  <a:pt x="1030403" y="833596"/>
                  <a:pt x="1550586" y="833596"/>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0" rIns="68562" bIns="34280" anchor="ctr"/>
          <a:lstStyle/>
          <a:p>
            <a:pPr algn="ctr">
              <a:defRPr/>
            </a:pPr>
            <a:endParaRPr lang="zh-CN" altLang="en-US" sz="1799"/>
          </a:p>
        </p:txBody>
      </p:sp>
      <p:sp>
        <p:nvSpPr>
          <p:cNvPr id="4" name="原创作者QQ：598969553            _5">
            <a:extLst>
              <a:ext uri="{FF2B5EF4-FFF2-40B4-BE49-F238E27FC236}">
                <a16:creationId xmlns:a16="http://schemas.microsoft.com/office/drawing/2014/main" id="{7EAF1D4E-58BC-4A61-BD25-7C7A528F0456}"/>
              </a:ext>
            </a:extLst>
          </p:cNvPr>
          <p:cNvSpPr/>
          <p:nvPr/>
        </p:nvSpPr>
        <p:spPr>
          <a:xfrm flipV="1">
            <a:off x="3460107" y="2955132"/>
            <a:ext cx="2035694" cy="645319"/>
          </a:xfrm>
          <a:custGeom>
            <a:avLst/>
            <a:gdLst>
              <a:gd name="connsiteX0" fmla="*/ 1173704 w 2347413"/>
              <a:gd name="connsiteY0" fmla="*/ 744174 h 744174"/>
              <a:gd name="connsiteX1" fmla="*/ 2346890 w 2347413"/>
              <a:gd name="connsiteY1" fmla="*/ 583875 h 744174"/>
              <a:gd name="connsiteX2" fmla="*/ 2347413 w 2347413"/>
              <a:gd name="connsiteY2" fmla="*/ 583705 h 744174"/>
              <a:gd name="connsiteX3" fmla="*/ 1965046 w 2347413"/>
              <a:gd name="connsiteY3" fmla="*/ 0 h 744174"/>
              <a:gd name="connsiteX4" fmla="*/ 1781130 w 2347413"/>
              <a:gd name="connsiteY4" fmla="*/ 32004 h 744174"/>
              <a:gd name="connsiteX5" fmla="*/ 1173703 w 2347413"/>
              <a:gd name="connsiteY5" fmla="*/ 73446 h 744174"/>
              <a:gd name="connsiteX6" fmla="*/ 566277 w 2347413"/>
              <a:gd name="connsiteY6" fmla="*/ 32004 h 744174"/>
              <a:gd name="connsiteX7" fmla="*/ 382367 w 2347413"/>
              <a:gd name="connsiteY7" fmla="*/ 1 h 744174"/>
              <a:gd name="connsiteX8" fmla="*/ 0 w 2347413"/>
              <a:gd name="connsiteY8" fmla="*/ 583706 h 744174"/>
              <a:gd name="connsiteX9" fmla="*/ 519 w 2347413"/>
              <a:gd name="connsiteY9" fmla="*/ 583875 h 744174"/>
              <a:gd name="connsiteX10" fmla="*/ 1173704 w 2347413"/>
              <a:gd name="connsiteY10" fmla="*/ 744174 h 744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7413" h="744174">
                <a:moveTo>
                  <a:pt x="1173704" y="744174"/>
                </a:moveTo>
                <a:cubicBezTo>
                  <a:pt x="1589851" y="744174"/>
                  <a:pt x="1986300" y="687095"/>
                  <a:pt x="2346890" y="583875"/>
                </a:cubicBezTo>
                <a:lnTo>
                  <a:pt x="2347413" y="583705"/>
                </a:lnTo>
                <a:lnTo>
                  <a:pt x="1965046" y="0"/>
                </a:lnTo>
                <a:lnTo>
                  <a:pt x="1781130" y="32004"/>
                </a:lnTo>
                <a:cubicBezTo>
                  <a:pt x="1584925" y="59177"/>
                  <a:pt x="1381777" y="73446"/>
                  <a:pt x="1173703" y="73446"/>
                </a:cubicBezTo>
                <a:cubicBezTo>
                  <a:pt x="965630" y="73446"/>
                  <a:pt x="762481" y="59177"/>
                  <a:pt x="566277" y="32004"/>
                </a:cubicBezTo>
                <a:lnTo>
                  <a:pt x="382367" y="1"/>
                </a:lnTo>
                <a:lnTo>
                  <a:pt x="0" y="583706"/>
                </a:lnTo>
                <a:lnTo>
                  <a:pt x="519" y="583875"/>
                </a:lnTo>
                <a:cubicBezTo>
                  <a:pt x="361109" y="687095"/>
                  <a:pt x="757558" y="744174"/>
                  <a:pt x="1173704" y="74417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0" rIns="68562" bIns="34280" anchor="ctr"/>
          <a:lstStyle/>
          <a:p>
            <a:pPr algn="ctr">
              <a:defRPr/>
            </a:pPr>
            <a:endParaRPr lang="zh-CN" altLang="en-US" sz="1799" dirty="0"/>
          </a:p>
        </p:txBody>
      </p:sp>
      <p:sp>
        <p:nvSpPr>
          <p:cNvPr id="5" name="原创作者QQ：598969553            _6">
            <a:extLst>
              <a:ext uri="{FF2B5EF4-FFF2-40B4-BE49-F238E27FC236}">
                <a16:creationId xmlns:a16="http://schemas.microsoft.com/office/drawing/2014/main" id="{8C7E727D-D676-4C70-B45B-DF170C2FD86F}"/>
              </a:ext>
            </a:extLst>
          </p:cNvPr>
          <p:cNvSpPr/>
          <p:nvPr/>
        </p:nvSpPr>
        <p:spPr>
          <a:xfrm flipV="1">
            <a:off x="3819627" y="3609976"/>
            <a:ext cx="1315463" cy="1063229"/>
          </a:xfrm>
          <a:custGeom>
            <a:avLst/>
            <a:gdLst>
              <a:gd name="connsiteX0" fmla="*/ 758246 w 1516499"/>
              <a:gd name="connsiteY0" fmla="*/ 1225201 h 1225201"/>
              <a:gd name="connsiteX1" fmla="*/ 1365673 w 1516499"/>
              <a:gd name="connsiteY1" fmla="*/ 1183759 h 1225201"/>
              <a:gd name="connsiteX2" fmla="*/ 1516499 w 1516499"/>
              <a:gd name="connsiteY2" fmla="*/ 1157513 h 1225201"/>
              <a:gd name="connsiteX3" fmla="*/ 758249 w 1516499"/>
              <a:gd name="connsiteY3" fmla="*/ 0 h 1225201"/>
              <a:gd name="connsiteX4" fmla="*/ 0 w 1516499"/>
              <a:gd name="connsiteY4" fmla="*/ 1157514 h 1225201"/>
              <a:gd name="connsiteX5" fmla="*/ 150820 w 1516499"/>
              <a:gd name="connsiteY5" fmla="*/ 1183759 h 1225201"/>
              <a:gd name="connsiteX6" fmla="*/ 758246 w 1516499"/>
              <a:gd name="connsiteY6" fmla="*/ 1225201 h 1225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6499" h="1225201">
                <a:moveTo>
                  <a:pt x="758246" y="1225201"/>
                </a:moveTo>
                <a:cubicBezTo>
                  <a:pt x="966320" y="1225201"/>
                  <a:pt x="1169468" y="1210932"/>
                  <a:pt x="1365673" y="1183759"/>
                </a:cubicBezTo>
                <a:lnTo>
                  <a:pt x="1516499" y="1157513"/>
                </a:lnTo>
                <a:lnTo>
                  <a:pt x="758249" y="0"/>
                </a:lnTo>
                <a:lnTo>
                  <a:pt x="0" y="1157514"/>
                </a:lnTo>
                <a:lnTo>
                  <a:pt x="150820" y="1183759"/>
                </a:lnTo>
                <a:cubicBezTo>
                  <a:pt x="347024" y="1210932"/>
                  <a:pt x="550173" y="1225201"/>
                  <a:pt x="758246" y="1225201"/>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0" rIns="68562" bIns="34280" anchor="ctr"/>
          <a:lstStyle/>
          <a:p>
            <a:pPr algn="ctr">
              <a:defRPr/>
            </a:pPr>
            <a:endParaRPr lang="zh-CN" altLang="en-US" sz="1799"/>
          </a:p>
        </p:txBody>
      </p:sp>
      <p:grpSp>
        <p:nvGrpSpPr>
          <p:cNvPr id="6" name="原创作者QQ：598969553            _7">
            <a:extLst>
              <a:ext uri="{FF2B5EF4-FFF2-40B4-BE49-F238E27FC236}">
                <a16:creationId xmlns:a16="http://schemas.microsoft.com/office/drawing/2014/main" id="{78599CA5-EFDC-4ED0-A0D3-E6800F4B3B0D}"/>
              </a:ext>
            </a:extLst>
          </p:cNvPr>
          <p:cNvGrpSpPr>
            <a:grpSpLocks noChangeAspect="1"/>
          </p:cNvGrpSpPr>
          <p:nvPr/>
        </p:nvGrpSpPr>
        <p:grpSpPr>
          <a:xfrm>
            <a:off x="4310315" y="1748362"/>
            <a:ext cx="281068" cy="278206"/>
            <a:chOff x="6967126" y="4092464"/>
            <a:chExt cx="453105" cy="448433"/>
          </a:xfrm>
          <a:solidFill>
            <a:srgbClr val="FDFDFD"/>
          </a:solidFill>
          <a:effectLst/>
        </p:grpSpPr>
        <p:sp>
          <p:nvSpPr>
            <p:cNvPr id="7" name="Freeform 136">
              <a:extLst>
                <a:ext uri="{FF2B5EF4-FFF2-40B4-BE49-F238E27FC236}">
                  <a16:creationId xmlns:a16="http://schemas.microsoft.com/office/drawing/2014/main" id="{F6521FF5-6189-430B-A5BB-B240C2F5EB26}"/>
                </a:ext>
              </a:extLst>
            </p:cNvPr>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a:solidFill>
                  <a:prstClr val="black"/>
                </a:solidFill>
              </a:endParaRPr>
            </a:p>
          </p:txBody>
        </p:sp>
        <p:sp>
          <p:nvSpPr>
            <p:cNvPr id="8" name="Freeform 137">
              <a:extLst>
                <a:ext uri="{FF2B5EF4-FFF2-40B4-BE49-F238E27FC236}">
                  <a16:creationId xmlns:a16="http://schemas.microsoft.com/office/drawing/2014/main" id="{18223149-85AB-4186-A9C8-C40E21C9159A}"/>
                </a:ext>
              </a:extLst>
            </p:cNvPr>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a:solidFill>
                  <a:prstClr val="black"/>
                </a:solidFill>
              </a:endParaRPr>
            </a:p>
          </p:txBody>
        </p:sp>
      </p:grpSp>
      <p:grpSp>
        <p:nvGrpSpPr>
          <p:cNvPr id="9" name="原创作者QQ：598969553            _8">
            <a:extLst>
              <a:ext uri="{FF2B5EF4-FFF2-40B4-BE49-F238E27FC236}">
                <a16:creationId xmlns:a16="http://schemas.microsoft.com/office/drawing/2014/main" id="{737A8925-EAA4-4B25-B6C4-0D1449922208}"/>
              </a:ext>
            </a:extLst>
          </p:cNvPr>
          <p:cNvGrpSpPr>
            <a:grpSpLocks noChangeAspect="1"/>
          </p:cNvGrpSpPr>
          <p:nvPr/>
        </p:nvGrpSpPr>
        <p:grpSpPr>
          <a:xfrm>
            <a:off x="4304443" y="2454685"/>
            <a:ext cx="395881" cy="300835"/>
            <a:chOff x="4268086" y="4221191"/>
            <a:chExt cx="509646" cy="387231"/>
          </a:xfrm>
          <a:solidFill>
            <a:schemeClr val="bg1"/>
          </a:solidFill>
          <a:effectLst/>
        </p:grpSpPr>
        <p:sp>
          <p:nvSpPr>
            <p:cNvPr id="10" name="Freeform 20">
              <a:extLst>
                <a:ext uri="{FF2B5EF4-FFF2-40B4-BE49-F238E27FC236}">
                  <a16:creationId xmlns:a16="http://schemas.microsoft.com/office/drawing/2014/main" id="{D74F64C7-9783-42B7-A8A9-FEF4BE98F262}"/>
                </a:ext>
              </a:extLst>
            </p:cNvPr>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500" dirty="0">
                <a:solidFill>
                  <a:prstClr val="black"/>
                </a:solidFill>
              </a:endParaRPr>
            </a:p>
          </p:txBody>
        </p:sp>
        <p:sp>
          <p:nvSpPr>
            <p:cNvPr id="11" name="Freeform 21">
              <a:extLst>
                <a:ext uri="{FF2B5EF4-FFF2-40B4-BE49-F238E27FC236}">
                  <a16:creationId xmlns:a16="http://schemas.microsoft.com/office/drawing/2014/main" id="{ABE84D5C-DD16-4215-8B20-4CAB219EAAA9}"/>
                </a:ext>
              </a:extLst>
            </p:cNvPr>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500" dirty="0">
                <a:solidFill>
                  <a:prstClr val="black"/>
                </a:solidFill>
              </a:endParaRPr>
            </a:p>
          </p:txBody>
        </p:sp>
      </p:grpSp>
      <p:grpSp>
        <p:nvGrpSpPr>
          <p:cNvPr id="12" name="原创作者QQ：598969553            _9">
            <a:extLst>
              <a:ext uri="{FF2B5EF4-FFF2-40B4-BE49-F238E27FC236}">
                <a16:creationId xmlns:a16="http://schemas.microsoft.com/office/drawing/2014/main" id="{07E17D53-B2C5-48E5-9561-8BE0A6A6CB14}"/>
              </a:ext>
            </a:extLst>
          </p:cNvPr>
          <p:cNvGrpSpPr>
            <a:grpSpLocks noChangeAspect="1"/>
          </p:cNvGrpSpPr>
          <p:nvPr/>
        </p:nvGrpSpPr>
        <p:grpSpPr>
          <a:xfrm>
            <a:off x="4336935" y="3097250"/>
            <a:ext cx="268535" cy="300350"/>
            <a:chOff x="5999255" y="3275006"/>
            <a:chExt cx="402656" cy="450303"/>
          </a:xfrm>
          <a:solidFill>
            <a:srgbClr val="FDFDFD"/>
          </a:solidFill>
          <a:effectLst/>
        </p:grpSpPr>
        <p:sp>
          <p:nvSpPr>
            <p:cNvPr id="13" name="Freeform 108">
              <a:extLst>
                <a:ext uri="{FF2B5EF4-FFF2-40B4-BE49-F238E27FC236}">
                  <a16:creationId xmlns:a16="http://schemas.microsoft.com/office/drawing/2014/main" id="{A8B22D9C-7537-455E-A7E7-B0220A049E27}"/>
                </a:ext>
              </a:extLst>
            </p:cNvPr>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a:solidFill>
                  <a:prstClr val="black"/>
                </a:solidFill>
              </a:endParaRPr>
            </a:p>
          </p:txBody>
        </p:sp>
        <p:sp>
          <p:nvSpPr>
            <p:cNvPr id="14" name="Freeform 109">
              <a:extLst>
                <a:ext uri="{FF2B5EF4-FFF2-40B4-BE49-F238E27FC236}">
                  <a16:creationId xmlns:a16="http://schemas.microsoft.com/office/drawing/2014/main" id="{35C3092F-4D16-4A8E-8CE8-B73A3F102CA9}"/>
                </a:ext>
              </a:extLst>
            </p:cNvPr>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a:solidFill>
                  <a:prstClr val="black"/>
                </a:solidFill>
              </a:endParaRPr>
            </a:p>
          </p:txBody>
        </p:sp>
        <p:sp>
          <p:nvSpPr>
            <p:cNvPr id="15" name="Freeform 110">
              <a:extLst>
                <a:ext uri="{FF2B5EF4-FFF2-40B4-BE49-F238E27FC236}">
                  <a16:creationId xmlns:a16="http://schemas.microsoft.com/office/drawing/2014/main" id="{4A8B7F01-CC4E-4F7F-9AAC-33F82651505C}"/>
                </a:ext>
              </a:extLst>
            </p:cNvPr>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a:solidFill>
                  <a:prstClr val="black"/>
                </a:solidFill>
              </a:endParaRPr>
            </a:p>
          </p:txBody>
        </p:sp>
        <p:sp>
          <p:nvSpPr>
            <p:cNvPr id="16" name="Freeform 111">
              <a:extLst>
                <a:ext uri="{FF2B5EF4-FFF2-40B4-BE49-F238E27FC236}">
                  <a16:creationId xmlns:a16="http://schemas.microsoft.com/office/drawing/2014/main" id="{AB727BC6-CCF9-4AAF-B2B2-CD652308D24B}"/>
                </a:ext>
              </a:extLst>
            </p:cNvPr>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a:solidFill>
                  <a:prstClr val="black"/>
                </a:solidFill>
              </a:endParaRPr>
            </a:p>
          </p:txBody>
        </p:sp>
        <p:sp>
          <p:nvSpPr>
            <p:cNvPr id="17" name="Freeform 112">
              <a:extLst>
                <a:ext uri="{FF2B5EF4-FFF2-40B4-BE49-F238E27FC236}">
                  <a16:creationId xmlns:a16="http://schemas.microsoft.com/office/drawing/2014/main" id="{429EF0A1-E904-4B4B-BED7-266B0872B0FC}"/>
                </a:ext>
              </a:extLst>
            </p:cNvPr>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a:solidFill>
                  <a:prstClr val="black"/>
                </a:solidFill>
              </a:endParaRPr>
            </a:p>
          </p:txBody>
        </p:sp>
      </p:grpSp>
      <p:grpSp>
        <p:nvGrpSpPr>
          <p:cNvPr id="18" name="原创作者QQ：598969553            _10">
            <a:extLst>
              <a:ext uri="{FF2B5EF4-FFF2-40B4-BE49-F238E27FC236}">
                <a16:creationId xmlns:a16="http://schemas.microsoft.com/office/drawing/2014/main" id="{78CD3D51-8C0E-43DC-B5A3-36CFEC68AFF5}"/>
              </a:ext>
            </a:extLst>
          </p:cNvPr>
          <p:cNvGrpSpPr/>
          <p:nvPr/>
        </p:nvGrpSpPr>
        <p:grpSpPr>
          <a:xfrm>
            <a:off x="4316647" y="3819621"/>
            <a:ext cx="313230" cy="354323"/>
            <a:chOff x="4994016" y="4872552"/>
            <a:chExt cx="406393" cy="459645"/>
          </a:xfrm>
          <a:solidFill>
            <a:schemeClr val="bg1"/>
          </a:solidFill>
          <a:effectLst/>
        </p:grpSpPr>
        <p:sp>
          <p:nvSpPr>
            <p:cNvPr id="19" name="Freeform 148">
              <a:extLst>
                <a:ext uri="{FF2B5EF4-FFF2-40B4-BE49-F238E27FC236}">
                  <a16:creationId xmlns:a16="http://schemas.microsoft.com/office/drawing/2014/main" id="{76EB12E2-ACE5-40A8-8C85-B3D6EACE2E5E}"/>
                </a:ext>
              </a:extLst>
            </p:cNvPr>
            <p:cNvSpPr>
              <a:spLocks noEditPoints="1"/>
            </p:cNvSpPr>
            <p:nvPr/>
          </p:nvSpPr>
          <p:spPr bwMode="auto">
            <a:xfrm>
              <a:off x="5049136" y="4872552"/>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a:solidFill>
                  <a:prstClr val="black"/>
                </a:solidFill>
              </a:endParaRPr>
            </a:p>
          </p:txBody>
        </p:sp>
        <p:sp>
          <p:nvSpPr>
            <p:cNvPr id="20" name="Freeform 149">
              <a:extLst>
                <a:ext uri="{FF2B5EF4-FFF2-40B4-BE49-F238E27FC236}">
                  <a16:creationId xmlns:a16="http://schemas.microsoft.com/office/drawing/2014/main" id="{508F971F-C864-480A-AE7C-E82E56A23185}"/>
                </a:ext>
              </a:extLst>
            </p:cNvPr>
            <p:cNvSpPr>
              <a:spLocks noEditPoints="1"/>
            </p:cNvSpPr>
            <p:nvPr/>
          </p:nvSpPr>
          <p:spPr bwMode="auto">
            <a:xfrm>
              <a:off x="4994016" y="5104243"/>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a:solidFill>
                  <a:prstClr val="black"/>
                </a:solidFill>
              </a:endParaRPr>
            </a:p>
          </p:txBody>
        </p:sp>
        <p:sp>
          <p:nvSpPr>
            <p:cNvPr id="21" name="Oval 150">
              <a:extLst>
                <a:ext uri="{FF2B5EF4-FFF2-40B4-BE49-F238E27FC236}">
                  <a16:creationId xmlns:a16="http://schemas.microsoft.com/office/drawing/2014/main" id="{8A19060D-6A14-4235-B7C0-0E51C0A4AED9}"/>
                </a:ext>
              </a:extLst>
            </p:cNvPr>
            <p:cNvSpPr>
              <a:spLocks noChangeArrowheads="1"/>
            </p:cNvSpPr>
            <p:nvPr/>
          </p:nvSpPr>
          <p:spPr bwMode="auto">
            <a:xfrm>
              <a:off x="5091176" y="5199535"/>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a:solidFill>
                  <a:prstClr val="black"/>
                </a:solidFill>
              </a:endParaRPr>
            </a:p>
          </p:txBody>
        </p:sp>
      </p:grpSp>
      <p:grpSp>
        <p:nvGrpSpPr>
          <p:cNvPr id="22" name="原创作者QQ：598969553            _11">
            <a:extLst>
              <a:ext uri="{FF2B5EF4-FFF2-40B4-BE49-F238E27FC236}">
                <a16:creationId xmlns:a16="http://schemas.microsoft.com/office/drawing/2014/main" id="{652ABC91-DA5C-483F-B846-86B1DC7D3F80}"/>
              </a:ext>
            </a:extLst>
          </p:cNvPr>
          <p:cNvGrpSpPr>
            <a:grpSpLocks/>
          </p:cNvGrpSpPr>
          <p:nvPr/>
        </p:nvGrpSpPr>
        <p:grpSpPr bwMode="auto">
          <a:xfrm>
            <a:off x="66094" y="1864519"/>
            <a:ext cx="2411881" cy="751420"/>
            <a:chOff x="-413508" y="670692"/>
            <a:chExt cx="2412076" cy="750219"/>
          </a:xfrm>
        </p:grpSpPr>
        <p:sp>
          <p:nvSpPr>
            <p:cNvPr id="23" name="TextBox 27">
              <a:extLst>
                <a:ext uri="{FF2B5EF4-FFF2-40B4-BE49-F238E27FC236}">
                  <a16:creationId xmlns:a16="http://schemas.microsoft.com/office/drawing/2014/main" id="{224F3B8F-D5C9-4703-8BFA-BC9A573C5DEC}"/>
                </a:ext>
              </a:extLst>
            </p:cNvPr>
            <p:cNvSpPr txBox="1">
              <a:spLocks noChangeArrowheads="1"/>
            </p:cNvSpPr>
            <p:nvPr/>
          </p:nvSpPr>
          <p:spPr bwMode="auto">
            <a:xfrm>
              <a:off x="1198531" y="670692"/>
              <a:ext cx="800037" cy="276471"/>
            </a:xfrm>
            <a:prstGeom prst="rect">
              <a:avLst/>
            </a:prstGeom>
            <a:noFill/>
            <a:ln w="9525">
              <a:noFill/>
              <a:miter lim="800000"/>
              <a:headEnd/>
              <a:tailEnd/>
            </a:ln>
          </p:spPr>
          <p:txBody>
            <a:bodyPr wrap="none">
              <a:spAutoFit/>
            </a:bodyPr>
            <a:lstStyle/>
            <a:p>
              <a:pPr algn="r"/>
              <a:r>
                <a:rPr lang="zh-CN" altLang="en-US" sz="1200" dirty="0">
                  <a:solidFill>
                    <a:schemeClr val="bg1">
                      <a:lumMod val="50000"/>
                    </a:schemeClr>
                  </a:solidFill>
                  <a:latin typeface="Arial Rounded MT Bold" pitchFamily="34" charset="0"/>
                </a:rPr>
                <a:t>添加标题</a:t>
              </a:r>
            </a:p>
          </p:txBody>
        </p:sp>
        <p:sp>
          <p:nvSpPr>
            <p:cNvPr id="24" name="TextBox 28">
              <a:extLst>
                <a:ext uri="{FF2B5EF4-FFF2-40B4-BE49-F238E27FC236}">
                  <a16:creationId xmlns:a16="http://schemas.microsoft.com/office/drawing/2014/main" id="{CD9C5394-09F0-4E68-9325-C5805E2E3C8E}"/>
                </a:ext>
              </a:extLst>
            </p:cNvPr>
            <p:cNvSpPr txBox="1">
              <a:spLocks noChangeArrowheads="1"/>
            </p:cNvSpPr>
            <p:nvPr/>
          </p:nvSpPr>
          <p:spPr bwMode="auto">
            <a:xfrm>
              <a:off x="-413508" y="914048"/>
              <a:ext cx="2412076" cy="506863"/>
            </a:xfrm>
            <a:prstGeom prst="rect">
              <a:avLst/>
            </a:prstGeom>
            <a:noFill/>
            <a:ln w="9525">
              <a:noFill/>
              <a:miter lim="800000"/>
              <a:headEnd/>
              <a:tailEnd/>
            </a:ln>
          </p:spPr>
          <p:txBody>
            <a:bodyPr>
              <a:spAutoFit/>
            </a:bodyPr>
            <a:lstStyle/>
            <a:p>
              <a:pPr algn="r"/>
              <a:r>
                <a:rPr lang="zh-CN" altLang="en-US" sz="900" dirty="0">
                  <a:solidFill>
                    <a:schemeClr val="bg1">
                      <a:lumMod val="50000"/>
                    </a:schemeClr>
                  </a:solidFill>
                  <a:latin typeface="华文细黑" pitchFamily="2" charset="-122"/>
                  <a:ea typeface="华文细黑" pitchFamily="2" charset="-122"/>
                </a:rPr>
                <a:t>在此添加有关人教学课件的相关描述性的文字在此添加有关人教学课件的相关描述性的文字</a:t>
              </a:r>
              <a:endParaRPr lang="zh-CN" altLang="en-US" sz="900" dirty="0">
                <a:solidFill>
                  <a:schemeClr val="bg1">
                    <a:lumMod val="50000"/>
                  </a:schemeClr>
                </a:solidFill>
                <a:latin typeface="Segoe UI Light" pitchFamily="34" charset="0"/>
              </a:endParaRPr>
            </a:p>
          </p:txBody>
        </p:sp>
      </p:grpSp>
      <p:grpSp>
        <p:nvGrpSpPr>
          <p:cNvPr id="25" name="原创作者QQ：598969553            _12">
            <a:extLst>
              <a:ext uri="{FF2B5EF4-FFF2-40B4-BE49-F238E27FC236}">
                <a16:creationId xmlns:a16="http://schemas.microsoft.com/office/drawing/2014/main" id="{743D4B57-33DE-4B93-B237-CCA02D420A1C}"/>
              </a:ext>
            </a:extLst>
          </p:cNvPr>
          <p:cNvGrpSpPr>
            <a:grpSpLocks/>
          </p:cNvGrpSpPr>
          <p:nvPr/>
        </p:nvGrpSpPr>
        <p:grpSpPr bwMode="auto">
          <a:xfrm>
            <a:off x="66094" y="3406379"/>
            <a:ext cx="2411881" cy="750929"/>
            <a:chOff x="-413508" y="670692"/>
            <a:chExt cx="2412076" cy="751242"/>
          </a:xfrm>
        </p:grpSpPr>
        <p:sp>
          <p:nvSpPr>
            <p:cNvPr id="26" name="TextBox 27">
              <a:extLst>
                <a:ext uri="{FF2B5EF4-FFF2-40B4-BE49-F238E27FC236}">
                  <a16:creationId xmlns:a16="http://schemas.microsoft.com/office/drawing/2014/main" id="{44843FF1-3DFE-4333-BF28-F658C6E77648}"/>
                </a:ext>
              </a:extLst>
            </p:cNvPr>
            <p:cNvSpPr txBox="1">
              <a:spLocks noChangeArrowheads="1"/>
            </p:cNvSpPr>
            <p:nvPr/>
          </p:nvSpPr>
          <p:spPr bwMode="auto">
            <a:xfrm>
              <a:off x="1198531" y="670692"/>
              <a:ext cx="800037" cy="277029"/>
            </a:xfrm>
            <a:prstGeom prst="rect">
              <a:avLst/>
            </a:prstGeom>
            <a:noFill/>
            <a:ln w="9525">
              <a:noFill/>
              <a:miter lim="800000"/>
              <a:headEnd/>
              <a:tailEnd/>
            </a:ln>
          </p:spPr>
          <p:txBody>
            <a:bodyPr wrap="none">
              <a:spAutoFit/>
            </a:bodyPr>
            <a:lstStyle/>
            <a:p>
              <a:pPr algn="r"/>
              <a:r>
                <a:rPr lang="zh-CN" altLang="en-US" sz="1200" dirty="0">
                  <a:solidFill>
                    <a:schemeClr val="bg1">
                      <a:lumMod val="50000"/>
                    </a:schemeClr>
                  </a:solidFill>
                  <a:latin typeface="Arial Rounded MT Bold" pitchFamily="34" charset="0"/>
                </a:rPr>
                <a:t>添加标题</a:t>
              </a:r>
            </a:p>
          </p:txBody>
        </p:sp>
        <p:sp>
          <p:nvSpPr>
            <p:cNvPr id="27" name="TextBox 28">
              <a:extLst>
                <a:ext uri="{FF2B5EF4-FFF2-40B4-BE49-F238E27FC236}">
                  <a16:creationId xmlns:a16="http://schemas.microsoft.com/office/drawing/2014/main" id="{3D8E5269-FFF8-4D1F-887B-31F9F19A06D0}"/>
                </a:ext>
              </a:extLst>
            </p:cNvPr>
            <p:cNvSpPr txBox="1">
              <a:spLocks noChangeArrowheads="1"/>
            </p:cNvSpPr>
            <p:nvPr/>
          </p:nvSpPr>
          <p:spPr bwMode="auto">
            <a:xfrm>
              <a:off x="-413508" y="914048"/>
              <a:ext cx="2412076" cy="507886"/>
            </a:xfrm>
            <a:prstGeom prst="rect">
              <a:avLst/>
            </a:prstGeom>
            <a:noFill/>
            <a:ln w="9525">
              <a:noFill/>
              <a:miter lim="800000"/>
              <a:headEnd/>
              <a:tailEnd/>
            </a:ln>
          </p:spPr>
          <p:txBody>
            <a:bodyPr>
              <a:spAutoFit/>
            </a:bodyPr>
            <a:lstStyle/>
            <a:p>
              <a:pPr algn="r"/>
              <a:r>
                <a:rPr lang="zh-CN" altLang="en-US" sz="900" dirty="0">
                  <a:solidFill>
                    <a:schemeClr val="bg1">
                      <a:lumMod val="50000"/>
                    </a:schemeClr>
                  </a:solidFill>
                  <a:latin typeface="华文细黑" pitchFamily="2" charset="-122"/>
                  <a:ea typeface="华文细黑" pitchFamily="2" charset="-122"/>
                </a:rPr>
                <a:t>在此添加有关人教学课件的相关描述性的文字在此添加有关人教学课件的相关描述性的文字</a:t>
              </a:r>
              <a:endParaRPr lang="zh-CN" altLang="en-US" sz="900" dirty="0">
                <a:solidFill>
                  <a:schemeClr val="bg1">
                    <a:lumMod val="50000"/>
                  </a:schemeClr>
                </a:solidFill>
                <a:latin typeface="Segoe UI Light" pitchFamily="34" charset="0"/>
              </a:endParaRPr>
            </a:p>
          </p:txBody>
        </p:sp>
      </p:grpSp>
      <p:sp>
        <p:nvSpPr>
          <p:cNvPr id="28" name="原创作者QQ：598969553            _13">
            <a:extLst>
              <a:ext uri="{FF2B5EF4-FFF2-40B4-BE49-F238E27FC236}">
                <a16:creationId xmlns:a16="http://schemas.microsoft.com/office/drawing/2014/main" id="{B30ED63C-68DA-4FD7-B7CC-EA4292CD432D}"/>
              </a:ext>
            </a:extLst>
          </p:cNvPr>
          <p:cNvSpPr txBox="1">
            <a:spLocks noChangeArrowheads="1"/>
          </p:cNvSpPr>
          <p:nvPr/>
        </p:nvSpPr>
        <p:spPr bwMode="auto">
          <a:xfrm>
            <a:off x="6356507" y="1864519"/>
            <a:ext cx="753826" cy="253840"/>
          </a:xfrm>
          <a:prstGeom prst="rect">
            <a:avLst/>
          </a:prstGeom>
          <a:noFill/>
          <a:ln w="9525">
            <a:noFill/>
            <a:miter lim="800000"/>
            <a:headEnd/>
            <a:tailEnd/>
          </a:ln>
        </p:spPr>
        <p:txBody>
          <a:bodyPr wrap="none" lIns="68562" tIns="34280" rIns="68562" bIns="34280">
            <a:spAutoFit/>
          </a:bodyPr>
          <a:lstStyle/>
          <a:p>
            <a:r>
              <a:rPr lang="zh-CN" altLang="en-US" sz="1200" dirty="0">
                <a:solidFill>
                  <a:schemeClr val="bg1">
                    <a:lumMod val="50000"/>
                  </a:schemeClr>
                </a:solidFill>
                <a:latin typeface="Arial Rounded MT Bold" pitchFamily="34" charset="0"/>
              </a:rPr>
              <a:t>添加标题</a:t>
            </a:r>
          </a:p>
        </p:txBody>
      </p:sp>
      <p:sp>
        <p:nvSpPr>
          <p:cNvPr id="29" name="原创作者QQ：598969553            _14">
            <a:extLst>
              <a:ext uri="{FF2B5EF4-FFF2-40B4-BE49-F238E27FC236}">
                <a16:creationId xmlns:a16="http://schemas.microsoft.com/office/drawing/2014/main" id="{CFE9FCD1-64B6-4E41-8B10-79679F85AD4C}"/>
              </a:ext>
            </a:extLst>
          </p:cNvPr>
          <p:cNvSpPr txBox="1">
            <a:spLocks noChangeArrowheads="1"/>
          </p:cNvSpPr>
          <p:nvPr/>
        </p:nvSpPr>
        <p:spPr bwMode="auto">
          <a:xfrm>
            <a:off x="6356508" y="2108598"/>
            <a:ext cx="2411881" cy="484600"/>
          </a:xfrm>
          <a:prstGeom prst="rect">
            <a:avLst/>
          </a:prstGeom>
          <a:noFill/>
          <a:ln w="9525">
            <a:noFill/>
            <a:miter lim="800000"/>
            <a:headEnd/>
            <a:tailEnd/>
          </a:ln>
        </p:spPr>
        <p:txBody>
          <a:bodyPr lIns="68562" tIns="34280" rIns="68562" bIns="34280">
            <a:spAutoFit/>
          </a:bodyPr>
          <a:lstStyle/>
          <a:p>
            <a:r>
              <a:rPr lang="zh-CN" altLang="en-US" sz="900" dirty="0">
                <a:solidFill>
                  <a:schemeClr val="bg1">
                    <a:lumMod val="50000"/>
                  </a:schemeClr>
                </a:solidFill>
                <a:latin typeface="华文细黑" pitchFamily="2" charset="-122"/>
                <a:ea typeface="华文细黑" pitchFamily="2" charset="-122"/>
              </a:rPr>
              <a:t>在此添加有关人教学课件的相关描述性的文字在此添加有关人教学课件的相关描述性的文字</a:t>
            </a:r>
            <a:endParaRPr lang="zh-CN" altLang="en-US" sz="900" dirty="0">
              <a:solidFill>
                <a:schemeClr val="bg1">
                  <a:lumMod val="50000"/>
                </a:schemeClr>
              </a:solidFill>
              <a:latin typeface="Segoe UI Light" pitchFamily="34" charset="0"/>
            </a:endParaRPr>
          </a:p>
        </p:txBody>
      </p:sp>
      <p:sp>
        <p:nvSpPr>
          <p:cNvPr id="30" name="原创作者QQ：598969553            _15">
            <a:extLst>
              <a:ext uri="{FF2B5EF4-FFF2-40B4-BE49-F238E27FC236}">
                <a16:creationId xmlns:a16="http://schemas.microsoft.com/office/drawing/2014/main" id="{518065DB-9E63-4BCD-A1AF-869CA0A2A8C7}"/>
              </a:ext>
            </a:extLst>
          </p:cNvPr>
          <p:cNvSpPr txBox="1">
            <a:spLocks noChangeArrowheads="1"/>
          </p:cNvSpPr>
          <p:nvPr/>
        </p:nvSpPr>
        <p:spPr bwMode="auto">
          <a:xfrm>
            <a:off x="6356507" y="3406379"/>
            <a:ext cx="753826" cy="253840"/>
          </a:xfrm>
          <a:prstGeom prst="rect">
            <a:avLst/>
          </a:prstGeom>
          <a:noFill/>
          <a:ln w="9525">
            <a:noFill/>
            <a:miter lim="800000"/>
            <a:headEnd/>
            <a:tailEnd/>
          </a:ln>
        </p:spPr>
        <p:txBody>
          <a:bodyPr wrap="none" lIns="68562" tIns="34280" rIns="68562" bIns="34280">
            <a:spAutoFit/>
          </a:bodyPr>
          <a:lstStyle/>
          <a:p>
            <a:r>
              <a:rPr lang="zh-CN" altLang="en-US" sz="1200" dirty="0">
                <a:solidFill>
                  <a:schemeClr val="bg1">
                    <a:lumMod val="50000"/>
                  </a:schemeClr>
                </a:solidFill>
                <a:latin typeface="Arial Rounded MT Bold" pitchFamily="34" charset="0"/>
              </a:rPr>
              <a:t>添加标题</a:t>
            </a:r>
          </a:p>
        </p:txBody>
      </p:sp>
      <p:sp>
        <p:nvSpPr>
          <p:cNvPr id="31" name="原创作者QQ：598969553            _16">
            <a:extLst>
              <a:ext uri="{FF2B5EF4-FFF2-40B4-BE49-F238E27FC236}">
                <a16:creationId xmlns:a16="http://schemas.microsoft.com/office/drawing/2014/main" id="{F19C7FC3-131B-40E1-8464-0543FE1044C1}"/>
              </a:ext>
            </a:extLst>
          </p:cNvPr>
          <p:cNvSpPr txBox="1">
            <a:spLocks noChangeArrowheads="1"/>
          </p:cNvSpPr>
          <p:nvPr/>
        </p:nvSpPr>
        <p:spPr bwMode="auto">
          <a:xfrm>
            <a:off x="6356508" y="3649267"/>
            <a:ext cx="2411881" cy="484600"/>
          </a:xfrm>
          <a:prstGeom prst="rect">
            <a:avLst/>
          </a:prstGeom>
          <a:noFill/>
          <a:ln w="9525">
            <a:noFill/>
            <a:miter lim="800000"/>
            <a:headEnd/>
            <a:tailEnd/>
          </a:ln>
        </p:spPr>
        <p:txBody>
          <a:bodyPr lIns="68562" tIns="34280" rIns="68562" bIns="34280">
            <a:spAutoFit/>
          </a:bodyPr>
          <a:lstStyle/>
          <a:p>
            <a:r>
              <a:rPr lang="zh-CN" altLang="en-US" sz="900" dirty="0">
                <a:solidFill>
                  <a:schemeClr val="bg1">
                    <a:lumMod val="50000"/>
                  </a:schemeClr>
                </a:solidFill>
                <a:latin typeface="华文细黑" pitchFamily="2" charset="-122"/>
                <a:ea typeface="华文细黑" pitchFamily="2" charset="-122"/>
              </a:rPr>
              <a:t>在此添加有关人教学课件的相关描述性的文字在此添加有关人教学课件的相关描述性的文字</a:t>
            </a:r>
            <a:endParaRPr lang="zh-CN" altLang="en-US" sz="900" dirty="0">
              <a:solidFill>
                <a:schemeClr val="bg1">
                  <a:lumMod val="50000"/>
                </a:schemeClr>
              </a:solidFill>
              <a:latin typeface="Segoe UI Light" pitchFamily="34" charset="0"/>
            </a:endParaRPr>
          </a:p>
        </p:txBody>
      </p:sp>
    </p:spTree>
    <p:extLst>
      <p:ext uri="{BB962C8B-B14F-4D97-AF65-F5344CB8AC3E}">
        <p14:creationId xmlns:p14="http://schemas.microsoft.com/office/powerpoint/2010/main" val="289582097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4.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15.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7.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18.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9.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21.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4.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2"/>
</p:tagLst>
</file>

<file path=ppt/theme/theme1.xml><?xml version="1.0" encoding="utf-8"?>
<a:theme xmlns:a="http://schemas.openxmlformats.org/drawingml/2006/main" name="Office 主题​​">
  <a:themeElements>
    <a:clrScheme name="黄色">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Office Theme</Template>
  <TotalTime>14</TotalTime>
  <Words>2102</Words>
  <Application>Microsoft Office PowerPoint</Application>
  <PresentationFormat>全屏显示(16:9)</PresentationFormat>
  <Paragraphs>253</Paragraphs>
  <Slides>25</Slides>
  <Notes>25</Notes>
  <HiddenSlides>0</HiddenSlides>
  <MMClips>1</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25</vt:i4>
      </vt:variant>
    </vt:vector>
  </HeadingPairs>
  <TitlesOfParts>
    <vt:vector size="38" baseType="lpstr">
      <vt:lpstr>Roboto Light</vt:lpstr>
      <vt:lpstr>Simply City Light</vt:lpstr>
      <vt:lpstr>等线</vt:lpstr>
      <vt:lpstr>华文细黑</vt:lpstr>
      <vt:lpstr>微软雅黑</vt:lpstr>
      <vt:lpstr>Agency FB</vt:lpstr>
      <vt:lpstr>Arial</vt:lpstr>
      <vt:lpstr>Arial Rounded MT Bold</vt:lpstr>
      <vt:lpstr>Calibri</vt:lpstr>
      <vt:lpstr>Calibri Light</vt:lpstr>
      <vt:lpstr>Segoe UI Light</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 admin</dc:creator>
  <cp:lastModifiedBy>Administrator</cp:lastModifiedBy>
  <cp:revision>10</cp:revision>
  <dcterms:created xsi:type="dcterms:W3CDTF">2017-07-17T11:37:20Z</dcterms:created>
  <dcterms:modified xsi:type="dcterms:W3CDTF">2019-03-28T07:10:23Z</dcterms:modified>
</cp:coreProperties>
</file>