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02" y="78"/>
      </p:cViewPr>
      <p:guideLst>
        <p:guide orient="horz" pos="61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2825077794215E-2"/>
          <c:y val="6.8965943407479371E-2"/>
          <c:w val="0.92338400570268553"/>
          <c:h val="0.931034056592520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074D-4753-934A-59EC6560DC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074D-4753-934A-59EC6560DC4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5-074D-4753-934A-59EC6560DC4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074D-4753-934A-59EC6560DC4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9-074D-4753-934A-59EC6560DC49}"/>
              </c:ext>
            </c:extLst>
          </c:dPt>
          <c:dPt>
            <c:idx val="5"/>
            <c:invertIfNegative val="0"/>
            <c:bubble3D val="0"/>
            <c:spPr>
              <a:solidFill>
                <a:schemeClr val="tx2">
                  <a:lumMod val="90000"/>
                  <a:lumOff val="1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074D-4753-934A-59EC6560DC49}"/>
              </c:ext>
            </c:extLst>
          </c:dPt>
          <c:dLbls>
            <c:dLbl>
              <c:idx val="4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74D-4753-934A-59EC6560DC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00" b="1">
                    <a:solidFill>
                      <a:schemeClr val="tx1"/>
                    </a:solidFill>
                    <a:latin typeface="Impact" panose="020B0806030902050204" pitchFamily="3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35</c:v>
                </c:pt>
                <c:pt idx="1">
                  <c:v>75</c:v>
                </c:pt>
                <c:pt idx="2">
                  <c:v>65</c:v>
                </c:pt>
                <c:pt idx="3">
                  <c:v>100</c:v>
                </c:pt>
                <c:pt idx="4">
                  <c:v>125</c:v>
                </c:pt>
                <c:pt idx="5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74D-4753-934A-59EC6560DC4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4"/>
        <c:axId val="1505207584"/>
        <c:axId val="1505203232"/>
      </c:barChart>
      <c:catAx>
        <c:axId val="15052075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05203232"/>
        <c:crosses val="autoZero"/>
        <c:auto val="1"/>
        <c:lblAlgn val="ctr"/>
        <c:lblOffset val="100"/>
        <c:noMultiLvlLbl val="0"/>
      </c:catAx>
      <c:valAx>
        <c:axId val="150520323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505207584"/>
        <c:crosses val="autoZero"/>
        <c:crossBetween val="between"/>
        <c:majorUnit val="20"/>
        <c:minorUnit val="4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7254D-8B1F-45C3-9F7B-3D56539EFD61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739E1-FC78-4AD9-8754-CC0BEAE423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182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680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545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607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900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677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965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9718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49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9658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501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78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140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9055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171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4126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532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506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6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944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274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145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51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2EAFA-8B83-4B94-A703-83FD51D33C0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609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367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28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978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41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544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4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710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54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2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725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043C60-5EEC-4420-9872-69D595ED3C12}" type="datetimeFigureOut">
              <a:rPr lang="zh-CN" altLang="en-US" smtClean="0"/>
              <a:t>2017\11\17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140D8D-6729-49FF-98B5-FF9618D8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260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notes-book-with-bookmark_46168"/>
          <p:cNvSpPr>
            <a:spLocks noChangeAspect="1"/>
          </p:cNvSpPr>
          <p:nvPr userDrawn="1"/>
        </p:nvSpPr>
        <p:spPr bwMode="auto">
          <a:xfrm>
            <a:off x="0" y="393700"/>
            <a:ext cx="446508" cy="601105"/>
          </a:xfrm>
          <a:custGeom>
            <a:avLst/>
            <a:gdLst>
              <a:gd name="T0" fmla="*/ 527 w 578"/>
              <a:gd name="T1" fmla="*/ 0 h 667"/>
              <a:gd name="T2" fmla="*/ 83 w 578"/>
              <a:gd name="T3" fmla="*/ 0 h 667"/>
              <a:gd name="T4" fmla="*/ 32 w 578"/>
              <a:gd name="T5" fmla="*/ 51 h 667"/>
              <a:gd name="T6" fmla="*/ 32 w 578"/>
              <a:gd name="T7" fmla="*/ 83 h 667"/>
              <a:gd name="T8" fmla="*/ 6 w 578"/>
              <a:gd name="T9" fmla="*/ 83 h 667"/>
              <a:gd name="T10" fmla="*/ 0 w 578"/>
              <a:gd name="T11" fmla="*/ 89 h 667"/>
              <a:gd name="T12" fmla="*/ 0 w 578"/>
              <a:gd name="T13" fmla="*/ 155 h 667"/>
              <a:gd name="T14" fmla="*/ 6 w 578"/>
              <a:gd name="T15" fmla="*/ 161 h 667"/>
              <a:gd name="T16" fmla="*/ 32 w 578"/>
              <a:gd name="T17" fmla="*/ 161 h 667"/>
              <a:gd name="T18" fmla="*/ 32 w 578"/>
              <a:gd name="T19" fmla="*/ 224 h 667"/>
              <a:gd name="T20" fmla="*/ 6 w 578"/>
              <a:gd name="T21" fmla="*/ 224 h 667"/>
              <a:gd name="T22" fmla="*/ 0 w 578"/>
              <a:gd name="T23" fmla="*/ 230 h 667"/>
              <a:gd name="T24" fmla="*/ 0 w 578"/>
              <a:gd name="T25" fmla="*/ 296 h 667"/>
              <a:gd name="T26" fmla="*/ 6 w 578"/>
              <a:gd name="T27" fmla="*/ 302 h 667"/>
              <a:gd name="T28" fmla="*/ 32 w 578"/>
              <a:gd name="T29" fmla="*/ 302 h 667"/>
              <a:gd name="T30" fmla="*/ 32 w 578"/>
              <a:gd name="T31" fmla="*/ 365 h 667"/>
              <a:gd name="T32" fmla="*/ 6 w 578"/>
              <a:gd name="T33" fmla="*/ 365 h 667"/>
              <a:gd name="T34" fmla="*/ 0 w 578"/>
              <a:gd name="T35" fmla="*/ 371 h 667"/>
              <a:gd name="T36" fmla="*/ 0 w 578"/>
              <a:gd name="T37" fmla="*/ 437 h 667"/>
              <a:gd name="T38" fmla="*/ 6 w 578"/>
              <a:gd name="T39" fmla="*/ 443 h 667"/>
              <a:gd name="T40" fmla="*/ 32 w 578"/>
              <a:gd name="T41" fmla="*/ 443 h 667"/>
              <a:gd name="T42" fmla="*/ 32 w 578"/>
              <a:gd name="T43" fmla="*/ 505 h 667"/>
              <a:gd name="T44" fmla="*/ 6 w 578"/>
              <a:gd name="T45" fmla="*/ 505 h 667"/>
              <a:gd name="T46" fmla="*/ 0 w 578"/>
              <a:gd name="T47" fmla="*/ 511 h 667"/>
              <a:gd name="T48" fmla="*/ 0 w 578"/>
              <a:gd name="T49" fmla="*/ 577 h 667"/>
              <a:gd name="T50" fmla="*/ 6 w 578"/>
              <a:gd name="T51" fmla="*/ 583 h 667"/>
              <a:gd name="T52" fmla="*/ 32 w 578"/>
              <a:gd name="T53" fmla="*/ 583 h 667"/>
              <a:gd name="T54" fmla="*/ 32 w 578"/>
              <a:gd name="T55" fmla="*/ 615 h 667"/>
              <a:gd name="T56" fmla="*/ 83 w 578"/>
              <a:gd name="T57" fmla="*/ 667 h 667"/>
              <a:gd name="T58" fmla="*/ 527 w 578"/>
              <a:gd name="T59" fmla="*/ 667 h 667"/>
              <a:gd name="T60" fmla="*/ 578 w 578"/>
              <a:gd name="T61" fmla="*/ 615 h 667"/>
              <a:gd name="T62" fmla="*/ 578 w 578"/>
              <a:gd name="T63" fmla="*/ 51 h 667"/>
              <a:gd name="T64" fmla="*/ 527 w 578"/>
              <a:gd name="T65" fmla="*/ 0 h 667"/>
              <a:gd name="T66" fmla="*/ 527 w 578"/>
              <a:gd name="T67" fmla="*/ 320 h 667"/>
              <a:gd name="T68" fmla="*/ 451 w 578"/>
              <a:gd name="T69" fmla="*/ 187 h 667"/>
              <a:gd name="T70" fmla="*/ 376 w 578"/>
              <a:gd name="T71" fmla="*/ 320 h 667"/>
              <a:gd name="T72" fmla="*/ 376 w 578"/>
              <a:gd name="T73" fmla="*/ 40 h 667"/>
              <a:gd name="T74" fmla="*/ 527 w 578"/>
              <a:gd name="T75" fmla="*/ 40 h 667"/>
              <a:gd name="T76" fmla="*/ 527 w 578"/>
              <a:gd name="T77" fmla="*/ 32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8" h="667">
                <a:moveTo>
                  <a:pt x="527" y="0"/>
                </a:moveTo>
                <a:lnTo>
                  <a:pt x="83" y="0"/>
                </a:lnTo>
                <a:cubicBezTo>
                  <a:pt x="55" y="0"/>
                  <a:pt x="32" y="23"/>
                  <a:pt x="32" y="51"/>
                </a:cubicBezTo>
                <a:lnTo>
                  <a:pt x="32" y="83"/>
                </a:lnTo>
                <a:lnTo>
                  <a:pt x="6" y="83"/>
                </a:lnTo>
                <a:cubicBezTo>
                  <a:pt x="3" y="83"/>
                  <a:pt x="0" y="86"/>
                  <a:pt x="0" y="89"/>
                </a:cubicBezTo>
                <a:lnTo>
                  <a:pt x="0" y="155"/>
                </a:lnTo>
                <a:cubicBezTo>
                  <a:pt x="0" y="159"/>
                  <a:pt x="3" y="161"/>
                  <a:pt x="6" y="161"/>
                </a:cubicBezTo>
                <a:lnTo>
                  <a:pt x="32" y="161"/>
                </a:lnTo>
                <a:lnTo>
                  <a:pt x="32" y="224"/>
                </a:lnTo>
                <a:lnTo>
                  <a:pt x="6" y="224"/>
                </a:lnTo>
                <a:cubicBezTo>
                  <a:pt x="3" y="224"/>
                  <a:pt x="0" y="227"/>
                  <a:pt x="0" y="230"/>
                </a:cubicBezTo>
                <a:lnTo>
                  <a:pt x="0" y="296"/>
                </a:lnTo>
                <a:cubicBezTo>
                  <a:pt x="0" y="299"/>
                  <a:pt x="3" y="302"/>
                  <a:pt x="6" y="302"/>
                </a:cubicBezTo>
                <a:lnTo>
                  <a:pt x="32" y="302"/>
                </a:lnTo>
                <a:lnTo>
                  <a:pt x="32" y="365"/>
                </a:lnTo>
                <a:lnTo>
                  <a:pt x="6" y="365"/>
                </a:lnTo>
                <a:cubicBezTo>
                  <a:pt x="3" y="365"/>
                  <a:pt x="0" y="367"/>
                  <a:pt x="0" y="371"/>
                </a:cubicBezTo>
                <a:lnTo>
                  <a:pt x="0" y="437"/>
                </a:lnTo>
                <a:cubicBezTo>
                  <a:pt x="0" y="440"/>
                  <a:pt x="3" y="443"/>
                  <a:pt x="6" y="443"/>
                </a:cubicBezTo>
                <a:lnTo>
                  <a:pt x="32" y="443"/>
                </a:lnTo>
                <a:lnTo>
                  <a:pt x="32" y="505"/>
                </a:lnTo>
                <a:lnTo>
                  <a:pt x="6" y="505"/>
                </a:lnTo>
                <a:cubicBezTo>
                  <a:pt x="3" y="505"/>
                  <a:pt x="0" y="508"/>
                  <a:pt x="0" y="511"/>
                </a:cubicBezTo>
                <a:lnTo>
                  <a:pt x="0" y="577"/>
                </a:lnTo>
                <a:cubicBezTo>
                  <a:pt x="0" y="581"/>
                  <a:pt x="3" y="583"/>
                  <a:pt x="6" y="583"/>
                </a:cubicBezTo>
                <a:lnTo>
                  <a:pt x="32" y="583"/>
                </a:lnTo>
                <a:lnTo>
                  <a:pt x="32" y="615"/>
                </a:lnTo>
                <a:cubicBezTo>
                  <a:pt x="32" y="644"/>
                  <a:pt x="55" y="667"/>
                  <a:pt x="83" y="667"/>
                </a:cubicBezTo>
                <a:lnTo>
                  <a:pt x="527" y="667"/>
                </a:lnTo>
                <a:cubicBezTo>
                  <a:pt x="555" y="667"/>
                  <a:pt x="578" y="644"/>
                  <a:pt x="578" y="615"/>
                </a:cubicBezTo>
                <a:lnTo>
                  <a:pt x="578" y="51"/>
                </a:lnTo>
                <a:cubicBezTo>
                  <a:pt x="578" y="23"/>
                  <a:pt x="555" y="0"/>
                  <a:pt x="527" y="0"/>
                </a:cubicBezTo>
                <a:close/>
                <a:moveTo>
                  <a:pt x="527" y="320"/>
                </a:moveTo>
                <a:lnTo>
                  <a:pt x="451" y="187"/>
                </a:lnTo>
                <a:lnTo>
                  <a:pt x="376" y="320"/>
                </a:lnTo>
                <a:lnTo>
                  <a:pt x="376" y="40"/>
                </a:lnTo>
                <a:lnTo>
                  <a:pt x="527" y="40"/>
                </a:lnTo>
                <a:lnTo>
                  <a:pt x="527" y="32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</p:sp>
      <p:sp>
        <p:nvSpPr>
          <p:cNvPr id="10" name="Text Box 7"/>
          <p:cNvSpPr txBox="1">
            <a:spLocks noChangeArrowheads="1"/>
          </p:cNvSpPr>
          <p:nvPr userDrawn="1"/>
        </p:nvSpPr>
        <p:spPr bwMode="auto">
          <a:xfrm>
            <a:off x="10563705" y="694252"/>
            <a:ext cx="1220848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zh-CN" altLang="en-US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学</a:t>
            </a:r>
            <a:r>
              <a:rPr lang="zh-CN" altLang="en-US" spc="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校标志</a:t>
            </a:r>
            <a:endParaRPr lang="en-CA" spc="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79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8"/>
          <a:stretch/>
        </p:blipFill>
        <p:spPr>
          <a:xfrm>
            <a:off x="-1" y="0"/>
            <a:ext cx="12192000" cy="3862345"/>
          </a:xfrm>
          <a:prstGeom prst="rect">
            <a:avLst/>
          </a:prstGeom>
        </p:spPr>
      </p:pic>
      <p:sp>
        <p:nvSpPr>
          <p:cNvPr id="10" name="TextBox 15"/>
          <p:cNvSpPr txBox="1"/>
          <p:nvPr/>
        </p:nvSpPr>
        <p:spPr>
          <a:xfrm>
            <a:off x="1759140" y="4331561"/>
            <a:ext cx="867371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b="1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教师说</a:t>
            </a:r>
            <a:r>
              <a:rPr lang="zh-CN" altLang="en-US" sz="5500" b="1" spc="3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课信息化教学设计</a:t>
            </a:r>
            <a:endParaRPr lang="zh-CN" altLang="en-US" sz="5500" b="1" spc="3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TextBox 7"/>
          <p:cNvSpPr>
            <a:spLocks noChangeArrowheads="1"/>
          </p:cNvSpPr>
          <p:nvPr/>
        </p:nvSpPr>
        <p:spPr bwMode="auto">
          <a:xfrm>
            <a:off x="458768" y="896067"/>
            <a:ext cx="6912768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LECTURE PPT</a:t>
            </a:r>
            <a:endParaRPr lang="zh-CN" altLang="en-US" sz="4000" spc="300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微软雅黑" pitchFamily="34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280162" y="5328232"/>
            <a:ext cx="3691888" cy="265457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tIns="17145" rIns="34290" bIns="17145">
            <a:spAutoFit/>
          </a:bodyPr>
          <a:lstStyle/>
          <a:p>
            <a:pPr algn="ctr" defTabSz="816174"/>
            <a:r>
              <a:rPr lang="zh-CN" altLang="en-US" sz="1500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将课</a:t>
            </a:r>
            <a:r>
              <a:rPr lang="zh-CN" altLang="en-US" sz="1500" spc="3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人</a:t>
            </a:r>
            <a:r>
              <a:rPr lang="zh-CN" altLang="en-US" sz="1500" spc="3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：</a:t>
            </a:r>
            <a:r>
              <a:rPr lang="zh-CN" altLang="en-US" sz="1500" spc="3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爱酷</a:t>
            </a:r>
            <a:r>
              <a:rPr lang="zh-CN" altLang="en-US" sz="1500" spc="3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  </a:t>
            </a:r>
            <a:r>
              <a:rPr lang="zh-CN" altLang="en-US" sz="1500" spc="3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部</a:t>
            </a:r>
            <a:r>
              <a:rPr lang="zh-CN" altLang="en-US" sz="1500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itchFamily="34" charset="0"/>
              </a:rPr>
              <a:t>门：教师组</a:t>
            </a:r>
          </a:p>
        </p:txBody>
      </p:sp>
      <p:sp>
        <p:nvSpPr>
          <p:cNvPr id="13" name="Rectangle 14"/>
          <p:cNvSpPr/>
          <p:nvPr/>
        </p:nvSpPr>
        <p:spPr>
          <a:xfrm>
            <a:off x="3915152" y="5917099"/>
            <a:ext cx="4361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8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800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3804289"/>
            <a:ext cx="12191999" cy="114569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Alan Walker - Fad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9540" y="-1687513"/>
            <a:ext cx="609600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6142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1" grpId="0"/>
      <p:bldP spid="12" grpId="0" animBg="1"/>
      <p:bldP spid="13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5404" y="282631"/>
            <a:ext cx="2133919" cy="754236"/>
            <a:chOff x="1153871" y="221914"/>
            <a:chExt cx="2133916" cy="754237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70324" y="1686719"/>
            <a:ext cx="4479614" cy="4114800"/>
            <a:chOff x="1370324" y="1686719"/>
            <a:chExt cx="4479614" cy="4114800"/>
          </a:xfrm>
        </p:grpSpPr>
        <p:sp>
          <p:nvSpPr>
            <p:cNvPr id="13" name="Freeform 2"/>
            <p:cNvSpPr>
              <a:spLocks noChangeArrowheads="1"/>
            </p:cNvSpPr>
            <p:nvPr/>
          </p:nvSpPr>
          <p:spPr bwMode="auto">
            <a:xfrm>
              <a:off x="3242469" y="2622550"/>
              <a:ext cx="117475" cy="723900"/>
            </a:xfrm>
            <a:custGeom>
              <a:avLst/>
              <a:gdLst>
                <a:gd name="T0" fmla="*/ 119 w 183"/>
                <a:gd name="T1" fmla="*/ 1090 h 1091"/>
                <a:gd name="T2" fmla="*/ 119 w 183"/>
                <a:gd name="T3" fmla="*/ 1090 h 1091"/>
                <a:gd name="T4" fmla="*/ 81 w 183"/>
                <a:gd name="T5" fmla="*/ 1073 h 1091"/>
                <a:gd name="T6" fmla="*/ 23 w 183"/>
                <a:gd name="T7" fmla="*/ 802 h 1091"/>
                <a:gd name="T8" fmla="*/ 15 w 183"/>
                <a:gd name="T9" fmla="*/ 542 h 1091"/>
                <a:gd name="T10" fmla="*/ 84 w 183"/>
                <a:gd name="T11" fmla="*/ 9 h 1091"/>
                <a:gd name="T12" fmla="*/ 150 w 183"/>
                <a:gd name="T13" fmla="*/ 12 h 1091"/>
                <a:gd name="T14" fmla="*/ 182 w 183"/>
                <a:gd name="T15" fmla="*/ 87 h 1091"/>
                <a:gd name="T16" fmla="*/ 167 w 183"/>
                <a:gd name="T17" fmla="*/ 101 h 1091"/>
                <a:gd name="T18" fmla="*/ 150 w 183"/>
                <a:gd name="T19" fmla="*/ 87 h 1091"/>
                <a:gd name="T20" fmla="*/ 133 w 183"/>
                <a:gd name="T21" fmla="*/ 38 h 1091"/>
                <a:gd name="T22" fmla="*/ 93 w 183"/>
                <a:gd name="T23" fmla="*/ 40 h 1091"/>
                <a:gd name="T24" fmla="*/ 93 w 183"/>
                <a:gd name="T25" fmla="*/ 40 h 1091"/>
                <a:gd name="T26" fmla="*/ 46 w 183"/>
                <a:gd name="T27" fmla="*/ 542 h 1091"/>
                <a:gd name="T28" fmla="*/ 55 w 183"/>
                <a:gd name="T29" fmla="*/ 802 h 1091"/>
                <a:gd name="T30" fmla="*/ 104 w 183"/>
                <a:gd name="T31" fmla="*/ 1050 h 1091"/>
                <a:gd name="T32" fmla="*/ 119 w 183"/>
                <a:gd name="T33" fmla="*/ 1059 h 1091"/>
                <a:gd name="T34" fmla="*/ 136 w 183"/>
                <a:gd name="T35" fmla="*/ 1073 h 1091"/>
                <a:gd name="T36" fmla="*/ 121 w 183"/>
                <a:gd name="T37" fmla="*/ 1090 h 1091"/>
                <a:gd name="T38" fmla="*/ 119 w 183"/>
                <a:gd name="T39" fmla="*/ 109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1091">
                  <a:moveTo>
                    <a:pt x="119" y="1090"/>
                  </a:moveTo>
                  <a:lnTo>
                    <a:pt x="119" y="1090"/>
                  </a:lnTo>
                  <a:cubicBezTo>
                    <a:pt x="113" y="1090"/>
                    <a:pt x="99" y="1090"/>
                    <a:pt x="81" y="1073"/>
                  </a:cubicBezTo>
                  <a:cubicBezTo>
                    <a:pt x="41" y="1036"/>
                    <a:pt x="21" y="943"/>
                    <a:pt x="23" y="802"/>
                  </a:cubicBezTo>
                  <a:cubicBezTo>
                    <a:pt x="23" y="727"/>
                    <a:pt x="21" y="638"/>
                    <a:pt x="15" y="542"/>
                  </a:cubicBezTo>
                  <a:cubicBezTo>
                    <a:pt x="3" y="228"/>
                    <a:pt x="0" y="32"/>
                    <a:pt x="84" y="9"/>
                  </a:cubicBezTo>
                  <a:cubicBezTo>
                    <a:pt x="110" y="0"/>
                    <a:pt x="133" y="0"/>
                    <a:pt x="150" y="12"/>
                  </a:cubicBezTo>
                  <a:cubicBezTo>
                    <a:pt x="182" y="35"/>
                    <a:pt x="182" y="81"/>
                    <a:pt x="182" y="87"/>
                  </a:cubicBezTo>
                  <a:cubicBezTo>
                    <a:pt x="182" y="95"/>
                    <a:pt x="177" y="101"/>
                    <a:pt x="167" y="101"/>
                  </a:cubicBezTo>
                  <a:cubicBezTo>
                    <a:pt x="159" y="101"/>
                    <a:pt x="150" y="95"/>
                    <a:pt x="150" y="87"/>
                  </a:cubicBezTo>
                  <a:cubicBezTo>
                    <a:pt x="150" y="75"/>
                    <a:pt x="147" y="50"/>
                    <a:pt x="133" y="38"/>
                  </a:cubicBezTo>
                  <a:cubicBezTo>
                    <a:pt x="124" y="32"/>
                    <a:pt x="110" y="32"/>
                    <a:pt x="93" y="40"/>
                  </a:cubicBezTo>
                  <a:lnTo>
                    <a:pt x="93" y="40"/>
                  </a:lnTo>
                  <a:cubicBezTo>
                    <a:pt x="26" y="58"/>
                    <a:pt x="38" y="326"/>
                    <a:pt x="46" y="542"/>
                  </a:cubicBezTo>
                  <a:cubicBezTo>
                    <a:pt x="52" y="635"/>
                    <a:pt x="55" y="724"/>
                    <a:pt x="55" y="802"/>
                  </a:cubicBezTo>
                  <a:cubicBezTo>
                    <a:pt x="52" y="975"/>
                    <a:pt x="84" y="1033"/>
                    <a:pt x="104" y="1050"/>
                  </a:cubicBezTo>
                  <a:cubicBezTo>
                    <a:pt x="113" y="1059"/>
                    <a:pt x="119" y="1059"/>
                    <a:pt x="119" y="1059"/>
                  </a:cubicBezTo>
                  <a:cubicBezTo>
                    <a:pt x="127" y="1059"/>
                    <a:pt x="136" y="1064"/>
                    <a:pt x="136" y="1073"/>
                  </a:cubicBezTo>
                  <a:cubicBezTo>
                    <a:pt x="136" y="1082"/>
                    <a:pt x="130" y="1090"/>
                    <a:pt x="121" y="1090"/>
                  </a:cubicBezTo>
                  <a:cubicBezTo>
                    <a:pt x="121" y="1090"/>
                    <a:pt x="121" y="1090"/>
                    <a:pt x="119" y="109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4" name="Freeform 3"/>
            <p:cNvSpPr>
              <a:spLocks noChangeArrowheads="1"/>
            </p:cNvSpPr>
            <p:nvPr/>
          </p:nvSpPr>
          <p:spPr bwMode="auto">
            <a:xfrm>
              <a:off x="3351213" y="2799557"/>
              <a:ext cx="41275" cy="391319"/>
            </a:xfrm>
            <a:custGeom>
              <a:avLst/>
              <a:gdLst>
                <a:gd name="T0" fmla="*/ 15 w 68"/>
                <a:gd name="T1" fmla="*/ 0 h 592"/>
                <a:gd name="T2" fmla="*/ 15 w 68"/>
                <a:gd name="T3" fmla="*/ 0 h 592"/>
                <a:gd name="T4" fmla="*/ 15 w 68"/>
                <a:gd name="T5" fmla="*/ 0 h 592"/>
                <a:gd name="T6" fmla="*/ 0 w 68"/>
                <a:gd name="T7" fmla="*/ 17 h 592"/>
                <a:gd name="T8" fmla="*/ 18 w 68"/>
                <a:gd name="T9" fmla="*/ 588 h 592"/>
                <a:gd name="T10" fmla="*/ 50 w 68"/>
                <a:gd name="T11" fmla="*/ 591 h 592"/>
                <a:gd name="T12" fmla="*/ 33 w 68"/>
                <a:gd name="T13" fmla="*/ 14 h 592"/>
                <a:gd name="T14" fmla="*/ 15 w 68"/>
                <a:gd name="T15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592">
                  <a:moveTo>
                    <a:pt x="15" y="0"/>
                  </a:moveTo>
                  <a:lnTo>
                    <a:pt x="15" y="0"/>
                  </a:lnTo>
                  <a:lnTo>
                    <a:pt x="15" y="0"/>
                  </a:lnTo>
                  <a:cubicBezTo>
                    <a:pt x="6" y="3"/>
                    <a:pt x="0" y="8"/>
                    <a:pt x="0" y="17"/>
                  </a:cubicBezTo>
                  <a:cubicBezTo>
                    <a:pt x="0" y="23"/>
                    <a:pt x="35" y="377"/>
                    <a:pt x="18" y="588"/>
                  </a:cubicBezTo>
                  <a:cubicBezTo>
                    <a:pt x="50" y="591"/>
                    <a:pt x="50" y="591"/>
                    <a:pt x="50" y="591"/>
                  </a:cubicBezTo>
                  <a:cubicBezTo>
                    <a:pt x="67" y="380"/>
                    <a:pt x="33" y="31"/>
                    <a:pt x="33" y="14"/>
                  </a:cubicBezTo>
                  <a:cubicBezTo>
                    <a:pt x="30" y="6"/>
                    <a:pt x="24" y="0"/>
                    <a:pt x="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5" name="Freeform 4"/>
            <p:cNvSpPr>
              <a:spLocks noChangeArrowheads="1"/>
            </p:cNvSpPr>
            <p:nvPr/>
          </p:nvSpPr>
          <p:spPr bwMode="auto">
            <a:xfrm>
              <a:off x="3368675" y="2628900"/>
              <a:ext cx="259557" cy="517525"/>
            </a:xfrm>
            <a:custGeom>
              <a:avLst/>
              <a:gdLst>
                <a:gd name="T0" fmla="*/ 115 w 387"/>
                <a:gd name="T1" fmla="*/ 0 h 782"/>
                <a:gd name="T2" fmla="*/ 115 w 387"/>
                <a:gd name="T3" fmla="*/ 0 h 782"/>
                <a:gd name="T4" fmla="*/ 63 w 387"/>
                <a:gd name="T5" fmla="*/ 26 h 782"/>
                <a:gd name="T6" fmla="*/ 248 w 387"/>
                <a:gd name="T7" fmla="*/ 565 h 782"/>
                <a:gd name="T8" fmla="*/ 357 w 387"/>
                <a:gd name="T9" fmla="*/ 781 h 782"/>
                <a:gd name="T10" fmla="*/ 386 w 387"/>
                <a:gd name="T11" fmla="*/ 772 h 782"/>
                <a:gd name="T12" fmla="*/ 274 w 387"/>
                <a:gd name="T13" fmla="*/ 550 h 782"/>
                <a:gd name="T14" fmla="*/ 86 w 387"/>
                <a:gd name="T15" fmla="*/ 52 h 782"/>
                <a:gd name="T16" fmla="*/ 86 w 387"/>
                <a:gd name="T17" fmla="*/ 49 h 782"/>
                <a:gd name="T18" fmla="*/ 118 w 387"/>
                <a:gd name="T19" fmla="*/ 31 h 782"/>
                <a:gd name="T20" fmla="*/ 121 w 387"/>
                <a:gd name="T21" fmla="*/ 34 h 782"/>
                <a:gd name="T22" fmla="*/ 161 w 387"/>
                <a:gd name="T23" fmla="*/ 69 h 782"/>
                <a:gd name="T24" fmla="*/ 175 w 387"/>
                <a:gd name="T25" fmla="*/ 81 h 782"/>
                <a:gd name="T26" fmla="*/ 181 w 387"/>
                <a:gd name="T27" fmla="*/ 78 h 782"/>
                <a:gd name="T28" fmla="*/ 187 w 387"/>
                <a:gd name="T29" fmla="*/ 58 h 782"/>
                <a:gd name="T30" fmla="*/ 127 w 387"/>
                <a:gd name="T31" fmla="*/ 0 h 782"/>
                <a:gd name="T32" fmla="*/ 115 w 387"/>
                <a:gd name="T3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7" h="782">
                  <a:moveTo>
                    <a:pt x="115" y="0"/>
                  </a:moveTo>
                  <a:lnTo>
                    <a:pt x="115" y="0"/>
                  </a:lnTo>
                  <a:cubicBezTo>
                    <a:pt x="97" y="0"/>
                    <a:pt x="80" y="8"/>
                    <a:pt x="63" y="26"/>
                  </a:cubicBezTo>
                  <a:cubicBezTo>
                    <a:pt x="0" y="83"/>
                    <a:pt x="92" y="268"/>
                    <a:pt x="248" y="565"/>
                  </a:cubicBezTo>
                  <a:cubicBezTo>
                    <a:pt x="285" y="643"/>
                    <a:pt x="326" y="715"/>
                    <a:pt x="357" y="781"/>
                  </a:cubicBezTo>
                  <a:cubicBezTo>
                    <a:pt x="386" y="772"/>
                    <a:pt x="386" y="772"/>
                    <a:pt x="386" y="772"/>
                  </a:cubicBezTo>
                  <a:cubicBezTo>
                    <a:pt x="354" y="704"/>
                    <a:pt x="317" y="628"/>
                    <a:pt x="274" y="550"/>
                  </a:cubicBezTo>
                  <a:cubicBezTo>
                    <a:pt x="167" y="349"/>
                    <a:pt x="34" y="95"/>
                    <a:pt x="86" y="52"/>
                  </a:cubicBezTo>
                  <a:cubicBezTo>
                    <a:pt x="86" y="52"/>
                    <a:pt x="86" y="52"/>
                    <a:pt x="86" y="49"/>
                  </a:cubicBezTo>
                  <a:cubicBezTo>
                    <a:pt x="97" y="38"/>
                    <a:pt x="109" y="31"/>
                    <a:pt x="118" y="31"/>
                  </a:cubicBezTo>
                  <a:cubicBezTo>
                    <a:pt x="118" y="31"/>
                    <a:pt x="121" y="31"/>
                    <a:pt x="121" y="34"/>
                  </a:cubicBezTo>
                  <a:cubicBezTo>
                    <a:pt x="141" y="38"/>
                    <a:pt x="155" y="60"/>
                    <a:pt x="161" y="69"/>
                  </a:cubicBezTo>
                  <a:cubicBezTo>
                    <a:pt x="164" y="78"/>
                    <a:pt x="170" y="81"/>
                    <a:pt x="175" y="81"/>
                  </a:cubicBezTo>
                  <a:cubicBezTo>
                    <a:pt x="178" y="81"/>
                    <a:pt x="178" y="81"/>
                    <a:pt x="181" y="78"/>
                  </a:cubicBezTo>
                  <a:cubicBezTo>
                    <a:pt x="190" y="75"/>
                    <a:pt x="193" y="66"/>
                    <a:pt x="187" y="58"/>
                  </a:cubicBezTo>
                  <a:cubicBezTo>
                    <a:pt x="187" y="52"/>
                    <a:pt x="164" y="8"/>
                    <a:pt x="127" y="0"/>
                  </a:cubicBezTo>
                  <a:cubicBezTo>
                    <a:pt x="124" y="0"/>
                    <a:pt x="118" y="0"/>
                    <a:pt x="1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6" name="Freeform 5"/>
            <p:cNvSpPr>
              <a:spLocks noChangeArrowheads="1"/>
            </p:cNvSpPr>
            <p:nvPr/>
          </p:nvSpPr>
          <p:spPr bwMode="auto">
            <a:xfrm>
              <a:off x="3533775" y="2763838"/>
              <a:ext cx="200025" cy="356394"/>
            </a:xfrm>
            <a:custGeom>
              <a:avLst/>
              <a:gdLst>
                <a:gd name="T0" fmla="*/ 17 w 304"/>
                <a:gd name="T1" fmla="*/ 0 h 537"/>
                <a:gd name="T2" fmla="*/ 17 w 304"/>
                <a:gd name="T3" fmla="*/ 0 h 537"/>
                <a:gd name="T4" fmla="*/ 8 w 304"/>
                <a:gd name="T5" fmla="*/ 2 h 537"/>
                <a:gd name="T6" fmla="*/ 5 w 304"/>
                <a:gd name="T7" fmla="*/ 25 h 537"/>
                <a:gd name="T8" fmla="*/ 271 w 304"/>
                <a:gd name="T9" fmla="*/ 536 h 537"/>
                <a:gd name="T10" fmla="*/ 303 w 304"/>
                <a:gd name="T11" fmla="*/ 527 h 537"/>
                <a:gd name="T12" fmla="*/ 31 w 304"/>
                <a:gd name="T13" fmla="*/ 8 h 537"/>
                <a:gd name="T14" fmla="*/ 17 w 304"/>
                <a:gd name="T15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537">
                  <a:moveTo>
                    <a:pt x="17" y="0"/>
                  </a:moveTo>
                  <a:lnTo>
                    <a:pt x="17" y="0"/>
                  </a:lnTo>
                  <a:cubicBezTo>
                    <a:pt x="14" y="0"/>
                    <a:pt x="11" y="0"/>
                    <a:pt x="8" y="2"/>
                  </a:cubicBezTo>
                  <a:cubicBezTo>
                    <a:pt x="3" y="5"/>
                    <a:pt x="0" y="17"/>
                    <a:pt x="5" y="25"/>
                  </a:cubicBezTo>
                  <a:cubicBezTo>
                    <a:pt x="8" y="28"/>
                    <a:pt x="179" y="320"/>
                    <a:pt x="271" y="536"/>
                  </a:cubicBezTo>
                  <a:cubicBezTo>
                    <a:pt x="303" y="527"/>
                    <a:pt x="303" y="527"/>
                    <a:pt x="303" y="527"/>
                  </a:cubicBezTo>
                  <a:cubicBezTo>
                    <a:pt x="210" y="311"/>
                    <a:pt x="40" y="23"/>
                    <a:pt x="31" y="8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7" name="Freeform 6"/>
            <p:cNvSpPr>
              <a:spLocks noChangeArrowheads="1"/>
            </p:cNvSpPr>
            <p:nvPr/>
          </p:nvSpPr>
          <p:spPr bwMode="auto">
            <a:xfrm>
              <a:off x="3463132" y="2505075"/>
              <a:ext cx="500063" cy="488157"/>
            </a:xfrm>
            <a:custGeom>
              <a:avLst/>
              <a:gdLst>
                <a:gd name="T0" fmla="*/ 75 w 754"/>
                <a:gd name="T1" fmla="*/ 0 h 737"/>
                <a:gd name="T2" fmla="*/ 75 w 754"/>
                <a:gd name="T3" fmla="*/ 0 h 737"/>
                <a:gd name="T4" fmla="*/ 69 w 754"/>
                <a:gd name="T5" fmla="*/ 3 h 737"/>
                <a:gd name="T6" fmla="*/ 26 w 754"/>
                <a:gd name="T7" fmla="*/ 44 h 737"/>
                <a:gd name="T8" fmla="*/ 476 w 754"/>
                <a:gd name="T9" fmla="*/ 522 h 737"/>
                <a:gd name="T10" fmla="*/ 718 w 754"/>
                <a:gd name="T11" fmla="*/ 727 h 737"/>
                <a:gd name="T12" fmla="*/ 730 w 754"/>
                <a:gd name="T13" fmla="*/ 736 h 737"/>
                <a:gd name="T14" fmla="*/ 753 w 754"/>
                <a:gd name="T15" fmla="*/ 718 h 737"/>
                <a:gd name="T16" fmla="*/ 738 w 754"/>
                <a:gd name="T17" fmla="*/ 707 h 737"/>
                <a:gd name="T18" fmla="*/ 493 w 754"/>
                <a:gd name="T19" fmla="*/ 499 h 737"/>
                <a:gd name="T20" fmla="*/ 60 w 754"/>
                <a:gd name="T21" fmla="*/ 64 h 737"/>
                <a:gd name="T22" fmla="*/ 60 w 754"/>
                <a:gd name="T23" fmla="*/ 61 h 737"/>
                <a:gd name="T24" fmla="*/ 84 w 754"/>
                <a:gd name="T25" fmla="*/ 35 h 737"/>
                <a:gd name="T26" fmla="*/ 84 w 754"/>
                <a:gd name="T27" fmla="*/ 35 h 737"/>
                <a:gd name="T28" fmla="*/ 135 w 754"/>
                <a:gd name="T29" fmla="*/ 61 h 737"/>
                <a:gd name="T30" fmla="*/ 150 w 754"/>
                <a:gd name="T31" fmla="*/ 67 h 737"/>
                <a:gd name="T32" fmla="*/ 161 w 754"/>
                <a:gd name="T33" fmla="*/ 64 h 737"/>
                <a:gd name="T34" fmla="*/ 155 w 754"/>
                <a:gd name="T35" fmla="*/ 41 h 737"/>
                <a:gd name="T36" fmla="*/ 75 w 754"/>
                <a:gd name="T3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4" h="737">
                  <a:moveTo>
                    <a:pt x="75" y="0"/>
                  </a:moveTo>
                  <a:lnTo>
                    <a:pt x="75" y="0"/>
                  </a:lnTo>
                  <a:cubicBezTo>
                    <a:pt x="72" y="0"/>
                    <a:pt x="72" y="0"/>
                    <a:pt x="69" y="3"/>
                  </a:cubicBezTo>
                  <a:cubicBezTo>
                    <a:pt x="46" y="3"/>
                    <a:pt x="32" y="18"/>
                    <a:pt x="26" y="44"/>
                  </a:cubicBezTo>
                  <a:cubicBezTo>
                    <a:pt x="0" y="119"/>
                    <a:pt x="179" y="274"/>
                    <a:pt x="476" y="522"/>
                  </a:cubicBezTo>
                  <a:cubicBezTo>
                    <a:pt x="565" y="594"/>
                    <a:pt x="649" y="664"/>
                    <a:pt x="718" y="727"/>
                  </a:cubicBezTo>
                  <a:cubicBezTo>
                    <a:pt x="724" y="730"/>
                    <a:pt x="727" y="733"/>
                    <a:pt x="730" y="736"/>
                  </a:cubicBezTo>
                  <a:cubicBezTo>
                    <a:pt x="753" y="718"/>
                    <a:pt x="753" y="718"/>
                    <a:pt x="753" y="718"/>
                  </a:cubicBezTo>
                  <a:cubicBezTo>
                    <a:pt x="747" y="715"/>
                    <a:pt x="744" y="710"/>
                    <a:pt x="738" y="707"/>
                  </a:cubicBezTo>
                  <a:cubicBezTo>
                    <a:pt x="669" y="643"/>
                    <a:pt x="582" y="574"/>
                    <a:pt x="493" y="499"/>
                  </a:cubicBezTo>
                  <a:cubicBezTo>
                    <a:pt x="291" y="329"/>
                    <a:pt x="37" y="119"/>
                    <a:pt x="60" y="64"/>
                  </a:cubicBezTo>
                  <a:lnTo>
                    <a:pt x="60" y="61"/>
                  </a:lnTo>
                  <a:cubicBezTo>
                    <a:pt x="64" y="44"/>
                    <a:pt x="72" y="35"/>
                    <a:pt x="84" y="35"/>
                  </a:cubicBezTo>
                  <a:lnTo>
                    <a:pt x="84" y="35"/>
                  </a:lnTo>
                  <a:cubicBezTo>
                    <a:pt x="104" y="35"/>
                    <a:pt x="127" y="52"/>
                    <a:pt x="135" y="61"/>
                  </a:cubicBezTo>
                  <a:cubicBezTo>
                    <a:pt x="141" y="64"/>
                    <a:pt x="147" y="67"/>
                    <a:pt x="150" y="67"/>
                  </a:cubicBezTo>
                  <a:cubicBezTo>
                    <a:pt x="155" y="67"/>
                    <a:pt x="158" y="67"/>
                    <a:pt x="161" y="64"/>
                  </a:cubicBezTo>
                  <a:cubicBezTo>
                    <a:pt x="164" y="58"/>
                    <a:pt x="164" y="47"/>
                    <a:pt x="155" y="41"/>
                  </a:cubicBezTo>
                  <a:cubicBezTo>
                    <a:pt x="150" y="35"/>
                    <a:pt x="112" y="0"/>
                    <a:pt x="7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7"/>
            <p:cNvSpPr>
              <a:spLocks noChangeArrowheads="1"/>
            </p:cNvSpPr>
            <p:nvPr/>
          </p:nvSpPr>
          <p:spPr bwMode="auto">
            <a:xfrm>
              <a:off x="3642519" y="2605088"/>
              <a:ext cx="397669" cy="329407"/>
            </a:xfrm>
            <a:custGeom>
              <a:avLst/>
              <a:gdLst>
                <a:gd name="T0" fmla="*/ 12 w 601"/>
                <a:gd name="T1" fmla="*/ 0 h 500"/>
                <a:gd name="T2" fmla="*/ 12 w 601"/>
                <a:gd name="T3" fmla="*/ 0 h 500"/>
                <a:gd name="T4" fmla="*/ 3 w 601"/>
                <a:gd name="T5" fmla="*/ 3 h 500"/>
                <a:gd name="T6" fmla="*/ 12 w 601"/>
                <a:gd name="T7" fmla="*/ 29 h 500"/>
                <a:gd name="T8" fmla="*/ 577 w 601"/>
                <a:gd name="T9" fmla="*/ 499 h 500"/>
                <a:gd name="T10" fmla="*/ 600 w 601"/>
                <a:gd name="T11" fmla="*/ 482 h 500"/>
                <a:gd name="T12" fmla="*/ 29 w 601"/>
                <a:gd name="T13" fmla="*/ 6 h 500"/>
                <a:gd name="T14" fmla="*/ 12 w 601"/>
                <a:gd name="T1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1" h="500">
                  <a:moveTo>
                    <a:pt x="12" y="0"/>
                  </a:moveTo>
                  <a:lnTo>
                    <a:pt x="12" y="0"/>
                  </a:lnTo>
                  <a:cubicBezTo>
                    <a:pt x="8" y="0"/>
                    <a:pt x="6" y="0"/>
                    <a:pt x="3" y="3"/>
                  </a:cubicBezTo>
                  <a:cubicBezTo>
                    <a:pt x="0" y="12"/>
                    <a:pt x="3" y="20"/>
                    <a:pt x="12" y="29"/>
                  </a:cubicBezTo>
                  <a:cubicBezTo>
                    <a:pt x="18" y="32"/>
                    <a:pt x="369" y="303"/>
                    <a:pt x="577" y="499"/>
                  </a:cubicBezTo>
                  <a:cubicBezTo>
                    <a:pt x="600" y="482"/>
                    <a:pt x="600" y="482"/>
                    <a:pt x="600" y="482"/>
                  </a:cubicBezTo>
                  <a:cubicBezTo>
                    <a:pt x="392" y="283"/>
                    <a:pt x="43" y="18"/>
                    <a:pt x="29" y="6"/>
                  </a:cubicBezTo>
                  <a:cubicBezTo>
                    <a:pt x="23" y="0"/>
                    <a:pt x="18" y="0"/>
                    <a:pt x="12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grpSp>
          <p:nvGrpSpPr>
            <p:cNvPr id="19" name="Group 1"/>
            <p:cNvGrpSpPr/>
            <p:nvPr/>
          </p:nvGrpSpPr>
          <p:grpSpPr>
            <a:xfrm>
              <a:off x="1370324" y="1686719"/>
              <a:ext cx="2443046" cy="3125880"/>
              <a:chOff x="2737472" y="3373438"/>
              <a:chExt cx="4886091" cy="6251759"/>
            </a:xfrm>
            <a:solidFill>
              <a:schemeClr val="bg1">
                <a:lumMod val="75000"/>
              </a:schemeClr>
            </a:solidFill>
          </p:grpSpPr>
          <p:sp>
            <p:nvSpPr>
              <p:cNvPr id="43" name="Freeform 15"/>
              <p:cNvSpPr>
                <a:spLocks noChangeArrowheads="1"/>
              </p:cNvSpPr>
              <p:nvPr/>
            </p:nvSpPr>
            <p:spPr bwMode="auto">
              <a:xfrm>
                <a:off x="4956817" y="3373438"/>
                <a:ext cx="2666746" cy="2566636"/>
              </a:xfrm>
              <a:custGeom>
                <a:avLst/>
                <a:gdLst>
                  <a:gd name="T0" fmla="*/ 508 w 2000"/>
                  <a:gd name="T1" fmla="*/ 1629 h 1927"/>
                  <a:gd name="T2" fmla="*/ 508 w 2000"/>
                  <a:gd name="T3" fmla="*/ 1629 h 1927"/>
                  <a:gd name="T4" fmla="*/ 1727 w 2000"/>
                  <a:gd name="T5" fmla="*/ 1499 h 1927"/>
                  <a:gd name="T6" fmla="*/ 1491 w 2000"/>
                  <a:gd name="T7" fmla="*/ 297 h 1927"/>
                  <a:gd name="T8" fmla="*/ 271 w 2000"/>
                  <a:gd name="T9" fmla="*/ 427 h 1927"/>
                  <a:gd name="T10" fmla="*/ 508 w 2000"/>
                  <a:gd name="T11" fmla="*/ 1629 h 1927"/>
                  <a:gd name="T12" fmla="*/ 637 w 2000"/>
                  <a:gd name="T13" fmla="*/ 1453 h 1927"/>
                  <a:gd name="T14" fmla="*/ 637 w 2000"/>
                  <a:gd name="T15" fmla="*/ 1453 h 1927"/>
                  <a:gd name="T16" fmla="*/ 465 w 2000"/>
                  <a:gd name="T17" fmla="*/ 568 h 1927"/>
                  <a:gd name="T18" fmla="*/ 1361 w 2000"/>
                  <a:gd name="T19" fmla="*/ 472 h 1927"/>
                  <a:gd name="T20" fmla="*/ 1538 w 2000"/>
                  <a:gd name="T21" fmla="*/ 1358 h 1927"/>
                  <a:gd name="T22" fmla="*/ 637 w 2000"/>
                  <a:gd name="T23" fmla="*/ 1453 h 1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00" h="1927">
                    <a:moveTo>
                      <a:pt x="508" y="1629"/>
                    </a:moveTo>
                    <a:lnTo>
                      <a:pt x="508" y="1629"/>
                    </a:lnTo>
                    <a:cubicBezTo>
                      <a:pt x="912" y="1926"/>
                      <a:pt x="1457" y="1868"/>
                      <a:pt x="1727" y="1499"/>
                    </a:cubicBezTo>
                    <a:cubicBezTo>
                      <a:pt x="1999" y="1133"/>
                      <a:pt x="1892" y="594"/>
                      <a:pt x="1491" y="297"/>
                    </a:cubicBezTo>
                    <a:cubicBezTo>
                      <a:pt x="1090" y="0"/>
                      <a:pt x="542" y="58"/>
                      <a:pt x="271" y="427"/>
                    </a:cubicBezTo>
                    <a:cubicBezTo>
                      <a:pt x="0" y="793"/>
                      <a:pt x="107" y="1332"/>
                      <a:pt x="508" y="1629"/>
                    </a:cubicBezTo>
                    <a:close/>
                    <a:moveTo>
                      <a:pt x="637" y="1453"/>
                    </a:moveTo>
                    <a:lnTo>
                      <a:pt x="637" y="1453"/>
                    </a:lnTo>
                    <a:cubicBezTo>
                      <a:pt x="340" y="1234"/>
                      <a:pt x="263" y="839"/>
                      <a:pt x="465" y="568"/>
                    </a:cubicBezTo>
                    <a:cubicBezTo>
                      <a:pt x="663" y="297"/>
                      <a:pt x="1064" y="253"/>
                      <a:pt x="1361" y="472"/>
                    </a:cubicBezTo>
                    <a:cubicBezTo>
                      <a:pt x="1659" y="692"/>
                      <a:pt x="1736" y="1087"/>
                      <a:pt x="1538" y="1358"/>
                    </a:cubicBezTo>
                    <a:cubicBezTo>
                      <a:pt x="1336" y="1629"/>
                      <a:pt x="935" y="1673"/>
                      <a:pt x="637" y="14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4" name="Freeform 16"/>
              <p:cNvSpPr>
                <a:spLocks noChangeArrowheads="1"/>
              </p:cNvSpPr>
              <p:nvPr/>
            </p:nvSpPr>
            <p:spPr bwMode="auto">
              <a:xfrm>
                <a:off x="4880288" y="5115925"/>
                <a:ext cx="1253900" cy="1230337"/>
              </a:xfrm>
              <a:custGeom>
                <a:avLst/>
                <a:gdLst>
                  <a:gd name="T0" fmla="*/ 525 w 943"/>
                  <a:gd name="T1" fmla="*/ 69 h 924"/>
                  <a:gd name="T2" fmla="*/ 525 w 943"/>
                  <a:gd name="T3" fmla="*/ 69 h 924"/>
                  <a:gd name="T4" fmla="*/ 233 w 943"/>
                  <a:gd name="T5" fmla="*/ 112 h 924"/>
                  <a:gd name="T6" fmla="*/ 69 w 943"/>
                  <a:gd name="T7" fmla="*/ 337 h 924"/>
                  <a:gd name="T8" fmla="*/ 112 w 943"/>
                  <a:gd name="T9" fmla="*/ 629 h 924"/>
                  <a:gd name="T10" fmla="*/ 418 w 943"/>
                  <a:gd name="T11" fmla="*/ 854 h 924"/>
                  <a:gd name="T12" fmla="*/ 709 w 943"/>
                  <a:gd name="T13" fmla="*/ 811 h 924"/>
                  <a:gd name="T14" fmla="*/ 874 w 943"/>
                  <a:gd name="T15" fmla="*/ 586 h 924"/>
                  <a:gd name="T16" fmla="*/ 830 w 943"/>
                  <a:gd name="T17" fmla="*/ 294 h 924"/>
                  <a:gd name="T18" fmla="*/ 525 w 943"/>
                  <a:gd name="T19" fmla="*/ 6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3" h="924">
                    <a:moveTo>
                      <a:pt x="525" y="69"/>
                    </a:moveTo>
                    <a:lnTo>
                      <a:pt x="525" y="69"/>
                    </a:lnTo>
                    <a:cubicBezTo>
                      <a:pt x="432" y="0"/>
                      <a:pt x="303" y="20"/>
                      <a:pt x="233" y="112"/>
                    </a:cubicBezTo>
                    <a:cubicBezTo>
                      <a:pt x="69" y="337"/>
                      <a:pt x="69" y="337"/>
                      <a:pt x="69" y="337"/>
                    </a:cubicBezTo>
                    <a:cubicBezTo>
                      <a:pt x="0" y="430"/>
                      <a:pt x="20" y="559"/>
                      <a:pt x="112" y="629"/>
                    </a:cubicBezTo>
                    <a:cubicBezTo>
                      <a:pt x="418" y="854"/>
                      <a:pt x="418" y="854"/>
                      <a:pt x="418" y="854"/>
                    </a:cubicBezTo>
                    <a:cubicBezTo>
                      <a:pt x="510" y="923"/>
                      <a:pt x="640" y="903"/>
                      <a:pt x="709" y="811"/>
                    </a:cubicBezTo>
                    <a:cubicBezTo>
                      <a:pt x="874" y="586"/>
                      <a:pt x="874" y="586"/>
                      <a:pt x="874" y="586"/>
                    </a:cubicBezTo>
                    <a:cubicBezTo>
                      <a:pt x="942" y="493"/>
                      <a:pt x="922" y="364"/>
                      <a:pt x="830" y="294"/>
                    </a:cubicBezTo>
                    <a:lnTo>
                      <a:pt x="525" y="6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5" name="Freeform 17"/>
              <p:cNvSpPr>
                <a:spLocks noChangeArrowheads="1"/>
              </p:cNvSpPr>
              <p:nvPr/>
            </p:nvSpPr>
            <p:spPr bwMode="auto">
              <a:xfrm>
                <a:off x="2737472" y="5775244"/>
                <a:ext cx="2813917" cy="3661577"/>
              </a:xfrm>
              <a:custGeom>
                <a:avLst/>
                <a:gdLst>
                  <a:gd name="T0" fmla="*/ 2034 w 2112"/>
                  <a:gd name="T1" fmla="*/ 46 h 2749"/>
                  <a:gd name="T2" fmla="*/ 2034 w 2112"/>
                  <a:gd name="T3" fmla="*/ 46 h 2749"/>
                  <a:gd name="T4" fmla="*/ 1843 w 2112"/>
                  <a:gd name="T5" fmla="*/ 75 h 2749"/>
                  <a:gd name="T6" fmla="*/ 44 w 2112"/>
                  <a:gd name="T7" fmla="*/ 2515 h 2749"/>
                  <a:gd name="T8" fmla="*/ 72 w 2112"/>
                  <a:gd name="T9" fmla="*/ 2702 h 2749"/>
                  <a:gd name="T10" fmla="*/ 75 w 2112"/>
                  <a:gd name="T11" fmla="*/ 2705 h 2749"/>
                  <a:gd name="T12" fmla="*/ 266 w 2112"/>
                  <a:gd name="T13" fmla="*/ 2677 h 2749"/>
                  <a:gd name="T14" fmla="*/ 2065 w 2112"/>
                  <a:gd name="T15" fmla="*/ 237 h 2749"/>
                  <a:gd name="T16" fmla="*/ 2036 w 2112"/>
                  <a:gd name="T17" fmla="*/ 49 h 2749"/>
                  <a:gd name="T18" fmla="*/ 2034 w 2112"/>
                  <a:gd name="T19" fmla="*/ 46 h 2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2" h="2749">
                    <a:moveTo>
                      <a:pt x="2034" y="46"/>
                    </a:moveTo>
                    <a:lnTo>
                      <a:pt x="2034" y="46"/>
                    </a:lnTo>
                    <a:cubicBezTo>
                      <a:pt x="1973" y="0"/>
                      <a:pt x="1889" y="15"/>
                      <a:pt x="1843" y="75"/>
                    </a:cubicBezTo>
                    <a:cubicBezTo>
                      <a:pt x="44" y="2515"/>
                      <a:pt x="44" y="2515"/>
                      <a:pt x="44" y="2515"/>
                    </a:cubicBezTo>
                    <a:cubicBezTo>
                      <a:pt x="0" y="2573"/>
                      <a:pt x="12" y="2659"/>
                      <a:pt x="72" y="2702"/>
                    </a:cubicBezTo>
                    <a:cubicBezTo>
                      <a:pt x="75" y="2705"/>
                      <a:pt x="75" y="2705"/>
                      <a:pt x="75" y="2705"/>
                    </a:cubicBezTo>
                    <a:cubicBezTo>
                      <a:pt x="136" y="2748"/>
                      <a:pt x="220" y="2737"/>
                      <a:pt x="266" y="2677"/>
                    </a:cubicBezTo>
                    <a:cubicBezTo>
                      <a:pt x="2065" y="237"/>
                      <a:pt x="2065" y="237"/>
                      <a:pt x="2065" y="237"/>
                    </a:cubicBezTo>
                    <a:cubicBezTo>
                      <a:pt x="2111" y="176"/>
                      <a:pt x="2097" y="93"/>
                      <a:pt x="2036" y="49"/>
                    </a:cubicBezTo>
                    <a:lnTo>
                      <a:pt x="2034" y="46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6" name="Freeform 18"/>
              <p:cNvSpPr>
                <a:spLocks noChangeArrowheads="1"/>
              </p:cNvSpPr>
              <p:nvPr/>
            </p:nvSpPr>
            <p:spPr bwMode="auto">
              <a:xfrm>
                <a:off x="3485103" y="7882711"/>
                <a:ext cx="600459" cy="512150"/>
              </a:xfrm>
              <a:custGeom>
                <a:avLst/>
                <a:gdLst>
                  <a:gd name="T0" fmla="*/ 147 w 456"/>
                  <a:gd name="T1" fmla="*/ 29 h 390"/>
                  <a:gd name="T2" fmla="*/ 147 w 456"/>
                  <a:gd name="T3" fmla="*/ 29 h 390"/>
                  <a:gd name="T4" fmla="*/ 31 w 456"/>
                  <a:gd name="T5" fmla="*/ 46 h 390"/>
                  <a:gd name="T6" fmla="*/ 28 w 456"/>
                  <a:gd name="T7" fmla="*/ 52 h 390"/>
                  <a:gd name="T8" fmla="*/ 46 w 456"/>
                  <a:gd name="T9" fmla="*/ 167 h 390"/>
                  <a:gd name="T10" fmla="*/ 308 w 456"/>
                  <a:gd name="T11" fmla="*/ 363 h 390"/>
                  <a:gd name="T12" fmla="*/ 424 w 456"/>
                  <a:gd name="T13" fmla="*/ 346 h 390"/>
                  <a:gd name="T14" fmla="*/ 429 w 456"/>
                  <a:gd name="T15" fmla="*/ 337 h 390"/>
                  <a:gd name="T16" fmla="*/ 412 w 456"/>
                  <a:gd name="T17" fmla="*/ 222 h 390"/>
                  <a:gd name="T18" fmla="*/ 147 w 456"/>
                  <a:gd name="T19" fmla="*/ 2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6" h="390">
                    <a:moveTo>
                      <a:pt x="147" y="29"/>
                    </a:moveTo>
                    <a:lnTo>
                      <a:pt x="147" y="29"/>
                    </a:lnTo>
                    <a:cubicBezTo>
                      <a:pt x="112" y="0"/>
                      <a:pt x="60" y="9"/>
                      <a:pt x="3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0" y="89"/>
                      <a:pt x="8" y="141"/>
                      <a:pt x="46" y="167"/>
                    </a:cubicBezTo>
                    <a:cubicBezTo>
                      <a:pt x="308" y="363"/>
                      <a:pt x="308" y="363"/>
                      <a:pt x="308" y="363"/>
                    </a:cubicBezTo>
                    <a:cubicBezTo>
                      <a:pt x="346" y="389"/>
                      <a:pt x="398" y="380"/>
                      <a:pt x="424" y="346"/>
                    </a:cubicBezTo>
                    <a:cubicBezTo>
                      <a:pt x="429" y="337"/>
                      <a:pt x="429" y="337"/>
                      <a:pt x="429" y="337"/>
                    </a:cubicBezTo>
                    <a:cubicBezTo>
                      <a:pt x="455" y="299"/>
                      <a:pt x="447" y="251"/>
                      <a:pt x="412" y="222"/>
                    </a:cubicBezTo>
                    <a:lnTo>
                      <a:pt x="147" y="2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7" name="Freeform 19"/>
              <p:cNvSpPr>
                <a:spLocks noChangeArrowheads="1"/>
              </p:cNvSpPr>
              <p:nvPr/>
            </p:nvSpPr>
            <p:spPr bwMode="auto">
              <a:xfrm>
                <a:off x="3155439" y="8595011"/>
                <a:ext cx="1012539" cy="1030186"/>
              </a:xfrm>
              <a:custGeom>
                <a:avLst/>
                <a:gdLst>
                  <a:gd name="T0" fmla="*/ 52 w 765"/>
                  <a:gd name="T1" fmla="*/ 335 h 774"/>
                  <a:gd name="T2" fmla="*/ 52 w 765"/>
                  <a:gd name="T3" fmla="*/ 335 h 774"/>
                  <a:gd name="T4" fmla="*/ 231 w 765"/>
                  <a:gd name="T5" fmla="*/ 92 h 774"/>
                  <a:gd name="T6" fmla="*/ 447 w 765"/>
                  <a:gd name="T7" fmla="*/ 55 h 774"/>
                  <a:gd name="T8" fmla="*/ 677 w 765"/>
                  <a:gd name="T9" fmla="*/ 222 h 774"/>
                  <a:gd name="T10" fmla="*/ 735 w 765"/>
                  <a:gd name="T11" fmla="*/ 409 h 774"/>
                  <a:gd name="T12" fmla="*/ 521 w 765"/>
                  <a:gd name="T13" fmla="*/ 254 h 774"/>
                  <a:gd name="T14" fmla="*/ 424 w 765"/>
                  <a:gd name="T15" fmla="*/ 268 h 774"/>
                  <a:gd name="T16" fmla="*/ 421 w 765"/>
                  <a:gd name="T17" fmla="*/ 274 h 774"/>
                  <a:gd name="T18" fmla="*/ 435 w 765"/>
                  <a:gd name="T19" fmla="*/ 369 h 774"/>
                  <a:gd name="T20" fmla="*/ 660 w 765"/>
                  <a:gd name="T21" fmla="*/ 536 h 774"/>
                  <a:gd name="T22" fmla="*/ 582 w 765"/>
                  <a:gd name="T23" fmla="*/ 640 h 774"/>
                  <a:gd name="T24" fmla="*/ 357 w 765"/>
                  <a:gd name="T25" fmla="*/ 473 h 774"/>
                  <a:gd name="T26" fmla="*/ 262 w 765"/>
                  <a:gd name="T27" fmla="*/ 488 h 774"/>
                  <a:gd name="T28" fmla="*/ 256 w 765"/>
                  <a:gd name="T29" fmla="*/ 493 h 774"/>
                  <a:gd name="T30" fmla="*/ 271 w 765"/>
                  <a:gd name="T31" fmla="*/ 591 h 774"/>
                  <a:gd name="T32" fmla="*/ 478 w 765"/>
                  <a:gd name="T33" fmla="*/ 744 h 774"/>
                  <a:gd name="T34" fmla="*/ 305 w 765"/>
                  <a:gd name="T35" fmla="*/ 724 h 774"/>
                  <a:gd name="T36" fmla="*/ 75 w 765"/>
                  <a:gd name="T37" fmla="*/ 554 h 774"/>
                  <a:gd name="T38" fmla="*/ 52 w 765"/>
                  <a:gd name="T39" fmla="*/ 335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65" h="774">
                    <a:moveTo>
                      <a:pt x="52" y="335"/>
                    </a:moveTo>
                    <a:lnTo>
                      <a:pt x="52" y="335"/>
                    </a:lnTo>
                    <a:cubicBezTo>
                      <a:pt x="231" y="92"/>
                      <a:pt x="231" y="92"/>
                      <a:pt x="231" y="92"/>
                    </a:cubicBezTo>
                    <a:cubicBezTo>
                      <a:pt x="282" y="21"/>
                      <a:pt x="375" y="0"/>
                      <a:pt x="447" y="55"/>
                    </a:cubicBezTo>
                    <a:cubicBezTo>
                      <a:pt x="677" y="222"/>
                      <a:pt x="677" y="222"/>
                      <a:pt x="677" y="222"/>
                    </a:cubicBezTo>
                    <a:cubicBezTo>
                      <a:pt x="738" y="268"/>
                      <a:pt x="764" y="341"/>
                      <a:pt x="735" y="409"/>
                    </a:cubicBezTo>
                    <a:cubicBezTo>
                      <a:pt x="521" y="254"/>
                      <a:pt x="521" y="254"/>
                      <a:pt x="521" y="254"/>
                    </a:cubicBezTo>
                    <a:cubicBezTo>
                      <a:pt x="484" y="225"/>
                      <a:pt x="444" y="240"/>
                      <a:pt x="424" y="268"/>
                    </a:cubicBezTo>
                    <a:cubicBezTo>
                      <a:pt x="421" y="274"/>
                      <a:pt x="421" y="274"/>
                      <a:pt x="421" y="274"/>
                    </a:cubicBezTo>
                    <a:cubicBezTo>
                      <a:pt x="398" y="303"/>
                      <a:pt x="398" y="344"/>
                      <a:pt x="435" y="369"/>
                    </a:cubicBezTo>
                    <a:cubicBezTo>
                      <a:pt x="660" y="536"/>
                      <a:pt x="660" y="536"/>
                      <a:pt x="660" y="536"/>
                    </a:cubicBezTo>
                    <a:cubicBezTo>
                      <a:pt x="582" y="640"/>
                      <a:pt x="582" y="640"/>
                      <a:pt x="582" y="640"/>
                    </a:cubicBezTo>
                    <a:cubicBezTo>
                      <a:pt x="357" y="473"/>
                      <a:pt x="357" y="473"/>
                      <a:pt x="357" y="473"/>
                    </a:cubicBezTo>
                    <a:cubicBezTo>
                      <a:pt x="320" y="447"/>
                      <a:pt x="282" y="459"/>
                      <a:pt x="262" y="488"/>
                    </a:cubicBezTo>
                    <a:cubicBezTo>
                      <a:pt x="256" y="493"/>
                      <a:pt x="256" y="493"/>
                      <a:pt x="256" y="493"/>
                    </a:cubicBezTo>
                    <a:cubicBezTo>
                      <a:pt x="236" y="522"/>
                      <a:pt x="233" y="563"/>
                      <a:pt x="271" y="591"/>
                    </a:cubicBezTo>
                    <a:cubicBezTo>
                      <a:pt x="478" y="744"/>
                      <a:pt x="478" y="744"/>
                      <a:pt x="478" y="744"/>
                    </a:cubicBezTo>
                    <a:cubicBezTo>
                      <a:pt x="421" y="773"/>
                      <a:pt x="360" y="765"/>
                      <a:pt x="305" y="724"/>
                    </a:cubicBezTo>
                    <a:cubicBezTo>
                      <a:pt x="75" y="554"/>
                      <a:pt x="75" y="554"/>
                      <a:pt x="75" y="554"/>
                    </a:cubicBezTo>
                    <a:cubicBezTo>
                      <a:pt x="3" y="502"/>
                      <a:pt x="0" y="407"/>
                      <a:pt x="52" y="335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0" name="Freeform 20"/>
            <p:cNvSpPr>
              <a:spLocks noChangeArrowheads="1"/>
            </p:cNvSpPr>
            <p:nvPr/>
          </p:nvSpPr>
          <p:spPr bwMode="auto">
            <a:xfrm>
              <a:off x="2559844" y="3134519"/>
              <a:ext cx="1077119" cy="2667000"/>
            </a:xfrm>
            <a:custGeom>
              <a:avLst/>
              <a:gdLst>
                <a:gd name="T0" fmla="*/ 888930796 w 1619"/>
                <a:gd name="T1" fmla="*/ 358445066 h 4004"/>
                <a:gd name="T2" fmla="*/ 888930796 w 1619"/>
                <a:gd name="T3" fmla="*/ 358445066 h 4004"/>
                <a:gd name="T4" fmla="*/ 1333396859 w 1619"/>
                <a:gd name="T5" fmla="*/ 31940056 h 4004"/>
                <a:gd name="T6" fmla="*/ 2147483647 w 1619"/>
                <a:gd name="T7" fmla="*/ 200516570 h 4004"/>
                <a:gd name="T8" fmla="*/ 2147483647 w 1619"/>
                <a:gd name="T9" fmla="*/ 629939538 h 4004"/>
                <a:gd name="T10" fmla="*/ 1977960803 w 1619"/>
                <a:gd name="T11" fmla="*/ 2147483647 h 4004"/>
                <a:gd name="T12" fmla="*/ 1531723714 w 1619"/>
                <a:gd name="T13" fmla="*/ 2147483647 h 4004"/>
                <a:gd name="T14" fmla="*/ 363009559 w 1619"/>
                <a:gd name="T15" fmla="*/ 2147483647 h 4004"/>
                <a:gd name="T16" fmla="*/ 26561383 w 1619"/>
                <a:gd name="T17" fmla="*/ 2147483647 h 4004"/>
                <a:gd name="T18" fmla="*/ 888930796 w 1619"/>
                <a:gd name="T19" fmla="*/ 358445066 h 40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19" h="4004">
                  <a:moveTo>
                    <a:pt x="502" y="202"/>
                  </a:moveTo>
                  <a:lnTo>
                    <a:pt x="502" y="202"/>
                  </a:lnTo>
                  <a:cubicBezTo>
                    <a:pt x="519" y="81"/>
                    <a:pt x="632" y="0"/>
                    <a:pt x="753" y="18"/>
                  </a:cubicBezTo>
                  <a:cubicBezTo>
                    <a:pt x="1410" y="113"/>
                    <a:pt x="1410" y="113"/>
                    <a:pt x="1410" y="113"/>
                  </a:cubicBezTo>
                  <a:cubicBezTo>
                    <a:pt x="1532" y="130"/>
                    <a:pt x="1618" y="234"/>
                    <a:pt x="1601" y="355"/>
                  </a:cubicBezTo>
                  <a:cubicBezTo>
                    <a:pt x="1117" y="3796"/>
                    <a:pt x="1117" y="3796"/>
                    <a:pt x="1117" y="3796"/>
                  </a:cubicBezTo>
                  <a:cubicBezTo>
                    <a:pt x="1099" y="3917"/>
                    <a:pt x="986" y="4003"/>
                    <a:pt x="865" y="3986"/>
                  </a:cubicBezTo>
                  <a:cubicBezTo>
                    <a:pt x="205" y="3894"/>
                    <a:pt x="205" y="3894"/>
                    <a:pt x="205" y="3894"/>
                  </a:cubicBezTo>
                  <a:cubicBezTo>
                    <a:pt x="84" y="3876"/>
                    <a:pt x="0" y="3763"/>
                    <a:pt x="15" y="3642"/>
                  </a:cubicBezTo>
                  <a:cubicBezTo>
                    <a:pt x="502" y="202"/>
                    <a:pt x="502" y="202"/>
                    <a:pt x="502" y="20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1" name="Freeform 21"/>
            <p:cNvSpPr>
              <a:spLocks noChangeArrowheads="1"/>
            </p:cNvSpPr>
            <p:nvPr/>
          </p:nvSpPr>
          <p:spPr bwMode="auto">
            <a:xfrm>
              <a:off x="3083719" y="3264694"/>
              <a:ext cx="223044" cy="226219"/>
            </a:xfrm>
            <a:custGeom>
              <a:avLst/>
              <a:gdLst>
                <a:gd name="T0" fmla="*/ 530354273 w 341"/>
                <a:gd name="T1" fmla="*/ 201033279 h 344"/>
                <a:gd name="T2" fmla="*/ 530354273 w 341"/>
                <a:gd name="T3" fmla="*/ 201033279 h 344"/>
                <a:gd name="T4" fmla="*/ 193948424 w 341"/>
                <a:gd name="T5" fmla="*/ 55457728 h 344"/>
                <a:gd name="T6" fmla="*/ 54923644 w 341"/>
                <a:gd name="T7" fmla="*/ 395134013 h 344"/>
                <a:gd name="T8" fmla="*/ 386180525 w 341"/>
                <a:gd name="T9" fmla="*/ 540709563 h 344"/>
                <a:gd name="T10" fmla="*/ 530354273 w 341"/>
                <a:gd name="T11" fmla="*/ 201033279 h 3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1" h="344">
                  <a:moveTo>
                    <a:pt x="309" y="116"/>
                  </a:moveTo>
                  <a:lnTo>
                    <a:pt x="309" y="116"/>
                  </a:lnTo>
                  <a:cubicBezTo>
                    <a:pt x="277" y="38"/>
                    <a:pt x="190" y="0"/>
                    <a:pt x="113" y="32"/>
                  </a:cubicBezTo>
                  <a:cubicBezTo>
                    <a:pt x="37" y="64"/>
                    <a:pt x="0" y="151"/>
                    <a:pt x="32" y="228"/>
                  </a:cubicBezTo>
                  <a:cubicBezTo>
                    <a:pt x="60" y="306"/>
                    <a:pt x="150" y="343"/>
                    <a:pt x="225" y="312"/>
                  </a:cubicBezTo>
                  <a:cubicBezTo>
                    <a:pt x="302" y="280"/>
                    <a:pt x="340" y="194"/>
                    <a:pt x="309" y="116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2" name="Freeform 22"/>
            <p:cNvSpPr>
              <a:spLocks noChangeArrowheads="1"/>
            </p:cNvSpPr>
            <p:nvPr/>
          </p:nvSpPr>
          <p:spPr bwMode="auto">
            <a:xfrm>
              <a:off x="3098007" y="3278982"/>
              <a:ext cx="79375" cy="135731"/>
            </a:xfrm>
            <a:custGeom>
              <a:avLst/>
              <a:gdLst>
                <a:gd name="T0" fmla="*/ 12 w 122"/>
                <a:gd name="T1" fmla="*/ 205 h 206"/>
                <a:gd name="T2" fmla="*/ 12 w 122"/>
                <a:gd name="T3" fmla="*/ 205 h 206"/>
                <a:gd name="T4" fmla="*/ 12 w 122"/>
                <a:gd name="T5" fmla="*/ 205 h 206"/>
                <a:gd name="T6" fmla="*/ 12 w 122"/>
                <a:gd name="T7" fmla="*/ 205 h 206"/>
                <a:gd name="T8" fmla="*/ 12 w 122"/>
                <a:gd name="T9" fmla="*/ 205 h 206"/>
                <a:gd name="T10" fmla="*/ 12 w 122"/>
                <a:gd name="T11" fmla="*/ 205 h 206"/>
                <a:gd name="T12" fmla="*/ 12 w 122"/>
                <a:gd name="T13" fmla="*/ 205 h 206"/>
                <a:gd name="T14" fmla="*/ 12 w 122"/>
                <a:gd name="T15" fmla="*/ 205 h 206"/>
                <a:gd name="T16" fmla="*/ 121 w 122"/>
                <a:gd name="T17" fmla="*/ 0 h 206"/>
                <a:gd name="T18" fmla="*/ 121 w 122"/>
                <a:gd name="T19" fmla="*/ 0 h 206"/>
                <a:gd name="T20" fmla="*/ 93 w 122"/>
                <a:gd name="T21" fmla="*/ 9 h 206"/>
                <a:gd name="T22" fmla="*/ 0 w 122"/>
                <a:gd name="T23" fmla="*/ 148 h 206"/>
                <a:gd name="T24" fmla="*/ 93 w 122"/>
                <a:gd name="T25" fmla="*/ 9 h 206"/>
                <a:gd name="T26" fmla="*/ 121 w 122"/>
                <a:gd name="T27" fmla="*/ 0 h 206"/>
                <a:gd name="T28" fmla="*/ 12 w 122"/>
                <a:gd name="T29" fmla="*/ 20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06">
                  <a:moveTo>
                    <a:pt x="12" y="205"/>
                  </a:move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1" y="0"/>
                  </a:lnTo>
                  <a:lnTo>
                    <a:pt x="121" y="0"/>
                  </a:lnTo>
                  <a:cubicBezTo>
                    <a:pt x="113" y="3"/>
                    <a:pt x="104" y="6"/>
                    <a:pt x="93" y="9"/>
                  </a:cubicBezTo>
                  <a:cubicBezTo>
                    <a:pt x="35" y="32"/>
                    <a:pt x="0" y="90"/>
                    <a:pt x="0" y="148"/>
                  </a:cubicBezTo>
                  <a:cubicBezTo>
                    <a:pt x="0" y="90"/>
                    <a:pt x="35" y="32"/>
                    <a:pt x="93" y="9"/>
                  </a:cubicBezTo>
                  <a:cubicBezTo>
                    <a:pt x="104" y="6"/>
                    <a:pt x="113" y="3"/>
                    <a:pt x="121" y="0"/>
                  </a:cubicBezTo>
                  <a:lnTo>
                    <a:pt x="12" y="20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3" name="Freeform 23"/>
            <p:cNvSpPr>
              <a:spLocks noChangeArrowheads="1"/>
            </p:cNvSpPr>
            <p:nvPr/>
          </p:nvSpPr>
          <p:spPr bwMode="auto">
            <a:xfrm>
              <a:off x="3098007" y="3278982"/>
              <a:ext cx="156369" cy="197644"/>
            </a:xfrm>
            <a:custGeom>
              <a:avLst/>
              <a:gdLst>
                <a:gd name="T0" fmla="*/ 258390405 w 238"/>
                <a:gd name="T1" fmla="*/ 0 h 302"/>
                <a:gd name="T2" fmla="*/ 258390405 w 238"/>
                <a:gd name="T3" fmla="*/ 0 h 302"/>
                <a:gd name="T4" fmla="*/ 208433954 w 238"/>
                <a:gd name="T5" fmla="*/ 5128260 h 302"/>
                <a:gd name="T6" fmla="*/ 160201499 w 238"/>
                <a:gd name="T7" fmla="*/ 20513039 h 302"/>
                <a:gd name="T8" fmla="*/ 0 w 238"/>
                <a:gd name="T9" fmla="*/ 258123720 h 302"/>
                <a:gd name="T10" fmla="*/ 20670864 w 238"/>
                <a:gd name="T11" fmla="*/ 355560657 h 302"/>
                <a:gd name="T12" fmla="*/ 20670864 w 238"/>
                <a:gd name="T13" fmla="*/ 355560657 h 302"/>
                <a:gd name="T14" fmla="*/ 20670864 w 238"/>
                <a:gd name="T15" fmla="*/ 355560657 h 302"/>
                <a:gd name="T16" fmla="*/ 20670864 w 238"/>
                <a:gd name="T17" fmla="*/ 355560657 h 302"/>
                <a:gd name="T18" fmla="*/ 20670864 w 238"/>
                <a:gd name="T19" fmla="*/ 355560657 h 302"/>
                <a:gd name="T20" fmla="*/ 208433954 w 238"/>
                <a:gd name="T21" fmla="*/ 514538020 h 302"/>
                <a:gd name="T22" fmla="*/ 120582452 w 238"/>
                <a:gd name="T23" fmla="*/ 400006884 h 302"/>
                <a:gd name="T24" fmla="*/ 263557136 w 238"/>
                <a:gd name="T25" fmla="*/ 64957958 h 302"/>
                <a:gd name="T26" fmla="*/ 363468723 w 238"/>
                <a:gd name="T27" fmla="*/ 46154338 h 302"/>
                <a:gd name="T28" fmla="*/ 408255815 w 238"/>
                <a:gd name="T29" fmla="*/ 51282598 h 302"/>
                <a:gd name="T30" fmla="*/ 258390405 w 238"/>
                <a:gd name="T31" fmla="*/ 0 h 3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8" h="302">
                  <a:moveTo>
                    <a:pt x="150" y="0"/>
                  </a:moveTo>
                  <a:lnTo>
                    <a:pt x="150" y="0"/>
                  </a:lnTo>
                  <a:cubicBezTo>
                    <a:pt x="141" y="0"/>
                    <a:pt x="130" y="3"/>
                    <a:pt x="121" y="3"/>
                  </a:cubicBezTo>
                  <a:cubicBezTo>
                    <a:pt x="113" y="6"/>
                    <a:pt x="104" y="9"/>
                    <a:pt x="93" y="12"/>
                  </a:cubicBezTo>
                  <a:cubicBezTo>
                    <a:pt x="35" y="35"/>
                    <a:pt x="0" y="93"/>
                    <a:pt x="0" y="151"/>
                  </a:cubicBezTo>
                  <a:cubicBezTo>
                    <a:pt x="0" y="171"/>
                    <a:pt x="3" y="191"/>
                    <a:pt x="12" y="208"/>
                  </a:cubicBezTo>
                  <a:cubicBezTo>
                    <a:pt x="32" y="257"/>
                    <a:pt x="75" y="292"/>
                    <a:pt x="121" y="301"/>
                  </a:cubicBezTo>
                  <a:cubicBezTo>
                    <a:pt x="101" y="283"/>
                    <a:pt x="81" y="260"/>
                    <a:pt x="70" y="234"/>
                  </a:cubicBezTo>
                  <a:cubicBezTo>
                    <a:pt x="40" y="157"/>
                    <a:pt x="78" y="70"/>
                    <a:pt x="153" y="38"/>
                  </a:cubicBezTo>
                  <a:cubicBezTo>
                    <a:pt x="173" y="30"/>
                    <a:pt x="191" y="27"/>
                    <a:pt x="211" y="27"/>
                  </a:cubicBezTo>
                  <a:cubicBezTo>
                    <a:pt x="219" y="27"/>
                    <a:pt x="228" y="30"/>
                    <a:pt x="237" y="30"/>
                  </a:cubicBezTo>
                  <a:cubicBezTo>
                    <a:pt x="211" y="12"/>
                    <a:pt x="18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24"/>
            <p:cNvSpPr>
              <a:spLocks noChangeArrowheads="1"/>
            </p:cNvSpPr>
            <p:nvPr/>
          </p:nvSpPr>
          <p:spPr bwMode="auto">
            <a:xfrm>
              <a:off x="3336925" y="3055144"/>
              <a:ext cx="1332707" cy="2678906"/>
            </a:xfrm>
            <a:custGeom>
              <a:avLst/>
              <a:gdLst>
                <a:gd name="T0" fmla="*/ 58640419 w 2000"/>
                <a:gd name="T1" fmla="*/ 821350713 h 4018"/>
                <a:gd name="T2" fmla="*/ 58640419 w 2000"/>
                <a:gd name="T3" fmla="*/ 821350713 h 4018"/>
                <a:gd name="T4" fmla="*/ 344736521 w 2000"/>
                <a:gd name="T5" fmla="*/ 348452464 h 4018"/>
                <a:gd name="T6" fmla="*/ 1487344433 w 2000"/>
                <a:gd name="T7" fmla="*/ 56890416 h 4018"/>
                <a:gd name="T8" fmla="*/ 1968909931 w 2000"/>
                <a:gd name="T9" fmla="*/ 328896050 h 4018"/>
                <a:gd name="T10" fmla="*/ 2147483647 w 2000"/>
                <a:gd name="T11" fmla="*/ 2147483647 h 4018"/>
                <a:gd name="T12" fmla="*/ 2147483647 w 2000"/>
                <a:gd name="T13" fmla="*/ 2147483647 h 4018"/>
                <a:gd name="T14" fmla="*/ 2071976121 w 2000"/>
                <a:gd name="T15" fmla="*/ 2147483647 h 4018"/>
                <a:gd name="T16" fmla="*/ 1588632793 w 2000"/>
                <a:gd name="T17" fmla="*/ 2147483647 h 4018"/>
                <a:gd name="T18" fmla="*/ 58640419 w 2000"/>
                <a:gd name="T19" fmla="*/ 821350713 h 40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00" h="4018">
                  <a:moveTo>
                    <a:pt x="33" y="462"/>
                  </a:moveTo>
                  <a:lnTo>
                    <a:pt x="33" y="462"/>
                  </a:lnTo>
                  <a:cubicBezTo>
                    <a:pt x="0" y="343"/>
                    <a:pt x="76" y="228"/>
                    <a:pt x="194" y="196"/>
                  </a:cubicBezTo>
                  <a:cubicBezTo>
                    <a:pt x="837" y="32"/>
                    <a:pt x="837" y="32"/>
                    <a:pt x="837" y="32"/>
                  </a:cubicBezTo>
                  <a:cubicBezTo>
                    <a:pt x="955" y="0"/>
                    <a:pt x="1076" y="67"/>
                    <a:pt x="1108" y="185"/>
                  </a:cubicBezTo>
                  <a:cubicBezTo>
                    <a:pt x="1970" y="3550"/>
                    <a:pt x="1970" y="3550"/>
                    <a:pt x="1970" y="3550"/>
                  </a:cubicBezTo>
                  <a:cubicBezTo>
                    <a:pt x="1999" y="3668"/>
                    <a:pt x="1927" y="3789"/>
                    <a:pt x="1809" y="3821"/>
                  </a:cubicBezTo>
                  <a:cubicBezTo>
                    <a:pt x="1166" y="3985"/>
                    <a:pt x="1166" y="3985"/>
                    <a:pt x="1166" y="3985"/>
                  </a:cubicBezTo>
                  <a:cubicBezTo>
                    <a:pt x="1045" y="4017"/>
                    <a:pt x="923" y="3945"/>
                    <a:pt x="894" y="3827"/>
                  </a:cubicBezTo>
                  <a:cubicBezTo>
                    <a:pt x="33" y="462"/>
                    <a:pt x="33" y="462"/>
                    <a:pt x="33" y="46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25"/>
            <p:cNvSpPr>
              <a:spLocks noChangeArrowheads="1"/>
            </p:cNvSpPr>
            <p:nvPr/>
          </p:nvSpPr>
          <p:spPr bwMode="auto">
            <a:xfrm>
              <a:off x="3568700" y="3237707"/>
              <a:ext cx="221457" cy="220663"/>
            </a:xfrm>
            <a:custGeom>
              <a:avLst/>
              <a:gdLst>
                <a:gd name="T0" fmla="*/ 482061735 w 334"/>
                <a:gd name="T1" fmla="*/ 105428964 h 333"/>
                <a:gd name="T2" fmla="*/ 482061735 w 334"/>
                <a:gd name="T3" fmla="*/ 105428964 h 333"/>
                <a:gd name="T4" fmla="*/ 106930337 w 334"/>
                <a:gd name="T5" fmla="*/ 101914268 h 333"/>
                <a:gd name="T6" fmla="*/ 101671077 w 334"/>
                <a:gd name="T7" fmla="*/ 476187024 h 333"/>
                <a:gd name="T8" fmla="*/ 476802475 w 334"/>
                <a:gd name="T9" fmla="*/ 481459069 h 333"/>
                <a:gd name="T10" fmla="*/ 482061735 w 334"/>
                <a:gd name="T11" fmla="*/ 105428964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4" h="333">
                  <a:moveTo>
                    <a:pt x="275" y="60"/>
                  </a:moveTo>
                  <a:lnTo>
                    <a:pt x="275" y="60"/>
                  </a:lnTo>
                  <a:cubicBezTo>
                    <a:pt x="217" y="0"/>
                    <a:pt x="121" y="0"/>
                    <a:pt x="61" y="58"/>
                  </a:cubicBezTo>
                  <a:cubicBezTo>
                    <a:pt x="0" y="116"/>
                    <a:pt x="0" y="211"/>
                    <a:pt x="58" y="271"/>
                  </a:cubicBezTo>
                  <a:cubicBezTo>
                    <a:pt x="116" y="329"/>
                    <a:pt x="211" y="332"/>
                    <a:pt x="272" y="274"/>
                  </a:cubicBezTo>
                  <a:cubicBezTo>
                    <a:pt x="333" y="217"/>
                    <a:pt x="333" y="121"/>
                    <a:pt x="275" y="60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Freeform 26"/>
            <p:cNvSpPr>
              <a:spLocks noChangeArrowheads="1"/>
            </p:cNvSpPr>
            <p:nvPr/>
          </p:nvSpPr>
          <p:spPr bwMode="auto">
            <a:xfrm>
              <a:off x="3578225" y="3267075"/>
              <a:ext cx="38100" cy="150019"/>
            </a:xfrm>
            <a:custGeom>
              <a:avLst/>
              <a:gdLst>
                <a:gd name="T0" fmla="*/ 46 w 62"/>
                <a:gd name="T1" fmla="*/ 228 h 229"/>
                <a:gd name="T2" fmla="*/ 46 w 62"/>
                <a:gd name="T3" fmla="*/ 228 h 229"/>
                <a:gd name="T4" fmla="*/ 46 w 62"/>
                <a:gd name="T5" fmla="*/ 228 h 229"/>
                <a:gd name="T6" fmla="*/ 46 w 62"/>
                <a:gd name="T7" fmla="*/ 228 h 229"/>
                <a:gd name="T8" fmla="*/ 43 w 62"/>
                <a:gd name="T9" fmla="*/ 225 h 229"/>
                <a:gd name="T10" fmla="*/ 43 w 62"/>
                <a:gd name="T11" fmla="*/ 225 h 229"/>
                <a:gd name="T12" fmla="*/ 46 w 62"/>
                <a:gd name="T13" fmla="*/ 228 h 229"/>
                <a:gd name="T14" fmla="*/ 43 w 62"/>
                <a:gd name="T15" fmla="*/ 225 h 229"/>
                <a:gd name="T16" fmla="*/ 61 w 62"/>
                <a:gd name="T17" fmla="*/ 0 h 229"/>
                <a:gd name="T18" fmla="*/ 61 w 62"/>
                <a:gd name="T19" fmla="*/ 0 h 229"/>
                <a:gd name="T20" fmla="*/ 46 w 62"/>
                <a:gd name="T21" fmla="*/ 12 h 229"/>
                <a:gd name="T22" fmla="*/ 0 w 62"/>
                <a:gd name="T23" fmla="*/ 118 h 229"/>
                <a:gd name="T24" fmla="*/ 46 w 62"/>
                <a:gd name="T25" fmla="*/ 12 h 229"/>
                <a:gd name="T26" fmla="*/ 61 w 62"/>
                <a:gd name="T27" fmla="*/ 0 h 229"/>
                <a:gd name="T28" fmla="*/ 46 w 62"/>
                <a:gd name="T29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229">
                  <a:moveTo>
                    <a:pt x="46" y="228"/>
                  </a:moveTo>
                  <a:lnTo>
                    <a:pt x="46" y="228"/>
                  </a:lnTo>
                  <a:lnTo>
                    <a:pt x="46" y="228"/>
                  </a:lnTo>
                  <a:lnTo>
                    <a:pt x="46" y="228"/>
                  </a:lnTo>
                  <a:lnTo>
                    <a:pt x="43" y="225"/>
                  </a:lnTo>
                  <a:lnTo>
                    <a:pt x="43" y="225"/>
                  </a:lnTo>
                  <a:cubicBezTo>
                    <a:pt x="46" y="225"/>
                    <a:pt x="46" y="225"/>
                    <a:pt x="46" y="228"/>
                  </a:cubicBezTo>
                  <a:cubicBezTo>
                    <a:pt x="46" y="225"/>
                    <a:pt x="46" y="225"/>
                    <a:pt x="43" y="225"/>
                  </a:cubicBezTo>
                  <a:lnTo>
                    <a:pt x="61" y="0"/>
                  </a:lnTo>
                  <a:lnTo>
                    <a:pt x="61" y="0"/>
                  </a:lnTo>
                  <a:cubicBezTo>
                    <a:pt x="55" y="3"/>
                    <a:pt x="52" y="9"/>
                    <a:pt x="46" y="12"/>
                  </a:cubicBezTo>
                  <a:cubicBezTo>
                    <a:pt x="17" y="41"/>
                    <a:pt x="0" y="81"/>
                    <a:pt x="0" y="118"/>
                  </a:cubicBezTo>
                  <a:cubicBezTo>
                    <a:pt x="0" y="81"/>
                    <a:pt x="17" y="41"/>
                    <a:pt x="46" y="12"/>
                  </a:cubicBezTo>
                  <a:cubicBezTo>
                    <a:pt x="52" y="9"/>
                    <a:pt x="55" y="3"/>
                    <a:pt x="61" y="0"/>
                  </a:cubicBezTo>
                  <a:lnTo>
                    <a:pt x="46" y="22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7" name="Freeform 27"/>
            <p:cNvSpPr>
              <a:spLocks noChangeArrowheads="1"/>
            </p:cNvSpPr>
            <p:nvPr/>
          </p:nvSpPr>
          <p:spPr bwMode="auto">
            <a:xfrm>
              <a:off x="3578225" y="3246438"/>
              <a:ext cx="120650" cy="200819"/>
            </a:xfrm>
            <a:custGeom>
              <a:avLst/>
              <a:gdLst>
                <a:gd name="T0" fmla="*/ 255253662 w 185"/>
                <a:gd name="T1" fmla="*/ 0 h 303"/>
                <a:gd name="T2" fmla="*/ 255253662 w 185"/>
                <a:gd name="T3" fmla="*/ 0 h 303"/>
                <a:gd name="T4" fmla="*/ 103803347 w 185"/>
                <a:gd name="T5" fmla="*/ 54287407 h 303"/>
                <a:gd name="T6" fmla="*/ 78277720 w 185"/>
                <a:gd name="T7" fmla="*/ 75301160 h 303"/>
                <a:gd name="T8" fmla="*/ 0 w 185"/>
                <a:gd name="T9" fmla="*/ 260929495 h 303"/>
                <a:gd name="T10" fmla="*/ 73172595 w 185"/>
                <a:gd name="T11" fmla="*/ 448307540 h 303"/>
                <a:gd name="T12" fmla="*/ 73172595 w 185"/>
                <a:gd name="T13" fmla="*/ 448307540 h 303"/>
                <a:gd name="T14" fmla="*/ 78277720 w 185"/>
                <a:gd name="T15" fmla="*/ 453560647 h 303"/>
                <a:gd name="T16" fmla="*/ 78277720 w 185"/>
                <a:gd name="T17" fmla="*/ 453560647 h 303"/>
                <a:gd name="T18" fmla="*/ 78277720 w 185"/>
                <a:gd name="T19" fmla="*/ 453560647 h 303"/>
                <a:gd name="T20" fmla="*/ 255253662 w 185"/>
                <a:gd name="T21" fmla="*/ 528863133 h 303"/>
                <a:gd name="T22" fmla="*/ 309707898 w 185"/>
                <a:gd name="T23" fmla="*/ 520106629 h 303"/>
                <a:gd name="T24" fmla="*/ 187186192 w 185"/>
                <a:gd name="T25" fmla="*/ 448307540 h 303"/>
                <a:gd name="T26" fmla="*/ 192291318 w 185"/>
                <a:gd name="T27" fmla="*/ 75301160 h 303"/>
                <a:gd name="T28" fmla="*/ 313110880 w 185"/>
                <a:gd name="T29" fmla="*/ 8756504 h 303"/>
                <a:gd name="T30" fmla="*/ 255253662 w 185"/>
                <a:gd name="T31" fmla="*/ 0 h 3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" h="303">
                  <a:moveTo>
                    <a:pt x="150" y="0"/>
                  </a:moveTo>
                  <a:lnTo>
                    <a:pt x="150" y="0"/>
                  </a:lnTo>
                  <a:cubicBezTo>
                    <a:pt x="118" y="0"/>
                    <a:pt x="86" y="11"/>
                    <a:pt x="61" y="31"/>
                  </a:cubicBezTo>
                  <a:cubicBezTo>
                    <a:pt x="55" y="34"/>
                    <a:pt x="52" y="40"/>
                    <a:pt x="46" y="43"/>
                  </a:cubicBezTo>
                  <a:cubicBezTo>
                    <a:pt x="17" y="72"/>
                    <a:pt x="0" y="112"/>
                    <a:pt x="0" y="149"/>
                  </a:cubicBezTo>
                  <a:cubicBezTo>
                    <a:pt x="0" y="190"/>
                    <a:pt x="15" y="227"/>
                    <a:pt x="43" y="256"/>
                  </a:cubicBezTo>
                  <a:cubicBezTo>
                    <a:pt x="46" y="256"/>
                    <a:pt x="46" y="256"/>
                    <a:pt x="46" y="259"/>
                  </a:cubicBezTo>
                  <a:cubicBezTo>
                    <a:pt x="75" y="288"/>
                    <a:pt x="113" y="302"/>
                    <a:pt x="150" y="302"/>
                  </a:cubicBezTo>
                  <a:cubicBezTo>
                    <a:pt x="161" y="302"/>
                    <a:pt x="173" y="300"/>
                    <a:pt x="182" y="297"/>
                  </a:cubicBezTo>
                  <a:cubicBezTo>
                    <a:pt x="156" y="291"/>
                    <a:pt x="130" y="279"/>
                    <a:pt x="110" y="256"/>
                  </a:cubicBezTo>
                  <a:cubicBezTo>
                    <a:pt x="52" y="199"/>
                    <a:pt x="52" y="103"/>
                    <a:pt x="113" y="43"/>
                  </a:cubicBezTo>
                  <a:cubicBezTo>
                    <a:pt x="133" y="23"/>
                    <a:pt x="159" y="11"/>
                    <a:pt x="184" y="5"/>
                  </a:cubicBezTo>
                  <a:cubicBezTo>
                    <a:pt x="173" y="2"/>
                    <a:pt x="16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8" name="Freeform 28"/>
            <p:cNvSpPr>
              <a:spLocks noChangeArrowheads="1"/>
            </p:cNvSpPr>
            <p:nvPr/>
          </p:nvSpPr>
          <p:spPr bwMode="auto">
            <a:xfrm>
              <a:off x="3771900" y="2751932"/>
              <a:ext cx="2078038" cy="2451894"/>
            </a:xfrm>
            <a:custGeom>
              <a:avLst/>
              <a:gdLst>
                <a:gd name="T0" fmla="*/ 72 w 3118"/>
                <a:gd name="T1" fmla="*/ 776 h 3678"/>
                <a:gd name="T2" fmla="*/ 72 w 3118"/>
                <a:gd name="T3" fmla="*/ 776 h 3678"/>
                <a:gd name="T4" fmla="*/ 124 w 3118"/>
                <a:gd name="T5" fmla="*/ 470 h 3678"/>
                <a:gd name="T6" fmla="*/ 655 w 3118"/>
                <a:gd name="T7" fmla="*/ 73 h 3678"/>
                <a:gd name="T8" fmla="*/ 963 w 3118"/>
                <a:gd name="T9" fmla="*/ 113 h 3678"/>
                <a:gd name="T10" fmla="*/ 3043 w 3118"/>
                <a:gd name="T11" fmla="*/ 2896 h 3678"/>
                <a:gd name="T12" fmla="*/ 2999 w 3118"/>
                <a:gd name="T13" fmla="*/ 3207 h 3678"/>
                <a:gd name="T14" fmla="*/ 2466 w 3118"/>
                <a:gd name="T15" fmla="*/ 3605 h 3678"/>
                <a:gd name="T16" fmla="*/ 2154 w 3118"/>
                <a:gd name="T17" fmla="*/ 3559 h 3678"/>
                <a:gd name="T18" fmla="*/ 72 w 3118"/>
                <a:gd name="T19" fmla="*/ 776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8" h="3678">
                  <a:moveTo>
                    <a:pt x="72" y="776"/>
                  </a:moveTo>
                  <a:lnTo>
                    <a:pt x="72" y="776"/>
                  </a:lnTo>
                  <a:cubicBezTo>
                    <a:pt x="0" y="678"/>
                    <a:pt x="27" y="545"/>
                    <a:pt x="124" y="470"/>
                  </a:cubicBezTo>
                  <a:cubicBezTo>
                    <a:pt x="655" y="73"/>
                    <a:pt x="655" y="73"/>
                    <a:pt x="655" y="73"/>
                  </a:cubicBezTo>
                  <a:cubicBezTo>
                    <a:pt x="753" y="0"/>
                    <a:pt x="888" y="15"/>
                    <a:pt x="963" y="113"/>
                  </a:cubicBezTo>
                  <a:cubicBezTo>
                    <a:pt x="3043" y="2896"/>
                    <a:pt x="3043" y="2896"/>
                    <a:pt x="3043" y="2896"/>
                  </a:cubicBezTo>
                  <a:cubicBezTo>
                    <a:pt x="3117" y="2994"/>
                    <a:pt x="3097" y="3132"/>
                    <a:pt x="2999" y="3207"/>
                  </a:cubicBezTo>
                  <a:cubicBezTo>
                    <a:pt x="2466" y="3605"/>
                    <a:pt x="2466" y="3605"/>
                    <a:pt x="2466" y="3605"/>
                  </a:cubicBezTo>
                  <a:cubicBezTo>
                    <a:pt x="2368" y="3677"/>
                    <a:pt x="2227" y="3657"/>
                    <a:pt x="2154" y="3559"/>
                  </a:cubicBezTo>
                  <a:cubicBezTo>
                    <a:pt x="72" y="776"/>
                    <a:pt x="72" y="776"/>
                    <a:pt x="72" y="77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9" name="Freeform 29"/>
            <p:cNvSpPr>
              <a:spLocks noChangeArrowheads="1"/>
            </p:cNvSpPr>
            <p:nvPr/>
          </p:nvSpPr>
          <p:spPr bwMode="auto">
            <a:xfrm>
              <a:off x="3998913" y="3023394"/>
              <a:ext cx="226219" cy="223044"/>
            </a:xfrm>
            <a:custGeom>
              <a:avLst/>
              <a:gdLst>
                <a:gd name="T0" fmla="*/ 406789387 w 342"/>
                <a:gd name="T1" fmla="*/ 54922336 h 341"/>
                <a:gd name="T2" fmla="*/ 406789387 w 342"/>
                <a:gd name="T3" fmla="*/ 54922336 h 341"/>
                <a:gd name="T4" fmla="*/ 56108927 w 342"/>
                <a:gd name="T5" fmla="*/ 193945808 h 341"/>
                <a:gd name="T6" fmla="*/ 192873526 w 342"/>
                <a:gd name="T7" fmla="*/ 530347732 h 341"/>
                <a:gd name="T8" fmla="*/ 541801120 w 342"/>
                <a:gd name="T9" fmla="*/ 396473230 h 341"/>
                <a:gd name="T10" fmla="*/ 406789387 w 342"/>
                <a:gd name="T11" fmla="*/ 54922336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2" h="341">
                  <a:moveTo>
                    <a:pt x="232" y="32"/>
                  </a:moveTo>
                  <a:lnTo>
                    <a:pt x="232" y="32"/>
                  </a:lnTo>
                  <a:cubicBezTo>
                    <a:pt x="153" y="0"/>
                    <a:pt x="64" y="35"/>
                    <a:pt x="32" y="113"/>
                  </a:cubicBezTo>
                  <a:cubicBezTo>
                    <a:pt x="0" y="188"/>
                    <a:pt x="35" y="277"/>
                    <a:pt x="110" y="309"/>
                  </a:cubicBezTo>
                  <a:cubicBezTo>
                    <a:pt x="188" y="340"/>
                    <a:pt x="277" y="306"/>
                    <a:pt x="309" y="231"/>
                  </a:cubicBezTo>
                  <a:cubicBezTo>
                    <a:pt x="341" y="153"/>
                    <a:pt x="306" y="63"/>
                    <a:pt x="232" y="32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0" name="Freeform 30"/>
            <p:cNvSpPr>
              <a:spLocks noChangeArrowheads="1"/>
            </p:cNvSpPr>
            <p:nvPr/>
          </p:nvSpPr>
          <p:spPr bwMode="auto">
            <a:xfrm>
              <a:off x="4019550" y="3096419"/>
              <a:ext cx="55563" cy="132556"/>
            </a:xfrm>
            <a:custGeom>
              <a:avLst/>
              <a:gdLst>
                <a:gd name="T0" fmla="*/ 89 w 90"/>
                <a:gd name="T1" fmla="*/ 202 h 203"/>
                <a:gd name="T2" fmla="*/ 89 w 90"/>
                <a:gd name="T3" fmla="*/ 202 h 203"/>
                <a:gd name="T4" fmla="*/ 89 w 90"/>
                <a:gd name="T5" fmla="*/ 202 h 203"/>
                <a:gd name="T6" fmla="*/ 89 w 90"/>
                <a:gd name="T7" fmla="*/ 202 h 203"/>
                <a:gd name="T8" fmla="*/ 78 w 90"/>
                <a:gd name="T9" fmla="*/ 199 h 203"/>
                <a:gd name="T10" fmla="*/ 78 w 90"/>
                <a:gd name="T11" fmla="*/ 199 h 203"/>
                <a:gd name="T12" fmla="*/ 87 w 90"/>
                <a:gd name="T13" fmla="*/ 202 h 203"/>
                <a:gd name="T14" fmla="*/ 78 w 90"/>
                <a:gd name="T15" fmla="*/ 199 h 203"/>
                <a:gd name="T16" fmla="*/ 0 w 90"/>
                <a:gd name="T17" fmla="*/ 0 h 203"/>
                <a:gd name="T18" fmla="*/ 0 w 90"/>
                <a:gd name="T19" fmla="*/ 0 h 203"/>
                <a:gd name="T20" fmla="*/ 0 w 90"/>
                <a:gd name="T21" fmla="*/ 0 h 203"/>
                <a:gd name="T22" fmla="*/ 0 w 90"/>
                <a:gd name="T23" fmla="*/ 0 h 203"/>
                <a:gd name="T24" fmla="*/ 0 w 90"/>
                <a:gd name="T25" fmla="*/ 0 h 203"/>
                <a:gd name="T26" fmla="*/ 0 w 90"/>
                <a:gd name="T27" fmla="*/ 0 h 203"/>
                <a:gd name="T28" fmla="*/ 0 w 90"/>
                <a:gd name="T29" fmla="*/ 0 h 203"/>
                <a:gd name="T30" fmla="*/ 0 w 90"/>
                <a:gd name="T31" fmla="*/ 0 h 203"/>
                <a:gd name="T32" fmla="*/ 89 w 90"/>
                <a:gd name="T33" fmla="*/ 20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203">
                  <a:moveTo>
                    <a:pt x="89" y="202"/>
                  </a:moveTo>
                  <a:lnTo>
                    <a:pt x="89" y="202"/>
                  </a:lnTo>
                  <a:lnTo>
                    <a:pt x="89" y="202"/>
                  </a:lnTo>
                  <a:lnTo>
                    <a:pt x="89" y="202"/>
                  </a:lnTo>
                  <a:lnTo>
                    <a:pt x="78" y="199"/>
                  </a:lnTo>
                  <a:lnTo>
                    <a:pt x="78" y="199"/>
                  </a:lnTo>
                  <a:cubicBezTo>
                    <a:pt x="81" y="199"/>
                    <a:pt x="84" y="202"/>
                    <a:pt x="87" y="202"/>
                  </a:cubicBezTo>
                  <a:cubicBezTo>
                    <a:pt x="84" y="202"/>
                    <a:pt x="81" y="199"/>
                    <a:pt x="78" y="199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9" y="20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1" name="Freeform 31"/>
            <p:cNvSpPr>
              <a:spLocks noChangeArrowheads="1"/>
            </p:cNvSpPr>
            <p:nvPr/>
          </p:nvSpPr>
          <p:spPr bwMode="auto">
            <a:xfrm>
              <a:off x="4013200" y="3037682"/>
              <a:ext cx="153194" cy="197644"/>
            </a:xfrm>
            <a:custGeom>
              <a:avLst/>
              <a:gdLst>
                <a:gd name="T0" fmla="*/ 217535480 w 234"/>
                <a:gd name="T1" fmla="*/ 0 h 298"/>
                <a:gd name="T2" fmla="*/ 217535480 w 234"/>
                <a:gd name="T3" fmla="*/ 0 h 298"/>
                <a:gd name="T4" fmla="*/ 18841553 w 234"/>
                <a:gd name="T5" fmla="*/ 152739958 h 298"/>
                <a:gd name="T6" fmla="*/ 18841553 w 234"/>
                <a:gd name="T7" fmla="*/ 152739958 h 298"/>
                <a:gd name="T8" fmla="*/ 18841553 w 234"/>
                <a:gd name="T9" fmla="*/ 152739958 h 298"/>
                <a:gd name="T10" fmla="*/ 18841553 w 234"/>
                <a:gd name="T11" fmla="*/ 152739958 h 298"/>
                <a:gd name="T12" fmla="*/ 18841553 w 234"/>
                <a:gd name="T13" fmla="*/ 158006030 h 298"/>
                <a:gd name="T14" fmla="*/ 18841553 w 234"/>
                <a:gd name="T15" fmla="*/ 158006030 h 298"/>
                <a:gd name="T16" fmla="*/ 0 w 234"/>
                <a:gd name="T17" fmla="*/ 258077311 h 298"/>
                <a:gd name="T18" fmla="*/ 152446361 w 234"/>
                <a:gd name="T19" fmla="*/ 502109996 h 298"/>
                <a:gd name="T20" fmla="*/ 152446361 w 234"/>
                <a:gd name="T21" fmla="*/ 502109996 h 298"/>
                <a:gd name="T22" fmla="*/ 167862653 w 234"/>
                <a:gd name="T23" fmla="*/ 507376067 h 298"/>
                <a:gd name="T24" fmla="*/ 171287914 w 234"/>
                <a:gd name="T25" fmla="*/ 507376067 h 298"/>
                <a:gd name="T26" fmla="*/ 171287914 w 234"/>
                <a:gd name="T27" fmla="*/ 507376067 h 298"/>
                <a:gd name="T28" fmla="*/ 256932525 w 234"/>
                <a:gd name="T29" fmla="*/ 521420694 h 298"/>
                <a:gd name="T30" fmla="*/ 399101794 w 234"/>
                <a:gd name="T31" fmla="*/ 475775657 h 298"/>
                <a:gd name="T32" fmla="*/ 361418689 w 234"/>
                <a:gd name="T33" fmla="*/ 481041729 h 298"/>
                <a:gd name="T34" fmla="*/ 262070416 w 234"/>
                <a:gd name="T35" fmla="*/ 459974789 h 298"/>
                <a:gd name="T36" fmla="*/ 123327717 w 234"/>
                <a:gd name="T37" fmla="*/ 112359667 h 298"/>
                <a:gd name="T38" fmla="*/ 217535480 w 234"/>
                <a:gd name="T39" fmla="*/ 0 h 2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4" h="298">
                  <a:moveTo>
                    <a:pt x="127" y="0"/>
                  </a:moveTo>
                  <a:lnTo>
                    <a:pt x="127" y="0"/>
                  </a:lnTo>
                  <a:cubicBezTo>
                    <a:pt x="77" y="6"/>
                    <a:pt x="34" y="38"/>
                    <a:pt x="11" y="87"/>
                  </a:cubicBezTo>
                  <a:cubicBezTo>
                    <a:pt x="11" y="87"/>
                    <a:pt x="11" y="87"/>
                    <a:pt x="11" y="90"/>
                  </a:cubicBezTo>
                  <a:cubicBezTo>
                    <a:pt x="3" y="107"/>
                    <a:pt x="0" y="127"/>
                    <a:pt x="0" y="147"/>
                  </a:cubicBezTo>
                  <a:cubicBezTo>
                    <a:pt x="0" y="205"/>
                    <a:pt x="34" y="262"/>
                    <a:pt x="89" y="286"/>
                  </a:cubicBezTo>
                  <a:cubicBezTo>
                    <a:pt x="92" y="286"/>
                    <a:pt x="95" y="289"/>
                    <a:pt x="98" y="289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15" y="295"/>
                    <a:pt x="132" y="297"/>
                    <a:pt x="150" y="297"/>
                  </a:cubicBezTo>
                  <a:cubicBezTo>
                    <a:pt x="178" y="297"/>
                    <a:pt x="211" y="289"/>
                    <a:pt x="233" y="271"/>
                  </a:cubicBezTo>
                  <a:cubicBezTo>
                    <a:pt x="228" y="271"/>
                    <a:pt x="219" y="274"/>
                    <a:pt x="211" y="274"/>
                  </a:cubicBezTo>
                  <a:cubicBezTo>
                    <a:pt x="190" y="274"/>
                    <a:pt x="170" y="268"/>
                    <a:pt x="153" y="262"/>
                  </a:cubicBezTo>
                  <a:cubicBezTo>
                    <a:pt x="75" y="228"/>
                    <a:pt x="40" y="141"/>
                    <a:pt x="72" y="64"/>
                  </a:cubicBezTo>
                  <a:cubicBezTo>
                    <a:pt x="83" y="38"/>
                    <a:pt x="104" y="15"/>
                    <a:pt x="127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2" name="Freeform 32"/>
            <p:cNvSpPr>
              <a:spLocks noChangeArrowheads="1"/>
            </p:cNvSpPr>
            <p:nvPr/>
          </p:nvSpPr>
          <p:spPr bwMode="auto">
            <a:xfrm>
              <a:off x="3239294" y="2755107"/>
              <a:ext cx="44450" cy="427038"/>
            </a:xfrm>
            <a:custGeom>
              <a:avLst/>
              <a:gdLst>
                <a:gd name="T0" fmla="*/ 31 w 72"/>
                <a:gd name="T1" fmla="*/ 643 h 644"/>
                <a:gd name="T2" fmla="*/ 31 w 72"/>
                <a:gd name="T3" fmla="*/ 643 h 644"/>
                <a:gd name="T4" fmla="*/ 28 w 72"/>
                <a:gd name="T5" fmla="*/ 643 h 644"/>
                <a:gd name="T6" fmla="*/ 14 w 72"/>
                <a:gd name="T7" fmla="*/ 623 h 644"/>
                <a:gd name="T8" fmla="*/ 2 w 72"/>
                <a:gd name="T9" fmla="*/ 17 h 644"/>
                <a:gd name="T10" fmla="*/ 14 w 72"/>
                <a:gd name="T11" fmla="*/ 0 h 644"/>
                <a:gd name="T12" fmla="*/ 31 w 72"/>
                <a:gd name="T13" fmla="*/ 14 h 644"/>
                <a:gd name="T14" fmla="*/ 45 w 72"/>
                <a:gd name="T15" fmla="*/ 629 h 644"/>
                <a:gd name="T16" fmla="*/ 31 w 72"/>
                <a:gd name="T17" fmla="*/ 64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644">
                  <a:moveTo>
                    <a:pt x="31" y="643"/>
                  </a:moveTo>
                  <a:lnTo>
                    <a:pt x="31" y="643"/>
                  </a:lnTo>
                  <a:cubicBezTo>
                    <a:pt x="28" y="643"/>
                    <a:pt x="28" y="643"/>
                    <a:pt x="28" y="643"/>
                  </a:cubicBezTo>
                  <a:cubicBezTo>
                    <a:pt x="20" y="640"/>
                    <a:pt x="14" y="632"/>
                    <a:pt x="14" y="623"/>
                  </a:cubicBezTo>
                  <a:cubicBezTo>
                    <a:pt x="40" y="424"/>
                    <a:pt x="2" y="23"/>
                    <a:pt x="2" y="17"/>
                  </a:cubicBezTo>
                  <a:cubicBezTo>
                    <a:pt x="0" y="9"/>
                    <a:pt x="5" y="3"/>
                    <a:pt x="14" y="0"/>
                  </a:cubicBezTo>
                  <a:cubicBezTo>
                    <a:pt x="23" y="0"/>
                    <a:pt x="31" y="6"/>
                    <a:pt x="31" y="14"/>
                  </a:cubicBezTo>
                  <a:cubicBezTo>
                    <a:pt x="34" y="32"/>
                    <a:pt x="71" y="424"/>
                    <a:pt x="45" y="629"/>
                  </a:cubicBezTo>
                  <a:cubicBezTo>
                    <a:pt x="45" y="637"/>
                    <a:pt x="37" y="643"/>
                    <a:pt x="31" y="64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3" name="Freeform 33"/>
            <p:cNvSpPr>
              <a:spLocks noChangeArrowheads="1"/>
            </p:cNvSpPr>
            <p:nvPr/>
          </p:nvSpPr>
          <p:spPr bwMode="auto">
            <a:xfrm>
              <a:off x="3436938" y="2749550"/>
              <a:ext cx="211932" cy="405607"/>
            </a:xfrm>
            <a:custGeom>
              <a:avLst/>
              <a:gdLst>
                <a:gd name="T0" fmla="*/ 311 w 324"/>
                <a:gd name="T1" fmla="*/ 608 h 612"/>
                <a:gd name="T2" fmla="*/ 311 w 324"/>
                <a:gd name="T3" fmla="*/ 608 h 612"/>
                <a:gd name="T4" fmla="*/ 311 w 324"/>
                <a:gd name="T5" fmla="*/ 608 h 612"/>
                <a:gd name="T6" fmla="*/ 288 w 324"/>
                <a:gd name="T7" fmla="*/ 597 h 612"/>
                <a:gd name="T8" fmla="*/ 6 w 324"/>
                <a:gd name="T9" fmla="*/ 28 h 612"/>
                <a:gd name="T10" fmla="*/ 8 w 324"/>
                <a:gd name="T11" fmla="*/ 5 h 612"/>
                <a:gd name="T12" fmla="*/ 31 w 324"/>
                <a:gd name="T13" fmla="*/ 11 h 612"/>
                <a:gd name="T14" fmla="*/ 319 w 324"/>
                <a:gd name="T15" fmla="*/ 588 h 612"/>
                <a:gd name="T16" fmla="*/ 311 w 324"/>
                <a:gd name="T17" fmla="*/ 60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612">
                  <a:moveTo>
                    <a:pt x="311" y="608"/>
                  </a:moveTo>
                  <a:lnTo>
                    <a:pt x="311" y="608"/>
                  </a:lnTo>
                  <a:lnTo>
                    <a:pt x="311" y="608"/>
                  </a:lnTo>
                  <a:cubicBezTo>
                    <a:pt x="302" y="611"/>
                    <a:pt x="291" y="605"/>
                    <a:pt x="288" y="597"/>
                  </a:cubicBezTo>
                  <a:cubicBezTo>
                    <a:pt x="222" y="395"/>
                    <a:pt x="6" y="31"/>
                    <a:pt x="6" y="28"/>
                  </a:cubicBezTo>
                  <a:cubicBezTo>
                    <a:pt x="0" y="20"/>
                    <a:pt x="3" y="11"/>
                    <a:pt x="8" y="5"/>
                  </a:cubicBezTo>
                  <a:cubicBezTo>
                    <a:pt x="17" y="0"/>
                    <a:pt x="26" y="3"/>
                    <a:pt x="31" y="11"/>
                  </a:cubicBezTo>
                  <a:cubicBezTo>
                    <a:pt x="40" y="25"/>
                    <a:pt x="251" y="383"/>
                    <a:pt x="319" y="588"/>
                  </a:cubicBezTo>
                  <a:cubicBezTo>
                    <a:pt x="323" y="593"/>
                    <a:pt x="319" y="602"/>
                    <a:pt x="311" y="608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4" name="Freeform 34"/>
            <p:cNvSpPr>
              <a:spLocks noChangeArrowheads="1"/>
            </p:cNvSpPr>
            <p:nvPr/>
          </p:nvSpPr>
          <p:spPr bwMode="auto">
            <a:xfrm>
              <a:off x="3480594" y="2540000"/>
              <a:ext cx="606425" cy="562769"/>
            </a:xfrm>
            <a:custGeom>
              <a:avLst/>
              <a:gdLst>
                <a:gd name="T0" fmla="*/ 909 w 912"/>
                <a:gd name="T1" fmla="*/ 834 h 846"/>
                <a:gd name="T2" fmla="*/ 909 w 912"/>
                <a:gd name="T3" fmla="*/ 834 h 846"/>
                <a:gd name="T4" fmla="*/ 874 w 912"/>
                <a:gd name="T5" fmla="*/ 842 h 846"/>
                <a:gd name="T6" fmla="*/ 626 w 912"/>
                <a:gd name="T7" fmla="*/ 675 h 846"/>
                <a:gd name="T8" fmla="*/ 415 w 912"/>
                <a:gd name="T9" fmla="*/ 485 h 846"/>
                <a:gd name="T10" fmla="*/ 26 w 912"/>
                <a:gd name="T11" fmla="*/ 43 h 846"/>
                <a:gd name="T12" fmla="*/ 64 w 912"/>
                <a:gd name="T13" fmla="*/ 6 h 846"/>
                <a:gd name="T14" fmla="*/ 138 w 912"/>
                <a:gd name="T15" fmla="*/ 40 h 846"/>
                <a:gd name="T16" fmla="*/ 142 w 912"/>
                <a:gd name="T17" fmla="*/ 61 h 846"/>
                <a:gd name="T18" fmla="*/ 121 w 912"/>
                <a:gd name="T19" fmla="*/ 58 h 846"/>
                <a:gd name="T20" fmla="*/ 75 w 912"/>
                <a:gd name="T21" fmla="*/ 35 h 846"/>
                <a:gd name="T22" fmla="*/ 55 w 912"/>
                <a:gd name="T23" fmla="*/ 61 h 846"/>
                <a:gd name="T24" fmla="*/ 55 w 912"/>
                <a:gd name="T25" fmla="*/ 61 h 846"/>
                <a:gd name="T26" fmla="*/ 432 w 912"/>
                <a:gd name="T27" fmla="*/ 464 h 846"/>
                <a:gd name="T28" fmla="*/ 643 w 912"/>
                <a:gd name="T29" fmla="*/ 658 h 846"/>
                <a:gd name="T30" fmla="*/ 868 w 912"/>
                <a:gd name="T31" fmla="*/ 813 h 846"/>
                <a:gd name="T32" fmla="*/ 882 w 912"/>
                <a:gd name="T33" fmla="*/ 811 h 846"/>
                <a:gd name="T34" fmla="*/ 903 w 912"/>
                <a:gd name="T35" fmla="*/ 811 h 846"/>
                <a:gd name="T36" fmla="*/ 909 w 912"/>
                <a:gd name="T37" fmla="*/ 831 h 846"/>
                <a:gd name="T38" fmla="*/ 909 w 912"/>
                <a:gd name="T39" fmla="*/ 834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2" h="846">
                  <a:moveTo>
                    <a:pt x="909" y="834"/>
                  </a:moveTo>
                  <a:lnTo>
                    <a:pt x="909" y="834"/>
                  </a:lnTo>
                  <a:cubicBezTo>
                    <a:pt x="906" y="837"/>
                    <a:pt x="897" y="845"/>
                    <a:pt x="874" y="842"/>
                  </a:cubicBezTo>
                  <a:cubicBezTo>
                    <a:pt x="825" y="839"/>
                    <a:pt x="738" y="782"/>
                    <a:pt x="626" y="675"/>
                  </a:cubicBezTo>
                  <a:cubicBezTo>
                    <a:pt x="565" y="617"/>
                    <a:pt x="493" y="554"/>
                    <a:pt x="415" y="485"/>
                  </a:cubicBezTo>
                  <a:cubicBezTo>
                    <a:pt x="159" y="257"/>
                    <a:pt x="0" y="113"/>
                    <a:pt x="26" y="43"/>
                  </a:cubicBezTo>
                  <a:cubicBezTo>
                    <a:pt x="31" y="20"/>
                    <a:pt x="43" y="6"/>
                    <a:pt x="64" y="6"/>
                  </a:cubicBezTo>
                  <a:cubicBezTo>
                    <a:pt x="95" y="0"/>
                    <a:pt x="132" y="35"/>
                    <a:pt x="138" y="40"/>
                  </a:cubicBezTo>
                  <a:cubicBezTo>
                    <a:pt x="144" y="46"/>
                    <a:pt x="147" y="55"/>
                    <a:pt x="142" y="61"/>
                  </a:cubicBezTo>
                  <a:cubicBezTo>
                    <a:pt x="138" y="67"/>
                    <a:pt x="127" y="67"/>
                    <a:pt x="121" y="58"/>
                  </a:cubicBezTo>
                  <a:cubicBezTo>
                    <a:pt x="112" y="52"/>
                    <a:pt x="89" y="35"/>
                    <a:pt x="75" y="35"/>
                  </a:cubicBezTo>
                  <a:cubicBezTo>
                    <a:pt x="64" y="35"/>
                    <a:pt x="58" y="43"/>
                    <a:pt x="55" y="61"/>
                  </a:cubicBezTo>
                  <a:lnTo>
                    <a:pt x="55" y="61"/>
                  </a:lnTo>
                  <a:cubicBezTo>
                    <a:pt x="34" y="113"/>
                    <a:pt x="253" y="309"/>
                    <a:pt x="432" y="464"/>
                  </a:cubicBezTo>
                  <a:cubicBezTo>
                    <a:pt x="510" y="534"/>
                    <a:pt x="583" y="597"/>
                    <a:pt x="643" y="658"/>
                  </a:cubicBezTo>
                  <a:cubicBezTo>
                    <a:pt x="781" y="787"/>
                    <a:pt x="842" y="811"/>
                    <a:pt x="868" y="813"/>
                  </a:cubicBezTo>
                  <a:cubicBezTo>
                    <a:pt x="876" y="813"/>
                    <a:pt x="882" y="811"/>
                    <a:pt x="882" y="811"/>
                  </a:cubicBezTo>
                  <a:cubicBezTo>
                    <a:pt x="885" y="805"/>
                    <a:pt x="894" y="805"/>
                    <a:pt x="903" y="811"/>
                  </a:cubicBezTo>
                  <a:cubicBezTo>
                    <a:pt x="909" y="817"/>
                    <a:pt x="911" y="825"/>
                    <a:pt x="909" y="831"/>
                  </a:cubicBezTo>
                  <a:cubicBezTo>
                    <a:pt x="909" y="831"/>
                    <a:pt x="909" y="831"/>
                    <a:pt x="909" y="83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5" name="Freeform 35"/>
            <p:cNvSpPr>
              <a:spLocks noChangeArrowheads="1"/>
            </p:cNvSpPr>
            <p:nvPr/>
          </p:nvSpPr>
          <p:spPr bwMode="auto">
            <a:xfrm>
              <a:off x="3636963" y="2631282"/>
              <a:ext cx="385763" cy="353219"/>
            </a:xfrm>
            <a:custGeom>
              <a:avLst/>
              <a:gdLst>
                <a:gd name="T0" fmla="*/ 580 w 584"/>
                <a:gd name="T1" fmla="*/ 525 h 532"/>
                <a:gd name="T2" fmla="*/ 580 w 584"/>
                <a:gd name="T3" fmla="*/ 525 h 532"/>
                <a:gd name="T4" fmla="*/ 577 w 584"/>
                <a:gd name="T5" fmla="*/ 525 h 532"/>
                <a:gd name="T6" fmla="*/ 554 w 584"/>
                <a:gd name="T7" fmla="*/ 520 h 532"/>
                <a:gd name="T8" fmla="*/ 12 w 584"/>
                <a:gd name="T9" fmla="*/ 29 h 532"/>
                <a:gd name="T10" fmla="*/ 3 w 584"/>
                <a:gd name="T11" fmla="*/ 6 h 532"/>
                <a:gd name="T12" fmla="*/ 27 w 584"/>
                <a:gd name="T13" fmla="*/ 9 h 532"/>
                <a:gd name="T14" fmla="*/ 574 w 584"/>
                <a:gd name="T15" fmla="*/ 502 h 532"/>
                <a:gd name="T16" fmla="*/ 580 w 584"/>
                <a:gd name="T17" fmla="*/ 52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532">
                  <a:moveTo>
                    <a:pt x="580" y="525"/>
                  </a:moveTo>
                  <a:lnTo>
                    <a:pt x="580" y="525"/>
                  </a:lnTo>
                  <a:cubicBezTo>
                    <a:pt x="577" y="525"/>
                    <a:pt x="577" y="525"/>
                    <a:pt x="577" y="525"/>
                  </a:cubicBezTo>
                  <a:cubicBezTo>
                    <a:pt x="572" y="531"/>
                    <a:pt x="563" y="528"/>
                    <a:pt x="554" y="520"/>
                  </a:cubicBezTo>
                  <a:cubicBezTo>
                    <a:pt x="390" y="338"/>
                    <a:pt x="15" y="33"/>
                    <a:pt x="12" y="29"/>
                  </a:cubicBezTo>
                  <a:cubicBezTo>
                    <a:pt x="3" y="23"/>
                    <a:pt x="0" y="12"/>
                    <a:pt x="3" y="6"/>
                  </a:cubicBezTo>
                  <a:cubicBezTo>
                    <a:pt x="9" y="0"/>
                    <a:pt x="17" y="0"/>
                    <a:pt x="27" y="9"/>
                  </a:cubicBezTo>
                  <a:cubicBezTo>
                    <a:pt x="41" y="21"/>
                    <a:pt x="407" y="321"/>
                    <a:pt x="574" y="502"/>
                  </a:cubicBezTo>
                  <a:cubicBezTo>
                    <a:pt x="580" y="511"/>
                    <a:pt x="583" y="520"/>
                    <a:pt x="580" y="52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6" name="Freeform 59"/>
            <p:cNvSpPr>
              <a:spLocks noChangeArrowheads="1"/>
            </p:cNvSpPr>
            <p:nvPr/>
          </p:nvSpPr>
          <p:spPr bwMode="auto">
            <a:xfrm>
              <a:off x="2782888" y="1960563"/>
              <a:ext cx="747713" cy="741363"/>
            </a:xfrm>
            <a:custGeom>
              <a:avLst/>
              <a:gdLst>
                <a:gd name="T0" fmla="*/ 404 w 1123"/>
                <a:gd name="T1" fmla="*/ 182 h 1117"/>
                <a:gd name="T2" fmla="*/ 404 w 1123"/>
                <a:gd name="T3" fmla="*/ 182 h 1117"/>
                <a:gd name="T4" fmla="*/ 479 w 1123"/>
                <a:gd name="T5" fmla="*/ 113 h 1117"/>
                <a:gd name="T6" fmla="*/ 583 w 1123"/>
                <a:gd name="T7" fmla="*/ 73 h 1117"/>
                <a:gd name="T8" fmla="*/ 701 w 1123"/>
                <a:gd name="T9" fmla="*/ 66 h 1117"/>
                <a:gd name="T10" fmla="*/ 830 w 1123"/>
                <a:gd name="T11" fmla="*/ 101 h 1117"/>
                <a:gd name="T12" fmla="*/ 903 w 1123"/>
                <a:gd name="T13" fmla="*/ 0 h 1117"/>
                <a:gd name="T14" fmla="*/ 974 w 1123"/>
                <a:gd name="T15" fmla="*/ 52 h 1117"/>
                <a:gd name="T16" fmla="*/ 906 w 1123"/>
                <a:gd name="T17" fmla="*/ 144 h 1117"/>
                <a:gd name="T18" fmla="*/ 914 w 1123"/>
                <a:gd name="T19" fmla="*/ 150 h 1117"/>
                <a:gd name="T20" fmla="*/ 923 w 1123"/>
                <a:gd name="T21" fmla="*/ 153 h 1117"/>
                <a:gd name="T22" fmla="*/ 992 w 1123"/>
                <a:gd name="T23" fmla="*/ 211 h 1117"/>
                <a:gd name="T24" fmla="*/ 1044 w 1123"/>
                <a:gd name="T25" fmla="*/ 271 h 1117"/>
                <a:gd name="T26" fmla="*/ 1087 w 1123"/>
                <a:gd name="T27" fmla="*/ 332 h 1117"/>
                <a:gd name="T28" fmla="*/ 1122 w 1123"/>
                <a:gd name="T29" fmla="*/ 398 h 1117"/>
                <a:gd name="T30" fmla="*/ 986 w 1123"/>
                <a:gd name="T31" fmla="*/ 496 h 1117"/>
                <a:gd name="T32" fmla="*/ 963 w 1123"/>
                <a:gd name="T33" fmla="*/ 441 h 1117"/>
                <a:gd name="T34" fmla="*/ 926 w 1123"/>
                <a:gd name="T35" fmla="*/ 375 h 1117"/>
                <a:gd name="T36" fmla="*/ 880 w 1123"/>
                <a:gd name="T37" fmla="*/ 309 h 1117"/>
                <a:gd name="T38" fmla="*/ 825 w 1123"/>
                <a:gd name="T39" fmla="*/ 254 h 1117"/>
                <a:gd name="T40" fmla="*/ 629 w 1123"/>
                <a:gd name="T41" fmla="*/ 522 h 1117"/>
                <a:gd name="T42" fmla="*/ 684 w 1123"/>
                <a:gd name="T43" fmla="*/ 618 h 1117"/>
                <a:gd name="T44" fmla="*/ 721 w 1123"/>
                <a:gd name="T45" fmla="*/ 721 h 1117"/>
                <a:gd name="T46" fmla="*/ 721 w 1123"/>
                <a:gd name="T47" fmla="*/ 837 h 1117"/>
                <a:gd name="T48" fmla="*/ 661 w 1123"/>
                <a:gd name="T49" fmla="*/ 964 h 1117"/>
                <a:gd name="T50" fmla="*/ 594 w 1123"/>
                <a:gd name="T51" fmla="*/ 1021 h 1117"/>
                <a:gd name="T52" fmla="*/ 499 w 1123"/>
                <a:gd name="T53" fmla="*/ 1056 h 1117"/>
                <a:gd name="T54" fmla="*/ 384 w 1123"/>
                <a:gd name="T55" fmla="*/ 1059 h 1117"/>
                <a:gd name="T56" fmla="*/ 260 w 1123"/>
                <a:gd name="T57" fmla="*/ 1021 h 1117"/>
                <a:gd name="T58" fmla="*/ 190 w 1123"/>
                <a:gd name="T59" fmla="*/ 1116 h 1117"/>
                <a:gd name="T60" fmla="*/ 118 w 1123"/>
                <a:gd name="T61" fmla="*/ 1062 h 1117"/>
                <a:gd name="T62" fmla="*/ 182 w 1123"/>
                <a:gd name="T63" fmla="*/ 975 h 1117"/>
                <a:gd name="T64" fmla="*/ 182 w 1123"/>
                <a:gd name="T65" fmla="*/ 975 h 1117"/>
                <a:gd name="T66" fmla="*/ 84 w 1123"/>
                <a:gd name="T67" fmla="*/ 894 h 1117"/>
                <a:gd name="T68" fmla="*/ 0 w 1123"/>
                <a:gd name="T69" fmla="*/ 807 h 1117"/>
                <a:gd name="T70" fmla="*/ 118 w 1123"/>
                <a:gd name="T71" fmla="*/ 698 h 1117"/>
                <a:gd name="T72" fmla="*/ 187 w 1123"/>
                <a:gd name="T73" fmla="*/ 790 h 1117"/>
                <a:gd name="T74" fmla="*/ 263 w 1123"/>
                <a:gd name="T75" fmla="*/ 868 h 1117"/>
                <a:gd name="T76" fmla="*/ 439 w 1123"/>
                <a:gd name="T77" fmla="*/ 632 h 1117"/>
                <a:gd name="T78" fmla="*/ 381 w 1123"/>
                <a:gd name="T79" fmla="*/ 534 h 1117"/>
                <a:gd name="T80" fmla="*/ 341 w 1123"/>
                <a:gd name="T81" fmla="*/ 427 h 1117"/>
                <a:gd name="T82" fmla="*/ 341 w 1123"/>
                <a:gd name="T83" fmla="*/ 312 h 1117"/>
                <a:gd name="T84" fmla="*/ 404 w 1123"/>
                <a:gd name="T85" fmla="*/ 182 h 1117"/>
                <a:gd name="T86" fmla="*/ 493 w 1123"/>
                <a:gd name="T87" fmla="*/ 880 h 1117"/>
                <a:gd name="T88" fmla="*/ 493 w 1123"/>
                <a:gd name="T89" fmla="*/ 880 h 1117"/>
                <a:gd name="T90" fmla="*/ 516 w 1123"/>
                <a:gd name="T91" fmla="*/ 799 h 1117"/>
                <a:gd name="T92" fmla="*/ 485 w 1123"/>
                <a:gd name="T93" fmla="*/ 715 h 1117"/>
                <a:gd name="T94" fmla="*/ 335 w 1123"/>
                <a:gd name="T95" fmla="*/ 917 h 1117"/>
                <a:gd name="T96" fmla="*/ 401 w 1123"/>
                <a:gd name="T97" fmla="*/ 943 h 1117"/>
                <a:gd name="T98" fmla="*/ 447 w 1123"/>
                <a:gd name="T99" fmla="*/ 929 h 1117"/>
                <a:gd name="T100" fmla="*/ 493 w 1123"/>
                <a:gd name="T101" fmla="*/ 880 h 1117"/>
                <a:gd name="T102" fmla="*/ 571 w 1123"/>
                <a:gd name="T103" fmla="*/ 268 h 1117"/>
                <a:gd name="T104" fmla="*/ 571 w 1123"/>
                <a:gd name="T105" fmla="*/ 268 h 1117"/>
                <a:gd name="T106" fmla="*/ 548 w 1123"/>
                <a:gd name="T107" fmla="*/ 349 h 1117"/>
                <a:gd name="T108" fmla="*/ 580 w 1123"/>
                <a:gd name="T109" fmla="*/ 439 h 1117"/>
                <a:gd name="T110" fmla="*/ 752 w 1123"/>
                <a:gd name="T111" fmla="*/ 205 h 1117"/>
                <a:gd name="T112" fmla="*/ 724 w 1123"/>
                <a:gd name="T113" fmla="*/ 194 h 1117"/>
                <a:gd name="T114" fmla="*/ 695 w 1123"/>
                <a:gd name="T115" fmla="*/ 185 h 1117"/>
                <a:gd name="T116" fmla="*/ 637 w 1123"/>
                <a:gd name="T117" fmla="*/ 199 h 1117"/>
                <a:gd name="T118" fmla="*/ 571 w 1123"/>
                <a:gd name="T119" fmla="*/ 268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1117">
                  <a:moveTo>
                    <a:pt x="404" y="182"/>
                  </a:moveTo>
                  <a:lnTo>
                    <a:pt x="404" y="182"/>
                  </a:lnTo>
                  <a:cubicBezTo>
                    <a:pt x="424" y="153"/>
                    <a:pt x="450" y="130"/>
                    <a:pt x="479" y="113"/>
                  </a:cubicBezTo>
                  <a:cubicBezTo>
                    <a:pt x="510" y="93"/>
                    <a:pt x="545" y="81"/>
                    <a:pt x="583" y="73"/>
                  </a:cubicBezTo>
                  <a:cubicBezTo>
                    <a:pt x="620" y="63"/>
                    <a:pt x="658" y="61"/>
                    <a:pt x="701" y="66"/>
                  </a:cubicBezTo>
                  <a:cubicBezTo>
                    <a:pt x="744" y="69"/>
                    <a:pt x="787" y="81"/>
                    <a:pt x="830" y="101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974" y="52"/>
                    <a:pt x="974" y="52"/>
                    <a:pt x="974" y="52"/>
                  </a:cubicBezTo>
                  <a:cubicBezTo>
                    <a:pt x="906" y="144"/>
                    <a:pt x="906" y="144"/>
                    <a:pt x="906" y="144"/>
                  </a:cubicBezTo>
                  <a:cubicBezTo>
                    <a:pt x="911" y="147"/>
                    <a:pt x="911" y="147"/>
                    <a:pt x="914" y="150"/>
                  </a:cubicBezTo>
                  <a:cubicBezTo>
                    <a:pt x="917" y="150"/>
                    <a:pt x="920" y="150"/>
                    <a:pt x="923" y="153"/>
                  </a:cubicBezTo>
                  <a:cubicBezTo>
                    <a:pt x="949" y="173"/>
                    <a:pt x="972" y="194"/>
                    <a:pt x="992" y="211"/>
                  </a:cubicBezTo>
                  <a:cubicBezTo>
                    <a:pt x="1012" y="231"/>
                    <a:pt x="1030" y="251"/>
                    <a:pt x="1044" y="271"/>
                  </a:cubicBezTo>
                  <a:cubicBezTo>
                    <a:pt x="1061" y="292"/>
                    <a:pt x="1075" y="312"/>
                    <a:pt x="1087" y="332"/>
                  </a:cubicBezTo>
                  <a:cubicBezTo>
                    <a:pt x="1099" y="355"/>
                    <a:pt x="1110" y="375"/>
                    <a:pt x="1122" y="398"/>
                  </a:cubicBezTo>
                  <a:cubicBezTo>
                    <a:pt x="986" y="496"/>
                    <a:pt x="986" y="496"/>
                    <a:pt x="986" y="496"/>
                  </a:cubicBezTo>
                  <a:cubicBezTo>
                    <a:pt x="981" y="482"/>
                    <a:pt x="972" y="462"/>
                    <a:pt x="963" y="441"/>
                  </a:cubicBezTo>
                  <a:cubicBezTo>
                    <a:pt x="951" y="419"/>
                    <a:pt x="940" y="396"/>
                    <a:pt x="926" y="375"/>
                  </a:cubicBezTo>
                  <a:cubicBezTo>
                    <a:pt x="911" y="352"/>
                    <a:pt x="897" y="329"/>
                    <a:pt x="880" y="309"/>
                  </a:cubicBezTo>
                  <a:cubicBezTo>
                    <a:pt x="863" y="288"/>
                    <a:pt x="845" y="268"/>
                    <a:pt x="825" y="254"/>
                  </a:cubicBezTo>
                  <a:cubicBezTo>
                    <a:pt x="629" y="522"/>
                    <a:pt x="629" y="522"/>
                    <a:pt x="629" y="522"/>
                  </a:cubicBezTo>
                  <a:cubicBezTo>
                    <a:pt x="649" y="551"/>
                    <a:pt x="666" y="585"/>
                    <a:pt x="684" y="618"/>
                  </a:cubicBezTo>
                  <a:cubicBezTo>
                    <a:pt x="701" y="652"/>
                    <a:pt x="715" y="686"/>
                    <a:pt x="721" y="721"/>
                  </a:cubicBezTo>
                  <a:cubicBezTo>
                    <a:pt x="729" y="759"/>
                    <a:pt x="729" y="796"/>
                    <a:pt x="721" y="837"/>
                  </a:cubicBezTo>
                  <a:cubicBezTo>
                    <a:pt x="712" y="877"/>
                    <a:pt x="692" y="920"/>
                    <a:pt x="661" y="964"/>
                  </a:cubicBezTo>
                  <a:cubicBezTo>
                    <a:pt x="643" y="986"/>
                    <a:pt x="623" y="1004"/>
                    <a:pt x="594" y="1021"/>
                  </a:cubicBezTo>
                  <a:cubicBezTo>
                    <a:pt x="565" y="1035"/>
                    <a:pt x="533" y="1047"/>
                    <a:pt x="499" y="1056"/>
                  </a:cubicBezTo>
                  <a:cubicBezTo>
                    <a:pt x="462" y="1062"/>
                    <a:pt x="424" y="1064"/>
                    <a:pt x="384" y="1059"/>
                  </a:cubicBezTo>
                  <a:cubicBezTo>
                    <a:pt x="343" y="1053"/>
                    <a:pt x="300" y="1042"/>
                    <a:pt x="260" y="1021"/>
                  </a:cubicBezTo>
                  <a:cubicBezTo>
                    <a:pt x="190" y="1116"/>
                    <a:pt x="190" y="1116"/>
                    <a:pt x="190" y="1116"/>
                  </a:cubicBezTo>
                  <a:cubicBezTo>
                    <a:pt x="118" y="1062"/>
                    <a:pt x="118" y="1062"/>
                    <a:pt x="118" y="1062"/>
                  </a:cubicBezTo>
                  <a:cubicBezTo>
                    <a:pt x="182" y="975"/>
                    <a:pt x="182" y="975"/>
                    <a:pt x="182" y="975"/>
                  </a:cubicBezTo>
                  <a:lnTo>
                    <a:pt x="182" y="975"/>
                  </a:lnTo>
                  <a:cubicBezTo>
                    <a:pt x="144" y="946"/>
                    <a:pt x="113" y="920"/>
                    <a:pt x="84" y="894"/>
                  </a:cubicBezTo>
                  <a:cubicBezTo>
                    <a:pt x="55" y="865"/>
                    <a:pt x="26" y="837"/>
                    <a:pt x="0" y="807"/>
                  </a:cubicBezTo>
                  <a:cubicBezTo>
                    <a:pt x="118" y="698"/>
                    <a:pt x="118" y="698"/>
                    <a:pt x="118" y="698"/>
                  </a:cubicBezTo>
                  <a:cubicBezTo>
                    <a:pt x="139" y="730"/>
                    <a:pt x="162" y="759"/>
                    <a:pt x="187" y="790"/>
                  </a:cubicBezTo>
                  <a:cubicBezTo>
                    <a:pt x="210" y="819"/>
                    <a:pt x="237" y="845"/>
                    <a:pt x="263" y="868"/>
                  </a:cubicBezTo>
                  <a:cubicBezTo>
                    <a:pt x="439" y="632"/>
                    <a:pt x="439" y="632"/>
                    <a:pt x="439" y="632"/>
                  </a:cubicBezTo>
                  <a:cubicBezTo>
                    <a:pt x="418" y="600"/>
                    <a:pt x="401" y="568"/>
                    <a:pt x="381" y="534"/>
                  </a:cubicBezTo>
                  <a:cubicBezTo>
                    <a:pt x="363" y="502"/>
                    <a:pt x="349" y="464"/>
                    <a:pt x="341" y="427"/>
                  </a:cubicBezTo>
                  <a:cubicBezTo>
                    <a:pt x="335" y="389"/>
                    <a:pt x="335" y="352"/>
                    <a:pt x="341" y="312"/>
                  </a:cubicBezTo>
                  <a:cubicBezTo>
                    <a:pt x="349" y="268"/>
                    <a:pt x="369" y="225"/>
                    <a:pt x="404" y="182"/>
                  </a:cubicBezTo>
                  <a:close/>
                  <a:moveTo>
                    <a:pt x="493" y="880"/>
                  </a:moveTo>
                  <a:lnTo>
                    <a:pt x="493" y="880"/>
                  </a:lnTo>
                  <a:cubicBezTo>
                    <a:pt x="513" y="854"/>
                    <a:pt x="519" y="828"/>
                    <a:pt x="516" y="799"/>
                  </a:cubicBezTo>
                  <a:cubicBezTo>
                    <a:pt x="513" y="773"/>
                    <a:pt x="502" y="744"/>
                    <a:pt x="485" y="715"/>
                  </a:cubicBezTo>
                  <a:cubicBezTo>
                    <a:pt x="335" y="917"/>
                    <a:pt x="335" y="917"/>
                    <a:pt x="335" y="917"/>
                  </a:cubicBezTo>
                  <a:cubicBezTo>
                    <a:pt x="358" y="932"/>
                    <a:pt x="381" y="941"/>
                    <a:pt x="401" y="943"/>
                  </a:cubicBezTo>
                  <a:cubicBezTo>
                    <a:pt x="415" y="943"/>
                    <a:pt x="429" y="941"/>
                    <a:pt x="447" y="929"/>
                  </a:cubicBezTo>
                  <a:cubicBezTo>
                    <a:pt x="462" y="917"/>
                    <a:pt x="479" y="903"/>
                    <a:pt x="493" y="880"/>
                  </a:cubicBezTo>
                  <a:close/>
                  <a:moveTo>
                    <a:pt x="571" y="268"/>
                  </a:moveTo>
                  <a:lnTo>
                    <a:pt x="571" y="268"/>
                  </a:lnTo>
                  <a:cubicBezTo>
                    <a:pt x="551" y="295"/>
                    <a:pt x="542" y="320"/>
                    <a:pt x="548" y="349"/>
                  </a:cubicBezTo>
                  <a:cubicBezTo>
                    <a:pt x="551" y="378"/>
                    <a:pt x="563" y="407"/>
                    <a:pt x="580" y="439"/>
                  </a:cubicBezTo>
                  <a:cubicBezTo>
                    <a:pt x="752" y="205"/>
                    <a:pt x="752" y="205"/>
                    <a:pt x="752" y="205"/>
                  </a:cubicBezTo>
                  <a:cubicBezTo>
                    <a:pt x="741" y="199"/>
                    <a:pt x="732" y="197"/>
                    <a:pt x="724" y="194"/>
                  </a:cubicBezTo>
                  <a:cubicBezTo>
                    <a:pt x="715" y="191"/>
                    <a:pt x="704" y="188"/>
                    <a:pt x="695" y="185"/>
                  </a:cubicBezTo>
                  <a:cubicBezTo>
                    <a:pt x="678" y="182"/>
                    <a:pt x="661" y="185"/>
                    <a:pt x="637" y="199"/>
                  </a:cubicBezTo>
                  <a:cubicBezTo>
                    <a:pt x="617" y="214"/>
                    <a:pt x="594" y="237"/>
                    <a:pt x="571" y="2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7" name="Freeform 60"/>
            <p:cNvSpPr>
              <a:spLocks noChangeArrowheads="1"/>
            </p:cNvSpPr>
            <p:nvPr/>
          </p:nvSpPr>
          <p:spPr bwMode="auto">
            <a:xfrm>
              <a:off x="3118644" y="2693194"/>
              <a:ext cx="117475" cy="606425"/>
            </a:xfrm>
            <a:custGeom>
              <a:avLst/>
              <a:gdLst>
                <a:gd name="T0" fmla="*/ 118 w 180"/>
                <a:gd name="T1" fmla="*/ 914 h 915"/>
                <a:gd name="T2" fmla="*/ 118 w 180"/>
                <a:gd name="T3" fmla="*/ 914 h 915"/>
                <a:gd name="T4" fmla="*/ 81 w 180"/>
                <a:gd name="T5" fmla="*/ 900 h 915"/>
                <a:gd name="T6" fmla="*/ 20 w 180"/>
                <a:gd name="T7" fmla="*/ 672 h 915"/>
                <a:gd name="T8" fmla="*/ 14 w 180"/>
                <a:gd name="T9" fmla="*/ 455 h 915"/>
                <a:gd name="T10" fmla="*/ 81 w 180"/>
                <a:gd name="T11" fmla="*/ 9 h 915"/>
                <a:gd name="T12" fmla="*/ 147 w 180"/>
                <a:gd name="T13" fmla="*/ 11 h 915"/>
                <a:gd name="T14" fmla="*/ 179 w 180"/>
                <a:gd name="T15" fmla="*/ 72 h 915"/>
                <a:gd name="T16" fmla="*/ 164 w 180"/>
                <a:gd name="T17" fmla="*/ 87 h 915"/>
                <a:gd name="T18" fmla="*/ 147 w 180"/>
                <a:gd name="T19" fmla="*/ 72 h 915"/>
                <a:gd name="T20" fmla="*/ 129 w 180"/>
                <a:gd name="T21" fmla="*/ 34 h 915"/>
                <a:gd name="T22" fmla="*/ 92 w 180"/>
                <a:gd name="T23" fmla="*/ 34 h 915"/>
                <a:gd name="T24" fmla="*/ 89 w 180"/>
                <a:gd name="T25" fmla="*/ 34 h 915"/>
                <a:gd name="T26" fmla="*/ 46 w 180"/>
                <a:gd name="T27" fmla="*/ 455 h 915"/>
                <a:gd name="T28" fmla="*/ 52 w 180"/>
                <a:gd name="T29" fmla="*/ 672 h 915"/>
                <a:gd name="T30" fmla="*/ 101 w 180"/>
                <a:gd name="T31" fmla="*/ 882 h 915"/>
                <a:gd name="T32" fmla="*/ 115 w 180"/>
                <a:gd name="T33" fmla="*/ 888 h 915"/>
                <a:gd name="T34" fmla="*/ 132 w 180"/>
                <a:gd name="T35" fmla="*/ 900 h 915"/>
                <a:gd name="T36" fmla="*/ 118 w 180"/>
                <a:gd name="T37" fmla="*/ 91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915">
                  <a:moveTo>
                    <a:pt x="118" y="914"/>
                  </a:moveTo>
                  <a:lnTo>
                    <a:pt x="118" y="914"/>
                  </a:lnTo>
                  <a:cubicBezTo>
                    <a:pt x="112" y="914"/>
                    <a:pt x="95" y="914"/>
                    <a:pt x="81" y="900"/>
                  </a:cubicBezTo>
                  <a:cubicBezTo>
                    <a:pt x="40" y="868"/>
                    <a:pt x="20" y="790"/>
                    <a:pt x="20" y="672"/>
                  </a:cubicBezTo>
                  <a:cubicBezTo>
                    <a:pt x="20" y="609"/>
                    <a:pt x="17" y="533"/>
                    <a:pt x="14" y="455"/>
                  </a:cubicBezTo>
                  <a:cubicBezTo>
                    <a:pt x="0" y="190"/>
                    <a:pt x="0" y="29"/>
                    <a:pt x="81" y="9"/>
                  </a:cubicBezTo>
                  <a:cubicBezTo>
                    <a:pt x="106" y="0"/>
                    <a:pt x="129" y="3"/>
                    <a:pt x="147" y="11"/>
                  </a:cubicBezTo>
                  <a:cubicBezTo>
                    <a:pt x="179" y="29"/>
                    <a:pt x="179" y="69"/>
                    <a:pt x="179" y="72"/>
                  </a:cubicBezTo>
                  <a:cubicBezTo>
                    <a:pt x="179" y="81"/>
                    <a:pt x="173" y="87"/>
                    <a:pt x="164" y="87"/>
                  </a:cubicBezTo>
                  <a:cubicBezTo>
                    <a:pt x="156" y="87"/>
                    <a:pt x="147" y="81"/>
                    <a:pt x="147" y="72"/>
                  </a:cubicBezTo>
                  <a:cubicBezTo>
                    <a:pt x="147" y="66"/>
                    <a:pt x="144" y="43"/>
                    <a:pt x="129" y="34"/>
                  </a:cubicBezTo>
                  <a:cubicBezTo>
                    <a:pt x="121" y="29"/>
                    <a:pt x="106" y="29"/>
                    <a:pt x="92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26" y="49"/>
                    <a:pt x="38" y="274"/>
                    <a:pt x="46" y="455"/>
                  </a:cubicBezTo>
                  <a:cubicBezTo>
                    <a:pt x="49" y="533"/>
                    <a:pt x="52" y="609"/>
                    <a:pt x="52" y="672"/>
                  </a:cubicBezTo>
                  <a:cubicBezTo>
                    <a:pt x="49" y="819"/>
                    <a:pt x="81" y="865"/>
                    <a:pt x="101" y="882"/>
                  </a:cubicBezTo>
                  <a:cubicBezTo>
                    <a:pt x="109" y="888"/>
                    <a:pt x="115" y="888"/>
                    <a:pt x="115" y="888"/>
                  </a:cubicBezTo>
                  <a:cubicBezTo>
                    <a:pt x="124" y="888"/>
                    <a:pt x="132" y="894"/>
                    <a:pt x="132" y="900"/>
                  </a:cubicBezTo>
                  <a:cubicBezTo>
                    <a:pt x="132" y="909"/>
                    <a:pt x="127" y="914"/>
                    <a:pt x="118" y="9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8" name="Freeform 61"/>
            <p:cNvSpPr>
              <a:spLocks noChangeArrowheads="1"/>
            </p:cNvSpPr>
            <p:nvPr/>
          </p:nvSpPr>
          <p:spPr bwMode="auto">
            <a:xfrm>
              <a:off x="3283744" y="2640013"/>
              <a:ext cx="370681" cy="647700"/>
            </a:xfrm>
            <a:custGeom>
              <a:avLst/>
              <a:gdLst>
                <a:gd name="T0" fmla="*/ 547 w 560"/>
                <a:gd name="T1" fmla="*/ 966 h 976"/>
                <a:gd name="T2" fmla="*/ 547 w 560"/>
                <a:gd name="T3" fmla="*/ 966 h 976"/>
                <a:gd name="T4" fmla="*/ 507 w 560"/>
                <a:gd name="T5" fmla="*/ 966 h 976"/>
                <a:gd name="T6" fmla="*/ 340 w 560"/>
                <a:gd name="T7" fmla="*/ 753 h 976"/>
                <a:gd name="T8" fmla="*/ 224 w 560"/>
                <a:gd name="T9" fmla="*/ 528 h 976"/>
                <a:gd name="T10" fmla="*/ 63 w 560"/>
                <a:gd name="T11" fmla="*/ 29 h 976"/>
                <a:gd name="T12" fmla="*/ 124 w 560"/>
                <a:gd name="T13" fmla="*/ 3 h 976"/>
                <a:gd name="T14" fmla="*/ 184 w 560"/>
                <a:gd name="T15" fmla="*/ 55 h 976"/>
                <a:gd name="T16" fmla="*/ 176 w 560"/>
                <a:gd name="T17" fmla="*/ 75 h 976"/>
                <a:gd name="T18" fmla="*/ 156 w 560"/>
                <a:gd name="T19" fmla="*/ 69 h 976"/>
                <a:gd name="T20" fmla="*/ 121 w 560"/>
                <a:gd name="T21" fmla="*/ 35 h 976"/>
                <a:gd name="T22" fmla="*/ 83 w 560"/>
                <a:gd name="T23" fmla="*/ 52 h 976"/>
                <a:gd name="T24" fmla="*/ 83 w 560"/>
                <a:gd name="T25" fmla="*/ 52 h 976"/>
                <a:gd name="T26" fmla="*/ 254 w 560"/>
                <a:gd name="T27" fmla="*/ 513 h 976"/>
                <a:gd name="T28" fmla="*/ 369 w 560"/>
                <a:gd name="T29" fmla="*/ 741 h 976"/>
                <a:gd name="T30" fmla="*/ 516 w 560"/>
                <a:gd name="T31" fmla="*/ 937 h 976"/>
                <a:gd name="T32" fmla="*/ 533 w 560"/>
                <a:gd name="T33" fmla="*/ 940 h 976"/>
                <a:gd name="T34" fmla="*/ 533 w 560"/>
                <a:gd name="T35" fmla="*/ 940 h 976"/>
                <a:gd name="T36" fmla="*/ 557 w 560"/>
                <a:gd name="T37" fmla="*/ 943 h 976"/>
                <a:gd name="T38" fmla="*/ 551 w 560"/>
                <a:gd name="T39" fmla="*/ 966 h 976"/>
                <a:gd name="T40" fmla="*/ 547 w 560"/>
                <a:gd name="T41" fmla="*/ 96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0" h="976">
                  <a:moveTo>
                    <a:pt x="547" y="966"/>
                  </a:moveTo>
                  <a:lnTo>
                    <a:pt x="547" y="966"/>
                  </a:lnTo>
                  <a:cubicBezTo>
                    <a:pt x="542" y="969"/>
                    <a:pt x="530" y="975"/>
                    <a:pt x="507" y="966"/>
                  </a:cubicBezTo>
                  <a:cubicBezTo>
                    <a:pt x="456" y="952"/>
                    <a:pt x="398" y="877"/>
                    <a:pt x="340" y="753"/>
                  </a:cubicBezTo>
                  <a:cubicBezTo>
                    <a:pt x="308" y="687"/>
                    <a:pt x="268" y="609"/>
                    <a:pt x="224" y="528"/>
                  </a:cubicBezTo>
                  <a:cubicBezTo>
                    <a:pt x="80" y="254"/>
                    <a:pt x="0" y="87"/>
                    <a:pt x="63" y="29"/>
                  </a:cubicBezTo>
                  <a:cubicBezTo>
                    <a:pt x="83" y="9"/>
                    <a:pt x="103" y="0"/>
                    <a:pt x="124" y="3"/>
                  </a:cubicBezTo>
                  <a:cubicBezTo>
                    <a:pt x="161" y="9"/>
                    <a:pt x="181" y="49"/>
                    <a:pt x="184" y="55"/>
                  </a:cubicBezTo>
                  <a:cubicBezTo>
                    <a:pt x="187" y="61"/>
                    <a:pt x="184" y="72"/>
                    <a:pt x="176" y="75"/>
                  </a:cubicBezTo>
                  <a:cubicBezTo>
                    <a:pt x="170" y="78"/>
                    <a:pt x="158" y="75"/>
                    <a:pt x="156" y="69"/>
                  </a:cubicBezTo>
                  <a:cubicBezTo>
                    <a:pt x="153" y="61"/>
                    <a:pt x="138" y="38"/>
                    <a:pt x="121" y="35"/>
                  </a:cubicBezTo>
                  <a:cubicBezTo>
                    <a:pt x="109" y="32"/>
                    <a:pt x="98" y="38"/>
                    <a:pt x="83" y="52"/>
                  </a:cubicBezTo>
                  <a:lnTo>
                    <a:pt x="83" y="52"/>
                  </a:lnTo>
                  <a:cubicBezTo>
                    <a:pt x="32" y="95"/>
                    <a:pt x="156" y="326"/>
                    <a:pt x="254" y="513"/>
                  </a:cubicBezTo>
                  <a:cubicBezTo>
                    <a:pt x="297" y="594"/>
                    <a:pt x="337" y="672"/>
                    <a:pt x="369" y="741"/>
                  </a:cubicBezTo>
                  <a:cubicBezTo>
                    <a:pt x="441" y="894"/>
                    <a:pt x="493" y="929"/>
                    <a:pt x="516" y="937"/>
                  </a:cubicBezTo>
                  <a:cubicBezTo>
                    <a:pt x="527" y="940"/>
                    <a:pt x="533" y="940"/>
                    <a:pt x="533" y="940"/>
                  </a:cubicBezTo>
                  <a:lnTo>
                    <a:pt x="533" y="940"/>
                  </a:lnTo>
                  <a:cubicBezTo>
                    <a:pt x="542" y="934"/>
                    <a:pt x="551" y="937"/>
                    <a:pt x="557" y="943"/>
                  </a:cubicBezTo>
                  <a:cubicBezTo>
                    <a:pt x="559" y="952"/>
                    <a:pt x="557" y="960"/>
                    <a:pt x="551" y="966"/>
                  </a:cubicBezTo>
                  <a:lnTo>
                    <a:pt x="547" y="96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9" name="TextBox 143"/>
            <p:cNvSpPr txBox="1">
              <a:spLocks noChangeArrowheads="1"/>
            </p:cNvSpPr>
            <p:nvPr/>
          </p:nvSpPr>
          <p:spPr bwMode="auto">
            <a:xfrm rot="-3252466">
              <a:off x="894791" y="3225539"/>
              <a:ext cx="1803726" cy="686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sz="3400">
                  <a:solidFill>
                    <a:schemeClr val="accent1"/>
                  </a:solidFill>
                  <a:latin typeface="Impact" panose="020B0806030902050204" pitchFamily="34" charset="0"/>
                </a:rPr>
                <a:t>SUCCESS</a:t>
              </a:r>
            </a:p>
          </p:txBody>
        </p:sp>
        <p:sp>
          <p:nvSpPr>
            <p:cNvPr id="40" name="TextBox 145"/>
            <p:cNvSpPr txBox="1">
              <a:spLocks noChangeArrowheads="1"/>
            </p:cNvSpPr>
            <p:nvPr/>
          </p:nvSpPr>
          <p:spPr bwMode="auto">
            <a:xfrm rot="-4912405">
              <a:off x="2416467" y="4321603"/>
              <a:ext cx="1217028" cy="855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4400">
                  <a:solidFill>
                    <a:schemeClr val="bg1"/>
                  </a:solidFill>
                  <a:latin typeface="Impact" panose="020B0806030902050204" pitchFamily="34" charset="0"/>
                </a:rPr>
                <a:t>IDEA</a:t>
              </a:r>
            </a:p>
          </p:txBody>
        </p:sp>
        <p:sp>
          <p:nvSpPr>
            <p:cNvPr id="41" name="TextBox 147"/>
            <p:cNvSpPr txBox="1">
              <a:spLocks noChangeArrowheads="1"/>
            </p:cNvSpPr>
            <p:nvPr/>
          </p:nvSpPr>
          <p:spPr bwMode="auto">
            <a:xfrm rot="3150159">
              <a:off x="4050593" y="3802303"/>
              <a:ext cx="1712740" cy="517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REALIZATION</a:t>
              </a:r>
            </a:p>
          </p:txBody>
        </p:sp>
        <p:sp>
          <p:nvSpPr>
            <p:cNvPr id="42" name="TextBox 148"/>
            <p:cNvSpPr txBox="1">
              <a:spLocks noChangeArrowheads="1"/>
            </p:cNvSpPr>
            <p:nvPr/>
          </p:nvSpPr>
          <p:spPr bwMode="auto">
            <a:xfrm rot="-6209736">
              <a:off x="3356395" y="4378970"/>
              <a:ext cx="1377905" cy="567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2700">
                  <a:solidFill>
                    <a:schemeClr val="bg1"/>
                  </a:solidFill>
                  <a:latin typeface="Impact" panose="020B0806030902050204" pitchFamily="34" charset="0"/>
                </a:rPr>
                <a:t>PLANING</a:t>
              </a:r>
            </a:p>
          </p:txBody>
        </p:sp>
      </p:grpSp>
      <p:sp>
        <p:nvSpPr>
          <p:cNvPr id="48" name="Rectangle 44"/>
          <p:cNvSpPr/>
          <p:nvPr/>
        </p:nvSpPr>
        <p:spPr>
          <a:xfrm>
            <a:off x="6639719" y="2312194"/>
            <a:ext cx="454025" cy="454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9" name="Rectangle 48"/>
          <p:cNvSpPr/>
          <p:nvPr/>
        </p:nvSpPr>
        <p:spPr>
          <a:xfrm>
            <a:off x="6639719" y="3161507"/>
            <a:ext cx="454025" cy="45402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50" name="Rectangle 52"/>
          <p:cNvSpPr/>
          <p:nvPr/>
        </p:nvSpPr>
        <p:spPr>
          <a:xfrm>
            <a:off x="6639719" y="4041775"/>
            <a:ext cx="454025" cy="45402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51" name="Rectangle 56"/>
          <p:cNvSpPr/>
          <p:nvPr/>
        </p:nvSpPr>
        <p:spPr>
          <a:xfrm>
            <a:off x="6639719" y="4906169"/>
            <a:ext cx="454025" cy="45481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52" name="Freeform 29"/>
          <p:cNvSpPr>
            <a:spLocks/>
          </p:cNvSpPr>
          <p:nvPr/>
        </p:nvSpPr>
        <p:spPr bwMode="auto">
          <a:xfrm>
            <a:off x="6723063" y="2424113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3" name="Freeform 29"/>
          <p:cNvSpPr>
            <a:spLocks/>
          </p:cNvSpPr>
          <p:nvPr/>
        </p:nvSpPr>
        <p:spPr bwMode="auto">
          <a:xfrm>
            <a:off x="6723063" y="3290094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4" name="Freeform 29"/>
          <p:cNvSpPr>
            <a:spLocks/>
          </p:cNvSpPr>
          <p:nvPr/>
        </p:nvSpPr>
        <p:spPr bwMode="auto">
          <a:xfrm>
            <a:off x="6723063" y="415290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5" name="Freeform 29"/>
          <p:cNvSpPr>
            <a:spLocks/>
          </p:cNvSpPr>
          <p:nvPr/>
        </p:nvSpPr>
        <p:spPr bwMode="auto">
          <a:xfrm>
            <a:off x="6723063" y="502285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grpSp>
        <p:nvGrpSpPr>
          <p:cNvPr id="56" name="组合 55"/>
          <p:cNvGrpSpPr/>
          <p:nvPr/>
        </p:nvGrpSpPr>
        <p:grpSpPr>
          <a:xfrm>
            <a:off x="7584470" y="2256278"/>
            <a:ext cx="2897923" cy="692965"/>
            <a:chOff x="2444122" y="1795463"/>
            <a:chExt cx="2473188" cy="692965"/>
          </a:xfrm>
        </p:grpSpPr>
        <p:sp>
          <p:nvSpPr>
            <p:cNvPr id="57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8" name="TextBox 18"/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603487" y="3098098"/>
            <a:ext cx="2897923" cy="692965"/>
            <a:chOff x="2444122" y="1795463"/>
            <a:chExt cx="2473188" cy="692965"/>
          </a:xfrm>
        </p:grpSpPr>
        <p:sp>
          <p:nvSpPr>
            <p:cNvPr id="60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1" name="TextBox 18"/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632984" y="3939918"/>
            <a:ext cx="2897923" cy="692965"/>
            <a:chOff x="2444122" y="1795463"/>
            <a:chExt cx="2473188" cy="692965"/>
          </a:xfrm>
        </p:grpSpPr>
        <p:sp>
          <p:nvSpPr>
            <p:cNvPr id="63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4" name="TextBox 18"/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603487" y="4781737"/>
            <a:ext cx="2897923" cy="692965"/>
            <a:chOff x="2444122" y="1795463"/>
            <a:chExt cx="2473188" cy="692965"/>
          </a:xfrm>
        </p:grpSpPr>
        <p:sp>
          <p:nvSpPr>
            <p:cNvPr id="66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7" name="TextBox 18"/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7530360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5404" y="282631"/>
            <a:ext cx="2133919" cy="754236"/>
            <a:chOff x="1153871" y="221914"/>
            <a:chExt cx="2133916" cy="754237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36132" y="1483519"/>
            <a:ext cx="5524500" cy="3878263"/>
            <a:chOff x="3336132" y="1483519"/>
            <a:chExt cx="5524500" cy="3878263"/>
          </a:xfrm>
        </p:grpSpPr>
        <p:sp>
          <p:nvSpPr>
            <p:cNvPr id="13" name="Freeform 258"/>
            <p:cNvSpPr>
              <a:spLocks noChangeArrowheads="1"/>
            </p:cNvSpPr>
            <p:nvPr/>
          </p:nvSpPr>
          <p:spPr bwMode="auto">
            <a:xfrm>
              <a:off x="3937794" y="3675857"/>
              <a:ext cx="318294" cy="711994"/>
            </a:xfrm>
            <a:custGeom>
              <a:avLst/>
              <a:gdLst>
                <a:gd name="T0" fmla="*/ 40 w 829"/>
                <a:gd name="T1" fmla="*/ 1845 h 1846"/>
                <a:gd name="T2" fmla="*/ 6 w 829"/>
                <a:gd name="T3" fmla="*/ 1805 h 1846"/>
                <a:gd name="T4" fmla="*/ 57 w 829"/>
                <a:gd name="T5" fmla="*/ 1742 h 1846"/>
                <a:gd name="T6" fmla="*/ 74 w 829"/>
                <a:gd name="T7" fmla="*/ 1823 h 1846"/>
                <a:gd name="T8" fmla="*/ 86 w 829"/>
                <a:gd name="T9" fmla="*/ 1680 h 1846"/>
                <a:gd name="T10" fmla="*/ 74 w 829"/>
                <a:gd name="T11" fmla="*/ 1680 h 1846"/>
                <a:gd name="T12" fmla="*/ 57 w 829"/>
                <a:gd name="T13" fmla="*/ 1600 h 1846"/>
                <a:gd name="T14" fmla="*/ 126 w 829"/>
                <a:gd name="T15" fmla="*/ 1623 h 1846"/>
                <a:gd name="T16" fmla="*/ 86 w 829"/>
                <a:gd name="T17" fmla="*/ 1680 h 1846"/>
                <a:gd name="T18" fmla="*/ 131 w 829"/>
                <a:gd name="T19" fmla="*/ 1514 h 1846"/>
                <a:gd name="T20" fmla="*/ 97 w 829"/>
                <a:gd name="T21" fmla="*/ 1468 h 1846"/>
                <a:gd name="T22" fmla="*/ 148 w 829"/>
                <a:gd name="T23" fmla="*/ 1411 h 1846"/>
                <a:gd name="T24" fmla="*/ 166 w 829"/>
                <a:gd name="T25" fmla="*/ 1491 h 1846"/>
                <a:gd name="T26" fmla="*/ 183 w 829"/>
                <a:gd name="T27" fmla="*/ 1348 h 1846"/>
                <a:gd name="T28" fmla="*/ 171 w 829"/>
                <a:gd name="T29" fmla="*/ 1348 h 1846"/>
                <a:gd name="T30" fmla="*/ 160 w 829"/>
                <a:gd name="T31" fmla="*/ 1268 h 1846"/>
                <a:gd name="T32" fmla="*/ 229 w 829"/>
                <a:gd name="T33" fmla="*/ 1291 h 1846"/>
                <a:gd name="T34" fmla="*/ 183 w 829"/>
                <a:gd name="T35" fmla="*/ 1348 h 1846"/>
                <a:gd name="T36" fmla="*/ 240 w 829"/>
                <a:gd name="T37" fmla="*/ 1188 h 1846"/>
                <a:gd name="T38" fmla="*/ 206 w 829"/>
                <a:gd name="T39" fmla="*/ 1137 h 1846"/>
                <a:gd name="T40" fmla="*/ 263 w 829"/>
                <a:gd name="T41" fmla="*/ 1085 h 1846"/>
                <a:gd name="T42" fmla="*/ 274 w 829"/>
                <a:gd name="T43" fmla="*/ 1165 h 1846"/>
                <a:gd name="T44" fmla="*/ 297 w 829"/>
                <a:gd name="T45" fmla="*/ 1023 h 1846"/>
                <a:gd name="T46" fmla="*/ 286 w 829"/>
                <a:gd name="T47" fmla="*/ 1023 h 1846"/>
                <a:gd name="T48" fmla="*/ 280 w 829"/>
                <a:gd name="T49" fmla="*/ 943 h 1846"/>
                <a:gd name="T50" fmla="*/ 343 w 829"/>
                <a:gd name="T51" fmla="*/ 971 h 1846"/>
                <a:gd name="T52" fmla="*/ 297 w 829"/>
                <a:gd name="T53" fmla="*/ 1023 h 1846"/>
                <a:gd name="T54" fmla="*/ 366 w 829"/>
                <a:gd name="T55" fmla="*/ 868 h 1846"/>
                <a:gd name="T56" fmla="*/ 331 w 829"/>
                <a:gd name="T57" fmla="*/ 817 h 1846"/>
                <a:gd name="T58" fmla="*/ 394 w 829"/>
                <a:gd name="T59" fmla="*/ 766 h 1846"/>
                <a:gd name="T60" fmla="*/ 400 w 829"/>
                <a:gd name="T61" fmla="*/ 846 h 1846"/>
                <a:gd name="T62" fmla="*/ 440 w 829"/>
                <a:gd name="T63" fmla="*/ 708 h 1846"/>
                <a:gd name="T64" fmla="*/ 423 w 829"/>
                <a:gd name="T65" fmla="*/ 708 h 1846"/>
                <a:gd name="T66" fmla="*/ 423 w 829"/>
                <a:gd name="T67" fmla="*/ 628 h 1846"/>
                <a:gd name="T68" fmla="*/ 486 w 829"/>
                <a:gd name="T69" fmla="*/ 657 h 1846"/>
                <a:gd name="T70" fmla="*/ 440 w 829"/>
                <a:gd name="T71" fmla="*/ 708 h 1846"/>
                <a:gd name="T72" fmla="*/ 514 w 829"/>
                <a:gd name="T73" fmla="*/ 554 h 1846"/>
                <a:gd name="T74" fmla="*/ 480 w 829"/>
                <a:gd name="T75" fmla="*/ 503 h 1846"/>
                <a:gd name="T76" fmla="*/ 543 w 829"/>
                <a:gd name="T77" fmla="*/ 457 h 1846"/>
                <a:gd name="T78" fmla="*/ 543 w 829"/>
                <a:gd name="T79" fmla="*/ 537 h 1846"/>
                <a:gd name="T80" fmla="*/ 594 w 829"/>
                <a:gd name="T81" fmla="*/ 400 h 1846"/>
                <a:gd name="T82" fmla="*/ 577 w 829"/>
                <a:gd name="T83" fmla="*/ 400 h 1846"/>
                <a:gd name="T84" fmla="*/ 577 w 829"/>
                <a:gd name="T85" fmla="*/ 320 h 1846"/>
                <a:gd name="T86" fmla="*/ 640 w 829"/>
                <a:gd name="T87" fmla="*/ 354 h 1846"/>
                <a:gd name="T88" fmla="*/ 594 w 829"/>
                <a:gd name="T89" fmla="*/ 400 h 1846"/>
                <a:gd name="T90" fmla="*/ 680 w 829"/>
                <a:gd name="T91" fmla="*/ 251 h 1846"/>
                <a:gd name="T92" fmla="*/ 646 w 829"/>
                <a:gd name="T93" fmla="*/ 200 h 1846"/>
                <a:gd name="T94" fmla="*/ 714 w 829"/>
                <a:gd name="T95" fmla="*/ 154 h 1846"/>
                <a:gd name="T96" fmla="*/ 708 w 829"/>
                <a:gd name="T97" fmla="*/ 234 h 1846"/>
                <a:gd name="T98" fmla="*/ 765 w 829"/>
                <a:gd name="T99" fmla="*/ 103 h 1846"/>
                <a:gd name="T100" fmla="*/ 748 w 829"/>
                <a:gd name="T101" fmla="*/ 97 h 1846"/>
                <a:gd name="T102" fmla="*/ 754 w 829"/>
                <a:gd name="T103" fmla="*/ 23 h 1846"/>
                <a:gd name="T104" fmla="*/ 817 w 829"/>
                <a:gd name="T105" fmla="*/ 57 h 1846"/>
                <a:gd name="T106" fmla="*/ 765 w 829"/>
                <a:gd name="T107" fmla="*/ 103 h 1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9" h="1846">
                  <a:moveTo>
                    <a:pt x="40" y="1845"/>
                  </a:moveTo>
                  <a:lnTo>
                    <a:pt x="40" y="1845"/>
                  </a:lnTo>
                  <a:lnTo>
                    <a:pt x="34" y="1845"/>
                  </a:lnTo>
                  <a:cubicBezTo>
                    <a:pt x="17" y="1840"/>
                    <a:pt x="0" y="1823"/>
                    <a:pt x="6" y="1805"/>
                  </a:cubicBezTo>
                  <a:cubicBezTo>
                    <a:pt x="17" y="1771"/>
                    <a:pt x="17" y="1771"/>
                    <a:pt x="17" y="1771"/>
                  </a:cubicBezTo>
                  <a:cubicBezTo>
                    <a:pt x="17" y="1748"/>
                    <a:pt x="40" y="1737"/>
                    <a:pt x="57" y="1742"/>
                  </a:cubicBezTo>
                  <a:cubicBezTo>
                    <a:pt x="74" y="1748"/>
                    <a:pt x="86" y="1765"/>
                    <a:pt x="86" y="1788"/>
                  </a:cubicBezTo>
                  <a:cubicBezTo>
                    <a:pt x="74" y="1823"/>
                    <a:pt x="74" y="1823"/>
                    <a:pt x="74" y="1823"/>
                  </a:cubicBezTo>
                  <a:cubicBezTo>
                    <a:pt x="74" y="1834"/>
                    <a:pt x="57" y="1845"/>
                    <a:pt x="40" y="1845"/>
                  </a:cubicBezTo>
                  <a:close/>
                  <a:moveTo>
                    <a:pt x="86" y="1680"/>
                  </a:moveTo>
                  <a:lnTo>
                    <a:pt x="86" y="1680"/>
                  </a:lnTo>
                  <a:cubicBezTo>
                    <a:pt x="80" y="1680"/>
                    <a:pt x="80" y="1680"/>
                    <a:pt x="74" y="1680"/>
                  </a:cubicBezTo>
                  <a:cubicBezTo>
                    <a:pt x="57" y="1674"/>
                    <a:pt x="46" y="1657"/>
                    <a:pt x="51" y="1634"/>
                  </a:cubicBezTo>
                  <a:cubicBezTo>
                    <a:pt x="57" y="1600"/>
                    <a:pt x="57" y="1600"/>
                    <a:pt x="57" y="1600"/>
                  </a:cubicBezTo>
                  <a:cubicBezTo>
                    <a:pt x="63" y="1582"/>
                    <a:pt x="80" y="1571"/>
                    <a:pt x="103" y="1577"/>
                  </a:cubicBezTo>
                  <a:cubicBezTo>
                    <a:pt x="120" y="1582"/>
                    <a:pt x="131" y="1600"/>
                    <a:pt x="126" y="1623"/>
                  </a:cubicBezTo>
                  <a:cubicBezTo>
                    <a:pt x="120" y="1651"/>
                    <a:pt x="120" y="1651"/>
                    <a:pt x="120" y="1651"/>
                  </a:cubicBezTo>
                  <a:cubicBezTo>
                    <a:pt x="114" y="1668"/>
                    <a:pt x="97" y="1680"/>
                    <a:pt x="86" y="1680"/>
                  </a:cubicBezTo>
                  <a:close/>
                  <a:moveTo>
                    <a:pt x="131" y="1514"/>
                  </a:moveTo>
                  <a:lnTo>
                    <a:pt x="131" y="1514"/>
                  </a:lnTo>
                  <a:cubicBezTo>
                    <a:pt x="126" y="1514"/>
                    <a:pt x="126" y="1514"/>
                    <a:pt x="120" y="1514"/>
                  </a:cubicBezTo>
                  <a:cubicBezTo>
                    <a:pt x="103" y="1508"/>
                    <a:pt x="91" y="1485"/>
                    <a:pt x="97" y="1468"/>
                  </a:cubicBezTo>
                  <a:cubicBezTo>
                    <a:pt x="108" y="1434"/>
                    <a:pt x="108" y="1434"/>
                    <a:pt x="108" y="1434"/>
                  </a:cubicBezTo>
                  <a:cubicBezTo>
                    <a:pt x="114" y="1417"/>
                    <a:pt x="131" y="1405"/>
                    <a:pt x="148" y="1411"/>
                  </a:cubicBezTo>
                  <a:cubicBezTo>
                    <a:pt x="171" y="1417"/>
                    <a:pt x="177" y="1440"/>
                    <a:pt x="171" y="1457"/>
                  </a:cubicBezTo>
                  <a:cubicBezTo>
                    <a:pt x="166" y="1491"/>
                    <a:pt x="166" y="1491"/>
                    <a:pt x="166" y="1491"/>
                  </a:cubicBezTo>
                  <a:cubicBezTo>
                    <a:pt x="160" y="1503"/>
                    <a:pt x="143" y="1514"/>
                    <a:pt x="131" y="1514"/>
                  </a:cubicBezTo>
                  <a:close/>
                  <a:moveTo>
                    <a:pt x="183" y="1348"/>
                  </a:moveTo>
                  <a:lnTo>
                    <a:pt x="183" y="1348"/>
                  </a:lnTo>
                  <a:cubicBezTo>
                    <a:pt x="177" y="1348"/>
                    <a:pt x="171" y="1348"/>
                    <a:pt x="171" y="1348"/>
                  </a:cubicBezTo>
                  <a:cubicBezTo>
                    <a:pt x="154" y="1343"/>
                    <a:pt x="143" y="1320"/>
                    <a:pt x="148" y="1303"/>
                  </a:cubicBezTo>
                  <a:cubicBezTo>
                    <a:pt x="160" y="1268"/>
                    <a:pt x="160" y="1268"/>
                    <a:pt x="160" y="1268"/>
                  </a:cubicBezTo>
                  <a:cubicBezTo>
                    <a:pt x="166" y="1251"/>
                    <a:pt x="183" y="1240"/>
                    <a:pt x="206" y="1245"/>
                  </a:cubicBezTo>
                  <a:cubicBezTo>
                    <a:pt x="223" y="1251"/>
                    <a:pt x="234" y="1274"/>
                    <a:pt x="229" y="1291"/>
                  </a:cubicBezTo>
                  <a:cubicBezTo>
                    <a:pt x="217" y="1325"/>
                    <a:pt x="217" y="1325"/>
                    <a:pt x="217" y="1325"/>
                  </a:cubicBezTo>
                  <a:cubicBezTo>
                    <a:pt x="211" y="1343"/>
                    <a:pt x="194" y="1348"/>
                    <a:pt x="183" y="1348"/>
                  </a:cubicBezTo>
                  <a:close/>
                  <a:moveTo>
                    <a:pt x="240" y="1188"/>
                  </a:moveTo>
                  <a:lnTo>
                    <a:pt x="240" y="1188"/>
                  </a:lnTo>
                  <a:cubicBezTo>
                    <a:pt x="234" y="1188"/>
                    <a:pt x="229" y="1188"/>
                    <a:pt x="229" y="1183"/>
                  </a:cubicBezTo>
                  <a:cubicBezTo>
                    <a:pt x="206" y="1177"/>
                    <a:pt x="200" y="1160"/>
                    <a:pt x="206" y="1137"/>
                  </a:cubicBezTo>
                  <a:cubicBezTo>
                    <a:pt x="217" y="1108"/>
                    <a:pt x="217" y="1108"/>
                    <a:pt x="217" y="1108"/>
                  </a:cubicBezTo>
                  <a:cubicBezTo>
                    <a:pt x="223" y="1085"/>
                    <a:pt x="246" y="1080"/>
                    <a:pt x="263" y="1085"/>
                  </a:cubicBezTo>
                  <a:cubicBezTo>
                    <a:pt x="280" y="1091"/>
                    <a:pt x="291" y="1114"/>
                    <a:pt x="286" y="1131"/>
                  </a:cubicBezTo>
                  <a:cubicBezTo>
                    <a:pt x="274" y="1165"/>
                    <a:pt x="274" y="1165"/>
                    <a:pt x="274" y="1165"/>
                  </a:cubicBezTo>
                  <a:cubicBezTo>
                    <a:pt x="268" y="1177"/>
                    <a:pt x="251" y="1188"/>
                    <a:pt x="240" y="1188"/>
                  </a:cubicBezTo>
                  <a:close/>
                  <a:moveTo>
                    <a:pt x="297" y="1023"/>
                  </a:moveTo>
                  <a:lnTo>
                    <a:pt x="297" y="1023"/>
                  </a:lnTo>
                  <a:cubicBezTo>
                    <a:pt x="297" y="1023"/>
                    <a:pt x="291" y="1023"/>
                    <a:pt x="286" y="1023"/>
                  </a:cubicBezTo>
                  <a:cubicBezTo>
                    <a:pt x="268" y="1017"/>
                    <a:pt x="257" y="994"/>
                    <a:pt x="268" y="977"/>
                  </a:cubicBezTo>
                  <a:cubicBezTo>
                    <a:pt x="280" y="943"/>
                    <a:pt x="280" y="943"/>
                    <a:pt x="280" y="943"/>
                  </a:cubicBezTo>
                  <a:cubicBezTo>
                    <a:pt x="286" y="925"/>
                    <a:pt x="308" y="920"/>
                    <a:pt x="326" y="925"/>
                  </a:cubicBezTo>
                  <a:cubicBezTo>
                    <a:pt x="343" y="931"/>
                    <a:pt x="354" y="954"/>
                    <a:pt x="343" y="971"/>
                  </a:cubicBezTo>
                  <a:cubicBezTo>
                    <a:pt x="331" y="1006"/>
                    <a:pt x="331" y="1006"/>
                    <a:pt x="331" y="1006"/>
                  </a:cubicBezTo>
                  <a:cubicBezTo>
                    <a:pt x="326" y="1017"/>
                    <a:pt x="314" y="1023"/>
                    <a:pt x="297" y="1023"/>
                  </a:cubicBezTo>
                  <a:close/>
                  <a:moveTo>
                    <a:pt x="366" y="868"/>
                  </a:moveTo>
                  <a:lnTo>
                    <a:pt x="366" y="868"/>
                  </a:lnTo>
                  <a:cubicBezTo>
                    <a:pt x="360" y="868"/>
                    <a:pt x="354" y="863"/>
                    <a:pt x="354" y="863"/>
                  </a:cubicBezTo>
                  <a:cubicBezTo>
                    <a:pt x="331" y="857"/>
                    <a:pt x="326" y="834"/>
                    <a:pt x="331" y="817"/>
                  </a:cubicBezTo>
                  <a:cubicBezTo>
                    <a:pt x="348" y="783"/>
                    <a:pt x="348" y="783"/>
                    <a:pt x="348" y="783"/>
                  </a:cubicBezTo>
                  <a:cubicBezTo>
                    <a:pt x="354" y="766"/>
                    <a:pt x="377" y="760"/>
                    <a:pt x="394" y="766"/>
                  </a:cubicBezTo>
                  <a:cubicBezTo>
                    <a:pt x="411" y="777"/>
                    <a:pt x="423" y="794"/>
                    <a:pt x="411" y="811"/>
                  </a:cubicBezTo>
                  <a:cubicBezTo>
                    <a:pt x="400" y="846"/>
                    <a:pt x="400" y="846"/>
                    <a:pt x="400" y="846"/>
                  </a:cubicBezTo>
                  <a:cubicBezTo>
                    <a:pt x="394" y="857"/>
                    <a:pt x="377" y="868"/>
                    <a:pt x="366" y="868"/>
                  </a:cubicBezTo>
                  <a:close/>
                  <a:moveTo>
                    <a:pt x="440" y="708"/>
                  </a:moveTo>
                  <a:lnTo>
                    <a:pt x="440" y="708"/>
                  </a:lnTo>
                  <a:cubicBezTo>
                    <a:pt x="434" y="708"/>
                    <a:pt x="428" y="708"/>
                    <a:pt x="423" y="708"/>
                  </a:cubicBezTo>
                  <a:cubicBezTo>
                    <a:pt x="406" y="697"/>
                    <a:pt x="394" y="674"/>
                    <a:pt x="406" y="657"/>
                  </a:cubicBezTo>
                  <a:cubicBezTo>
                    <a:pt x="423" y="628"/>
                    <a:pt x="423" y="628"/>
                    <a:pt x="423" y="628"/>
                  </a:cubicBezTo>
                  <a:cubicBezTo>
                    <a:pt x="428" y="611"/>
                    <a:pt x="451" y="600"/>
                    <a:pt x="468" y="611"/>
                  </a:cubicBezTo>
                  <a:cubicBezTo>
                    <a:pt x="486" y="617"/>
                    <a:pt x="491" y="640"/>
                    <a:pt x="486" y="657"/>
                  </a:cubicBezTo>
                  <a:cubicBezTo>
                    <a:pt x="468" y="691"/>
                    <a:pt x="468" y="691"/>
                    <a:pt x="468" y="691"/>
                  </a:cubicBezTo>
                  <a:cubicBezTo>
                    <a:pt x="463" y="703"/>
                    <a:pt x="451" y="708"/>
                    <a:pt x="440" y="708"/>
                  </a:cubicBezTo>
                  <a:close/>
                  <a:moveTo>
                    <a:pt x="514" y="554"/>
                  </a:moveTo>
                  <a:lnTo>
                    <a:pt x="514" y="554"/>
                  </a:lnTo>
                  <a:cubicBezTo>
                    <a:pt x="508" y="554"/>
                    <a:pt x="503" y="554"/>
                    <a:pt x="497" y="549"/>
                  </a:cubicBezTo>
                  <a:cubicBezTo>
                    <a:pt x="480" y="543"/>
                    <a:pt x="474" y="520"/>
                    <a:pt x="480" y="503"/>
                  </a:cubicBezTo>
                  <a:cubicBezTo>
                    <a:pt x="497" y="474"/>
                    <a:pt x="497" y="474"/>
                    <a:pt x="497" y="474"/>
                  </a:cubicBezTo>
                  <a:cubicBezTo>
                    <a:pt x="508" y="457"/>
                    <a:pt x="526" y="446"/>
                    <a:pt x="543" y="457"/>
                  </a:cubicBezTo>
                  <a:cubicBezTo>
                    <a:pt x="560" y="463"/>
                    <a:pt x="571" y="486"/>
                    <a:pt x="560" y="503"/>
                  </a:cubicBezTo>
                  <a:cubicBezTo>
                    <a:pt x="543" y="537"/>
                    <a:pt x="543" y="537"/>
                    <a:pt x="543" y="537"/>
                  </a:cubicBezTo>
                  <a:cubicBezTo>
                    <a:pt x="537" y="549"/>
                    <a:pt x="526" y="554"/>
                    <a:pt x="514" y="554"/>
                  </a:cubicBezTo>
                  <a:close/>
                  <a:moveTo>
                    <a:pt x="594" y="400"/>
                  </a:moveTo>
                  <a:lnTo>
                    <a:pt x="594" y="400"/>
                  </a:lnTo>
                  <a:cubicBezTo>
                    <a:pt x="588" y="400"/>
                    <a:pt x="583" y="400"/>
                    <a:pt x="577" y="400"/>
                  </a:cubicBezTo>
                  <a:cubicBezTo>
                    <a:pt x="560" y="389"/>
                    <a:pt x="554" y="366"/>
                    <a:pt x="560" y="349"/>
                  </a:cubicBezTo>
                  <a:cubicBezTo>
                    <a:pt x="577" y="320"/>
                    <a:pt x="577" y="320"/>
                    <a:pt x="577" y="320"/>
                  </a:cubicBezTo>
                  <a:cubicBezTo>
                    <a:pt x="588" y="303"/>
                    <a:pt x="611" y="297"/>
                    <a:pt x="628" y="303"/>
                  </a:cubicBezTo>
                  <a:cubicBezTo>
                    <a:pt x="646" y="314"/>
                    <a:pt x="651" y="337"/>
                    <a:pt x="640" y="354"/>
                  </a:cubicBezTo>
                  <a:cubicBezTo>
                    <a:pt x="623" y="383"/>
                    <a:pt x="623" y="383"/>
                    <a:pt x="623" y="383"/>
                  </a:cubicBezTo>
                  <a:cubicBezTo>
                    <a:pt x="617" y="394"/>
                    <a:pt x="606" y="400"/>
                    <a:pt x="594" y="400"/>
                  </a:cubicBezTo>
                  <a:close/>
                  <a:moveTo>
                    <a:pt x="680" y="251"/>
                  </a:moveTo>
                  <a:lnTo>
                    <a:pt x="680" y="251"/>
                  </a:lnTo>
                  <a:cubicBezTo>
                    <a:pt x="674" y="251"/>
                    <a:pt x="668" y="251"/>
                    <a:pt x="663" y="246"/>
                  </a:cubicBezTo>
                  <a:cubicBezTo>
                    <a:pt x="646" y="234"/>
                    <a:pt x="640" y="217"/>
                    <a:pt x="646" y="200"/>
                  </a:cubicBezTo>
                  <a:cubicBezTo>
                    <a:pt x="663" y="166"/>
                    <a:pt x="663" y="166"/>
                    <a:pt x="663" y="166"/>
                  </a:cubicBezTo>
                  <a:cubicBezTo>
                    <a:pt x="674" y="154"/>
                    <a:pt x="697" y="149"/>
                    <a:pt x="714" y="154"/>
                  </a:cubicBezTo>
                  <a:cubicBezTo>
                    <a:pt x="731" y="166"/>
                    <a:pt x="737" y="189"/>
                    <a:pt x="725" y="206"/>
                  </a:cubicBezTo>
                  <a:cubicBezTo>
                    <a:pt x="708" y="234"/>
                    <a:pt x="708" y="234"/>
                    <a:pt x="708" y="234"/>
                  </a:cubicBezTo>
                  <a:cubicBezTo>
                    <a:pt x="703" y="246"/>
                    <a:pt x="691" y="251"/>
                    <a:pt x="680" y="251"/>
                  </a:cubicBezTo>
                  <a:close/>
                  <a:moveTo>
                    <a:pt x="765" y="103"/>
                  </a:moveTo>
                  <a:lnTo>
                    <a:pt x="765" y="103"/>
                  </a:lnTo>
                  <a:cubicBezTo>
                    <a:pt x="760" y="103"/>
                    <a:pt x="754" y="103"/>
                    <a:pt x="748" y="97"/>
                  </a:cubicBezTo>
                  <a:cubicBezTo>
                    <a:pt x="731" y="86"/>
                    <a:pt x="725" y="69"/>
                    <a:pt x="737" y="51"/>
                  </a:cubicBezTo>
                  <a:cubicBezTo>
                    <a:pt x="754" y="23"/>
                    <a:pt x="754" y="23"/>
                    <a:pt x="754" y="23"/>
                  </a:cubicBezTo>
                  <a:cubicBezTo>
                    <a:pt x="765" y="6"/>
                    <a:pt x="788" y="0"/>
                    <a:pt x="805" y="11"/>
                  </a:cubicBezTo>
                  <a:cubicBezTo>
                    <a:pt x="823" y="23"/>
                    <a:pt x="828" y="40"/>
                    <a:pt x="817" y="57"/>
                  </a:cubicBezTo>
                  <a:cubicBezTo>
                    <a:pt x="800" y="86"/>
                    <a:pt x="800" y="86"/>
                    <a:pt x="800" y="86"/>
                  </a:cubicBezTo>
                  <a:cubicBezTo>
                    <a:pt x="788" y="97"/>
                    <a:pt x="777" y="103"/>
                    <a:pt x="765" y="1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14" name="Freeform 261"/>
            <p:cNvSpPr>
              <a:spLocks noChangeArrowheads="1"/>
            </p:cNvSpPr>
            <p:nvPr/>
          </p:nvSpPr>
          <p:spPr bwMode="auto">
            <a:xfrm>
              <a:off x="4915694" y="2696369"/>
              <a:ext cx="731044" cy="319088"/>
            </a:xfrm>
            <a:custGeom>
              <a:avLst/>
              <a:gdLst>
                <a:gd name="T0" fmla="*/ 40 w 1897"/>
                <a:gd name="T1" fmla="*/ 828 h 829"/>
                <a:gd name="T2" fmla="*/ 23 w 1897"/>
                <a:gd name="T3" fmla="*/ 759 h 829"/>
                <a:gd name="T4" fmla="*/ 97 w 1897"/>
                <a:gd name="T5" fmla="*/ 754 h 829"/>
                <a:gd name="T6" fmla="*/ 57 w 1897"/>
                <a:gd name="T7" fmla="*/ 822 h 829"/>
                <a:gd name="T8" fmla="*/ 188 w 1897"/>
                <a:gd name="T9" fmla="*/ 736 h 829"/>
                <a:gd name="T10" fmla="*/ 160 w 1897"/>
                <a:gd name="T11" fmla="*/ 719 h 829"/>
                <a:gd name="T12" fmla="*/ 200 w 1897"/>
                <a:gd name="T13" fmla="*/ 651 h 829"/>
                <a:gd name="T14" fmla="*/ 240 w 1897"/>
                <a:gd name="T15" fmla="*/ 714 h 829"/>
                <a:gd name="T16" fmla="*/ 188 w 1897"/>
                <a:gd name="T17" fmla="*/ 736 h 829"/>
                <a:gd name="T18" fmla="*/ 342 w 1897"/>
                <a:gd name="T19" fmla="*/ 645 h 829"/>
                <a:gd name="T20" fmla="*/ 325 w 1897"/>
                <a:gd name="T21" fmla="*/ 582 h 829"/>
                <a:gd name="T22" fmla="*/ 405 w 1897"/>
                <a:gd name="T23" fmla="*/ 576 h 829"/>
                <a:gd name="T24" fmla="*/ 360 w 1897"/>
                <a:gd name="T25" fmla="*/ 645 h 829"/>
                <a:gd name="T26" fmla="*/ 497 w 1897"/>
                <a:gd name="T27" fmla="*/ 565 h 829"/>
                <a:gd name="T28" fmla="*/ 468 w 1897"/>
                <a:gd name="T29" fmla="*/ 548 h 829"/>
                <a:gd name="T30" fmla="*/ 514 w 1897"/>
                <a:gd name="T31" fmla="*/ 479 h 829"/>
                <a:gd name="T32" fmla="*/ 548 w 1897"/>
                <a:gd name="T33" fmla="*/ 542 h 829"/>
                <a:gd name="T34" fmla="*/ 497 w 1897"/>
                <a:gd name="T35" fmla="*/ 565 h 829"/>
                <a:gd name="T36" fmla="*/ 657 w 1897"/>
                <a:gd name="T37" fmla="*/ 485 h 829"/>
                <a:gd name="T38" fmla="*/ 640 w 1897"/>
                <a:gd name="T39" fmla="*/ 417 h 829"/>
                <a:gd name="T40" fmla="*/ 720 w 1897"/>
                <a:gd name="T41" fmla="*/ 422 h 829"/>
                <a:gd name="T42" fmla="*/ 674 w 1897"/>
                <a:gd name="T43" fmla="*/ 485 h 829"/>
                <a:gd name="T44" fmla="*/ 817 w 1897"/>
                <a:gd name="T45" fmla="*/ 411 h 829"/>
                <a:gd name="T46" fmla="*/ 783 w 1897"/>
                <a:gd name="T47" fmla="*/ 394 h 829"/>
                <a:gd name="T48" fmla="*/ 834 w 1897"/>
                <a:gd name="T49" fmla="*/ 331 h 829"/>
                <a:gd name="T50" fmla="*/ 862 w 1897"/>
                <a:gd name="T51" fmla="*/ 394 h 829"/>
                <a:gd name="T52" fmla="*/ 817 w 1897"/>
                <a:gd name="T53" fmla="*/ 411 h 829"/>
                <a:gd name="T54" fmla="*/ 982 w 1897"/>
                <a:gd name="T55" fmla="*/ 348 h 829"/>
                <a:gd name="T56" fmla="*/ 965 w 1897"/>
                <a:gd name="T57" fmla="*/ 279 h 829"/>
                <a:gd name="T58" fmla="*/ 1045 w 1897"/>
                <a:gd name="T59" fmla="*/ 285 h 829"/>
                <a:gd name="T60" fmla="*/ 994 w 1897"/>
                <a:gd name="T61" fmla="*/ 342 h 829"/>
                <a:gd name="T62" fmla="*/ 1142 w 1897"/>
                <a:gd name="T63" fmla="*/ 279 h 829"/>
                <a:gd name="T64" fmla="*/ 1114 w 1897"/>
                <a:gd name="T65" fmla="*/ 257 h 829"/>
                <a:gd name="T66" fmla="*/ 1165 w 1897"/>
                <a:gd name="T67" fmla="*/ 200 h 829"/>
                <a:gd name="T68" fmla="*/ 1188 w 1897"/>
                <a:gd name="T69" fmla="*/ 268 h 829"/>
                <a:gd name="T70" fmla="*/ 1142 w 1897"/>
                <a:gd name="T71" fmla="*/ 279 h 829"/>
                <a:gd name="T72" fmla="*/ 1314 w 1897"/>
                <a:gd name="T73" fmla="*/ 222 h 829"/>
                <a:gd name="T74" fmla="*/ 1302 w 1897"/>
                <a:gd name="T75" fmla="*/ 154 h 829"/>
                <a:gd name="T76" fmla="*/ 1377 w 1897"/>
                <a:gd name="T77" fmla="*/ 165 h 829"/>
                <a:gd name="T78" fmla="*/ 1319 w 1897"/>
                <a:gd name="T79" fmla="*/ 222 h 829"/>
                <a:gd name="T80" fmla="*/ 1479 w 1897"/>
                <a:gd name="T81" fmla="*/ 171 h 829"/>
                <a:gd name="T82" fmla="*/ 1445 w 1897"/>
                <a:gd name="T83" fmla="*/ 148 h 829"/>
                <a:gd name="T84" fmla="*/ 1502 w 1897"/>
                <a:gd name="T85" fmla="*/ 91 h 829"/>
                <a:gd name="T86" fmla="*/ 1525 w 1897"/>
                <a:gd name="T87" fmla="*/ 159 h 829"/>
                <a:gd name="T88" fmla="*/ 1479 w 1897"/>
                <a:gd name="T89" fmla="*/ 171 h 829"/>
                <a:gd name="T90" fmla="*/ 1651 w 1897"/>
                <a:gd name="T91" fmla="*/ 125 h 829"/>
                <a:gd name="T92" fmla="*/ 1639 w 1897"/>
                <a:gd name="T93" fmla="*/ 51 h 829"/>
                <a:gd name="T94" fmla="*/ 1719 w 1897"/>
                <a:gd name="T95" fmla="*/ 68 h 829"/>
                <a:gd name="T96" fmla="*/ 1657 w 1897"/>
                <a:gd name="T97" fmla="*/ 125 h 829"/>
                <a:gd name="T98" fmla="*/ 1822 w 1897"/>
                <a:gd name="T99" fmla="*/ 79 h 829"/>
                <a:gd name="T100" fmla="*/ 1788 w 1897"/>
                <a:gd name="T101" fmla="*/ 51 h 829"/>
                <a:gd name="T102" fmla="*/ 1845 w 1897"/>
                <a:gd name="T103" fmla="*/ 5 h 829"/>
                <a:gd name="T104" fmla="*/ 1862 w 1897"/>
                <a:gd name="T105" fmla="*/ 74 h 829"/>
                <a:gd name="T106" fmla="*/ 1822 w 1897"/>
                <a:gd name="T107" fmla="*/ 7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97" h="829">
                  <a:moveTo>
                    <a:pt x="40" y="828"/>
                  </a:moveTo>
                  <a:lnTo>
                    <a:pt x="40" y="828"/>
                  </a:lnTo>
                  <a:cubicBezTo>
                    <a:pt x="28" y="828"/>
                    <a:pt x="17" y="822"/>
                    <a:pt x="11" y="811"/>
                  </a:cubicBezTo>
                  <a:cubicBezTo>
                    <a:pt x="0" y="794"/>
                    <a:pt x="6" y="771"/>
                    <a:pt x="23" y="759"/>
                  </a:cubicBezTo>
                  <a:cubicBezTo>
                    <a:pt x="51" y="742"/>
                    <a:pt x="51" y="742"/>
                    <a:pt x="51" y="742"/>
                  </a:cubicBezTo>
                  <a:cubicBezTo>
                    <a:pt x="68" y="731"/>
                    <a:pt x="91" y="736"/>
                    <a:pt x="97" y="754"/>
                  </a:cubicBezTo>
                  <a:cubicBezTo>
                    <a:pt x="108" y="771"/>
                    <a:pt x="103" y="794"/>
                    <a:pt x="85" y="805"/>
                  </a:cubicBezTo>
                  <a:cubicBezTo>
                    <a:pt x="57" y="822"/>
                    <a:pt x="57" y="822"/>
                    <a:pt x="57" y="822"/>
                  </a:cubicBezTo>
                  <a:cubicBezTo>
                    <a:pt x="51" y="828"/>
                    <a:pt x="45" y="828"/>
                    <a:pt x="40" y="828"/>
                  </a:cubicBezTo>
                  <a:close/>
                  <a:moveTo>
                    <a:pt x="188" y="736"/>
                  </a:moveTo>
                  <a:lnTo>
                    <a:pt x="188" y="736"/>
                  </a:lnTo>
                  <a:cubicBezTo>
                    <a:pt x="177" y="736"/>
                    <a:pt x="166" y="731"/>
                    <a:pt x="160" y="719"/>
                  </a:cubicBezTo>
                  <a:cubicBezTo>
                    <a:pt x="148" y="702"/>
                    <a:pt x="154" y="679"/>
                    <a:pt x="171" y="668"/>
                  </a:cubicBezTo>
                  <a:cubicBezTo>
                    <a:pt x="200" y="651"/>
                    <a:pt x="200" y="651"/>
                    <a:pt x="200" y="651"/>
                  </a:cubicBezTo>
                  <a:cubicBezTo>
                    <a:pt x="217" y="639"/>
                    <a:pt x="240" y="645"/>
                    <a:pt x="251" y="662"/>
                  </a:cubicBezTo>
                  <a:cubicBezTo>
                    <a:pt x="263" y="679"/>
                    <a:pt x="257" y="702"/>
                    <a:pt x="240" y="714"/>
                  </a:cubicBezTo>
                  <a:cubicBezTo>
                    <a:pt x="205" y="731"/>
                    <a:pt x="205" y="731"/>
                    <a:pt x="205" y="731"/>
                  </a:cubicBezTo>
                  <a:cubicBezTo>
                    <a:pt x="200" y="736"/>
                    <a:pt x="194" y="736"/>
                    <a:pt x="188" y="736"/>
                  </a:cubicBezTo>
                  <a:close/>
                  <a:moveTo>
                    <a:pt x="342" y="645"/>
                  </a:moveTo>
                  <a:lnTo>
                    <a:pt x="342" y="645"/>
                  </a:lnTo>
                  <a:cubicBezTo>
                    <a:pt x="331" y="645"/>
                    <a:pt x="320" y="639"/>
                    <a:pt x="314" y="628"/>
                  </a:cubicBezTo>
                  <a:cubicBezTo>
                    <a:pt x="303" y="611"/>
                    <a:pt x="308" y="588"/>
                    <a:pt x="325" y="582"/>
                  </a:cubicBezTo>
                  <a:cubicBezTo>
                    <a:pt x="354" y="565"/>
                    <a:pt x="354" y="565"/>
                    <a:pt x="354" y="565"/>
                  </a:cubicBezTo>
                  <a:cubicBezTo>
                    <a:pt x="371" y="554"/>
                    <a:pt x="394" y="559"/>
                    <a:pt x="405" y="576"/>
                  </a:cubicBezTo>
                  <a:cubicBezTo>
                    <a:pt x="417" y="594"/>
                    <a:pt x="405" y="617"/>
                    <a:pt x="388" y="628"/>
                  </a:cubicBezTo>
                  <a:cubicBezTo>
                    <a:pt x="360" y="645"/>
                    <a:pt x="360" y="645"/>
                    <a:pt x="360" y="645"/>
                  </a:cubicBezTo>
                  <a:cubicBezTo>
                    <a:pt x="354" y="645"/>
                    <a:pt x="348" y="645"/>
                    <a:pt x="342" y="645"/>
                  </a:cubicBezTo>
                  <a:close/>
                  <a:moveTo>
                    <a:pt x="497" y="565"/>
                  </a:moveTo>
                  <a:lnTo>
                    <a:pt x="497" y="565"/>
                  </a:lnTo>
                  <a:cubicBezTo>
                    <a:pt x="485" y="565"/>
                    <a:pt x="474" y="559"/>
                    <a:pt x="468" y="548"/>
                  </a:cubicBezTo>
                  <a:cubicBezTo>
                    <a:pt x="457" y="531"/>
                    <a:pt x="463" y="508"/>
                    <a:pt x="480" y="497"/>
                  </a:cubicBezTo>
                  <a:cubicBezTo>
                    <a:pt x="514" y="479"/>
                    <a:pt x="514" y="479"/>
                    <a:pt x="514" y="479"/>
                  </a:cubicBezTo>
                  <a:cubicBezTo>
                    <a:pt x="531" y="474"/>
                    <a:pt x="554" y="479"/>
                    <a:pt x="560" y="497"/>
                  </a:cubicBezTo>
                  <a:cubicBezTo>
                    <a:pt x="571" y="514"/>
                    <a:pt x="565" y="536"/>
                    <a:pt x="548" y="542"/>
                  </a:cubicBezTo>
                  <a:cubicBezTo>
                    <a:pt x="514" y="559"/>
                    <a:pt x="514" y="559"/>
                    <a:pt x="514" y="559"/>
                  </a:cubicBezTo>
                  <a:cubicBezTo>
                    <a:pt x="508" y="565"/>
                    <a:pt x="502" y="565"/>
                    <a:pt x="497" y="565"/>
                  </a:cubicBezTo>
                  <a:close/>
                  <a:moveTo>
                    <a:pt x="657" y="485"/>
                  </a:moveTo>
                  <a:lnTo>
                    <a:pt x="657" y="485"/>
                  </a:lnTo>
                  <a:cubicBezTo>
                    <a:pt x="645" y="485"/>
                    <a:pt x="628" y="479"/>
                    <a:pt x="623" y="468"/>
                  </a:cubicBezTo>
                  <a:cubicBezTo>
                    <a:pt x="617" y="451"/>
                    <a:pt x="623" y="428"/>
                    <a:pt x="640" y="417"/>
                  </a:cubicBezTo>
                  <a:cubicBezTo>
                    <a:pt x="674" y="405"/>
                    <a:pt x="674" y="405"/>
                    <a:pt x="674" y="405"/>
                  </a:cubicBezTo>
                  <a:cubicBezTo>
                    <a:pt x="691" y="394"/>
                    <a:pt x="714" y="405"/>
                    <a:pt x="720" y="422"/>
                  </a:cubicBezTo>
                  <a:cubicBezTo>
                    <a:pt x="731" y="439"/>
                    <a:pt x="720" y="462"/>
                    <a:pt x="702" y="468"/>
                  </a:cubicBezTo>
                  <a:cubicBezTo>
                    <a:pt x="674" y="485"/>
                    <a:pt x="674" y="485"/>
                    <a:pt x="674" y="485"/>
                  </a:cubicBezTo>
                  <a:cubicBezTo>
                    <a:pt x="668" y="485"/>
                    <a:pt x="662" y="485"/>
                    <a:pt x="657" y="485"/>
                  </a:cubicBezTo>
                  <a:close/>
                  <a:moveTo>
                    <a:pt x="817" y="411"/>
                  </a:moveTo>
                  <a:lnTo>
                    <a:pt x="817" y="411"/>
                  </a:lnTo>
                  <a:cubicBezTo>
                    <a:pt x="805" y="411"/>
                    <a:pt x="788" y="405"/>
                    <a:pt x="783" y="394"/>
                  </a:cubicBezTo>
                  <a:cubicBezTo>
                    <a:pt x="777" y="376"/>
                    <a:pt x="783" y="354"/>
                    <a:pt x="805" y="348"/>
                  </a:cubicBezTo>
                  <a:cubicBezTo>
                    <a:pt x="834" y="331"/>
                    <a:pt x="834" y="331"/>
                    <a:pt x="834" y="331"/>
                  </a:cubicBezTo>
                  <a:cubicBezTo>
                    <a:pt x="851" y="325"/>
                    <a:pt x="874" y="331"/>
                    <a:pt x="880" y="348"/>
                  </a:cubicBezTo>
                  <a:cubicBezTo>
                    <a:pt x="891" y="365"/>
                    <a:pt x="880" y="388"/>
                    <a:pt x="862" y="394"/>
                  </a:cubicBezTo>
                  <a:cubicBezTo>
                    <a:pt x="834" y="411"/>
                    <a:pt x="834" y="411"/>
                    <a:pt x="834" y="411"/>
                  </a:cubicBezTo>
                  <a:cubicBezTo>
                    <a:pt x="828" y="411"/>
                    <a:pt x="822" y="411"/>
                    <a:pt x="817" y="411"/>
                  </a:cubicBezTo>
                  <a:close/>
                  <a:moveTo>
                    <a:pt x="982" y="348"/>
                  </a:moveTo>
                  <a:lnTo>
                    <a:pt x="982" y="348"/>
                  </a:lnTo>
                  <a:cubicBezTo>
                    <a:pt x="965" y="348"/>
                    <a:pt x="954" y="337"/>
                    <a:pt x="948" y="325"/>
                  </a:cubicBezTo>
                  <a:cubicBezTo>
                    <a:pt x="937" y="302"/>
                    <a:pt x="948" y="285"/>
                    <a:pt x="965" y="279"/>
                  </a:cubicBezTo>
                  <a:cubicBezTo>
                    <a:pt x="1000" y="262"/>
                    <a:pt x="1000" y="262"/>
                    <a:pt x="1000" y="262"/>
                  </a:cubicBezTo>
                  <a:cubicBezTo>
                    <a:pt x="1017" y="257"/>
                    <a:pt x="1040" y="268"/>
                    <a:pt x="1045" y="285"/>
                  </a:cubicBezTo>
                  <a:cubicBezTo>
                    <a:pt x="1051" y="302"/>
                    <a:pt x="1045" y="325"/>
                    <a:pt x="1028" y="331"/>
                  </a:cubicBezTo>
                  <a:cubicBezTo>
                    <a:pt x="994" y="342"/>
                    <a:pt x="994" y="342"/>
                    <a:pt x="994" y="342"/>
                  </a:cubicBezTo>
                  <a:cubicBezTo>
                    <a:pt x="988" y="342"/>
                    <a:pt x="982" y="348"/>
                    <a:pt x="982" y="348"/>
                  </a:cubicBezTo>
                  <a:close/>
                  <a:moveTo>
                    <a:pt x="1142" y="279"/>
                  </a:moveTo>
                  <a:lnTo>
                    <a:pt x="1142" y="279"/>
                  </a:lnTo>
                  <a:cubicBezTo>
                    <a:pt x="1131" y="279"/>
                    <a:pt x="1114" y="274"/>
                    <a:pt x="1114" y="257"/>
                  </a:cubicBezTo>
                  <a:cubicBezTo>
                    <a:pt x="1102" y="239"/>
                    <a:pt x="1114" y="222"/>
                    <a:pt x="1131" y="211"/>
                  </a:cubicBezTo>
                  <a:cubicBezTo>
                    <a:pt x="1165" y="200"/>
                    <a:pt x="1165" y="200"/>
                    <a:pt x="1165" y="200"/>
                  </a:cubicBezTo>
                  <a:cubicBezTo>
                    <a:pt x="1182" y="194"/>
                    <a:pt x="1205" y="205"/>
                    <a:pt x="1211" y="222"/>
                  </a:cubicBezTo>
                  <a:cubicBezTo>
                    <a:pt x="1217" y="239"/>
                    <a:pt x="1211" y="262"/>
                    <a:pt x="1188" y="268"/>
                  </a:cubicBezTo>
                  <a:cubicBezTo>
                    <a:pt x="1159" y="279"/>
                    <a:pt x="1159" y="279"/>
                    <a:pt x="1159" y="279"/>
                  </a:cubicBezTo>
                  <a:cubicBezTo>
                    <a:pt x="1154" y="279"/>
                    <a:pt x="1148" y="279"/>
                    <a:pt x="1142" y="279"/>
                  </a:cubicBezTo>
                  <a:close/>
                  <a:moveTo>
                    <a:pt x="1314" y="222"/>
                  </a:moveTo>
                  <a:lnTo>
                    <a:pt x="1314" y="222"/>
                  </a:lnTo>
                  <a:cubicBezTo>
                    <a:pt x="1297" y="222"/>
                    <a:pt x="1285" y="217"/>
                    <a:pt x="1279" y="200"/>
                  </a:cubicBezTo>
                  <a:cubicBezTo>
                    <a:pt x="1274" y="182"/>
                    <a:pt x="1279" y="159"/>
                    <a:pt x="1302" y="154"/>
                  </a:cubicBezTo>
                  <a:cubicBezTo>
                    <a:pt x="1337" y="142"/>
                    <a:pt x="1337" y="142"/>
                    <a:pt x="1337" y="142"/>
                  </a:cubicBezTo>
                  <a:cubicBezTo>
                    <a:pt x="1354" y="137"/>
                    <a:pt x="1371" y="148"/>
                    <a:pt x="1377" y="165"/>
                  </a:cubicBezTo>
                  <a:cubicBezTo>
                    <a:pt x="1382" y="188"/>
                    <a:pt x="1377" y="205"/>
                    <a:pt x="1354" y="211"/>
                  </a:cubicBezTo>
                  <a:cubicBezTo>
                    <a:pt x="1319" y="222"/>
                    <a:pt x="1319" y="222"/>
                    <a:pt x="1319" y="222"/>
                  </a:cubicBezTo>
                  <a:lnTo>
                    <a:pt x="1314" y="222"/>
                  </a:lnTo>
                  <a:close/>
                  <a:moveTo>
                    <a:pt x="1479" y="171"/>
                  </a:moveTo>
                  <a:lnTo>
                    <a:pt x="1479" y="171"/>
                  </a:lnTo>
                  <a:cubicBezTo>
                    <a:pt x="1462" y="171"/>
                    <a:pt x="1451" y="159"/>
                    <a:pt x="1445" y="148"/>
                  </a:cubicBezTo>
                  <a:cubicBezTo>
                    <a:pt x="1439" y="125"/>
                    <a:pt x="1451" y="108"/>
                    <a:pt x="1468" y="102"/>
                  </a:cubicBezTo>
                  <a:cubicBezTo>
                    <a:pt x="1502" y="91"/>
                    <a:pt x="1502" y="91"/>
                    <a:pt x="1502" y="91"/>
                  </a:cubicBezTo>
                  <a:cubicBezTo>
                    <a:pt x="1525" y="85"/>
                    <a:pt x="1542" y="97"/>
                    <a:pt x="1548" y="114"/>
                  </a:cubicBezTo>
                  <a:cubicBezTo>
                    <a:pt x="1554" y="137"/>
                    <a:pt x="1542" y="154"/>
                    <a:pt x="1525" y="159"/>
                  </a:cubicBezTo>
                  <a:cubicBezTo>
                    <a:pt x="1491" y="171"/>
                    <a:pt x="1491" y="171"/>
                    <a:pt x="1491" y="171"/>
                  </a:cubicBezTo>
                  <a:cubicBezTo>
                    <a:pt x="1485" y="171"/>
                    <a:pt x="1485" y="171"/>
                    <a:pt x="1479" y="171"/>
                  </a:cubicBezTo>
                  <a:close/>
                  <a:moveTo>
                    <a:pt x="1651" y="125"/>
                  </a:moveTo>
                  <a:lnTo>
                    <a:pt x="1651" y="125"/>
                  </a:lnTo>
                  <a:cubicBezTo>
                    <a:pt x="1634" y="125"/>
                    <a:pt x="1617" y="114"/>
                    <a:pt x="1617" y="97"/>
                  </a:cubicBezTo>
                  <a:cubicBezTo>
                    <a:pt x="1611" y="79"/>
                    <a:pt x="1622" y="57"/>
                    <a:pt x="1639" y="51"/>
                  </a:cubicBezTo>
                  <a:cubicBezTo>
                    <a:pt x="1674" y="45"/>
                    <a:pt x="1674" y="45"/>
                    <a:pt x="1674" y="45"/>
                  </a:cubicBezTo>
                  <a:cubicBezTo>
                    <a:pt x="1691" y="40"/>
                    <a:pt x="1714" y="51"/>
                    <a:pt x="1719" y="68"/>
                  </a:cubicBezTo>
                  <a:cubicBezTo>
                    <a:pt x="1725" y="91"/>
                    <a:pt x="1714" y="108"/>
                    <a:pt x="1691" y="114"/>
                  </a:cubicBezTo>
                  <a:cubicBezTo>
                    <a:pt x="1657" y="125"/>
                    <a:pt x="1657" y="125"/>
                    <a:pt x="1657" y="125"/>
                  </a:cubicBezTo>
                  <a:lnTo>
                    <a:pt x="1651" y="125"/>
                  </a:lnTo>
                  <a:close/>
                  <a:moveTo>
                    <a:pt x="1822" y="79"/>
                  </a:moveTo>
                  <a:lnTo>
                    <a:pt x="1822" y="79"/>
                  </a:lnTo>
                  <a:cubicBezTo>
                    <a:pt x="1805" y="79"/>
                    <a:pt x="1788" y="68"/>
                    <a:pt x="1788" y="51"/>
                  </a:cubicBezTo>
                  <a:cubicBezTo>
                    <a:pt x="1782" y="34"/>
                    <a:pt x="1794" y="17"/>
                    <a:pt x="1811" y="11"/>
                  </a:cubicBezTo>
                  <a:cubicBezTo>
                    <a:pt x="1845" y="5"/>
                    <a:pt x="1845" y="5"/>
                    <a:pt x="1845" y="5"/>
                  </a:cubicBezTo>
                  <a:cubicBezTo>
                    <a:pt x="1868" y="0"/>
                    <a:pt x="1885" y="11"/>
                    <a:pt x="1891" y="28"/>
                  </a:cubicBezTo>
                  <a:cubicBezTo>
                    <a:pt x="1896" y="51"/>
                    <a:pt x="1879" y="68"/>
                    <a:pt x="1862" y="74"/>
                  </a:cubicBezTo>
                  <a:cubicBezTo>
                    <a:pt x="1828" y="79"/>
                    <a:pt x="1828" y="79"/>
                    <a:pt x="1828" y="79"/>
                  </a:cubicBezTo>
                  <a:lnTo>
                    <a:pt x="1822" y="7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15" name="Freeform 264"/>
            <p:cNvSpPr>
              <a:spLocks noChangeArrowheads="1"/>
            </p:cNvSpPr>
            <p:nvPr/>
          </p:nvSpPr>
          <p:spPr bwMode="auto">
            <a:xfrm>
              <a:off x="6582569" y="2693194"/>
              <a:ext cx="742950" cy="319881"/>
            </a:xfrm>
            <a:custGeom>
              <a:avLst/>
              <a:gdLst>
                <a:gd name="T0" fmla="*/ 1885 w 1926"/>
                <a:gd name="T1" fmla="*/ 834 h 835"/>
                <a:gd name="T2" fmla="*/ 1840 w 1926"/>
                <a:gd name="T3" fmla="*/ 811 h 835"/>
                <a:gd name="T4" fmla="*/ 1874 w 1926"/>
                <a:gd name="T5" fmla="*/ 748 h 835"/>
                <a:gd name="T6" fmla="*/ 1920 w 1926"/>
                <a:gd name="T7" fmla="*/ 817 h 835"/>
                <a:gd name="T8" fmla="*/ 1737 w 1926"/>
                <a:gd name="T9" fmla="*/ 737 h 835"/>
                <a:gd name="T10" fmla="*/ 1714 w 1926"/>
                <a:gd name="T11" fmla="*/ 737 h 835"/>
                <a:gd name="T12" fmla="*/ 1674 w 1926"/>
                <a:gd name="T13" fmla="*/ 669 h 835"/>
                <a:gd name="T14" fmla="*/ 1754 w 1926"/>
                <a:gd name="T15" fmla="*/ 674 h 835"/>
                <a:gd name="T16" fmla="*/ 1737 w 1926"/>
                <a:gd name="T17" fmla="*/ 737 h 835"/>
                <a:gd name="T18" fmla="*/ 1577 w 1926"/>
                <a:gd name="T19" fmla="*/ 651 h 835"/>
                <a:gd name="T20" fmla="*/ 1531 w 1926"/>
                <a:gd name="T21" fmla="*/ 629 h 835"/>
                <a:gd name="T22" fmla="*/ 1565 w 1926"/>
                <a:gd name="T23" fmla="*/ 566 h 835"/>
                <a:gd name="T24" fmla="*/ 1611 w 1926"/>
                <a:gd name="T25" fmla="*/ 634 h 835"/>
                <a:gd name="T26" fmla="*/ 1423 w 1926"/>
                <a:gd name="T27" fmla="*/ 566 h 835"/>
                <a:gd name="T28" fmla="*/ 1406 w 1926"/>
                <a:gd name="T29" fmla="*/ 566 h 835"/>
                <a:gd name="T30" fmla="*/ 1354 w 1926"/>
                <a:gd name="T31" fmla="*/ 503 h 835"/>
                <a:gd name="T32" fmla="*/ 1434 w 1926"/>
                <a:gd name="T33" fmla="*/ 503 h 835"/>
                <a:gd name="T34" fmla="*/ 1423 w 1926"/>
                <a:gd name="T35" fmla="*/ 566 h 835"/>
                <a:gd name="T36" fmla="*/ 1257 w 1926"/>
                <a:gd name="T37" fmla="*/ 491 h 835"/>
                <a:gd name="T38" fmla="*/ 1211 w 1926"/>
                <a:gd name="T39" fmla="*/ 469 h 835"/>
                <a:gd name="T40" fmla="*/ 1240 w 1926"/>
                <a:gd name="T41" fmla="*/ 406 h 835"/>
                <a:gd name="T42" fmla="*/ 1291 w 1926"/>
                <a:gd name="T43" fmla="*/ 469 h 835"/>
                <a:gd name="T44" fmla="*/ 1097 w 1926"/>
                <a:gd name="T45" fmla="*/ 417 h 835"/>
                <a:gd name="T46" fmla="*/ 1080 w 1926"/>
                <a:gd name="T47" fmla="*/ 411 h 835"/>
                <a:gd name="T48" fmla="*/ 1028 w 1926"/>
                <a:gd name="T49" fmla="*/ 354 h 835"/>
                <a:gd name="T50" fmla="*/ 1108 w 1926"/>
                <a:gd name="T51" fmla="*/ 349 h 835"/>
                <a:gd name="T52" fmla="*/ 1097 w 1926"/>
                <a:gd name="T53" fmla="*/ 417 h 835"/>
                <a:gd name="T54" fmla="*/ 931 w 1926"/>
                <a:gd name="T55" fmla="*/ 349 h 835"/>
                <a:gd name="T56" fmla="*/ 886 w 1926"/>
                <a:gd name="T57" fmla="*/ 331 h 835"/>
                <a:gd name="T58" fmla="*/ 908 w 1926"/>
                <a:gd name="T59" fmla="*/ 263 h 835"/>
                <a:gd name="T60" fmla="*/ 965 w 1926"/>
                <a:gd name="T61" fmla="*/ 326 h 835"/>
                <a:gd name="T62" fmla="*/ 766 w 1926"/>
                <a:gd name="T63" fmla="*/ 286 h 835"/>
                <a:gd name="T64" fmla="*/ 748 w 1926"/>
                <a:gd name="T65" fmla="*/ 280 h 835"/>
                <a:gd name="T66" fmla="*/ 697 w 1926"/>
                <a:gd name="T67" fmla="*/ 223 h 835"/>
                <a:gd name="T68" fmla="*/ 777 w 1926"/>
                <a:gd name="T69" fmla="*/ 217 h 835"/>
                <a:gd name="T70" fmla="*/ 766 w 1926"/>
                <a:gd name="T71" fmla="*/ 286 h 835"/>
                <a:gd name="T72" fmla="*/ 594 w 1926"/>
                <a:gd name="T73" fmla="*/ 229 h 835"/>
                <a:gd name="T74" fmla="*/ 548 w 1926"/>
                <a:gd name="T75" fmla="*/ 212 h 835"/>
                <a:gd name="T76" fmla="*/ 571 w 1926"/>
                <a:gd name="T77" fmla="*/ 143 h 835"/>
                <a:gd name="T78" fmla="*/ 629 w 1926"/>
                <a:gd name="T79" fmla="*/ 200 h 835"/>
                <a:gd name="T80" fmla="*/ 423 w 1926"/>
                <a:gd name="T81" fmla="*/ 171 h 835"/>
                <a:gd name="T82" fmla="*/ 411 w 1926"/>
                <a:gd name="T83" fmla="*/ 171 h 835"/>
                <a:gd name="T84" fmla="*/ 354 w 1926"/>
                <a:gd name="T85" fmla="*/ 120 h 835"/>
                <a:gd name="T86" fmla="*/ 434 w 1926"/>
                <a:gd name="T87" fmla="*/ 103 h 835"/>
                <a:gd name="T88" fmla="*/ 423 w 1926"/>
                <a:gd name="T89" fmla="*/ 171 h 835"/>
                <a:gd name="T90" fmla="*/ 251 w 1926"/>
                <a:gd name="T91" fmla="*/ 126 h 835"/>
                <a:gd name="T92" fmla="*/ 206 w 1926"/>
                <a:gd name="T93" fmla="*/ 114 h 835"/>
                <a:gd name="T94" fmla="*/ 223 w 1926"/>
                <a:gd name="T95" fmla="*/ 46 h 835"/>
                <a:gd name="T96" fmla="*/ 286 w 1926"/>
                <a:gd name="T97" fmla="*/ 97 h 835"/>
                <a:gd name="T98" fmla="*/ 74 w 1926"/>
                <a:gd name="T99" fmla="*/ 86 h 835"/>
                <a:gd name="T100" fmla="*/ 69 w 1926"/>
                <a:gd name="T101" fmla="*/ 86 h 835"/>
                <a:gd name="T102" fmla="*/ 6 w 1926"/>
                <a:gd name="T103" fmla="*/ 34 h 835"/>
                <a:gd name="T104" fmla="*/ 86 w 1926"/>
                <a:gd name="T105" fmla="*/ 12 h 835"/>
                <a:gd name="T106" fmla="*/ 74 w 1926"/>
                <a:gd name="T107" fmla="*/ 8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6" h="835">
                  <a:moveTo>
                    <a:pt x="1885" y="834"/>
                  </a:moveTo>
                  <a:lnTo>
                    <a:pt x="1885" y="834"/>
                  </a:lnTo>
                  <a:cubicBezTo>
                    <a:pt x="1880" y="834"/>
                    <a:pt x="1874" y="834"/>
                    <a:pt x="1868" y="829"/>
                  </a:cubicBezTo>
                  <a:cubicBezTo>
                    <a:pt x="1840" y="811"/>
                    <a:pt x="1840" y="811"/>
                    <a:pt x="1840" y="811"/>
                  </a:cubicBezTo>
                  <a:cubicBezTo>
                    <a:pt x="1823" y="800"/>
                    <a:pt x="1817" y="777"/>
                    <a:pt x="1828" y="760"/>
                  </a:cubicBezTo>
                  <a:cubicBezTo>
                    <a:pt x="1840" y="743"/>
                    <a:pt x="1857" y="737"/>
                    <a:pt x="1874" y="748"/>
                  </a:cubicBezTo>
                  <a:cubicBezTo>
                    <a:pt x="1908" y="766"/>
                    <a:pt x="1908" y="766"/>
                    <a:pt x="1908" y="766"/>
                  </a:cubicBezTo>
                  <a:cubicBezTo>
                    <a:pt x="1925" y="777"/>
                    <a:pt x="1925" y="800"/>
                    <a:pt x="1920" y="817"/>
                  </a:cubicBezTo>
                  <a:cubicBezTo>
                    <a:pt x="1908" y="829"/>
                    <a:pt x="1897" y="834"/>
                    <a:pt x="1885" y="834"/>
                  </a:cubicBezTo>
                  <a:close/>
                  <a:moveTo>
                    <a:pt x="1737" y="737"/>
                  </a:moveTo>
                  <a:lnTo>
                    <a:pt x="1737" y="737"/>
                  </a:lnTo>
                  <a:cubicBezTo>
                    <a:pt x="1731" y="737"/>
                    <a:pt x="1720" y="737"/>
                    <a:pt x="1714" y="737"/>
                  </a:cubicBezTo>
                  <a:cubicBezTo>
                    <a:pt x="1685" y="714"/>
                    <a:pt x="1685" y="714"/>
                    <a:pt x="1685" y="714"/>
                  </a:cubicBezTo>
                  <a:cubicBezTo>
                    <a:pt x="1668" y="708"/>
                    <a:pt x="1663" y="686"/>
                    <a:pt x="1674" y="669"/>
                  </a:cubicBezTo>
                  <a:cubicBezTo>
                    <a:pt x="1685" y="651"/>
                    <a:pt x="1703" y="646"/>
                    <a:pt x="1720" y="657"/>
                  </a:cubicBezTo>
                  <a:cubicBezTo>
                    <a:pt x="1754" y="674"/>
                    <a:pt x="1754" y="674"/>
                    <a:pt x="1754" y="674"/>
                  </a:cubicBezTo>
                  <a:cubicBezTo>
                    <a:pt x="1771" y="686"/>
                    <a:pt x="1777" y="703"/>
                    <a:pt x="1765" y="720"/>
                  </a:cubicBezTo>
                  <a:cubicBezTo>
                    <a:pt x="1760" y="731"/>
                    <a:pt x="1748" y="737"/>
                    <a:pt x="1737" y="737"/>
                  </a:cubicBezTo>
                  <a:close/>
                  <a:moveTo>
                    <a:pt x="1577" y="651"/>
                  </a:moveTo>
                  <a:lnTo>
                    <a:pt x="1577" y="651"/>
                  </a:lnTo>
                  <a:cubicBezTo>
                    <a:pt x="1571" y="651"/>
                    <a:pt x="1565" y="651"/>
                    <a:pt x="1560" y="646"/>
                  </a:cubicBezTo>
                  <a:cubicBezTo>
                    <a:pt x="1531" y="629"/>
                    <a:pt x="1531" y="629"/>
                    <a:pt x="1531" y="629"/>
                  </a:cubicBezTo>
                  <a:cubicBezTo>
                    <a:pt x="1514" y="623"/>
                    <a:pt x="1508" y="600"/>
                    <a:pt x="1514" y="583"/>
                  </a:cubicBezTo>
                  <a:cubicBezTo>
                    <a:pt x="1525" y="566"/>
                    <a:pt x="1548" y="560"/>
                    <a:pt x="1565" y="566"/>
                  </a:cubicBezTo>
                  <a:cubicBezTo>
                    <a:pt x="1594" y="583"/>
                    <a:pt x="1594" y="583"/>
                    <a:pt x="1594" y="583"/>
                  </a:cubicBezTo>
                  <a:cubicBezTo>
                    <a:pt x="1611" y="594"/>
                    <a:pt x="1617" y="617"/>
                    <a:pt x="1611" y="634"/>
                  </a:cubicBezTo>
                  <a:cubicBezTo>
                    <a:pt x="1605" y="646"/>
                    <a:pt x="1594" y="651"/>
                    <a:pt x="1577" y="651"/>
                  </a:cubicBezTo>
                  <a:close/>
                  <a:moveTo>
                    <a:pt x="1423" y="566"/>
                  </a:moveTo>
                  <a:lnTo>
                    <a:pt x="1423" y="566"/>
                  </a:lnTo>
                  <a:cubicBezTo>
                    <a:pt x="1417" y="566"/>
                    <a:pt x="1411" y="566"/>
                    <a:pt x="1406" y="566"/>
                  </a:cubicBezTo>
                  <a:cubicBezTo>
                    <a:pt x="1371" y="548"/>
                    <a:pt x="1371" y="548"/>
                    <a:pt x="1371" y="548"/>
                  </a:cubicBezTo>
                  <a:cubicBezTo>
                    <a:pt x="1354" y="537"/>
                    <a:pt x="1348" y="520"/>
                    <a:pt x="1354" y="503"/>
                  </a:cubicBezTo>
                  <a:cubicBezTo>
                    <a:pt x="1365" y="480"/>
                    <a:pt x="1388" y="474"/>
                    <a:pt x="1406" y="486"/>
                  </a:cubicBezTo>
                  <a:cubicBezTo>
                    <a:pt x="1434" y="503"/>
                    <a:pt x="1434" y="503"/>
                    <a:pt x="1434" y="503"/>
                  </a:cubicBezTo>
                  <a:cubicBezTo>
                    <a:pt x="1451" y="509"/>
                    <a:pt x="1463" y="531"/>
                    <a:pt x="1451" y="548"/>
                  </a:cubicBezTo>
                  <a:cubicBezTo>
                    <a:pt x="1445" y="560"/>
                    <a:pt x="1434" y="566"/>
                    <a:pt x="1423" y="566"/>
                  </a:cubicBezTo>
                  <a:close/>
                  <a:moveTo>
                    <a:pt x="1257" y="491"/>
                  </a:moveTo>
                  <a:lnTo>
                    <a:pt x="1257" y="491"/>
                  </a:lnTo>
                  <a:cubicBezTo>
                    <a:pt x="1257" y="491"/>
                    <a:pt x="1251" y="486"/>
                    <a:pt x="1246" y="486"/>
                  </a:cubicBezTo>
                  <a:cubicBezTo>
                    <a:pt x="1211" y="469"/>
                    <a:pt x="1211" y="469"/>
                    <a:pt x="1211" y="469"/>
                  </a:cubicBezTo>
                  <a:cubicBezTo>
                    <a:pt x="1194" y="463"/>
                    <a:pt x="1188" y="440"/>
                    <a:pt x="1194" y="423"/>
                  </a:cubicBezTo>
                  <a:cubicBezTo>
                    <a:pt x="1206" y="406"/>
                    <a:pt x="1223" y="400"/>
                    <a:pt x="1240" y="406"/>
                  </a:cubicBezTo>
                  <a:cubicBezTo>
                    <a:pt x="1274" y="423"/>
                    <a:pt x="1274" y="423"/>
                    <a:pt x="1274" y="423"/>
                  </a:cubicBezTo>
                  <a:cubicBezTo>
                    <a:pt x="1291" y="429"/>
                    <a:pt x="1303" y="451"/>
                    <a:pt x="1291" y="469"/>
                  </a:cubicBezTo>
                  <a:cubicBezTo>
                    <a:pt x="1285" y="480"/>
                    <a:pt x="1274" y="491"/>
                    <a:pt x="1257" y="491"/>
                  </a:cubicBezTo>
                  <a:close/>
                  <a:moveTo>
                    <a:pt x="1097" y="417"/>
                  </a:moveTo>
                  <a:lnTo>
                    <a:pt x="1097" y="417"/>
                  </a:lnTo>
                  <a:cubicBezTo>
                    <a:pt x="1091" y="417"/>
                    <a:pt x="1086" y="417"/>
                    <a:pt x="1080" y="411"/>
                  </a:cubicBezTo>
                  <a:cubicBezTo>
                    <a:pt x="1051" y="400"/>
                    <a:pt x="1051" y="400"/>
                    <a:pt x="1051" y="400"/>
                  </a:cubicBezTo>
                  <a:cubicBezTo>
                    <a:pt x="1034" y="388"/>
                    <a:pt x="1023" y="371"/>
                    <a:pt x="1028" y="354"/>
                  </a:cubicBezTo>
                  <a:cubicBezTo>
                    <a:pt x="1040" y="331"/>
                    <a:pt x="1057" y="326"/>
                    <a:pt x="1080" y="331"/>
                  </a:cubicBezTo>
                  <a:cubicBezTo>
                    <a:pt x="1108" y="349"/>
                    <a:pt x="1108" y="349"/>
                    <a:pt x="1108" y="349"/>
                  </a:cubicBezTo>
                  <a:cubicBezTo>
                    <a:pt x="1125" y="354"/>
                    <a:pt x="1137" y="377"/>
                    <a:pt x="1131" y="394"/>
                  </a:cubicBezTo>
                  <a:cubicBezTo>
                    <a:pt x="1125" y="406"/>
                    <a:pt x="1108" y="417"/>
                    <a:pt x="1097" y="417"/>
                  </a:cubicBezTo>
                  <a:close/>
                  <a:moveTo>
                    <a:pt x="931" y="349"/>
                  </a:moveTo>
                  <a:lnTo>
                    <a:pt x="931" y="349"/>
                  </a:lnTo>
                  <a:cubicBezTo>
                    <a:pt x="926" y="349"/>
                    <a:pt x="920" y="349"/>
                    <a:pt x="920" y="343"/>
                  </a:cubicBezTo>
                  <a:cubicBezTo>
                    <a:pt x="886" y="331"/>
                    <a:pt x="886" y="331"/>
                    <a:pt x="886" y="331"/>
                  </a:cubicBezTo>
                  <a:cubicBezTo>
                    <a:pt x="868" y="326"/>
                    <a:pt x="857" y="303"/>
                    <a:pt x="863" y="286"/>
                  </a:cubicBezTo>
                  <a:cubicBezTo>
                    <a:pt x="874" y="269"/>
                    <a:pt x="891" y="257"/>
                    <a:pt x="908" y="263"/>
                  </a:cubicBezTo>
                  <a:cubicBezTo>
                    <a:pt x="943" y="280"/>
                    <a:pt x="943" y="280"/>
                    <a:pt x="943" y="280"/>
                  </a:cubicBezTo>
                  <a:cubicBezTo>
                    <a:pt x="960" y="286"/>
                    <a:pt x="971" y="309"/>
                    <a:pt x="965" y="326"/>
                  </a:cubicBezTo>
                  <a:cubicBezTo>
                    <a:pt x="960" y="337"/>
                    <a:pt x="943" y="349"/>
                    <a:pt x="931" y="349"/>
                  </a:cubicBezTo>
                  <a:close/>
                  <a:moveTo>
                    <a:pt x="766" y="286"/>
                  </a:moveTo>
                  <a:lnTo>
                    <a:pt x="766" y="286"/>
                  </a:lnTo>
                  <a:cubicBezTo>
                    <a:pt x="760" y="286"/>
                    <a:pt x="754" y="286"/>
                    <a:pt x="748" y="280"/>
                  </a:cubicBezTo>
                  <a:cubicBezTo>
                    <a:pt x="720" y="269"/>
                    <a:pt x="720" y="269"/>
                    <a:pt x="720" y="269"/>
                  </a:cubicBezTo>
                  <a:cubicBezTo>
                    <a:pt x="697" y="263"/>
                    <a:pt x="691" y="246"/>
                    <a:pt x="697" y="223"/>
                  </a:cubicBezTo>
                  <a:cubicBezTo>
                    <a:pt x="703" y="206"/>
                    <a:pt x="720" y="194"/>
                    <a:pt x="743" y="200"/>
                  </a:cubicBezTo>
                  <a:cubicBezTo>
                    <a:pt x="777" y="217"/>
                    <a:pt x="777" y="217"/>
                    <a:pt x="777" y="217"/>
                  </a:cubicBezTo>
                  <a:cubicBezTo>
                    <a:pt x="794" y="223"/>
                    <a:pt x="806" y="240"/>
                    <a:pt x="794" y="263"/>
                  </a:cubicBezTo>
                  <a:cubicBezTo>
                    <a:pt x="794" y="274"/>
                    <a:pt x="777" y="286"/>
                    <a:pt x="766" y="286"/>
                  </a:cubicBezTo>
                  <a:close/>
                  <a:moveTo>
                    <a:pt x="594" y="229"/>
                  </a:moveTo>
                  <a:lnTo>
                    <a:pt x="594" y="229"/>
                  </a:lnTo>
                  <a:cubicBezTo>
                    <a:pt x="589" y="229"/>
                    <a:pt x="589" y="223"/>
                    <a:pt x="583" y="223"/>
                  </a:cubicBezTo>
                  <a:cubicBezTo>
                    <a:pt x="548" y="212"/>
                    <a:pt x="548" y="212"/>
                    <a:pt x="548" y="212"/>
                  </a:cubicBezTo>
                  <a:cubicBezTo>
                    <a:pt x="531" y="206"/>
                    <a:pt x="520" y="189"/>
                    <a:pt x="526" y="166"/>
                  </a:cubicBezTo>
                  <a:cubicBezTo>
                    <a:pt x="531" y="149"/>
                    <a:pt x="554" y="137"/>
                    <a:pt x="571" y="143"/>
                  </a:cubicBezTo>
                  <a:cubicBezTo>
                    <a:pt x="606" y="154"/>
                    <a:pt x="606" y="154"/>
                    <a:pt x="606" y="154"/>
                  </a:cubicBezTo>
                  <a:cubicBezTo>
                    <a:pt x="623" y="160"/>
                    <a:pt x="634" y="183"/>
                    <a:pt x="629" y="200"/>
                  </a:cubicBezTo>
                  <a:cubicBezTo>
                    <a:pt x="623" y="217"/>
                    <a:pt x="611" y="229"/>
                    <a:pt x="594" y="229"/>
                  </a:cubicBezTo>
                  <a:close/>
                  <a:moveTo>
                    <a:pt x="423" y="171"/>
                  </a:moveTo>
                  <a:lnTo>
                    <a:pt x="423" y="171"/>
                  </a:lnTo>
                  <a:cubicBezTo>
                    <a:pt x="417" y="171"/>
                    <a:pt x="417" y="171"/>
                    <a:pt x="411" y="171"/>
                  </a:cubicBezTo>
                  <a:cubicBezTo>
                    <a:pt x="377" y="160"/>
                    <a:pt x="377" y="160"/>
                    <a:pt x="377" y="160"/>
                  </a:cubicBezTo>
                  <a:cubicBezTo>
                    <a:pt x="360" y="154"/>
                    <a:pt x="348" y="137"/>
                    <a:pt x="354" y="120"/>
                  </a:cubicBezTo>
                  <a:cubicBezTo>
                    <a:pt x="360" y="97"/>
                    <a:pt x="377" y="86"/>
                    <a:pt x="400" y="91"/>
                  </a:cubicBezTo>
                  <a:cubicBezTo>
                    <a:pt x="434" y="103"/>
                    <a:pt x="434" y="103"/>
                    <a:pt x="434" y="103"/>
                  </a:cubicBezTo>
                  <a:cubicBezTo>
                    <a:pt x="451" y="109"/>
                    <a:pt x="463" y="131"/>
                    <a:pt x="457" y="149"/>
                  </a:cubicBezTo>
                  <a:cubicBezTo>
                    <a:pt x="451" y="166"/>
                    <a:pt x="440" y="171"/>
                    <a:pt x="423" y="171"/>
                  </a:cubicBezTo>
                  <a:close/>
                  <a:moveTo>
                    <a:pt x="251" y="126"/>
                  </a:moveTo>
                  <a:lnTo>
                    <a:pt x="251" y="126"/>
                  </a:lnTo>
                  <a:cubicBezTo>
                    <a:pt x="246" y="126"/>
                    <a:pt x="246" y="126"/>
                    <a:pt x="240" y="126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189" y="109"/>
                    <a:pt x="177" y="91"/>
                    <a:pt x="183" y="74"/>
                  </a:cubicBezTo>
                  <a:cubicBezTo>
                    <a:pt x="183" y="52"/>
                    <a:pt x="206" y="40"/>
                    <a:pt x="223" y="4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80" y="63"/>
                    <a:pt x="291" y="80"/>
                    <a:pt x="286" y="97"/>
                  </a:cubicBezTo>
                  <a:cubicBezTo>
                    <a:pt x="280" y="114"/>
                    <a:pt x="263" y="126"/>
                    <a:pt x="251" y="126"/>
                  </a:cubicBezTo>
                  <a:close/>
                  <a:moveTo>
                    <a:pt x="74" y="86"/>
                  </a:moveTo>
                  <a:lnTo>
                    <a:pt x="74" y="86"/>
                  </a:lnTo>
                  <a:lnTo>
                    <a:pt x="69" y="86"/>
                  </a:lnTo>
                  <a:cubicBezTo>
                    <a:pt x="34" y="74"/>
                    <a:pt x="34" y="74"/>
                    <a:pt x="34" y="74"/>
                  </a:cubicBezTo>
                  <a:cubicBezTo>
                    <a:pt x="12" y="69"/>
                    <a:pt x="0" y="52"/>
                    <a:pt x="6" y="34"/>
                  </a:cubicBezTo>
                  <a:cubicBezTo>
                    <a:pt x="12" y="12"/>
                    <a:pt x="29" y="0"/>
                    <a:pt x="46" y="6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103" y="17"/>
                    <a:pt x="114" y="34"/>
                    <a:pt x="109" y="57"/>
                  </a:cubicBezTo>
                  <a:cubicBezTo>
                    <a:pt x="109" y="74"/>
                    <a:pt x="91" y="86"/>
                    <a:pt x="74" y="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16" name="Freeform 267"/>
            <p:cNvSpPr>
              <a:spLocks noChangeArrowheads="1"/>
            </p:cNvSpPr>
            <p:nvPr/>
          </p:nvSpPr>
          <p:spPr bwMode="auto">
            <a:xfrm>
              <a:off x="7977982" y="3659188"/>
              <a:ext cx="334169" cy="750888"/>
            </a:xfrm>
            <a:custGeom>
              <a:avLst/>
              <a:gdLst>
                <a:gd name="T0" fmla="*/ 828 w 869"/>
                <a:gd name="T1" fmla="*/ 1948 h 1949"/>
                <a:gd name="T2" fmla="*/ 782 w 869"/>
                <a:gd name="T3" fmla="*/ 1886 h 1949"/>
                <a:gd name="T4" fmla="*/ 857 w 869"/>
                <a:gd name="T5" fmla="*/ 1869 h 1949"/>
                <a:gd name="T6" fmla="*/ 834 w 869"/>
                <a:gd name="T7" fmla="*/ 1948 h 1949"/>
                <a:gd name="T8" fmla="*/ 782 w 869"/>
                <a:gd name="T9" fmla="*/ 1771 h 1949"/>
                <a:gd name="T10" fmla="*/ 748 w 869"/>
                <a:gd name="T11" fmla="*/ 1743 h 1949"/>
                <a:gd name="T12" fmla="*/ 765 w 869"/>
                <a:gd name="T13" fmla="*/ 1669 h 1949"/>
                <a:gd name="T14" fmla="*/ 817 w 869"/>
                <a:gd name="T15" fmla="*/ 1726 h 1949"/>
                <a:gd name="T16" fmla="*/ 782 w 869"/>
                <a:gd name="T17" fmla="*/ 1771 h 1949"/>
                <a:gd name="T18" fmla="*/ 737 w 869"/>
                <a:gd name="T19" fmla="*/ 1594 h 1949"/>
                <a:gd name="T20" fmla="*/ 691 w 869"/>
                <a:gd name="T21" fmla="*/ 1537 h 1949"/>
                <a:gd name="T22" fmla="*/ 759 w 869"/>
                <a:gd name="T23" fmla="*/ 1514 h 1949"/>
                <a:gd name="T24" fmla="*/ 748 w 869"/>
                <a:gd name="T25" fmla="*/ 1594 h 1949"/>
                <a:gd name="T26" fmla="*/ 685 w 869"/>
                <a:gd name="T27" fmla="*/ 1423 h 1949"/>
                <a:gd name="T28" fmla="*/ 651 w 869"/>
                <a:gd name="T29" fmla="*/ 1394 h 1949"/>
                <a:gd name="T30" fmla="*/ 662 w 869"/>
                <a:gd name="T31" fmla="*/ 1320 h 1949"/>
                <a:gd name="T32" fmla="*/ 720 w 869"/>
                <a:gd name="T33" fmla="*/ 1377 h 1949"/>
                <a:gd name="T34" fmla="*/ 685 w 869"/>
                <a:gd name="T35" fmla="*/ 1423 h 1949"/>
                <a:gd name="T36" fmla="*/ 622 w 869"/>
                <a:gd name="T37" fmla="*/ 1252 h 1949"/>
                <a:gd name="T38" fmla="*/ 577 w 869"/>
                <a:gd name="T39" fmla="*/ 1194 h 1949"/>
                <a:gd name="T40" fmla="*/ 645 w 869"/>
                <a:gd name="T41" fmla="*/ 1166 h 1949"/>
                <a:gd name="T42" fmla="*/ 634 w 869"/>
                <a:gd name="T43" fmla="*/ 1246 h 1949"/>
                <a:gd name="T44" fmla="*/ 560 w 869"/>
                <a:gd name="T45" fmla="*/ 1080 h 1949"/>
                <a:gd name="T46" fmla="*/ 525 w 869"/>
                <a:gd name="T47" fmla="*/ 1057 h 1949"/>
                <a:gd name="T48" fmla="*/ 531 w 869"/>
                <a:gd name="T49" fmla="*/ 977 h 1949"/>
                <a:gd name="T50" fmla="*/ 594 w 869"/>
                <a:gd name="T51" fmla="*/ 1029 h 1949"/>
                <a:gd name="T52" fmla="*/ 560 w 869"/>
                <a:gd name="T53" fmla="*/ 1080 h 1949"/>
                <a:gd name="T54" fmla="*/ 491 w 869"/>
                <a:gd name="T55" fmla="*/ 909 h 1949"/>
                <a:gd name="T56" fmla="*/ 445 w 869"/>
                <a:gd name="T57" fmla="*/ 857 h 1949"/>
                <a:gd name="T58" fmla="*/ 508 w 869"/>
                <a:gd name="T59" fmla="*/ 829 h 1949"/>
                <a:gd name="T60" fmla="*/ 502 w 869"/>
                <a:gd name="T61" fmla="*/ 909 h 1949"/>
                <a:gd name="T62" fmla="*/ 417 w 869"/>
                <a:gd name="T63" fmla="*/ 743 h 1949"/>
                <a:gd name="T64" fmla="*/ 382 w 869"/>
                <a:gd name="T65" fmla="*/ 726 h 1949"/>
                <a:gd name="T66" fmla="*/ 382 w 869"/>
                <a:gd name="T67" fmla="*/ 646 h 1949"/>
                <a:gd name="T68" fmla="*/ 445 w 869"/>
                <a:gd name="T69" fmla="*/ 692 h 1949"/>
                <a:gd name="T70" fmla="*/ 417 w 869"/>
                <a:gd name="T71" fmla="*/ 743 h 1949"/>
                <a:gd name="T72" fmla="*/ 337 w 869"/>
                <a:gd name="T73" fmla="*/ 583 h 1949"/>
                <a:gd name="T74" fmla="*/ 285 w 869"/>
                <a:gd name="T75" fmla="*/ 532 h 1949"/>
                <a:gd name="T76" fmla="*/ 348 w 869"/>
                <a:gd name="T77" fmla="*/ 497 h 1949"/>
                <a:gd name="T78" fmla="*/ 348 w 869"/>
                <a:gd name="T79" fmla="*/ 577 h 1949"/>
                <a:gd name="T80" fmla="*/ 251 w 869"/>
                <a:gd name="T81" fmla="*/ 423 h 1949"/>
                <a:gd name="T82" fmla="*/ 217 w 869"/>
                <a:gd name="T83" fmla="*/ 400 h 1949"/>
                <a:gd name="T84" fmla="*/ 211 w 869"/>
                <a:gd name="T85" fmla="*/ 320 h 1949"/>
                <a:gd name="T86" fmla="*/ 280 w 869"/>
                <a:gd name="T87" fmla="*/ 366 h 1949"/>
                <a:gd name="T88" fmla="*/ 251 w 869"/>
                <a:gd name="T89" fmla="*/ 423 h 1949"/>
                <a:gd name="T90" fmla="*/ 160 w 869"/>
                <a:gd name="T91" fmla="*/ 263 h 1949"/>
                <a:gd name="T92" fmla="*/ 108 w 869"/>
                <a:gd name="T93" fmla="*/ 217 h 1949"/>
                <a:gd name="T94" fmla="*/ 171 w 869"/>
                <a:gd name="T95" fmla="*/ 178 h 1949"/>
                <a:gd name="T96" fmla="*/ 177 w 869"/>
                <a:gd name="T97" fmla="*/ 257 h 1949"/>
                <a:gd name="T98" fmla="*/ 63 w 869"/>
                <a:gd name="T99" fmla="*/ 109 h 1949"/>
                <a:gd name="T100" fmla="*/ 34 w 869"/>
                <a:gd name="T101" fmla="*/ 92 h 1949"/>
                <a:gd name="T102" fmla="*/ 22 w 869"/>
                <a:gd name="T103" fmla="*/ 12 h 1949"/>
                <a:gd name="T104" fmla="*/ 91 w 869"/>
                <a:gd name="T105" fmla="*/ 52 h 1949"/>
                <a:gd name="T106" fmla="*/ 63 w 869"/>
                <a:gd name="T107" fmla="*/ 109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9" h="1949">
                  <a:moveTo>
                    <a:pt x="828" y="1948"/>
                  </a:moveTo>
                  <a:lnTo>
                    <a:pt x="828" y="1948"/>
                  </a:lnTo>
                  <a:cubicBezTo>
                    <a:pt x="811" y="1948"/>
                    <a:pt x="794" y="1937"/>
                    <a:pt x="794" y="1920"/>
                  </a:cubicBezTo>
                  <a:cubicBezTo>
                    <a:pt x="782" y="1886"/>
                    <a:pt x="782" y="1886"/>
                    <a:pt x="782" y="1886"/>
                  </a:cubicBezTo>
                  <a:cubicBezTo>
                    <a:pt x="782" y="1869"/>
                    <a:pt x="794" y="1846"/>
                    <a:pt x="811" y="1840"/>
                  </a:cubicBezTo>
                  <a:cubicBezTo>
                    <a:pt x="828" y="1840"/>
                    <a:pt x="851" y="1851"/>
                    <a:pt x="857" y="1869"/>
                  </a:cubicBezTo>
                  <a:cubicBezTo>
                    <a:pt x="862" y="1903"/>
                    <a:pt x="862" y="1903"/>
                    <a:pt x="862" y="1903"/>
                  </a:cubicBezTo>
                  <a:cubicBezTo>
                    <a:pt x="868" y="1926"/>
                    <a:pt x="857" y="1943"/>
                    <a:pt x="834" y="1948"/>
                  </a:cubicBezTo>
                  <a:lnTo>
                    <a:pt x="828" y="1948"/>
                  </a:lnTo>
                  <a:close/>
                  <a:moveTo>
                    <a:pt x="782" y="1771"/>
                  </a:moveTo>
                  <a:lnTo>
                    <a:pt x="782" y="1771"/>
                  </a:lnTo>
                  <a:cubicBezTo>
                    <a:pt x="771" y="1771"/>
                    <a:pt x="754" y="1760"/>
                    <a:pt x="748" y="1743"/>
                  </a:cubicBezTo>
                  <a:cubicBezTo>
                    <a:pt x="742" y="1709"/>
                    <a:pt x="742" y="1709"/>
                    <a:pt x="742" y="1709"/>
                  </a:cubicBezTo>
                  <a:cubicBezTo>
                    <a:pt x="737" y="1691"/>
                    <a:pt x="748" y="1669"/>
                    <a:pt x="765" y="1669"/>
                  </a:cubicBezTo>
                  <a:cubicBezTo>
                    <a:pt x="788" y="1663"/>
                    <a:pt x="805" y="1674"/>
                    <a:pt x="811" y="1691"/>
                  </a:cubicBezTo>
                  <a:cubicBezTo>
                    <a:pt x="817" y="1726"/>
                    <a:pt x="817" y="1726"/>
                    <a:pt x="817" y="1726"/>
                  </a:cubicBezTo>
                  <a:cubicBezTo>
                    <a:pt x="822" y="1743"/>
                    <a:pt x="811" y="1766"/>
                    <a:pt x="794" y="1771"/>
                  </a:cubicBezTo>
                  <a:cubicBezTo>
                    <a:pt x="788" y="1771"/>
                    <a:pt x="788" y="1771"/>
                    <a:pt x="782" y="1771"/>
                  </a:cubicBezTo>
                  <a:close/>
                  <a:moveTo>
                    <a:pt x="737" y="1594"/>
                  </a:moveTo>
                  <a:lnTo>
                    <a:pt x="737" y="1594"/>
                  </a:lnTo>
                  <a:cubicBezTo>
                    <a:pt x="720" y="1594"/>
                    <a:pt x="708" y="1583"/>
                    <a:pt x="702" y="1571"/>
                  </a:cubicBezTo>
                  <a:cubicBezTo>
                    <a:pt x="691" y="1537"/>
                    <a:pt x="691" y="1537"/>
                    <a:pt x="691" y="1537"/>
                  </a:cubicBezTo>
                  <a:cubicBezTo>
                    <a:pt x="685" y="1514"/>
                    <a:pt x="697" y="1497"/>
                    <a:pt x="714" y="1491"/>
                  </a:cubicBezTo>
                  <a:cubicBezTo>
                    <a:pt x="737" y="1486"/>
                    <a:pt x="754" y="1497"/>
                    <a:pt x="759" y="1514"/>
                  </a:cubicBezTo>
                  <a:cubicBezTo>
                    <a:pt x="771" y="1549"/>
                    <a:pt x="771" y="1549"/>
                    <a:pt x="771" y="1549"/>
                  </a:cubicBezTo>
                  <a:cubicBezTo>
                    <a:pt x="777" y="1571"/>
                    <a:pt x="765" y="1588"/>
                    <a:pt x="748" y="1594"/>
                  </a:cubicBezTo>
                  <a:cubicBezTo>
                    <a:pt x="742" y="1594"/>
                    <a:pt x="742" y="1594"/>
                    <a:pt x="737" y="1594"/>
                  </a:cubicBezTo>
                  <a:close/>
                  <a:moveTo>
                    <a:pt x="685" y="1423"/>
                  </a:moveTo>
                  <a:lnTo>
                    <a:pt x="685" y="1423"/>
                  </a:lnTo>
                  <a:cubicBezTo>
                    <a:pt x="668" y="1423"/>
                    <a:pt x="657" y="1411"/>
                    <a:pt x="651" y="1394"/>
                  </a:cubicBezTo>
                  <a:cubicBezTo>
                    <a:pt x="639" y="1360"/>
                    <a:pt x="639" y="1360"/>
                    <a:pt x="639" y="1360"/>
                  </a:cubicBezTo>
                  <a:cubicBezTo>
                    <a:pt x="634" y="1343"/>
                    <a:pt x="639" y="1326"/>
                    <a:pt x="662" y="1320"/>
                  </a:cubicBezTo>
                  <a:cubicBezTo>
                    <a:pt x="679" y="1309"/>
                    <a:pt x="697" y="1320"/>
                    <a:pt x="708" y="1337"/>
                  </a:cubicBezTo>
                  <a:cubicBezTo>
                    <a:pt x="720" y="1377"/>
                    <a:pt x="720" y="1377"/>
                    <a:pt x="720" y="1377"/>
                  </a:cubicBezTo>
                  <a:cubicBezTo>
                    <a:pt x="725" y="1394"/>
                    <a:pt x="714" y="1411"/>
                    <a:pt x="697" y="1417"/>
                  </a:cubicBezTo>
                  <a:cubicBezTo>
                    <a:pt x="691" y="1423"/>
                    <a:pt x="685" y="1423"/>
                    <a:pt x="685" y="1423"/>
                  </a:cubicBezTo>
                  <a:close/>
                  <a:moveTo>
                    <a:pt x="622" y="1252"/>
                  </a:moveTo>
                  <a:lnTo>
                    <a:pt x="622" y="1252"/>
                  </a:lnTo>
                  <a:cubicBezTo>
                    <a:pt x="611" y="1252"/>
                    <a:pt x="594" y="1240"/>
                    <a:pt x="588" y="1223"/>
                  </a:cubicBezTo>
                  <a:cubicBezTo>
                    <a:pt x="577" y="1194"/>
                    <a:pt x="577" y="1194"/>
                    <a:pt x="577" y="1194"/>
                  </a:cubicBezTo>
                  <a:cubicBezTo>
                    <a:pt x="571" y="1171"/>
                    <a:pt x="582" y="1154"/>
                    <a:pt x="599" y="1149"/>
                  </a:cubicBezTo>
                  <a:cubicBezTo>
                    <a:pt x="617" y="1137"/>
                    <a:pt x="639" y="1149"/>
                    <a:pt x="645" y="1166"/>
                  </a:cubicBezTo>
                  <a:cubicBezTo>
                    <a:pt x="657" y="1200"/>
                    <a:pt x="657" y="1200"/>
                    <a:pt x="657" y="1200"/>
                  </a:cubicBezTo>
                  <a:cubicBezTo>
                    <a:pt x="662" y="1217"/>
                    <a:pt x="657" y="1240"/>
                    <a:pt x="634" y="1246"/>
                  </a:cubicBezTo>
                  <a:cubicBezTo>
                    <a:pt x="634" y="1246"/>
                    <a:pt x="628" y="1252"/>
                    <a:pt x="622" y="1252"/>
                  </a:cubicBezTo>
                  <a:close/>
                  <a:moveTo>
                    <a:pt x="560" y="1080"/>
                  </a:moveTo>
                  <a:lnTo>
                    <a:pt x="560" y="1080"/>
                  </a:lnTo>
                  <a:cubicBezTo>
                    <a:pt x="548" y="1080"/>
                    <a:pt x="531" y="1069"/>
                    <a:pt x="525" y="1057"/>
                  </a:cubicBezTo>
                  <a:cubicBezTo>
                    <a:pt x="514" y="1023"/>
                    <a:pt x="514" y="1023"/>
                    <a:pt x="514" y="1023"/>
                  </a:cubicBezTo>
                  <a:cubicBezTo>
                    <a:pt x="508" y="1006"/>
                    <a:pt x="514" y="983"/>
                    <a:pt x="531" y="977"/>
                  </a:cubicBezTo>
                  <a:cubicBezTo>
                    <a:pt x="554" y="971"/>
                    <a:pt x="571" y="977"/>
                    <a:pt x="577" y="994"/>
                  </a:cubicBezTo>
                  <a:cubicBezTo>
                    <a:pt x="594" y="1029"/>
                    <a:pt x="594" y="1029"/>
                    <a:pt x="594" y="1029"/>
                  </a:cubicBezTo>
                  <a:cubicBezTo>
                    <a:pt x="599" y="1046"/>
                    <a:pt x="594" y="1069"/>
                    <a:pt x="571" y="1074"/>
                  </a:cubicBezTo>
                  <a:cubicBezTo>
                    <a:pt x="571" y="1080"/>
                    <a:pt x="565" y="1080"/>
                    <a:pt x="560" y="1080"/>
                  </a:cubicBezTo>
                  <a:close/>
                  <a:moveTo>
                    <a:pt x="491" y="909"/>
                  </a:moveTo>
                  <a:lnTo>
                    <a:pt x="491" y="909"/>
                  </a:lnTo>
                  <a:cubicBezTo>
                    <a:pt x="474" y="909"/>
                    <a:pt x="462" y="903"/>
                    <a:pt x="457" y="892"/>
                  </a:cubicBezTo>
                  <a:cubicBezTo>
                    <a:pt x="445" y="857"/>
                    <a:pt x="445" y="857"/>
                    <a:pt x="445" y="857"/>
                  </a:cubicBezTo>
                  <a:cubicBezTo>
                    <a:pt x="434" y="840"/>
                    <a:pt x="445" y="817"/>
                    <a:pt x="462" y="812"/>
                  </a:cubicBezTo>
                  <a:cubicBezTo>
                    <a:pt x="480" y="800"/>
                    <a:pt x="502" y="812"/>
                    <a:pt x="508" y="829"/>
                  </a:cubicBezTo>
                  <a:cubicBezTo>
                    <a:pt x="520" y="863"/>
                    <a:pt x="520" y="863"/>
                    <a:pt x="520" y="863"/>
                  </a:cubicBezTo>
                  <a:cubicBezTo>
                    <a:pt x="531" y="880"/>
                    <a:pt x="520" y="897"/>
                    <a:pt x="502" y="909"/>
                  </a:cubicBezTo>
                  <a:cubicBezTo>
                    <a:pt x="497" y="909"/>
                    <a:pt x="497" y="909"/>
                    <a:pt x="491" y="909"/>
                  </a:cubicBezTo>
                  <a:close/>
                  <a:moveTo>
                    <a:pt x="417" y="743"/>
                  </a:moveTo>
                  <a:lnTo>
                    <a:pt x="417" y="743"/>
                  </a:lnTo>
                  <a:cubicBezTo>
                    <a:pt x="400" y="743"/>
                    <a:pt x="388" y="737"/>
                    <a:pt x="382" y="726"/>
                  </a:cubicBezTo>
                  <a:cubicBezTo>
                    <a:pt x="365" y="692"/>
                    <a:pt x="365" y="692"/>
                    <a:pt x="365" y="692"/>
                  </a:cubicBezTo>
                  <a:cubicBezTo>
                    <a:pt x="360" y="674"/>
                    <a:pt x="365" y="652"/>
                    <a:pt x="382" y="646"/>
                  </a:cubicBezTo>
                  <a:cubicBezTo>
                    <a:pt x="400" y="635"/>
                    <a:pt x="422" y="646"/>
                    <a:pt x="428" y="663"/>
                  </a:cubicBezTo>
                  <a:cubicBezTo>
                    <a:pt x="445" y="692"/>
                    <a:pt x="445" y="692"/>
                    <a:pt x="445" y="692"/>
                  </a:cubicBezTo>
                  <a:cubicBezTo>
                    <a:pt x="457" y="714"/>
                    <a:pt x="445" y="732"/>
                    <a:pt x="428" y="743"/>
                  </a:cubicBezTo>
                  <a:cubicBezTo>
                    <a:pt x="422" y="743"/>
                    <a:pt x="422" y="743"/>
                    <a:pt x="417" y="743"/>
                  </a:cubicBezTo>
                  <a:close/>
                  <a:moveTo>
                    <a:pt x="337" y="583"/>
                  </a:moveTo>
                  <a:lnTo>
                    <a:pt x="337" y="583"/>
                  </a:lnTo>
                  <a:cubicBezTo>
                    <a:pt x="320" y="583"/>
                    <a:pt x="308" y="577"/>
                    <a:pt x="302" y="560"/>
                  </a:cubicBezTo>
                  <a:cubicBezTo>
                    <a:pt x="285" y="532"/>
                    <a:pt x="285" y="532"/>
                    <a:pt x="285" y="532"/>
                  </a:cubicBezTo>
                  <a:cubicBezTo>
                    <a:pt x="280" y="514"/>
                    <a:pt x="285" y="492"/>
                    <a:pt x="302" y="480"/>
                  </a:cubicBezTo>
                  <a:cubicBezTo>
                    <a:pt x="320" y="475"/>
                    <a:pt x="342" y="480"/>
                    <a:pt x="348" y="497"/>
                  </a:cubicBezTo>
                  <a:cubicBezTo>
                    <a:pt x="365" y="532"/>
                    <a:pt x="365" y="532"/>
                    <a:pt x="365" y="532"/>
                  </a:cubicBezTo>
                  <a:cubicBezTo>
                    <a:pt x="377" y="549"/>
                    <a:pt x="365" y="572"/>
                    <a:pt x="348" y="577"/>
                  </a:cubicBezTo>
                  <a:cubicBezTo>
                    <a:pt x="342" y="583"/>
                    <a:pt x="337" y="583"/>
                    <a:pt x="337" y="583"/>
                  </a:cubicBezTo>
                  <a:close/>
                  <a:moveTo>
                    <a:pt x="251" y="423"/>
                  </a:moveTo>
                  <a:lnTo>
                    <a:pt x="251" y="423"/>
                  </a:lnTo>
                  <a:cubicBezTo>
                    <a:pt x="234" y="423"/>
                    <a:pt x="222" y="412"/>
                    <a:pt x="217" y="400"/>
                  </a:cubicBezTo>
                  <a:cubicBezTo>
                    <a:pt x="200" y="372"/>
                    <a:pt x="200" y="372"/>
                    <a:pt x="200" y="372"/>
                  </a:cubicBezTo>
                  <a:cubicBezTo>
                    <a:pt x="188" y="354"/>
                    <a:pt x="194" y="332"/>
                    <a:pt x="211" y="320"/>
                  </a:cubicBezTo>
                  <a:cubicBezTo>
                    <a:pt x="228" y="315"/>
                    <a:pt x="251" y="320"/>
                    <a:pt x="263" y="337"/>
                  </a:cubicBezTo>
                  <a:cubicBezTo>
                    <a:pt x="280" y="366"/>
                    <a:pt x="280" y="366"/>
                    <a:pt x="280" y="366"/>
                  </a:cubicBezTo>
                  <a:cubicBezTo>
                    <a:pt x="291" y="383"/>
                    <a:pt x="285" y="406"/>
                    <a:pt x="268" y="417"/>
                  </a:cubicBezTo>
                  <a:cubicBezTo>
                    <a:pt x="263" y="417"/>
                    <a:pt x="257" y="423"/>
                    <a:pt x="251" y="423"/>
                  </a:cubicBezTo>
                  <a:close/>
                  <a:moveTo>
                    <a:pt x="160" y="263"/>
                  </a:moveTo>
                  <a:lnTo>
                    <a:pt x="160" y="263"/>
                  </a:lnTo>
                  <a:cubicBezTo>
                    <a:pt x="148" y="263"/>
                    <a:pt x="137" y="257"/>
                    <a:pt x="125" y="246"/>
                  </a:cubicBezTo>
                  <a:cubicBezTo>
                    <a:pt x="108" y="217"/>
                    <a:pt x="108" y="217"/>
                    <a:pt x="108" y="217"/>
                  </a:cubicBezTo>
                  <a:cubicBezTo>
                    <a:pt x="97" y="200"/>
                    <a:pt x="103" y="178"/>
                    <a:pt x="120" y="166"/>
                  </a:cubicBezTo>
                  <a:cubicBezTo>
                    <a:pt x="137" y="155"/>
                    <a:pt x="160" y="160"/>
                    <a:pt x="171" y="178"/>
                  </a:cubicBezTo>
                  <a:cubicBezTo>
                    <a:pt x="188" y="212"/>
                    <a:pt x="188" y="212"/>
                    <a:pt x="188" y="212"/>
                  </a:cubicBezTo>
                  <a:cubicBezTo>
                    <a:pt x="200" y="229"/>
                    <a:pt x="194" y="246"/>
                    <a:pt x="177" y="257"/>
                  </a:cubicBezTo>
                  <a:cubicBezTo>
                    <a:pt x="171" y="263"/>
                    <a:pt x="165" y="263"/>
                    <a:pt x="160" y="263"/>
                  </a:cubicBezTo>
                  <a:close/>
                  <a:moveTo>
                    <a:pt x="63" y="109"/>
                  </a:moveTo>
                  <a:lnTo>
                    <a:pt x="63" y="109"/>
                  </a:lnTo>
                  <a:cubicBezTo>
                    <a:pt x="51" y="109"/>
                    <a:pt x="40" y="103"/>
                    <a:pt x="34" y="92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46"/>
                    <a:pt x="5" y="23"/>
                    <a:pt x="22" y="12"/>
                  </a:cubicBezTo>
                  <a:cubicBezTo>
                    <a:pt x="40" y="0"/>
                    <a:pt x="63" y="6"/>
                    <a:pt x="74" y="23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103" y="69"/>
                    <a:pt x="97" y="92"/>
                    <a:pt x="80" y="103"/>
                  </a:cubicBezTo>
                  <a:cubicBezTo>
                    <a:pt x="74" y="109"/>
                    <a:pt x="68" y="109"/>
                    <a:pt x="63" y="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>
                <a:latin typeface="Lato Light"/>
              </a:endParaRPr>
            </a:p>
          </p:txBody>
        </p:sp>
        <p:grpSp>
          <p:nvGrpSpPr>
            <p:cNvPr id="17" name="Group 354"/>
            <p:cNvGrpSpPr/>
            <p:nvPr/>
          </p:nvGrpSpPr>
          <p:grpSpPr>
            <a:xfrm>
              <a:off x="4213501" y="2973945"/>
              <a:ext cx="702462" cy="647130"/>
              <a:chOff x="13296064" y="10607541"/>
              <a:chExt cx="1265763" cy="1166060"/>
            </a:xfrm>
            <a:solidFill>
              <a:schemeClr val="accent2"/>
            </a:solidFill>
          </p:grpSpPr>
          <p:sp>
            <p:nvSpPr>
              <p:cNvPr id="60" name="Freeform 269"/>
              <p:cNvSpPr>
                <a:spLocks noChangeArrowheads="1"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  <p:sp>
            <p:nvSpPr>
              <p:cNvPr id="61" name="Freeform 270"/>
              <p:cNvSpPr>
                <a:spLocks noChangeArrowheads="1"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</p:grpSp>
        <p:sp>
          <p:nvSpPr>
            <p:cNvPr id="18" name="Freeform 39"/>
            <p:cNvSpPr>
              <a:spLocks noChangeArrowheads="1"/>
            </p:cNvSpPr>
            <p:nvPr/>
          </p:nvSpPr>
          <p:spPr bwMode="auto">
            <a:xfrm>
              <a:off x="4424363" y="3163888"/>
              <a:ext cx="266700" cy="265907"/>
            </a:xfrm>
            <a:custGeom>
              <a:avLst/>
              <a:gdLst>
                <a:gd name="T0" fmla="*/ 575133745 w 444"/>
                <a:gd name="T1" fmla="*/ 76169037 h 444"/>
                <a:gd name="T2" fmla="*/ 575133745 w 444"/>
                <a:gd name="T3" fmla="*/ 76169037 h 444"/>
                <a:gd name="T4" fmla="*/ 536214766 w 444"/>
                <a:gd name="T5" fmla="*/ 76169037 h 444"/>
                <a:gd name="T6" fmla="*/ 536214766 w 444"/>
                <a:gd name="T7" fmla="*/ 140841810 h 444"/>
                <a:gd name="T8" fmla="*/ 422341074 w 444"/>
                <a:gd name="T9" fmla="*/ 140841810 h 444"/>
                <a:gd name="T10" fmla="*/ 422341074 w 444"/>
                <a:gd name="T11" fmla="*/ 76169037 h 444"/>
                <a:gd name="T12" fmla="*/ 217657234 w 444"/>
                <a:gd name="T13" fmla="*/ 76169037 h 444"/>
                <a:gd name="T14" fmla="*/ 217657234 w 444"/>
                <a:gd name="T15" fmla="*/ 140841810 h 444"/>
                <a:gd name="T16" fmla="*/ 102341920 w 444"/>
                <a:gd name="T17" fmla="*/ 140841810 h 444"/>
                <a:gd name="T18" fmla="*/ 102341920 w 444"/>
                <a:gd name="T19" fmla="*/ 76169037 h 444"/>
                <a:gd name="T20" fmla="*/ 64864564 w 444"/>
                <a:gd name="T21" fmla="*/ 76169037 h 444"/>
                <a:gd name="T22" fmla="*/ 0 w 444"/>
                <a:gd name="T23" fmla="*/ 140841810 h 444"/>
                <a:gd name="T24" fmla="*/ 0 w 444"/>
                <a:gd name="T25" fmla="*/ 573426169 h 444"/>
                <a:gd name="T26" fmla="*/ 64864564 w 444"/>
                <a:gd name="T27" fmla="*/ 636661610 h 444"/>
                <a:gd name="T28" fmla="*/ 575133745 w 444"/>
                <a:gd name="T29" fmla="*/ 636661610 h 444"/>
                <a:gd name="T30" fmla="*/ 638556686 w 444"/>
                <a:gd name="T31" fmla="*/ 573426169 h 444"/>
                <a:gd name="T32" fmla="*/ 638556686 w 444"/>
                <a:gd name="T33" fmla="*/ 140841810 h 444"/>
                <a:gd name="T34" fmla="*/ 575133745 w 444"/>
                <a:gd name="T35" fmla="*/ 76169037 h 444"/>
                <a:gd name="T36" fmla="*/ 575133745 w 444"/>
                <a:gd name="T37" fmla="*/ 573426169 h 444"/>
                <a:gd name="T38" fmla="*/ 575133745 w 444"/>
                <a:gd name="T39" fmla="*/ 573426169 h 444"/>
                <a:gd name="T40" fmla="*/ 64864564 w 444"/>
                <a:gd name="T41" fmla="*/ 573426169 h 444"/>
                <a:gd name="T42" fmla="*/ 64864564 w 444"/>
                <a:gd name="T43" fmla="*/ 281683619 h 444"/>
                <a:gd name="T44" fmla="*/ 575133745 w 444"/>
                <a:gd name="T45" fmla="*/ 281683619 h 444"/>
                <a:gd name="T46" fmla="*/ 575133745 w 444"/>
                <a:gd name="T47" fmla="*/ 573426169 h 444"/>
                <a:gd name="T48" fmla="*/ 178738255 w 444"/>
                <a:gd name="T49" fmla="*/ 0 h 444"/>
                <a:gd name="T50" fmla="*/ 178738255 w 444"/>
                <a:gd name="T51" fmla="*/ 0 h 444"/>
                <a:gd name="T52" fmla="*/ 128287505 w 444"/>
                <a:gd name="T53" fmla="*/ 0 h 444"/>
                <a:gd name="T54" fmla="*/ 128287505 w 444"/>
                <a:gd name="T55" fmla="*/ 127907015 h 444"/>
                <a:gd name="T56" fmla="*/ 178738255 w 444"/>
                <a:gd name="T57" fmla="*/ 127907015 h 444"/>
                <a:gd name="T58" fmla="*/ 178738255 w 444"/>
                <a:gd name="T59" fmla="*/ 0 h 444"/>
                <a:gd name="T60" fmla="*/ 510269181 w 444"/>
                <a:gd name="T61" fmla="*/ 0 h 444"/>
                <a:gd name="T62" fmla="*/ 510269181 w 444"/>
                <a:gd name="T63" fmla="*/ 0 h 444"/>
                <a:gd name="T64" fmla="*/ 459818431 w 444"/>
                <a:gd name="T65" fmla="*/ 0 h 444"/>
                <a:gd name="T66" fmla="*/ 459818431 w 444"/>
                <a:gd name="T67" fmla="*/ 127907015 h 444"/>
                <a:gd name="T68" fmla="*/ 510269181 w 444"/>
                <a:gd name="T69" fmla="*/ 127907015 h 444"/>
                <a:gd name="T70" fmla="*/ 510269181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9" name="Group 492"/>
            <p:cNvGrpSpPr>
              <a:grpSpLocks/>
            </p:cNvGrpSpPr>
            <p:nvPr/>
          </p:nvGrpSpPr>
          <p:grpSpPr bwMode="auto">
            <a:xfrm>
              <a:off x="3998913" y="3228975"/>
              <a:ext cx="152400" cy="151607"/>
              <a:chOff x="8571240" y="5550087"/>
              <a:chExt cx="304072" cy="303870"/>
            </a:xfrm>
          </p:grpSpPr>
          <p:sp>
            <p:nvSpPr>
              <p:cNvPr id="56" name="Freeform 324"/>
              <p:cNvSpPr>
                <a:spLocks noChangeArrowheads="1"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  <p:grpSp>
            <p:nvGrpSpPr>
              <p:cNvPr id="57" name="Group 494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58" name="Freeform 325"/>
                <p:cNvSpPr>
                  <a:spLocks noChangeArrowheads="1"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  <p:sp>
              <p:nvSpPr>
                <p:cNvPr id="59" name="Freeform 326"/>
                <p:cNvSpPr>
                  <a:spLocks noChangeArrowheads="1"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</p:grpSp>
        </p:grpSp>
        <p:grpSp>
          <p:nvGrpSpPr>
            <p:cNvPr id="20" name="Group 370"/>
            <p:cNvGrpSpPr>
              <a:grpSpLocks/>
            </p:cNvGrpSpPr>
            <p:nvPr/>
          </p:nvGrpSpPr>
          <p:grpSpPr bwMode="auto">
            <a:xfrm>
              <a:off x="3543300" y="4435475"/>
              <a:ext cx="702469" cy="646907"/>
              <a:chOff x="13296064" y="10607541"/>
              <a:chExt cx="1265763" cy="1166060"/>
            </a:xfrm>
          </p:grpSpPr>
          <p:sp>
            <p:nvSpPr>
              <p:cNvPr id="54" name="Freeform 269"/>
              <p:cNvSpPr>
                <a:spLocks noChangeArrowheads="1"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327375203 w 1989"/>
                  <a:gd name="T1" fmla="*/ 0 h 1812"/>
                  <a:gd name="T2" fmla="*/ 327375203 w 1989"/>
                  <a:gd name="T3" fmla="*/ 0 h 1812"/>
                  <a:gd name="T4" fmla="*/ 116590630 w 1989"/>
                  <a:gd name="T5" fmla="*/ 88168471 h 1812"/>
                  <a:gd name="T6" fmla="*/ 116590630 w 1989"/>
                  <a:gd name="T7" fmla="*/ 509270169 h 1812"/>
                  <a:gd name="T8" fmla="*/ 327375203 w 1989"/>
                  <a:gd name="T9" fmla="*/ 595793060 h 1812"/>
                  <a:gd name="T10" fmla="*/ 538160350 w 1989"/>
                  <a:gd name="T11" fmla="*/ 509270169 h 1812"/>
                  <a:gd name="T12" fmla="*/ 538160350 w 1989"/>
                  <a:gd name="T13" fmla="*/ 88168471 h 1812"/>
                  <a:gd name="T14" fmla="*/ 327375203 w 1989"/>
                  <a:gd name="T15" fmla="*/ 0 h 18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  <p:sp>
            <p:nvSpPr>
              <p:cNvPr id="55" name="Freeform 270"/>
              <p:cNvSpPr>
                <a:spLocks noChangeArrowheads="1"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357209679 w 2206"/>
                  <a:gd name="T1" fmla="*/ 658305333 h 2035"/>
                  <a:gd name="T2" fmla="*/ 357209679 w 2206"/>
                  <a:gd name="T3" fmla="*/ 658305333 h 2035"/>
                  <a:gd name="T4" fmla="*/ 126093176 w 2206"/>
                  <a:gd name="T5" fmla="*/ 562760611 h 2035"/>
                  <a:gd name="T6" fmla="*/ 126093176 w 2206"/>
                  <a:gd name="T7" fmla="*/ 103096321 h 2035"/>
                  <a:gd name="T8" fmla="*/ 357209679 w 2206"/>
                  <a:gd name="T9" fmla="*/ 7551599 h 2035"/>
                  <a:gd name="T10" fmla="*/ 588655534 w 2206"/>
                  <a:gd name="T11" fmla="*/ 103096321 h 2035"/>
                  <a:gd name="T12" fmla="*/ 588655534 w 2206"/>
                  <a:gd name="T13" fmla="*/ 562760611 h 2035"/>
                  <a:gd name="T14" fmla="*/ 357209679 w 2206"/>
                  <a:gd name="T15" fmla="*/ 658305333 h 2035"/>
                  <a:gd name="T16" fmla="*/ 357209679 w 2206"/>
                  <a:gd name="T17" fmla="*/ 0 h 2035"/>
                  <a:gd name="T18" fmla="*/ 357209679 w 2206"/>
                  <a:gd name="T19" fmla="*/ 0 h 2035"/>
                  <a:gd name="T20" fmla="*/ 120496506 w 2206"/>
                  <a:gd name="T21" fmla="*/ 97514704 h 2035"/>
                  <a:gd name="T22" fmla="*/ 22387251 w 2206"/>
                  <a:gd name="T23" fmla="*/ 333913171 h 2035"/>
                  <a:gd name="T24" fmla="*/ 120496506 w 2206"/>
                  <a:gd name="T25" fmla="*/ 570312210 h 2035"/>
                  <a:gd name="T26" fmla="*/ 357209679 w 2206"/>
                  <a:gd name="T27" fmla="*/ 667826915 h 2035"/>
                  <a:gd name="T28" fmla="*/ 357209679 w 2206"/>
                  <a:gd name="T29" fmla="*/ 667826915 h 2035"/>
                  <a:gd name="T30" fmla="*/ 594252203 w 2206"/>
                  <a:gd name="T31" fmla="*/ 570312210 h 2035"/>
                  <a:gd name="T32" fmla="*/ 594252203 w 2206"/>
                  <a:gd name="T33" fmla="*/ 97514704 h 2035"/>
                  <a:gd name="T34" fmla="*/ 357209679 w 2206"/>
                  <a:gd name="T35" fmla="*/ 0 h 2035"/>
                  <a:gd name="T36" fmla="*/ 357209679 w 2206"/>
                  <a:gd name="T37" fmla="*/ 658305333 h 20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sp>
          <p:nvSpPr>
            <p:cNvPr id="21" name="Freeform 271"/>
            <p:cNvSpPr>
              <a:spLocks noChangeArrowheads="1"/>
            </p:cNvSpPr>
            <p:nvPr/>
          </p:nvSpPr>
          <p:spPr bwMode="auto">
            <a:xfrm>
              <a:off x="3734594" y="4605338"/>
              <a:ext cx="288925" cy="291307"/>
            </a:xfrm>
            <a:custGeom>
              <a:avLst/>
              <a:gdLst>
                <a:gd name="T0" fmla="*/ 9283742 w 909"/>
                <a:gd name="T1" fmla="*/ 118087895 h 916"/>
                <a:gd name="T2" fmla="*/ 9283742 w 909"/>
                <a:gd name="T3" fmla="*/ 118087895 h 916"/>
                <a:gd name="T4" fmla="*/ 0 w 909"/>
                <a:gd name="T5" fmla="*/ 134264311 h 916"/>
                <a:gd name="T6" fmla="*/ 0 w 909"/>
                <a:gd name="T7" fmla="*/ 349006812 h 916"/>
                <a:gd name="T8" fmla="*/ 20585827 w 909"/>
                <a:gd name="T9" fmla="*/ 370036216 h 916"/>
                <a:gd name="T10" fmla="*/ 347936898 w 909"/>
                <a:gd name="T11" fmla="*/ 370036216 h 916"/>
                <a:gd name="T12" fmla="*/ 366504382 w 909"/>
                <a:gd name="T13" fmla="*/ 349006812 h 916"/>
                <a:gd name="T14" fmla="*/ 366504382 w 909"/>
                <a:gd name="T15" fmla="*/ 134264311 h 916"/>
                <a:gd name="T16" fmla="*/ 357220640 w 909"/>
                <a:gd name="T17" fmla="*/ 118087895 h 916"/>
                <a:gd name="T18" fmla="*/ 193746939 w 909"/>
                <a:gd name="T19" fmla="*/ 4852988 h 916"/>
                <a:gd name="T20" fmla="*/ 175179455 w 909"/>
                <a:gd name="T21" fmla="*/ 4852988 h 916"/>
                <a:gd name="T22" fmla="*/ 9283742 w 909"/>
                <a:gd name="T23" fmla="*/ 118087895 h 916"/>
                <a:gd name="T24" fmla="*/ 29869569 w 909"/>
                <a:gd name="T25" fmla="*/ 173492738 h 916"/>
                <a:gd name="T26" fmla="*/ 29869569 w 909"/>
                <a:gd name="T27" fmla="*/ 173492738 h 916"/>
                <a:gd name="T28" fmla="*/ 126742402 w 909"/>
                <a:gd name="T29" fmla="*/ 240624893 h 916"/>
                <a:gd name="T30" fmla="*/ 29869569 w 909"/>
                <a:gd name="T31" fmla="*/ 305330555 h 916"/>
                <a:gd name="T32" fmla="*/ 29869569 w 909"/>
                <a:gd name="T33" fmla="*/ 173492738 h 916"/>
                <a:gd name="T34" fmla="*/ 152172252 w 909"/>
                <a:gd name="T35" fmla="*/ 222021984 h 916"/>
                <a:gd name="T36" fmla="*/ 152172252 w 909"/>
                <a:gd name="T37" fmla="*/ 222021984 h 916"/>
                <a:gd name="T38" fmla="*/ 29869569 w 909"/>
                <a:gd name="T39" fmla="*/ 138712777 h 916"/>
                <a:gd name="T40" fmla="*/ 184463197 w 909"/>
                <a:gd name="T41" fmla="*/ 32757352 h 916"/>
                <a:gd name="T42" fmla="*/ 339056825 w 909"/>
                <a:gd name="T43" fmla="*/ 136690805 h 916"/>
                <a:gd name="T44" fmla="*/ 216754141 w 909"/>
                <a:gd name="T45" fmla="*/ 222021984 h 916"/>
                <a:gd name="T46" fmla="*/ 193746939 w 909"/>
                <a:gd name="T47" fmla="*/ 205845569 h 916"/>
                <a:gd name="T48" fmla="*/ 175179455 w 909"/>
                <a:gd name="T49" fmla="*/ 205845569 h 916"/>
                <a:gd name="T50" fmla="*/ 152172252 w 909"/>
                <a:gd name="T51" fmla="*/ 222021984 h 916"/>
                <a:gd name="T52" fmla="*/ 242183356 w 909"/>
                <a:gd name="T53" fmla="*/ 240624893 h 916"/>
                <a:gd name="T54" fmla="*/ 242183356 w 909"/>
                <a:gd name="T55" fmla="*/ 240624893 h 916"/>
                <a:gd name="T56" fmla="*/ 339056825 w 909"/>
                <a:gd name="T57" fmla="*/ 171066244 h 916"/>
                <a:gd name="T58" fmla="*/ 339056825 w 909"/>
                <a:gd name="T59" fmla="*/ 307352527 h 916"/>
                <a:gd name="T60" fmla="*/ 242183356 w 909"/>
                <a:gd name="T61" fmla="*/ 240624893 h 916"/>
                <a:gd name="T62" fmla="*/ 339056825 w 909"/>
                <a:gd name="T63" fmla="*/ 339705358 h 916"/>
                <a:gd name="T64" fmla="*/ 339056825 w 909"/>
                <a:gd name="T65" fmla="*/ 339705358 h 916"/>
                <a:gd name="T66" fmla="*/ 184463197 w 909"/>
                <a:gd name="T67" fmla="*/ 235771905 h 916"/>
                <a:gd name="T68" fmla="*/ 29869569 w 909"/>
                <a:gd name="T69" fmla="*/ 339705358 h 916"/>
                <a:gd name="T70" fmla="*/ 339056825 w 909"/>
                <a:gd name="T71" fmla="*/ 339705358 h 9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09" h="916">
                  <a:moveTo>
                    <a:pt x="23" y="292"/>
                  </a:moveTo>
                  <a:lnTo>
                    <a:pt x="23" y="292"/>
                  </a:lnTo>
                  <a:cubicBezTo>
                    <a:pt x="11" y="303"/>
                    <a:pt x="0" y="315"/>
                    <a:pt x="0" y="332"/>
                  </a:cubicBezTo>
                  <a:cubicBezTo>
                    <a:pt x="0" y="509"/>
                    <a:pt x="0" y="686"/>
                    <a:pt x="0" y="863"/>
                  </a:cubicBezTo>
                  <a:cubicBezTo>
                    <a:pt x="0" y="892"/>
                    <a:pt x="23" y="915"/>
                    <a:pt x="51" y="915"/>
                  </a:cubicBezTo>
                  <a:cubicBezTo>
                    <a:pt x="862" y="915"/>
                    <a:pt x="862" y="915"/>
                    <a:pt x="862" y="915"/>
                  </a:cubicBezTo>
                  <a:cubicBezTo>
                    <a:pt x="891" y="915"/>
                    <a:pt x="908" y="892"/>
                    <a:pt x="908" y="863"/>
                  </a:cubicBezTo>
                  <a:cubicBezTo>
                    <a:pt x="908" y="686"/>
                    <a:pt x="908" y="509"/>
                    <a:pt x="908" y="332"/>
                  </a:cubicBezTo>
                  <a:cubicBezTo>
                    <a:pt x="908" y="315"/>
                    <a:pt x="902" y="298"/>
                    <a:pt x="885" y="292"/>
                  </a:cubicBezTo>
                  <a:cubicBezTo>
                    <a:pt x="480" y="12"/>
                    <a:pt x="480" y="12"/>
                    <a:pt x="480" y="12"/>
                  </a:cubicBezTo>
                  <a:cubicBezTo>
                    <a:pt x="463" y="0"/>
                    <a:pt x="445" y="0"/>
                    <a:pt x="434" y="12"/>
                  </a:cubicBezTo>
                  <a:lnTo>
                    <a:pt x="23" y="292"/>
                  </a:lnTo>
                  <a:close/>
                  <a:moveTo>
                    <a:pt x="74" y="429"/>
                  </a:moveTo>
                  <a:lnTo>
                    <a:pt x="74" y="429"/>
                  </a:lnTo>
                  <a:cubicBezTo>
                    <a:pt x="314" y="595"/>
                    <a:pt x="314" y="595"/>
                    <a:pt x="314" y="595"/>
                  </a:cubicBezTo>
                  <a:cubicBezTo>
                    <a:pt x="74" y="755"/>
                    <a:pt x="74" y="755"/>
                    <a:pt x="74" y="755"/>
                  </a:cubicBezTo>
                  <a:lnTo>
                    <a:pt x="74" y="429"/>
                  </a:lnTo>
                  <a:close/>
                  <a:moveTo>
                    <a:pt x="377" y="549"/>
                  </a:moveTo>
                  <a:lnTo>
                    <a:pt x="377" y="549"/>
                  </a:lnTo>
                  <a:cubicBezTo>
                    <a:pt x="74" y="343"/>
                    <a:pt x="74" y="343"/>
                    <a:pt x="74" y="343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840" y="338"/>
                    <a:pt x="840" y="338"/>
                    <a:pt x="840" y="338"/>
                  </a:cubicBezTo>
                  <a:cubicBezTo>
                    <a:pt x="537" y="549"/>
                    <a:pt x="537" y="549"/>
                    <a:pt x="537" y="549"/>
                  </a:cubicBezTo>
                  <a:cubicBezTo>
                    <a:pt x="480" y="509"/>
                    <a:pt x="480" y="509"/>
                    <a:pt x="480" y="509"/>
                  </a:cubicBezTo>
                  <a:cubicBezTo>
                    <a:pt x="463" y="503"/>
                    <a:pt x="445" y="503"/>
                    <a:pt x="434" y="509"/>
                  </a:cubicBezTo>
                  <a:lnTo>
                    <a:pt x="377" y="549"/>
                  </a:lnTo>
                  <a:close/>
                  <a:moveTo>
                    <a:pt x="600" y="595"/>
                  </a:moveTo>
                  <a:lnTo>
                    <a:pt x="600" y="595"/>
                  </a:lnTo>
                  <a:cubicBezTo>
                    <a:pt x="840" y="423"/>
                    <a:pt x="840" y="423"/>
                    <a:pt x="840" y="423"/>
                  </a:cubicBezTo>
                  <a:cubicBezTo>
                    <a:pt x="840" y="760"/>
                    <a:pt x="840" y="760"/>
                    <a:pt x="840" y="760"/>
                  </a:cubicBezTo>
                  <a:lnTo>
                    <a:pt x="600" y="595"/>
                  </a:lnTo>
                  <a:close/>
                  <a:moveTo>
                    <a:pt x="840" y="840"/>
                  </a:moveTo>
                  <a:lnTo>
                    <a:pt x="840" y="840"/>
                  </a:lnTo>
                  <a:cubicBezTo>
                    <a:pt x="457" y="583"/>
                    <a:pt x="457" y="583"/>
                    <a:pt x="457" y="583"/>
                  </a:cubicBezTo>
                  <a:cubicBezTo>
                    <a:pt x="74" y="840"/>
                    <a:pt x="74" y="840"/>
                    <a:pt x="74" y="840"/>
                  </a:cubicBezTo>
                  <a:lnTo>
                    <a:pt x="840" y="8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22" name="Group 376"/>
            <p:cNvGrpSpPr>
              <a:grpSpLocks/>
            </p:cNvGrpSpPr>
            <p:nvPr/>
          </p:nvGrpSpPr>
          <p:grpSpPr bwMode="auto">
            <a:xfrm>
              <a:off x="3336132" y="4672013"/>
              <a:ext cx="152400" cy="152400"/>
              <a:chOff x="8571240" y="5550087"/>
              <a:chExt cx="304072" cy="303870"/>
            </a:xfrm>
          </p:grpSpPr>
          <p:sp>
            <p:nvSpPr>
              <p:cNvPr id="50" name="Freeform 324"/>
              <p:cNvSpPr>
                <a:spLocks noChangeArrowheads="1"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  <p:grpSp>
            <p:nvGrpSpPr>
              <p:cNvPr id="51" name="Group 378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52" name="Freeform 325"/>
                <p:cNvSpPr>
                  <a:spLocks noChangeArrowheads="1"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  <p:sp>
              <p:nvSpPr>
                <p:cNvPr id="53" name="Freeform 326"/>
                <p:cNvSpPr>
                  <a:spLocks noChangeArrowheads="1"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</p:grpSp>
        </p:grpSp>
        <p:grpSp>
          <p:nvGrpSpPr>
            <p:cNvPr id="23" name="Group 381"/>
            <p:cNvGrpSpPr>
              <a:grpSpLocks/>
            </p:cNvGrpSpPr>
            <p:nvPr/>
          </p:nvGrpSpPr>
          <p:grpSpPr bwMode="auto">
            <a:xfrm>
              <a:off x="7977982" y="4445794"/>
              <a:ext cx="702469" cy="647700"/>
              <a:chOff x="13296064" y="10607541"/>
              <a:chExt cx="1265763" cy="1166060"/>
            </a:xfrm>
          </p:grpSpPr>
          <p:sp>
            <p:nvSpPr>
              <p:cNvPr id="48" name="Freeform 269"/>
              <p:cNvSpPr>
                <a:spLocks noChangeArrowheads="1"/>
              </p:cNvSpPr>
              <p:nvPr/>
            </p:nvSpPr>
            <p:spPr bwMode="auto">
              <a:xfrm>
                <a:off x="13348982" y="10670417"/>
                <a:ext cx="1141332" cy="1040308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  <p:sp>
            <p:nvSpPr>
              <p:cNvPr id="49" name="Freeform 270"/>
              <p:cNvSpPr>
                <a:spLocks noChangeArrowheads="1"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</p:grpSp>
        <p:grpSp>
          <p:nvGrpSpPr>
            <p:cNvPr id="24" name="Group 387"/>
            <p:cNvGrpSpPr>
              <a:grpSpLocks/>
            </p:cNvGrpSpPr>
            <p:nvPr/>
          </p:nvGrpSpPr>
          <p:grpSpPr bwMode="auto">
            <a:xfrm>
              <a:off x="8708232" y="4683125"/>
              <a:ext cx="152400" cy="152400"/>
              <a:chOff x="8571240" y="5550087"/>
              <a:chExt cx="304072" cy="303870"/>
            </a:xfrm>
          </p:grpSpPr>
          <p:sp>
            <p:nvSpPr>
              <p:cNvPr id="44" name="Freeform 324"/>
              <p:cNvSpPr>
                <a:spLocks noChangeArrowheads="1"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  <p:grpSp>
            <p:nvGrpSpPr>
              <p:cNvPr id="45" name="Group 389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46" name="Freeform 325"/>
                <p:cNvSpPr>
                  <a:spLocks noChangeArrowheads="1"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  <p:sp>
              <p:nvSpPr>
                <p:cNvPr id="47" name="Freeform 326"/>
                <p:cNvSpPr>
                  <a:spLocks noChangeArrowheads="1"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</p:grpSp>
        </p:grpSp>
        <p:sp>
          <p:nvSpPr>
            <p:cNvPr id="25" name="Freeform 14"/>
            <p:cNvSpPr>
              <a:spLocks noChangeArrowheads="1"/>
            </p:cNvSpPr>
            <p:nvPr/>
          </p:nvSpPr>
          <p:spPr bwMode="auto">
            <a:xfrm>
              <a:off x="8401844" y="4626769"/>
              <a:ext cx="67469" cy="67469"/>
            </a:xfrm>
            <a:custGeom>
              <a:avLst/>
              <a:gdLst>
                <a:gd name="T0" fmla="*/ 2709764 w 306"/>
                <a:gd name="T1" fmla="*/ 56656728 h 305"/>
                <a:gd name="T2" fmla="*/ 2709764 w 306"/>
                <a:gd name="T3" fmla="*/ 56656728 h 305"/>
                <a:gd name="T4" fmla="*/ 10258299 w 306"/>
                <a:gd name="T5" fmla="*/ 56656728 h 305"/>
                <a:gd name="T6" fmla="*/ 56517877 w 306"/>
                <a:gd name="T7" fmla="*/ 10318920 h 305"/>
                <a:gd name="T8" fmla="*/ 56517877 w 306"/>
                <a:gd name="T9" fmla="*/ 2531064 h 305"/>
                <a:gd name="T10" fmla="*/ 47420654 w 306"/>
                <a:gd name="T11" fmla="*/ 2531064 h 305"/>
                <a:gd name="T12" fmla="*/ 2709764 w 306"/>
                <a:gd name="T13" fmla="*/ 47700451 h 305"/>
                <a:gd name="T14" fmla="*/ 2709764 w 306"/>
                <a:gd name="T15" fmla="*/ 56656728 h 305"/>
                <a:gd name="T16" fmla="*/ 2709764 w 306"/>
                <a:gd name="T17" fmla="*/ 56656728 h 305"/>
                <a:gd name="T18" fmla="*/ 2709764 w 306"/>
                <a:gd name="T19" fmla="*/ 56656728 h 3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06" h="305">
                  <a:moveTo>
                    <a:pt x="14" y="291"/>
                  </a:moveTo>
                  <a:lnTo>
                    <a:pt x="14" y="291"/>
                  </a:lnTo>
                  <a:cubicBezTo>
                    <a:pt x="27" y="304"/>
                    <a:pt x="40" y="304"/>
                    <a:pt x="53" y="291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305" y="39"/>
                    <a:pt x="305" y="19"/>
                    <a:pt x="292" y="13"/>
                  </a:cubicBezTo>
                  <a:cubicBezTo>
                    <a:pt x="279" y="0"/>
                    <a:pt x="259" y="0"/>
                    <a:pt x="245" y="13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0" y="258"/>
                    <a:pt x="0" y="278"/>
                    <a:pt x="14" y="291"/>
                  </a:cubicBezTo>
                  <a:close/>
                  <a:moveTo>
                    <a:pt x="14" y="291"/>
                  </a:moveTo>
                  <a:lnTo>
                    <a:pt x="14" y="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6" name="Freeform 15"/>
            <p:cNvSpPr>
              <a:spLocks noChangeArrowheads="1"/>
            </p:cNvSpPr>
            <p:nvPr/>
          </p:nvSpPr>
          <p:spPr bwMode="auto">
            <a:xfrm>
              <a:off x="8333582" y="4716463"/>
              <a:ext cx="39688" cy="39688"/>
            </a:xfrm>
            <a:custGeom>
              <a:avLst/>
              <a:gdLst>
                <a:gd name="T0" fmla="*/ 28065677 w 180"/>
                <a:gd name="T1" fmla="*/ 6454651 h 179"/>
                <a:gd name="T2" fmla="*/ 28065677 w 180"/>
                <a:gd name="T3" fmla="*/ 6454651 h 179"/>
                <a:gd name="T4" fmla="*/ 19162007 w 180"/>
                <a:gd name="T5" fmla="*/ 1173774 h 179"/>
                <a:gd name="T6" fmla="*/ 10258337 w 180"/>
                <a:gd name="T7" fmla="*/ 0 h 179"/>
                <a:gd name="T8" fmla="*/ 3871295 w 180"/>
                <a:gd name="T9" fmla="*/ 3716435 h 179"/>
                <a:gd name="T10" fmla="*/ 0 w 180"/>
                <a:gd name="T11" fmla="*/ 8997311 h 179"/>
                <a:gd name="T12" fmla="*/ 0 w 180"/>
                <a:gd name="T13" fmla="*/ 15451962 h 179"/>
                <a:gd name="T14" fmla="*/ 1161521 w 180"/>
                <a:gd name="T15" fmla="*/ 21906613 h 179"/>
                <a:gd name="T16" fmla="*/ 6387483 w 180"/>
                <a:gd name="T17" fmla="*/ 28361264 h 179"/>
                <a:gd name="T18" fmla="*/ 12774965 w 180"/>
                <a:gd name="T19" fmla="*/ 33642140 h 179"/>
                <a:gd name="T20" fmla="*/ 19162007 w 180"/>
                <a:gd name="T21" fmla="*/ 34815915 h 179"/>
                <a:gd name="T22" fmla="*/ 25549490 w 180"/>
                <a:gd name="T23" fmla="*/ 34815915 h 179"/>
                <a:gd name="T24" fmla="*/ 30775451 w 180"/>
                <a:gd name="T25" fmla="*/ 30903925 h 179"/>
                <a:gd name="T26" fmla="*/ 34646747 w 180"/>
                <a:gd name="T27" fmla="*/ 24449274 h 179"/>
                <a:gd name="T28" fmla="*/ 33292080 w 180"/>
                <a:gd name="T29" fmla="*/ 15451962 h 179"/>
                <a:gd name="T30" fmla="*/ 28065677 w 180"/>
                <a:gd name="T31" fmla="*/ 6454651 h 179"/>
                <a:gd name="T32" fmla="*/ 28065677 w 180"/>
                <a:gd name="T33" fmla="*/ 6454651 h 179"/>
                <a:gd name="T34" fmla="*/ 28065677 w 180"/>
                <a:gd name="T35" fmla="*/ 6454651 h 1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0" h="179">
                  <a:moveTo>
                    <a:pt x="145" y="33"/>
                  </a:moveTo>
                  <a:lnTo>
                    <a:pt x="145" y="33"/>
                  </a:lnTo>
                  <a:cubicBezTo>
                    <a:pt x="126" y="19"/>
                    <a:pt x="112" y="13"/>
                    <a:pt x="99" y="6"/>
                  </a:cubicBezTo>
                  <a:cubicBezTo>
                    <a:pt x="86" y="0"/>
                    <a:pt x="73" y="0"/>
                    <a:pt x="53" y="0"/>
                  </a:cubicBezTo>
                  <a:cubicBezTo>
                    <a:pt x="39" y="6"/>
                    <a:pt x="33" y="13"/>
                    <a:pt x="20" y="19"/>
                  </a:cubicBezTo>
                  <a:cubicBezTo>
                    <a:pt x="13" y="33"/>
                    <a:pt x="6" y="39"/>
                    <a:pt x="0" y="46"/>
                  </a:cubicBezTo>
                  <a:cubicBezTo>
                    <a:pt x="0" y="59"/>
                    <a:pt x="0" y="66"/>
                    <a:pt x="0" y="79"/>
                  </a:cubicBezTo>
                  <a:cubicBezTo>
                    <a:pt x="0" y="86"/>
                    <a:pt x="0" y="99"/>
                    <a:pt x="6" y="112"/>
                  </a:cubicBezTo>
                  <a:cubicBezTo>
                    <a:pt x="13" y="119"/>
                    <a:pt x="20" y="132"/>
                    <a:pt x="33" y="145"/>
                  </a:cubicBezTo>
                  <a:cubicBezTo>
                    <a:pt x="46" y="152"/>
                    <a:pt x="53" y="165"/>
                    <a:pt x="66" y="172"/>
                  </a:cubicBezTo>
                  <a:cubicBezTo>
                    <a:pt x="79" y="178"/>
                    <a:pt x="92" y="178"/>
                    <a:pt x="99" y="178"/>
                  </a:cubicBezTo>
                  <a:cubicBezTo>
                    <a:pt x="112" y="178"/>
                    <a:pt x="119" y="178"/>
                    <a:pt x="132" y="178"/>
                  </a:cubicBezTo>
                  <a:cubicBezTo>
                    <a:pt x="139" y="172"/>
                    <a:pt x="145" y="165"/>
                    <a:pt x="159" y="158"/>
                  </a:cubicBezTo>
                  <a:cubicBezTo>
                    <a:pt x="165" y="145"/>
                    <a:pt x="172" y="139"/>
                    <a:pt x="179" y="125"/>
                  </a:cubicBezTo>
                  <a:cubicBezTo>
                    <a:pt x="179" y="112"/>
                    <a:pt x="179" y="92"/>
                    <a:pt x="172" y="79"/>
                  </a:cubicBezTo>
                  <a:cubicBezTo>
                    <a:pt x="165" y="66"/>
                    <a:pt x="159" y="53"/>
                    <a:pt x="145" y="33"/>
                  </a:cubicBezTo>
                  <a:close/>
                  <a:moveTo>
                    <a:pt x="145" y="33"/>
                  </a:moveTo>
                  <a:lnTo>
                    <a:pt x="145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7" name="Freeform 16"/>
            <p:cNvSpPr>
              <a:spLocks noChangeArrowheads="1"/>
            </p:cNvSpPr>
            <p:nvPr/>
          </p:nvSpPr>
          <p:spPr bwMode="auto">
            <a:xfrm>
              <a:off x="8183563" y="4635500"/>
              <a:ext cx="276225" cy="275432"/>
            </a:xfrm>
            <a:custGeom>
              <a:avLst/>
              <a:gdLst>
                <a:gd name="T0" fmla="*/ 239828845 w 1239"/>
                <a:gd name="T1" fmla="*/ 41106085 h 1233"/>
                <a:gd name="T2" fmla="*/ 220125241 w 1239"/>
                <a:gd name="T3" fmla="*/ 42303419 h 1233"/>
                <a:gd name="T4" fmla="*/ 181911663 w 1239"/>
                <a:gd name="T5" fmla="*/ 63455129 h 1233"/>
                <a:gd name="T6" fmla="*/ 203008654 w 1239"/>
                <a:gd name="T7" fmla="*/ 25142674 h 1233"/>
                <a:gd name="T8" fmla="*/ 205596118 w 1239"/>
                <a:gd name="T9" fmla="*/ 5387556 h 1233"/>
                <a:gd name="T10" fmla="*/ 5174927 w 1239"/>
                <a:gd name="T11" fmla="*/ 130900775 h 1233"/>
                <a:gd name="T12" fmla="*/ 93543295 w 1239"/>
                <a:gd name="T13" fmla="*/ 240650287 h 1233"/>
                <a:gd name="T14" fmla="*/ 239828845 w 1239"/>
                <a:gd name="T15" fmla="*/ 114937364 h 1233"/>
                <a:gd name="T16" fmla="*/ 102698627 w 1239"/>
                <a:gd name="T17" fmla="*/ 175798120 h 1233"/>
                <a:gd name="T18" fmla="*/ 96130759 w 1239"/>
                <a:gd name="T19" fmla="*/ 184977383 h 1233"/>
                <a:gd name="T20" fmla="*/ 76426709 w 1239"/>
                <a:gd name="T21" fmla="*/ 192959312 h 1233"/>
                <a:gd name="T22" fmla="*/ 68465900 w 1239"/>
                <a:gd name="T23" fmla="*/ 184977383 h 1233"/>
                <a:gd name="T24" fmla="*/ 72446304 w 1239"/>
                <a:gd name="T25" fmla="*/ 180986418 h 1233"/>
                <a:gd name="T26" fmla="*/ 80407559 w 1239"/>
                <a:gd name="T27" fmla="*/ 183780049 h 1233"/>
                <a:gd name="T28" fmla="*/ 89562891 w 1239"/>
                <a:gd name="T29" fmla="*/ 179789084 h 1233"/>
                <a:gd name="T30" fmla="*/ 92149908 w 1239"/>
                <a:gd name="T31" fmla="*/ 166619304 h 1233"/>
                <a:gd name="T32" fmla="*/ 82994577 w 1239"/>
                <a:gd name="T33" fmla="*/ 165222712 h 1233"/>
                <a:gd name="T34" fmla="*/ 67271377 w 1239"/>
                <a:gd name="T35" fmla="*/ 173204194 h 1233"/>
                <a:gd name="T36" fmla="*/ 52742700 w 1239"/>
                <a:gd name="T37" fmla="*/ 170410564 h 1233"/>
                <a:gd name="T38" fmla="*/ 49955927 w 1239"/>
                <a:gd name="T39" fmla="*/ 154646857 h 1233"/>
                <a:gd name="T40" fmla="*/ 63290973 w 1239"/>
                <a:gd name="T41" fmla="*/ 140080038 h 1233"/>
                <a:gd name="T42" fmla="*/ 75033768 w 1239"/>
                <a:gd name="T43" fmla="*/ 138882704 h 1233"/>
                <a:gd name="T44" fmla="*/ 80407559 w 1239"/>
                <a:gd name="T45" fmla="*/ 144071002 h 1233"/>
                <a:gd name="T46" fmla="*/ 76426709 w 1239"/>
                <a:gd name="T47" fmla="*/ 149458559 h 1233"/>
                <a:gd name="T48" fmla="*/ 67271377 w 1239"/>
                <a:gd name="T49" fmla="*/ 148061520 h 1233"/>
                <a:gd name="T50" fmla="*/ 57917181 w 1239"/>
                <a:gd name="T51" fmla="*/ 157240783 h 1233"/>
                <a:gd name="T52" fmla="*/ 61897586 w 1239"/>
                <a:gd name="T53" fmla="*/ 163825673 h 1233"/>
                <a:gd name="T54" fmla="*/ 68465900 w 1239"/>
                <a:gd name="T55" fmla="*/ 162628339 h 1233"/>
                <a:gd name="T56" fmla="*/ 80407559 w 1239"/>
                <a:gd name="T57" fmla="*/ 156043449 h 1233"/>
                <a:gd name="T58" fmla="*/ 93543295 w 1239"/>
                <a:gd name="T59" fmla="*/ 153249819 h 1233"/>
                <a:gd name="T60" fmla="*/ 104091568 w 1239"/>
                <a:gd name="T61" fmla="*/ 165222712 h 1233"/>
                <a:gd name="T62" fmla="*/ 143698532 w 1239"/>
                <a:gd name="T63" fmla="*/ 136089073 h 1233"/>
                <a:gd name="T64" fmla="*/ 122601541 w 1239"/>
                <a:gd name="T65" fmla="*/ 157240783 h 1233"/>
                <a:gd name="T66" fmla="*/ 112052823 w 1239"/>
                <a:gd name="T67" fmla="*/ 157240783 h 1233"/>
                <a:gd name="T68" fmla="*/ 81601636 w 1239"/>
                <a:gd name="T69" fmla="*/ 125513219 h 1233"/>
                <a:gd name="T70" fmla="*/ 84387964 w 1239"/>
                <a:gd name="T71" fmla="*/ 118928328 h 1233"/>
                <a:gd name="T72" fmla="*/ 108072418 w 1239"/>
                <a:gd name="T73" fmla="*/ 96579285 h 1233"/>
                <a:gd name="T74" fmla="*/ 112052823 w 1239"/>
                <a:gd name="T75" fmla="*/ 101767583 h 1233"/>
                <a:gd name="T76" fmla="*/ 92149908 w 1239"/>
                <a:gd name="T77" fmla="*/ 122919293 h 1233"/>
                <a:gd name="T78" fmla="*/ 118620691 w 1239"/>
                <a:gd name="T79" fmla="*/ 116334403 h 1233"/>
                <a:gd name="T80" fmla="*/ 125188559 w 1239"/>
                <a:gd name="T81" fmla="*/ 114937364 h 1233"/>
                <a:gd name="T82" fmla="*/ 123795618 w 1239"/>
                <a:gd name="T83" fmla="*/ 121721959 h 1233"/>
                <a:gd name="T84" fmla="*/ 118620691 w 1239"/>
                <a:gd name="T85" fmla="*/ 148061520 h 1233"/>
                <a:gd name="T86" fmla="*/ 140912204 w 1239"/>
                <a:gd name="T87" fmla="*/ 128306849 h 1233"/>
                <a:gd name="T88" fmla="*/ 144892609 w 1239"/>
                <a:gd name="T89" fmla="*/ 133495148 h 1233"/>
                <a:gd name="T90" fmla="*/ 176537872 w 1239"/>
                <a:gd name="T91" fmla="*/ 100570249 h 1233"/>
                <a:gd name="T92" fmla="*/ 169970004 w 1239"/>
                <a:gd name="T93" fmla="*/ 111146104 h 1233"/>
                <a:gd name="T94" fmla="*/ 151460477 w 1239"/>
                <a:gd name="T95" fmla="*/ 118928328 h 1233"/>
                <a:gd name="T96" fmla="*/ 131756873 w 1239"/>
                <a:gd name="T97" fmla="*/ 109749065 h 1233"/>
                <a:gd name="T98" fmla="*/ 122601541 w 1239"/>
                <a:gd name="T99" fmla="*/ 89994394 h 1233"/>
                <a:gd name="T100" fmla="*/ 130363486 w 1239"/>
                <a:gd name="T101" fmla="*/ 71436611 h 1233"/>
                <a:gd name="T102" fmla="*/ 156834268 w 1239"/>
                <a:gd name="T103" fmla="*/ 63455129 h 1233"/>
                <a:gd name="T104" fmla="*/ 176537872 w 1239"/>
                <a:gd name="T105" fmla="*/ 80615874 h 1233"/>
                <a:gd name="T106" fmla="*/ 176537872 w 1239"/>
                <a:gd name="T107" fmla="*/ 100570249 h 1233"/>
                <a:gd name="T108" fmla="*/ 176537872 w 1239"/>
                <a:gd name="T109" fmla="*/ 100570249 h 12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9" h="1233">
                  <a:moveTo>
                    <a:pt x="1205" y="206"/>
                  </a:moveTo>
                  <a:lnTo>
                    <a:pt x="1205" y="206"/>
                  </a:lnTo>
                  <a:cubicBezTo>
                    <a:pt x="1166" y="159"/>
                    <a:pt x="1166" y="159"/>
                    <a:pt x="1166" y="159"/>
                  </a:cubicBezTo>
                  <a:cubicBezTo>
                    <a:pt x="1106" y="212"/>
                    <a:pt x="1106" y="212"/>
                    <a:pt x="1106" y="212"/>
                  </a:cubicBezTo>
                  <a:cubicBezTo>
                    <a:pt x="1113" y="252"/>
                    <a:pt x="1106" y="292"/>
                    <a:pt x="1079" y="318"/>
                  </a:cubicBezTo>
                  <a:cubicBezTo>
                    <a:pt x="1033" y="365"/>
                    <a:pt x="960" y="365"/>
                    <a:pt x="914" y="318"/>
                  </a:cubicBezTo>
                  <a:cubicBezTo>
                    <a:pt x="867" y="272"/>
                    <a:pt x="867" y="206"/>
                    <a:pt x="914" y="159"/>
                  </a:cubicBezTo>
                  <a:cubicBezTo>
                    <a:pt x="940" y="133"/>
                    <a:pt x="980" y="120"/>
                    <a:pt x="1020" y="126"/>
                  </a:cubicBezTo>
                  <a:cubicBezTo>
                    <a:pt x="1073" y="73"/>
                    <a:pt x="1073" y="73"/>
                    <a:pt x="1073" y="73"/>
                  </a:cubicBezTo>
                  <a:cubicBezTo>
                    <a:pt x="1033" y="27"/>
                    <a:pt x="1033" y="27"/>
                    <a:pt x="1033" y="27"/>
                  </a:cubicBezTo>
                  <a:cubicBezTo>
                    <a:pt x="1000" y="0"/>
                    <a:pt x="689" y="0"/>
                    <a:pt x="655" y="27"/>
                  </a:cubicBezTo>
                  <a:cubicBezTo>
                    <a:pt x="26" y="656"/>
                    <a:pt x="26" y="656"/>
                    <a:pt x="26" y="656"/>
                  </a:cubicBezTo>
                  <a:cubicBezTo>
                    <a:pt x="0" y="682"/>
                    <a:pt x="0" y="735"/>
                    <a:pt x="26" y="762"/>
                  </a:cubicBezTo>
                  <a:cubicBezTo>
                    <a:pt x="470" y="1206"/>
                    <a:pt x="470" y="1206"/>
                    <a:pt x="470" y="1206"/>
                  </a:cubicBezTo>
                  <a:cubicBezTo>
                    <a:pt x="503" y="1232"/>
                    <a:pt x="549" y="1232"/>
                    <a:pt x="583" y="1206"/>
                  </a:cubicBezTo>
                  <a:cubicBezTo>
                    <a:pt x="1205" y="576"/>
                    <a:pt x="1205" y="576"/>
                    <a:pt x="1205" y="576"/>
                  </a:cubicBezTo>
                  <a:cubicBezTo>
                    <a:pt x="1238" y="550"/>
                    <a:pt x="1238" y="232"/>
                    <a:pt x="1205" y="206"/>
                  </a:cubicBezTo>
                  <a:close/>
                  <a:moveTo>
                    <a:pt x="516" y="881"/>
                  </a:moveTo>
                  <a:lnTo>
                    <a:pt x="516" y="881"/>
                  </a:lnTo>
                  <a:cubicBezTo>
                    <a:pt x="510" y="894"/>
                    <a:pt x="496" y="914"/>
                    <a:pt x="483" y="927"/>
                  </a:cubicBezTo>
                  <a:cubicBezTo>
                    <a:pt x="463" y="947"/>
                    <a:pt x="443" y="960"/>
                    <a:pt x="424" y="960"/>
                  </a:cubicBezTo>
                  <a:cubicBezTo>
                    <a:pt x="410" y="967"/>
                    <a:pt x="397" y="967"/>
                    <a:pt x="384" y="967"/>
                  </a:cubicBezTo>
                  <a:cubicBezTo>
                    <a:pt x="371" y="960"/>
                    <a:pt x="357" y="954"/>
                    <a:pt x="351" y="947"/>
                  </a:cubicBezTo>
                  <a:cubicBezTo>
                    <a:pt x="344" y="941"/>
                    <a:pt x="344" y="934"/>
                    <a:pt x="344" y="927"/>
                  </a:cubicBezTo>
                  <a:cubicBezTo>
                    <a:pt x="344" y="921"/>
                    <a:pt x="344" y="921"/>
                    <a:pt x="351" y="914"/>
                  </a:cubicBezTo>
                  <a:cubicBezTo>
                    <a:pt x="351" y="907"/>
                    <a:pt x="357" y="907"/>
                    <a:pt x="364" y="907"/>
                  </a:cubicBezTo>
                  <a:cubicBezTo>
                    <a:pt x="371" y="907"/>
                    <a:pt x="377" y="907"/>
                    <a:pt x="384" y="907"/>
                  </a:cubicBezTo>
                  <a:cubicBezTo>
                    <a:pt x="391" y="914"/>
                    <a:pt x="397" y="914"/>
                    <a:pt x="404" y="921"/>
                  </a:cubicBezTo>
                  <a:cubicBezTo>
                    <a:pt x="410" y="921"/>
                    <a:pt x="424" y="921"/>
                    <a:pt x="430" y="914"/>
                  </a:cubicBezTo>
                  <a:cubicBezTo>
                    <a:pt x="437" y="914"/>
                    <a:pt x="443" y="907"/>
                    <a:pt x="450" y="901"/>
                  </a:cubicBezTo>
                  <a:cubicBezTo>
                    <a:pt x="463" y="888"/>
                    <a:pt x="470" y="874"/>
                    <a:pt x="470" y="861"/>
                  </a:cubicBezTo>
                  <a:cubicBezTo>
                    <a:pt x="477" y="848"/>
                    <a:pt x="470" y="841"/>
                    <a:pt x="463" y="835"/>
                  </a:cubicBezTo>
                  <a:cubicBezTo>
                    <a:pt x="457" y="828"/>
                    <a:pt x="450" y="821"/>
                    <a:pt x="443" y="821"/>
                  </a:cubicBezTo>
                  <a:cubicBezTo>
                    <a:pt x="437" y="821"/>
                    <a:pt x="424" y="828"/>
                    <a:pt x="417" y="828"/>
                  </a:cubicBezTo>
                  <a:cubicBezTo>
                    <a:pt x="410" y="835"/>
                    <a:pt x="397" y="841"/>
                    <a:pt x="384" y="848"/>
                  </a:cubicBezTo>
                  <a:cubicBezTo>
                    <a:pt x="371" y="854"/>
                    <a:pt x="357" y="868"/>
                    <a:pt x="338" y="868"/>
                  </a:cubicBezTo>
                  <a:cubicBezTo>
                    <a:pt x="324" y="874"/>
                    <a:pt x="311" y="874"/>
                    <a:pt x="298" y="874"/>
                  </a:cubicBezTo>
                  <a:cubicBezTo>
                    <a:pt x="291" y="874"/>
                    <a:pt x="278" y="868"/>
                    <a:pt x="265" y="854"/>
                  </a:cubicBezTo>
                  <a:cubicBezTo>
                    <a:pt x="251" y="841"/>
                    <a:pt x="245" y="835"/>
                    <a:pt x="245" y="821"/>
                  </a:cubicBezTo>
                  <a:cubicBezTo>
                    <a:pt x="245" y="802"/>
                    <a:pt x="245" y="788"/>
                    <a:pt x="251" y="775"/>
                  </a:cubicBezTo>
                  <a:cubicBezTo>
                    <a:pt x="258" y="762"/>
                    <a:pt x="271" y="742"/>
                    <a:pt x="285" y="729"/>
                  </a:cubicBezTo>
                  <a:cubicBezTo>
                    <a:pt x="298" y="715"/>
                    <a:pt x="304" y="709"/>
                    <a:pt x="318" y="702"/>
                  </a:cubicBezTo>
                  <a:cubicBezTo>
                    <a:pt x="331" y="696"/>
                    <a:pt x="344" y="696"/>
                    <a:pt x="351" y="696"/>
                  </a:cubicBezTo>
                  <a:cubicBezTo>
                    <a:pt x="364" y="696"/>
                    <a:pt x="371" y="696"/>
                    <a:pt x="377" y="696"/>
                  </a:cubicBezTo>
                  <a:cubicBezTo>
                    <a:pt x="384" y="696"/>
                    <a:pt x="391" y="702"/>
                    <a:pt x="397" y="709"/>
                  </a:cubicBezTo>
                  <a:cubicBezTo>
                    <a:pt x="404" y="715"/>
                    <a:pt x="404" y="715"/>
                    <a:pt x="404" y="722"/>
                  </a:cubicBezTo>
                  <a:cubicBezTo>
                    <a:pt x="404" y="735"/>
                    <a:pt x="404" y="735"/>
                    <a:pt x="397" y="742"/>
                  </a:cubicBezTo>
                  <a:cubicBezTo>
                    <a:pt x="397" y="749"/>
                    <a:pt x="391" y="749"/>
                    <a:pt x="384" y="749"/>
                  </a:cubicBezTo>
                  <a:cubicBezTo>
                    <a:pt x="384" y="749"/>
                    <a:pt x="377" y="749"/>
                    <a:pt x="371" y="749"/>
                  </a:cubicBezTo>
                  <a:cubicBezTo>
                    <a:pt x="357" y="742"/>
                    <a:pt x="344" y="742"/>
                    <a:pt x="338" y="742"/>
                  </a:cubicBezTo>
                  <a:cubicBezTo>
                    <a:pt x="331" y="742"/>
                    <a:pt x="318" y="749"/>
                    <a:pt x="311" y="762"/>
                  </a:cubicBezTo>
                  <a:cubicBezTo>
                    <a:pt x="298" y="768"/>
                    <a:pt x="291" y="782"/>
                    <a:pt x="291" y="788"/>
                  </a:cubicBezTo>
                  <a:cubicBezTo>
                    <a:pt x="291" y="802"/>
                    <a:pt x="291" y="808"/>
                    <a:pt x="298" y="815"/>
                  </a:cubicBezTo>
                  <a:cubicBezTo>
                    <a:pt x="304" y="821"/>
                    <a:pt x="304" y="821"/>
                    <a:pt x="311" y="821"/>
                  </a:cubicBezTo>
                  <a:cubicBezTo>
                    <a:pt x="318" y="821"/>
                    <a:pt x="318" y="821"/>
                    <a:pt x="324" y="821"/>
                  </a:cubicBezTo>
                  <a:cubicBezTo>
                    <a:pt x="331" y="821"/>
                    <a:pt x="338" y="815"/>
                    <a:pt x="344" y="815"/>
                  </a:cubicBezTo>
                  <a:cubicBezTo>
                    <a:pt x="344" y="815"/>
                    <a:pt x="357" y="808"/>
                    <a:pt x="364" y="802"/>
                  </a:cubicBezTo>
                  <a:cubicBezTo>
                    <a:pt x="377" y="795"/>
                    <a:pt x="391" y="788"/>
                    <a:pt x="404" y="782"/>
                  </a:cubicBezTo>
                  <a:cubicBezTo>
                    <a:pt x="417" y="775"/>
                    <a:pt x="424" y="768"/>
                    <a:pt x="437" y="768"/>
                  </a:cubicBezTo>
                  <a:cubicBezTo>
                    <a:pt x="450" y="768"/>
                    <a:pt x="457" y="768"/>
                    <a:pt x="470" y="768"/>
                  </a:cubicBezTo>
                  <a:cubicBezTo>
                    <a:pt x="477" y="775"/>
                    <a:pt x="490" y="782"/>
                    <a:pt x="496" y="788"/>
                  </a:cubicBezTo>
                  <a:cubicBezTo>
                    <a:pt x="510" y="802"/>
                    <a:pt x="516" y="815"/>
                    <a:pt x="523" y="828"/>
                  </a:cubicBezTo>
                  <a:cubicBezTo>
                    <a:pt x="523" y="848"/>
                    <a:pt x="523" y="861"/>
                    <a:pt x="516" y="881"/>
                  </a:cubicBezTo>
                  <a:close/>
                  <a:moveTo>
                    <a:pt x="722" y="682"/>
                  </a:moveTo>
                  <a:lnTo>
                    <a:pt x="722" y="682"/>
                  </a:lnTo>
                  <a:cubicBezTo>
                    <a:pt x="616" y="788"/>
                    <a:pt x="616" y="788"/>
                    <a:pt x="616" y="788"/>
                  </a:cubicBezTo>
                  <a:cubicBezTo>
                    <a:pt x="602" y="802"/>
                    <a:pt x="596" y="802"/>
                    <a:pt x="589" y="802"/>
                  </a:cubicBezTo>
                  <a:cubicBezTo>
                    <a:pt x="583" y="802"/>
                    <a:pt x="576" y="802"/>
                    <a:pt x="563" y="788"/>
                  </a:cubicBezTo>
                  <a:cubicBezTo>
                    <a:pt x="424" y="649"/>
                    <a:pt x="424" y="649"/>
                    <a:pt x="424" y="649"/>
                  </a:cubicBezTo>
                  <a:cubicBezTo>
                    <a:pt x="417" y="643"/>
                    <a:pt x="410" y="636"/>
                    <a:pt x="410" y="629"/>
                  </a:cubicBezTo>
                  <a:cubicBezTo>
                    <a:pt x="410" y="623"/>
                    <a:pt x="410" y="623"/>
                    <a:pt x="410" y="616"/>
                  </a:cubicBezTo>
                  <a:cubicBezTo>
                    <a:pt x="410" y="610"/>
                    <a:pt x="417" y="603"/>
                    <a:pt x="424" y="596"/>
                  </a:cubicBezTo>
                  <a:cubicBezTo>
                    <a:pt x="523" y="497"/>
                    <a:pt x="523" y="497"/>
                    <a:pt x="523" y="497"/>
                  </a:cubicBezTo>
                  <a:cubicBezTo>
                    <a:pt x="530" y="490"/>
                    <a:pt x="536" y="484"/>
                    <a:pt x="543" y="484"/>
                  </a:cubicBezTo>
                  <a:cubicBezTo>
                    <a:pt x="549" y="484"/>
                    <a:pt x="549" y="490"/>
                    <a:pt x="556" y="490"/>
                  </a:cubicBezTo>
                  <a:cubicBezTo>
                    <a:pt x="563" y="497"/>
                    <a:pt x="563" y="504"/>
                    <a:pt x="563" y="510"/>
                  </a:cubicBezTo>
                  <a:cubicBezTo>
                    <a:pt x="563" y="517"/>
                    <a:pt x="563" y="517"/>
                    <a:pt x="556" y="523"/>
                  </a:cubicBezTo>
                  <a:cubicBezTo>
                    <a:pt x="463" y="616"/>
                    <a:pt x="463" y="616"/>
                    <a:pt x="463" y="616"/>
                  </a:cubicBezTo>
                  <a:cubicBezTo>
                    <a:pt x="510" y="662"/>
                    <a:pt x="510" y="662"/>
                    <a:pt x="510" y="662"/>
                  </a:cubicBezTo>
                  <a:cubicBezTo>
                    <a:pt x="596" y="583"/>
                    <a:pt x="596" y="583"/>
                    <a:pt x="596" y="583"/>
                  </a:cubicBezTo>
                  <a:cubicBezTo>
                    <a:pt x="602" y="576"/>
                    <a:pt x="602" y="570"/>
                    <a:pt x="609" y="570"/>
                  </a:cubicBezTo>
                  <a:cubicBezTo>
                    <a:pt x="616" y="570"/>
                    <a:pt x="622" y="570"/>
                    <a:pt x="629" y="576"/>
                  </a:cubicBezTo>
                  <a:cubicBezTo>
                    <a:pt x="629" y="583"/>
                    <a:pt x="636" y="590"/>
                    <a:pt x="629" y="590"/>
                  </a:cubicBezTo>
                  <a:cubicBezTo>
                    <a:pt x="629" y="596"/>
                    <a:pt x="629" y="603"/>
                    <a:pt x="622" y="610"/>
                  </a:cubicBezTo>
                  <a:cubicBezTo>
                    <a:pt x="543" y="689"/>
                    <a:pt x="543" y="689"/>
                    <a:pt x="543" y="689"/>
                  </a:cubicBezTo>
                  <a:cubicBezTo>
                    <a:pt x="596" y="742"/>
                    <a:pt x="596" y="742"/>
                    <a:pt x="596" y="742"/>
                  </a:cubicBezTo>
                  <a:cubicBezTo>
                    <a:pt x="689" y="656"/>
                    <a:pt x="689" y="656"/>
                    <a:pt x="689" y="656"/>
                  </a:cubicBezTo>
                  <a:cubicBezTo>
                    <a:pt x="695" y="649"/>
                    <a:pt x="702" y="643"/>
                    <a:pt x="708" y="643"/>
                  </a:cubicBezTo>
                  <a:cubicBezTo>
                    <a:pt x="708" y="643"/>
                    <a:pt x="715" y="649"/>
                    <a:pt x="722" y="649"/>
                  </a:cubicBezTo>
                  <a:cubicBezTo>
                    <a:pt x="728" y="656"/>
                    <a:pt x="728" y="662"/>
                    <a:pt x="728" y="669"/>
                  </a:cubicBezTo>
                  <a:cubicBezTo>
                    <a:pt x="728" y="676"/>
                    <a:pt x="722" y="676"/>
                    <a:pt x="722" y="682"/>
                  </a:cubicBezTo>
                  <a:close/>
                  <a:moveTo>
                    <a:pt x="887" y="504"/>
                  </a:moveTo>
                  <a:lnTo>
                    <a:pt x="887" y="504"/>
                  </a:lnTo>
                  <a:cubicBezTo>
                    <a:pt x="881" y="523"/>
                    <a:pt x="874" y="537"/>
                    <a:pt x="854" y="557"/>
                  </a:cubicBezTo>
                  <a:cubicBezTo>
                    <a:pt x="841" y="570"/>
                    <a:pt x="828" y="576"/>
                    <a:pt x="808" y="590"/>
                  </a:cubicBezTo>
                  <a:cubicBezTo>
                    <a:pt x="795" y="596"/>
                    <a:pt x="775" y="596"/>
                    <a:pt x="761" y="596"/>
                  </a:cubicBezTo>
                  <a:cubicBezTo>
                    <a:pt x="742" y="596"/>
                    <a:pt x="728" y="590"/>
                    <a:pt x="708" y="583"/>
                  </a:cubicBezTo>
                  <a:cubicBezTo>
                    <a:pt x="695" y="576"/>
                    <a:pt x="675" y="563"/>
                    <a:pt x="662" y="550"/>
                  </a:cubicBezTo>
                  <a:cubicBezTo>
                    <a:pt x="649" y="530"/>
                    <a:pt x="636" y="517"/>
                    <a:pt x="629" y="504"/>
                  </a:cubicBezTo>
                  <a:cubicBezTo>
                    <a:pt x="622" y="484"/>
                    <a:pt x="616" y="470"/>
                    <a:pt x="616" y="451"/>
                  </a:cubicBezTo>
                  <a:cubicBezTo>
                    <a:pt x="616" y="437"/>
                    <a:pt x="616" y="418"/>
                    <a:pt x="622" y="404"/>
                  </a:cubicBezTo>
                  <a:cubicBezTo>
                    <a:pt x="629" y="384"/>
                    <a:pt x="642" y="371"/>
                    <a:pt x="655" y="358"/>
                  </a:cubicBezTo>
                  <a:cubicBezTo>
                    <a:pt x="675" y="338"/>
                    <a:pt x="695" y="325"/>
                    <a:pt x="722" y="318"/>
                  </a:cubicBezTo>
                  <a:cubicBezTo>
                    <a:pt x="742" y="312"/>
                    <a:pt x="768" y="312"/>
                    <a:pt x="788" y="318"/>
                  </a:cubicBezTo>
                  <a:cubicBezTo>
                    <a:pt x="808" y="325"/>
                    <a:pt x="828" y="338"/>
                    <a:pt x="854" y="358"/>
                  </a:cubicBezTo>
                  <a:cubicBezTo>
                    <a:pt x="867" y="378"/>
                    <a:pt x="881" y="391"/>
                    <a:pt x="887" y="404"/>
                  </a:cubicBezTo>
                  <a:cubicBezTo>
                    <a:pt x="894" y="424"/>
                    <a:pt x="901" y="437"/>
                    <a:pt x="901" y="457"/>
                  </a:cubicBezTo>
                  <a:cubicBezTo>
                    <a:pt x="901" y="470"/>
                    <a:pt x="894" y="490"/>
                    <a:pt x="887" y="504"/>
                  </a:cubicBezTo>
                  <a:close/>
                  <a:moveTo>
                    <a:pt x="887" y="504"/>
                  </a:moveTo>
                  <a:lnTo>
                    <a:pt x="887" y="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28" name="Group 504"/>
            <p:cNvGrpSpPr>
              <a:grpSpLocks/>
            </p:cNvGrpSpPr>
            <p:nvPr/>
          </p:nvGrpSpPr>
          <p:grpSpPr bwMode="auto">
            <a:xfrm>
              <a:off x="7298532" y="2974182"/>
              <a:ext cx="702469" cy="646906"/>
              <a:chOff x="14726874" y="6750120"/>
              <a:chExt cx="1404923" cy="1294259"/>
            </a:xfrm>
          </p:grpSpPr>
          <p:grpSp>
            <p:nvGrpSpPr>
              <p:cNvPr id="40" name="Group 357"/>
              <p:cNvGrpSpPr/>
              <p:nvPr/>
            </p:nvGrpSpPr>
            <p:grpSpPr>
              <a:xfrm>
                <a:off x="14726874" y="6750120"/>
                <a:ext cx="1404923" cy="1294259"/>
                <a:chOff x="13296063" y="10607541"/>
                <a:chExt cx="1265763" cy="1166060"/>
              </a:xfrm>
              <a:solidFill>
                <a:schemeClr val="accent2"/>
              </a:solidFill>
            </p:grpSpPr>
            <p:sp>
              <p:nvSpPr>
                <p:cNvPr id="42" name="Freeform 269"/>
                <p:cNvSpPr>
                  <a:spLocks noChangeArrowheads="1"/>
                </p:cNvSpPr>
                <p:nvPr/>
              </p:nvSpPr>
              <p:spPr bwMode="auto">
                <a:xfrm>
                  <a:off x="13349333" y="10670914"/>
                  <a:ext cx="1141470" cy="1039314"/>
                </a:xfrm>
                <a:custGeom>
                  <a:avLst/>
                  <a:gdLst>
                    <a:gd name="T0" fmla="*/ 994 w 1989"/>
                    <a:gd name="T1" fmla="*/ 0 h 1812"/>
                    <a:gd name="T2" fmla="*/ 994 w 1989"/>
                    <a:gd name="T3" fmla="*/ 0 h 1812"/>
                    <a:gd name="T4" fmla="*/ 354 w 1989"/>
                    <a:gd name="T5" fmla="*/ 268 h 1812"/>
                    <a:gd name="T6" fmla="*/ 354 w 1989"/>
                    <a:gd name="T7" fmla="*/ 1548 h 1812"/>
                    <a:gd name="T8" fmla="*/ 994 w 1989"/>
                    <a:gd name="T9" fmla="*/ 1811 h 1812"/>
                    <a:gd name="T10" fmla="*/ 1634 w 1989"/>
                    <a:gd name="T11" fmla="*/ 1548 h 1812"/>
                    <a:gd name="T12" fmla="*/ 1634 w 1989"/>
                    <a:gd name="T13" fmla="*/ 268 h 1812"/>
                    <a:gd name="T14" fmla="*/ 994 w 1989"/>
                    <a:gd name="T15" fmla="*/ 0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89" h="1812">
                      <a:moveTo>
                        <a:pt x="994" y="0"/>
                      </a:moveTo>
                      <a:lnTo>
                        <a:pt x="994" y="0"/>
                      </a:lnTo>
                      <a:cubicBezTo>
                        <a:pt x="766" y="0"/>
                        <a:pt x="532" y="91"/>
                        <a:pt x="354" y="268"/>
                      </a:cubicBezTo>
                      <a:cubicBezTo>
                        <a:pt x="0" y="622"/>
                        <a:pt x="0" y="1194"/>
                        <a:pt x="354" y="1548"/>
                      </a:cubicBezTo>
                      <a:cubicBezTo>
                        <a:pt x="532" y="1725"/>
                        <a:pt x="766" y="1811"/>
                        <a:pt x="994" y="1811"/>
                      </a:cubicBezTo>
                      <a:cubicBezTo>
                        <a:pt x="1229" y="1811"/>
                        <a:pt x="1457" y="1725"/>
                        <a:pt x="1634" y="1548"/>
                      </a:cubicBezTo>
                      <a:cubicBezTo>
                        <a:pt x="1988" y="1194"/>
                        <a:pt x="1988" y="622"/>
                        <a:pt x="1634" y="268"/>
                      </a:cubicBezTo>
                      <a:cubicBezTo>
                        <a:pt x="1457" y="91"/>
                        <a:pt x="1229" y="0"/>
                        <a:pt x="994" y="0"/>
                      </a:cubicBezTo>
                    </a:path>
                  </a:pathLst>
                </a:custGeom>
                <a:solidFill>
                  <a:schemeClr val="accent3"/>
                </a:solidFill>
                <a:ln w="9525" cap="flat">
                  <a:solidFill>
                    <a:schemeClr val="accent3"/>
                  </a:solidFill>
                  <a:bevel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  <p:sp>
              <p:nvSpPr>
                <p:cNvPr id="43" name="Freeform 270"/>
                <p:cNvSpPr>
                  <a:spLocks noChangeArrowheads="1"/>
                </p:cNvSpPr>
                <p:nvPr/>
              </p:nvSpPr>
              <p:spPr bwMode="auto">
                <a:xfrm>
                  <a:off x="13296063" y="10607541"/>
                  <a:ext cx="1265763" cy="1166060"/>
                </a:xfrm>
                <a:custGeom>
                  <a:avLst/>
                  <a:gdLst>
                    <a:gd name="T0" fmla="*/ 1085 w 2206"/>
                    <a:gd name="T1" fmla="*/ 2005 h 2035"/>
                    <a:gd name="T2" fmla="*/ 1085 w 2206"/>
                    <a:gd name="T3" fmla="*/ 2005 h 2035"/>
                    <a:gd name="T4" fmla="*/ 383 w 2206"/>
                    <a:gd name="T5" fmla="*/ 1714 h 2035"/>
                    <a:gd name="T6" fmla="*/ 383 w 2206"/>
                    <a:gd name="T7" fmla="*/ 314 h 2035"/>
                    <a:gd name="T8" fmla="*/ 1085 w 2206"/>
                    <a:gd name="T9" fmla="*/ 23 h 2035"/>
                    <a:gd name="T10" fmla="*/ 1788 w 2206"/>
                    <a:gd name="T11" fmla="*/ 314 h 2035"/>
                    <a:gd name="T12" fmla="*/ 1788 w 2206"/>
                    <a:gd name="T13" fmla="*/ 1714 h 2035"/>
                    <a:gd name="T14" fmla="*/ 1085 w 2206"/>
                    <a:gd name="T15" fmla="*/ 2005 h 2035"/>
                    <a:gd name="T16" fmla="*/ 1085 w 2206"/>
                    <a:gd name="T17" fmla="*/ 0 h 2035"/>
                    <a:gd name="T18" fmla="*/ 1085 w 2206"/>
                    <a:gd name="T19" fmla="*/ 0 h 2035"/>
                    <a:gd name="T20" fmla="*/ 366 w 2206"/>
                    <a:gd name="T21" fmla="*/ 297 h 2035"/>
                    <a:gd name="T22" fmla="*/ 68 w 2206"/>
                    <a:gd name="T23" fmla="*/ 1017 h 2035"/>
                    <a:gd name="T24" fmla="*/ 366 w 2206"/>
                    <a:gd name="T25" fmla="*/ 1737 h 2035"/>
                    <a:gd name="T26" fmla="*/ 1085 w 2206"/>
                    <a:gd name="T27" fmla="*/ 2034 h 2035"/>
                    <a:gd name="T28" fmla="*/ 1085 w 2206"/>
                    <a:gd name="T29" fmla="*/ 2034 h 2035"/>
                    <a:gd name="T30" fmla="*/ 1805 w 2206"/>
                    <a:gd name="T31" fmla="*/ 1737 h 2035"/>
                    <a:gd name="T32" fmla="*/ 1805 w 2206"/>
                    <a:gd name="T33" fmla="*/ 297 h 2035"/>
                    <a:gd name="T34" fmla="*/ 1085 w 2206"/>
                    <a:gd name="T35" fmla="*/ 0 h 2035"/>
                    <a:gd name="T36" fmla="*/ 1085 w 2206"/>
                    <a:gd name="T37" fmla="*/ 2005 h 2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06" h="2035">
                      <a:moveTo>
                        <a:pt x="1085" y="2005"/>
                      </a:moveTo>
                      <a:lnTo>
                        <a:pt x="1085" y="2005"/>
                      </a:lnTo>
                      <a:cubicBezTo>
                        <a:pt x="823" y="2005"/>
                        <a:pt x="571" y="1902"/>
                        <a:pt x="383" y="1714"/>
                      </a:cubicBezTo>
                      <a:cubicBezTo>
                        <a:pt x="0" y="1331"/>
                        <a:pt x="0" y="703"/>
                        <a:pt x="383" y="314"/>
                      </a:cubicBezTo>
                      <a:cubicBezTo>
                        <a:pt x="571" y="126"/>
                        <a:pt x="823" y="23"/>
                        <a:pt x="1085" y="23"/>
                      </a:cubicBezTo>
                      <a:cubicBezTo>
                        <a:pt x="1354" y="23"/>
                        <a:pt x="1600" y="126"/>
                        <a:pt x="1788" y="314"/>
                      </a:cubicBezTo>
                      <a:cubicBezTo>
                        <a:pt x="2177" y="703"/>
                        <a:pt x="2177" y="1331"/>
                        <a:pt x="1788" y="1714"/>
                      </a:cubicBezTo>
                      <a:cubicBezTo>
                        <a:pt x="1600" y="1902"/>
                        <a:pt x="1354" y="2005"/>
                        <a:pt x="1085" y="2005"/>
                      </a:cubicBezTo>
                      <a:lnTo>
                        <a:pt x="1085" y="0"/>
                      </a:lnTo>
                      <a:lnTo>
                        <a:pt x="1085" y="0"/>
                      </a:lnTo>
                      <a:cubicBezTo>
                        <a:pt x="817" y="0"/>
                        <a:pt x="560" y="103"/>
                        <a:pt x="366" y="297"/>
                      </a:cubicBezTo>
                      <a:cubicBezTo>
                        <a:pt x="177" y="486"/>
                        <a:pt x="68" y="743"/>
                        <a:pt x="68" y="1017"/>
                      </a:cubicBezTo>
                      <a:cubicBezTo>
                        <a:pt x="68" y="1285"/>
                        <a:pt x="177" y="1542"/>
                        <a:pt x="366" y="1737"/>
                      </a:cubicBezTo>
                      <a:cubicBezTo>
                        <a:pt x="560" y="1925"/>
                        <a:pt x="817" y="2034"/>
                        <a:pt x="1085" y="2034"/>
                      </a:cubicBezTo>
                      <a:lnTo>
                        <a:pt x="1085" y="2034"/>
                      </a:lnTo>
                      <a:cubicBezTo>
                        <a:pt x="1360" y="2034"/>
                        <a:pt x="1611" y="1925"/>
                        <a:pt x="1805" y="1737"/>
                      </a:cubicBezTo>
                      <a:cubicBezTo>
                        <a:pt x="2205" y="1337"/>
                        <a:pt x="2205" y="691"/>
                        <a:pt x="1805" y="297"/>
                      </a:cubicBezTo>
                      <a:cubicBezTo>
                        <a:pt x="1611" y="103"/>
                        <a:pt x="1360" y="0"/>
                        <a:pt x="1085" y="0"/>
                      </a:cubicBezTo>
                      <a:lnTo>
                        <a:pt x="1085" y="2005"/>
                      </a:lnTo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bevel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</p:grpSp>
          <p:sp>
            <p:nvSpPr>
              <p:cNvPr id="41" name="Freeform 116"/>
              <p:cNvSpPr>
                <a:spLocks noChangeArrowheads="1"/>
              </p:cNvSpPr>
              <p:nvPr/>
            </p:nvSpPr>
            <p:spPr bwMode="auto">
              <a:xfrm>
                <a:off x="15167722" y="7085367"/>
                <a:ext cx="532736" cy="553830"/>
              </a:xfrm>
              <a:custGeom>
                <a:avLst/>
                <a:gdLst>
                  <a:gd name="T0" fmla="*/ 573276611 w 445"/>
                  <a:gd name="T1" fmla="*/ 228489639 h 462"/>
                  <a:gd name="T2" fmla="*/ 573276611 w 445"/>
                  <a:gd name="T3" fmla="*/ 228489639 h 462"/>
                  <a:gd name="T4" fmla="*/ 381228276 w 445"/>
                  <a:gd name="T5" fmla="*/ 11496168 h 462"/>
                  <a:gd name="T6" fmla="*/ 51595182 w 445"/>
                  <a:gd name="T7" fmla="*/ 356386009 h 462"/>
                  <a:gd name="T8" fmla="*/ 12898197 w 445"/>
                  <a:gd name="T9" fmla="*/ 458415400 h 462"/>
                  <a:gd name="T10" fmla="*/ 116088562 w 445"/>
                  <a:gd name="T11" fmla="*/ 510149356 h 462"/>
                  <a:gd name="T12" fmla="*/ 140453153 w 445"/>
                  <a:gd name="T13" fmla="*/ 497215867 h 462"/>
                  <a:gd name="T14" fmla="*/ 192047138 w 445"/>
                  <a:gd name="T15" fmla="*/ 534579013 h 462"/>
                  <a:gd name="T16" fmla="*/ 229311123 w 445"/>
                  <a:gd name="T17" fmla="*/ 623676115 h 462"/>
                  <a:gd name="T18" fmla="*/ 268006911 w 445"/>
                  <a:gd name="T19" fmla="*/ 649541894 h 462"/>
                  <a:gd name="T20" fmla="*/ 343965488 w 445"/>
                  <a:gd name="T21" fmla="*/ 623676115 h 462"/>
                  <a:gd name="T22" fmla="*/ 356864882 w 445"/>
                  <a:gd name="T23" fmla="*/ 597809137 h 462"/>
                  <a:gd name="T24" fmla="*/ 331067291 w 445"/>
                  <a:gd name="T25" fmla="*/ 560445991 h 462"/>
                  <a:gd name="T26" fmla="*/ 292371503 w 445"/>
                  <a:gd name="T27" fmla="*/ 484282378 h 462"/>
                  <a:gd name="T28" fmla="*/ 331067291 w 445"/>
                  <a:gd name="T29" fmla="*/ 445483110 h 462"/>
                  <a:gd name="T30" fmla="*/ 597641202 w 445"/>
                  <a:gd name="T31" fmla="*/ 510149356 h 462"/>
                  <a:gd name="T32" fmla="*/ 573276611 w 445"/>
                  <a:gd name="T33" fmla="*/ 228489639 h 462"/>
                  <a:gd name="T34" fmla="*/ 558944217 w 445"/>
                  <a:gd name="T35" fmla="*/ 445483110 h 462"/>
                  <a:gd name="T36" fmla="*/ 558944217 w 445"/>
                  <a:gd name="T37" fmla="*/ 445483110 h 462"/>
                  <a:gd name="T38" fmla="*/ 432823458 w 445"/>
                  <a:gd name="T39" fmla="*/ 293155885 h 462"/>
                  <a:gd name="T40" fmla="*/ 407025867 w 445"/>
                  <a:gd name="T41" fmla="*/ 89097102 h 462"/>
                  <a:gd name="T42" fmla="*/ 521681429 w 445"/>
                  <a:gd name="T43" fmla="*/ 254356617 h 462"/>
                  <a:gd name="T44" fmla="*/ 558944217 w 445"/>
                  <a:gd name="T45" fmla="*/ 445483110 h 46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45" h="462">
                    <a:moveTo>
                      <a:pt x="400" y="159"/>
                    </a:moveTo>
                    <a:lnTo>
                      <a:pt x="400" y="159"/>
                    </a:lnTo>
                    <a:cubicBezTo>
                      <a:pt x="364" y="71"/>
                      <a:pt x="302" y="0"/>
                      <a:pt x="266" y="8"/>
                    </a:cubicBezTo>
                    <a:cubicBezTo>
                      <a:pt x="213" y="36"/>
                      <a:pt x="302" y="142"/>
                      <a:pt x="36" y="248"/>
                    </a:cubicBezTo>
                    <a:cubicBezTo>
                      <a:pt x="9" y="257"/>
                      <a:pt x="0" y="292"/>
                      <a:pt x="9" y="319"/>
                    </a:cubicBezTo>
                    <a:cubicBezTo>
                      <a:pt x="18" y="337"/>
                      <a:pt x="53" y="363"/>
                      <a:pt x="81" y="355"/>
                    </a:cubicBezTo>
                    <a:lnTo>
                      <a:pt x="98" y="346"/>
                    </a:lnTo>
                    <a:cubicBezTo>
                      <a:pt x="116" y="372"/>
                      <a:pt x="134" y="355"/>
                      <a:pt x="134" y="372"/>
                    </a:cubicBezTo>
                    <a:cubicBezTo>
                      <a:pt x="143" y="390"/>
                      <a:pt x="160" y="425"/>
                      <a:pt x="160" y="434"/>
                    </a:cubicBezTo>
                    <a:cubicBezTo>
                      <a:pt x="169" y="443"/>
                      <a:pt x="178" y="461"/>
                      <a:pt x="187" y="452"/>
                    </a:cubicBezTo>
                    <a:cubicBezTo>
                      <a:pt x="196" y="452"/>
                      <a:pt x="231" y="443"/>
                      <a:pt x="240" y="434"/>
                    </a:cubicBezTo>
                    <a:cubicBezTo>
                      <a:pt x="257" y="434"/>
                      <a:pt x="257" y="425"/>
                      <a:pt x="249" y="416"/>
                    </a:cubicBezTo>
                    <a:cubicBezTo>
                      <a:pt x="249" y="408"/>
                      <a:pt x="231" y="399"/>
                      <a:pt x="231" y="390"/>
                    </a:cubicBezTo>
                    <a:cubicBezTo>
                      <a:pt x="222" y="381"/>
                      <a:pt x="213" y="346"/>
                      <a:pt x="204" y="337"/>
                    </a:cubicBezTo>
                    <a:cubicBezTo>
                      <a:pt x="196" y="328"/>
                      <a:pt x="213" y="310"/>
                      <a:pt x="231" y="310"/>
                    </a:cubicBezTo>
                    <a:cubicBezTo>
                      <a:pt x="355" y="302"/>
                      <a:pt x="373" y="372"/>
                      <a:pt x="417" y="355"/>
                    </a:cubicBezTo>
                    <a:cubicBezTo>
                      <a:pt x="444" y="346"/>
                      <a:pt x="444" y="248"/>
                      <a:pt x="400" y="159"/>
                    </a:cubicBezTo>
                    <a:close/>
                    <a:moveTo>
                      <a:pt x="390" y="310"/>
                    </a:moveTo>
                    <a:lnTo>
                      <a:pt x="390" y="310"/>
                    </a:lnTo>
                    <a:cubicBezTo>
                      <a:pt x="381" y="310"/>
                      <a:pt x="328" y="275"/>
                      <a:pt x="302" y="204"/>
                    </a:cubicBezTo>
                    <a:cubicBezTo>
                      <a:pt x="275" y="133"/>
                      <a:pt x="275" y="62"/>
                      <a:pt x="284" y="62"/>
                    </a:cubicBezTo>
                    <a:cubicBezTo>
                      <a:pt x="293" y="62"/>
                      <a:pt x="337" y="106"/>
                      <a:pt x="364" y="177"/>
                    </a:cubicBezTo>
                    <a:cubicBezTo>
                      <a:pt x="400" y="248"/>
                      <a:pt x="390" y="302"/>
                      <a:pt x="390" y="3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29" name="Group 499"/>
            <p:cNvGrpSpPr>
              <a:grpSpLocks/>
            </p:cNvGrpSpPr>
            <p:nvPr/>
          </p:nvGrpSpPr>
          <p:grpSpPr bwMode="auto">
            <a:xfrm>
              <a:off x="8056563" y="3217863"/>
              <a:ext cx="151607" cy="152400"/>
              <a:chOff x="8571240" y="5550087"/>
              <a:chExt cx="304072" cy="303870"/>
            </a:xfrm>
          </p:grpSpPr>
          <p:sp>
            <p:nvSpPr>
              <p:cNvPr id="36" name="Freeform 324"/>
              <p:cNvSpPr>
                <a:spLocks noChangeArrowheads="1"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 dirty="0">
                  <a:latin typeface="Lato Light"/>
                </a:endParaRPr>
              </a:p>
            </p:txBody>
          </p:sp>
          <p:grpSp>
            <p:nvGrpSpPr>
              <p:cNvPr id="37" name="Group 501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38" name="Freeform 325"/>
                <p:cNvSpPr>
                  <a:spLocks noChangeArrowheads="1"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  <p:sp>
              <p:nvSpPr>
                <p:cNvPr id="39" name="Freeform 326"/>
                <p:cNvSpPr>
                  <a:spLocks noChangeArrowheads="1"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defTabSz="914217">
                    <a:defRPr/>
                  </a:pPr>
                  <a:endParaRPr lang="en-US" sz="900" dirty="0">
                    <a:latin typeface="Lato Light"/>
                  </a:endParaRPr>
                </a:p>
              </p:txBody>
            </p:sp>
          </p:grpSp>
        </p:grpSp>
        <p:grpSp>
          <p:nvGrpSpPr>
            <p:cNvPr id="30" name="Group 4"/>
            <p:cNvGrpSpPr>
              <a:grpSpLocks/>
            </p:cNvGrpSpPr>
            <p:nvPr/>
          </p:nvGrpSpPr>
          <p:grpSpPr bwMode="auto">
            <a:xfrm>
              <a:off x="4791869" y="1483519"/>
              <a:ext cx="2615406" cy="3878263"/>
              <a:chOff x="9803424" y="2432248"/>
              <a:chExt cx="4790308" cy="7756859"/>
            </a:xfrm>
          </p:grpSpPr>
          <p:sp>
            <p:nvSpPr>
              <p:cNvPr id="31" name="Freeform 224"/>
              <p:cNvSpPr>
                <a:spLocks noChangeArrowheads="1"/>
              </p:cNvSpPr>
              <p:nvPr/>
            </p:nvSpPr>
            <p:spPr bwMode="auto">
              <a:xfrm>
                <a:off x="9803424" y="7160533"/>
                <a:ext cx="1022841" cy="3028574"/>
              </a:xfrm>
              <a:custGeom>
                <a:avLst/>
                <a:gdLst>
                  <a:gd name="T0" fmla="*/ 2147483647 w 309"/>
                  <a:gd name="T1" fmla="*/ 2147483647 h 908"/>
                  <a:gd name="T2" fmla="*/ 2147483647 w 309"/>
                  <a:gd name="T3" fmla="*/ 2147483647 h 908"/>
                  <a:gd name="T4" fmla="*/ 2147483647 w 309"/>
                  <a:gd name="T5" fmla="*/ 1958019787 h 908"/>
                  <a:gd name="T6" fmla="*/ 975191174 w 309"/>
                  <a:gd name="T7" fmla="*/ 1958019787 h 908"/>
                  <a:gd name="T8" fmla="*/ 328715940 w 309"/>
                  <a:gd name="T9" fmla="*/ 2147483647 h 908"/>
                  <a:gd name="T10" fmla="*/ 0 w 309"/>
                  <a:gd name="T11" fmla="*/ 2147483647 h 908"/>
                  <a:gd name="T12" fmla="*/ 0 w 309"/>
                  <a:gd name="T13" fmla="*/ 2147483647 h 908"/>
                  <a:gd name="T14" fmla="*/ 295842691 w 309"/>
                  <a:gd name="T15" fmla="*/ 2147483647 h 908"/>
                  <a:gd name="T16" fmla="*/ 569775400 w 309"/>
                  <a:gd name="T17" fmla="*/ 2147483647 h 908"/>
                  <a:gd name="T18" fmla="*/ 569775400 w 309"/>
                  <a:gd name="T19" fmla="*/ 2147483647 h 908"/>
                  <a:gd name="T20" fmla="*/ 712218422 w 309"/>
                  <a:gd name="T21" fmla="*/ 2147483647 h 908"/>
                  <a:gd name="T22" fmla="*/ 777961610 w 309"/>
                  <a:gd name="T23" fmla="*/ 2147483647 h 908"/>
                  <a:gd name="T24" fmla="*/ 777961610 w 309"/>
                  <a:gd name="T25" fmla="*/ 2147483647 h 908"/>
                  <a:gd name="T26" fmla="*/ 1128590843 w 309"/>
                  <a:gd name="T27" fmla="*/ 2147483647 h 908"/>
                  <a:gd name="T28" fmla="*/ 1479220076 w 309"/>
                  <a:gd name="T29" fmla="*/ 2147483647 h 908"/>
                  <a:gd name="T30" fmla="*/ 1479220076 w 309"/>
                  <a:gd name="T31" fmla="*/ 2147483647 h 908"/>
                  <a:gd name="T32" fmla="*/ 1895595807 w 309"/>
                  <a:gd name="T33" fmla="*/ 2147483647 h 908"/>
                  <a:gd name="T34" fmla="*/ 1895595807 w 309"/>
                  <a:gd name="T35" fmla="*/ 2147483647 h 908"/>
                  <a:gd name="T36" fmla="*/ 2147483647 w 309"/>
                  <a:gd name="T37" fmla="*/ 2147483647 h 908"/>
                  <a:gd name="T38" fmla="*/ 2147483647 w 309"/>
                  <a:gd name="T39" fmla="*/ 2147483647 h 908"/>
                  <a:gd name="T40" fmla="*/ 2147483647 w 309"/>
                  <a:gd name="T41" fmla="*/ 2147483647 h 908"/>
                  <a:gd name="T42" fmla="*/ 2147483647 w 309"/>
                  <a:gd name="T43" fmla="*/ 2147483647 h 908"/>
                  <a:gd name="T44" fmla="*/ 2147483647 w 309"/>
                  <a:gd name="T45" fmla="*/ 2147483647 h 908"/>
                  <a:gd name="T46" fmla="*/ 2147483647 w 309"/>
                  <a:gd name="T47" fmla="*/ 2147483647 h 908"/>
                  <a:gd name="T48" fmla="*/ 2147483647 w 309"/>
                  <a:gd name="T49" fmla="*/ 2147483647 h 908"/>
                  <a:gd name="T50" fmla="*/ 2147483647 w 309"/>
                  <a:gd name="T51" fmla="*/ 2147483647 h 908"/>
                  <a:gd name="T52" fmla="*/ 2147483647 w 309"/>
                  <a:gd name="T53" fmla="*/ 2147483647 h 908"/>
                  <a:gd name="T54" fmla="*/ 2147483647 w 309"/>
                  <a:gd name="T55" fmla="*/ 2147483647 h 908"/>
                  <a:gd name="T56" fmla="*/ 1698366242 w 309"/>
                  <a:gd name="T57" fmla="*/ 1635393270 h 908"/>
                  <a:gd name="T58" fmla="*/ 1698366242 w 309"/>
                  <a:gd name="T59" fmla="*/ 1635393270 h 908"/>
                  <a:gd name="T60" fmla="*/ 2147483647 w 309"/>
                  <a:gd name="T61" fmla="*/ 812134799 h 908"/>
                  <a:gd name="T62" fmla="*/ 1698366242 w 309"/>
                  <a:gd name="T63" fmla="*/ 0 h 908"/>
                  <a:gd name="T64" fmla="*/ 975191174 w 309"/>
                  <a:gd name="T65" fmla="*/ 812134799 h 908"/>
                  <a:gd name="T66" fmla="*/ 1698366242 w 309"/>
                  <a:gd name="T67" fmla="*/ 1635393270 h 90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309" h="908">
                    <a:moveTo>
                      <a:pt x="279" y="201"/>
                    </a:moveTo>
                    <a:lnTo>
                      <a:pt x="279" y="201"/>
                    </a:lnTo>
                    <a:cubicBezTo>
                      <a:pt x="254" y="176"/>
                      <a:pt x="225" y="176"/>
                      <a:pt x="217" y="176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84" y="176"/>
                      <a:pt x="54" y="176"/>
                      <a:pt x="30" y="201"/>
                    </a:cubicBezTo>
                    <a:cubicBezTo>
                      <a:pt x="11" y="217"/>
                      <a:pt x="0" y="244"/>
                      <a:pt x="0" y="276"/>
                    </a:cubicBezTo>
                    <a:cubicBezTo>
                      <a:pt x="0" y="487"/>
                      <a:pt x="0" y="487"/>
                      <a:pt x="0" y="487"/>
                    </a:cubicBezTo>
                    <a:cubicBezTo>
                      <a:pt x="0" y="501"/>
                      <a:pt x="11" y="515"/>
                      <a:pt x="27" y="515"/>
                    </a:cubicBezTo>
                    <a:cubicBezTo>
                      <a:pt x="41" y="515"/>
                      <a:pt x="52" y="501"/>
                      <a:pt x="52" y="487"/>
                    </a:cubicBezTo>
                    <a:cubicBezTo>
                      <a:pt x="52" y="276"/>
                      <a:pt x="52" y="276"/>
                      <a:pt x="52" y="276"/>
                    </a:cubicBezTo>
                    <a:cubicBezTo>
                      <a:pt x="52" y="258"/>
                      <a:pt x="57" y="246"/>
                      <a:pt x="65" y="239"/>
                    </a:cubicBezTo>
                    <a:cubicBezTo>
                      <a:pt x="67" y="236"/>
                      <a:pt x="67" y="233"/>
                      <a:pt x="71" y="233"/>
                    </a:cubicBezTo>
                    <a:cubicBezTo>
                      <a:pt x="71" y="874"/>
                      <a:pt x="71" y="874"/>
                      <a:pt x="71" y="874"/>
                    </a:cubicBezTo>
                    <a:cubicBezTo>
                      <a:pt x="71" y="893"/>
                      <a:pt x="87" y="907"/>
                      <a:pt x="103" y="907"/>
                    </a:cubicBezTo>
                    <a:cubicBezTo>
                      <a:pt x="122" y="907"/>
                      <a:pt x="135" y="893"/>
                      <a:pt x="135" y="874"/>
                    </a:cubicBezTo>
                    <a:cubicBezTo>
                      <a:pt x="135" y="558"/>
                      <a:pt x="135" y="558"/>
                      <a:pt x="135" y="558"/>
                    </a:cubicBezTo>
                    <a:cubicBezTo>
                      <a:pt x="173" y="558"/>
                      <a:pt x="173" y="558"/>
                      <a:pt x="173" y="558"/>
                    </a:cubicBezTo>
                    <a:cubicBezTo>
                      <a:pt x="173" y="874"/>
                      <a:pt x="173" y="874"/>
                      <a:pt x="173" y="874"/>
                    </a:cubicBezTo>
                    <a:cubicBezTo>
                      <a:pt x="173" y="893"/>
                      <a:pt x="187" y="907"/>
                      <a:pt x="206" y="907"/>
                    </a:cubicBezTo>
                    <a:cubicBezTo>
                      <a:pt x="222" y="907"/>
                      <a:pt x="238" y="893"/>
                      <a:pt x="238" y="874"/>
                    </a:cubicBezTo>
                    <a:cubicBezTo>
                      <a:pt x="238" y="233"/>
                      <a:pt x="238" y="233"/>
                      <a:pt x="238" y="233"/>
                    </a:cubicBezTo>
                    <a:cubicBezTo>
                      <a:pt x="238" y="233"/>
                      <a:pt x="241" y="236"/>
                      <a:pt x="244" y="236"/>
                    </a:cubicBezTo>
                    <a:cubicBezTo>
                      <a:pt x="252" y="244"/>
                      <a:pt x="254" y="258"/>
                      <a:pt x="254" y="276"/>
                    </a:cubicBezTo>
                    <a:cubicBezTo>
                      <a:pt x="254" y="487"/>
                      <a:pt x="254" y="487"/>
                      <a:pt x="254" y="487"/>
                    </a:cubicBezTo>
                    <a:cubicBezTo>
                      <a:pt x="254" y="501"/>
                      <a:pt x="268" y="515"/>
                      <a:pt x="281" y="515"/>
                    </a:cubicBezTo>
                    <a:cubicBezTo>
                      <a:pt x="295" y="515"/>
                      <a:pt x="308" y="501"/>
                      <a:pt x="308" y="487"/>
                    </a:cubicBezTo>
                    <a:cubicBezTo>
                      <a:pt x="308" y="276"/>
                      <a:pt x="308" y="276"/>
                      <a:pt x="308" y="276"/>
                    </a:cubicBezTo>
                    <a:cubicBezTo>
                      <a:pt x="308" y="244"/>
                      <a:pt x="298" y="217"/>
                      <a:pt x="279" y="201"/>
                    </a:cubicBezTo>
                    <a:close/>
                    <a:moveTo>
                      <a:pt x="155" y="147"/>
                    </a:moveTo>
                    <a:lnTo>
                      <a:pt x="155" y="147"/>
                    </a:lnTo>
                    <a:cubicBezTo>
                      <a:pt x="190" y="147"/>
                      <a:pt x="219" y="114"/>
                      <a:pt x="219" y="73"/>
                    </a:cubicBezTo>
                    <a:cubicBezTo>
                      <a:pt x="219" y="33"/>
                      <a:pt x="190" y="0"/>
                      <a:pt x="155" y="0"/>
                    </a:cubicBezTo>
                    <a:cubicBezTo>
                      <a:pt x="119" y="0"/>
                      <a:pt x="89" y="33"/>
                      <a:pt x="89" y="73"/>
                    </a:cubicBezTo>
                    <a:cubicBezTo>
                      <a:pt x="89" y="114"/>
                      <a:pt x="119" y="147"/>
                      <a:pt x="155" y="14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121885" tIns="60943" rIns="121885" bIns="60943" anchor="ctr"/>
              <a:lstStyle/>
              <a:p>
                <a:endParaRPr lang="zh-CN" altLang="en-US" sz="900"/>
              </a:p>
            </p:txBody>
          </p:sp>
          <p:sp>
            <p:nvSpPr>
              <p:cNvPr id="32" name="Freeform 225"/>
              <p:cNvSpPr>
                <a:spLocks noChangeArrowheads="1"/>
              </p:cNvSpPr>
              <p:nvPr/>
            </p:nvSpPr>
            <p:spPr bwMode="auto">
              <a:xfrm>
                <a:off x="11678630" y="7160533"/>
                <a:ext cx="1022841" cy="3028574"/>
              </a:xfrm>
              <a:custGeom>
                <a:avLst/>
                <a:gdLst>
                  <a:gd name="T0" fmla="*/ 2147483647 w 310"/>
                  <a:gd name="T1" fmla="*/ 2147483647 h 908"/>
                  <a:gd name="T2" fmla="*/ 2147483647 w 310"/>
                  <a:gd name="T3" fmla="*/ 2147483647 h 908"/>
                  <a:gd name="T4" fmla="*/ 2147483647 w 310"/>
                  <a:gd name="T5" fmla="*/ 1958019787 h 908"/>
                  <a:gd name="T6" fmla="*/ 968907584 w 310"/>
                  <a:gd name="T7" fmla="*/ 1958019787 h 908"/>
                  <a:gd name="T8" fmla="*/ 326599730 w 310"/>
                  <a:gd name="T9" fmla="*/ 2147483647 h 908"/>
                  <a:gd name="T10" fmla="*/ 0 w 310"/>
                  <a:gd name="T11" fmla="*/ 2147483647 h 908"/>
                  <a:gd name="T12" fmla="*/ 0 w 310"/>
                  <a:gd name="T13" fmla="*/ 2147483647 h 908"/>
                  <a:gd name="T14" fmla="*/ 293938108 w 310"/>
                  <a:gd name="T15" fmla="*/ 2147483647 h 908"/>
                  <a:gd name="T16" fmla="*/ 566102900 w 310"/>
                  <a:gd name="T17" fmla="*/ 2147483647 h 908"/>
                  <a:gd name="T18" fmla="*/ 566102900 w 310"/>
                  <a:gd name="T19" fmla="*/ 2147483647 h 908"/>
                  <a:gd name="T20" fmla="*/ 707631099 w 310"/>
                  <a:gd name="T21" fmla="*/ 2147483647 h 908"/>
                  <a:gd name="T22" fmla="*/ 762062738 w 310"/>
                  <a:gd name="T23" fmla="*/ 2147483647 h 908"/>
                  <a:gd name="T24" fmla="*/ 762062738 w 310"/>
                  <a:gd name="T25" fmla="*/ 2147483647 h 908"/>
                  <a:gd name="T26" fmla="*/ 1121320791 w 310"/>
                  <a:gd name="T27" fmla="*/ 2147483647 h 908"/>
                  <a:gd name="T28" fmla="*/ 1480578845 w 310"/>
                  <a:gd name="T29" fmla="*/ 2147483647 h 908"/>
                  <a:gd name="T30" fmla="*/ 1480578845 w 310"/>
                  <a:gd name="T31" fmla="*/ 2147483647 h 908"/>
                  <a:gd name="T32" fmla="*/ 1883383529 w 310"/>
                  <a:gd name="T33" fmla="*/ 2147483647 h 908"/>
                  <a:gd name="T34" fmla="*/ 1883383529 w 310"/>
                  <a:gd name="T35" fmla="*/ 2147483647 h 908"/>
                  <a:gd name="T36" fmla="*/ 2147483647 w 310"/>
                  <a:gd name="T37" fmla="*/ 2147483647 h 908"/>
                  <a:gd name="T38" fmla="*/ 2147483647 w 310"/>
                  <a:gd name="T39" fmla="*/ 2147483647 h 908"/>
                  <a:gd name="T40" fmla="*/ 2147483647 w 310"/>
                  <a:gd name="T41" fmla="*/ 2147483647 h 908"/>
                  <a:gd name="T42" fmla="*/ 2147483647 w 310"/>
                  <a:gd name="T43" fmla="*/ 2147483647 h 908"/>
                  <a:gd name="T44" fmla="*/ 2147483647 w 310"/>
                  <a:gd name="T45" fmla="*/ 2147483647 h 908"/>
                  <a:gd name="T46" fmla="*/ 2147483647 w 310"/>
                  <a:gd name="T47" fmla="*/ 2147483647 h 908"/>
                  <a:gd name="T48" fmla="*/ 2147483647 w 310"/>
                  <a:gd name="T49" fmla="*/ 2147483647 h 908"/>
                  <a:gd name="T50" fmla="*/ 2147483647 w 310"/>
                  <a:gd name="T51" fmla="*/ 2147483647 h 908"/>
                  <a:gd name="T52" fmla="*/ 2147483647 w 310"/>
                  <a:gd name="T53" fmla="*/ 2147483647 h 908"/>
                  <a:gd name="T54" fmla="*/ 2147483647 w 310"/>
                  <a:gd name="T55" fmla="*/ 2147483647 h 908"/>
                  <a:gd name="T56" fmla="*/ 1676538683 w 310"/>
                  <a:gd name="T57" fmla="*/ 1635393270 h 908"/>
                  <a:gd name="T58" fmla="*/ 1676538683 w 310"/>
                  <a:gd name="T59" fmla="*/ 1635393270 h 908"/>
                  <a:gd name="T60" fmla="*/ 2147483647 w 310"/>
                  <a:gd name="T61" fmla="*/ 812134799 h 908"/>
                  <a:gd name="T62" fmla="*/ 1676538683 w 310"/>
                  <a:gd name="T63" fmla="*/ 0 h 908"/>
                  <a:gd name="T64" fmla="*/ 968907584 w 310"/>
                  <a:gd name="T65" fmla="*/ 812134799 h 908"/>
                  <a:gd name="T66" fmla="*/ 1676538683 w 310"/>
                  <a:gd name="T67" fmla="*/ 1635393270 h 90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310" h="908">
                    <a:moveTo>
                      <a:pt x="279" y="201"/>
                    </a:moveTo>
                    <a:lnTo>
                      <a:pt x="279" y="201"/>
                    </a:lnTo>
                    <a:cubicBezTo>
                      <a:pt x="255" y="176"/>
                      <a:pt x="225" y="176"/>
                      <a:pt x="217" y="176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84" y="176"/>
                      <a:pt x="54" y="176"/>
                      <a:pt x="30" y="201"/>
                    </a:cubicBezTo>
                    <a:cubicBezTo>
                      <a:pt x="11" y="217"/>
                      <a:pt x="0" y="244"/>
                      <a:pt x="0" y="276"/>
                    </a:cubicBezTo>
                    <a:cubicBezTo>
                      <a:pt x="0" y="487"/>
                      <a:pt x="0" y="487"/>
                      <a:pt x="0" y="487"/>
                    </a:cubicBezTo>
                    <a:cubicBezTo>
                      <a:pt x="0" y="501"/>
                      <a:pt x="11" y="515"/>
                      <a:pt x="27" y="515"/>
                    </a:cubicBezTo>
                    <a:cubicBezTo>
                      <a:pt x="41" y="515"/>
                      <a:pt x="52" y="501"/>
                      <a:pt x="52" y="487"/>
                    </a:cubicBezTo>
                    <a:cubicBezTo>
                      <a:pt x="52" y="276"/>
                      <a:pt x="52" y="276"/>
                      <a:pt x="52" y="276"/>
                    </a:cubicBezTo>
                    <a:cubicBezTo>
                      <a:pt x="52" y="258"/>
                      <a:pt x="57" y="246"/>
                      <a:pt x="65" y="239"/>
                    </a:cubicBezTo>
                    <a:cubicBezTo>
                      <a:pt x="68" y="236"/>
                      <a:pt x="68" y="233"/>
                      <a:pt x="70" y="233"/>
                    </a:cubicBezTo>
                    <a:cubicBezTo>
                      <a:pt x="70" y="874"/>
                      <a:pt x="70" y="874"/>
                      <a:pt x="70" y="874"/>
                    </a:cubicBezTo>
                    <a:cubicBezTo>
                      <a:pt x="70" y="893"/>
                      <a:pt x="87" y="907"/>
                      <a:pt x="103" y="907"/>
                    </a:cubicBezTo>
                    <a:cubicBezTo>
                      <a:pt x="122" y="907"/>
                      <a:pt x="136" y="893"/>
                      <a:pt x="136" y="874"/>
                    </a:cubicBezTo>
                    <a:cubicBezTo>
                      <a:pt x="136" y="558"/>
                      <a:pt x="136" y="558"/>
                      <a:pt x="136" y="558"/>
                    </a:cubicBezTo>
                    <a:cubicBezTo>
                      <a:pt x="173" y="558"/>
                      <a:pt x="173" y="558"/>
                      <a:pt x="173" y="558"/>
                    </a:cubicBezTo>
                    <a:cubicBezTo>
                      <a:pt x="173" y="874"/>
                      <a:pt x="173" y="874"/>
                      <a:pt x="173" y="874"/>
                    </a:cubicBezTo>
                    <a:cubicBezTo>
                      <a:pt x="173" y="893"/>
                      <a:pt x="187" y="907"/>
                      <a:pt x="206" y="907"/>
                    </a:cubicBezTo>
                    <a:cubicBezTo>
                      <a:pt x="222" y="907"/>
                      <a:pt x="238" y="893"/>
                      <a:pt x="238" y="874"/>
                    </a:cubicBezTo>
                    <a:cubicBezTo>
                      <a:pt x="238" y="233"/>
                      <a:pt x="238" y="233"/>
                      <a:pt x="238" y="233"/>
                    </a:cubicBezTo>
                    <a:cubicBezTo>
                      <a:pt x="238" y="233"/>
                      <a:pt x="241" y="236"/>
                      <a:pt x="244" y="236"/>
                    </a:cubicBezTo>
                    <a:cubicBezTo>
                      <a:pt x="252" y="244"/>
                      <a:pt x="255" y="258"/>
                      <a:pt x="255" y="276"/>
                    </a:cubicBezTo>
                    <a:cubicBezTo>
                      <a:pt x="255" y="487"/>
                      <a:pt x="255" y="487"/>
                      <a:pt x="255" y="487"/>
                    </a:cubicBezTo>
                    <a:cubicBezTo>
                      <a:pt x="255" y="501"/>
                      <a:pt x="268" y="515"/>
                      <a:pt x="282" y="515"/>
                    </a:cubicBezTo>
                    <a:cubicBezTo>
                      <a:pt x="295" y="515"/>
                      <a:pt x="309" y="501"/>
                      <a:pt x="309" y="487"/>
                    </a:cubicBezTo>
                    <a:cubicBezTo>
                      <a:pt x="309" y="276"/>
                      <a:pt x="309" y="276"/>
                      <a:pt x="309" y="276"/>
                    </a:cubicBezTo>
                    <a:cubicBezTo>
                      <a:pt x="309" y="244"/>
                      <a:pt x="298" y="217"/>
                      <a:pt x="279" y="201"/>
                    </a:cubicBezTo>
                    <a:close/>
                    <a:moveTo>
                      <a:pt x="154" y="147"/>
                    </a:moveTo>
                    <a:lnTo>
                      <a:pt x="154" y="147"/>
                    </a:lnTo>
                    <a:cubicBezTo>
                      <a:pt x="190" y="147"/>
                      <a:pt x="220" y="114"/>
                      <a:pt x="220" y="73"/>
                    </a:cubicBezTo>
                    <a:cubicBezTo>
                      <a:pt x="220" y="33"/>
                      <a:pt x="190" y="0"/>
                      <a:pt x="154" y="0"/>
                    </a:cubicBezTo>
                    <a:cubicBezTo>
                      <a:pt x="119" y="0"/>
                      <a:pt x="89" y="33"/>
                      <a:pt x="89" y="73"/>
                    </a:cubicBezTo>
                    <a:cubicBezTo>
                      <a:pt x="89" y="114"/>
                      <a:pt x="119" y="147"/>
                      <a:pt x="154" y="14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121885" tIns="60943" rIns="121885" bIns="60943" anchor="ctr"/>
              <a:lstStyle/>
              <a:p>
                <a:endParaRPr lang="zh-CN" altLang="en-US" sz="900"/>
              </a:p>
            </p:txBody>
          </p:sp>
          <p:sp>
            <p:nvSpPr>
              <p:cNvPr id="33" name="Freeform 226"/>
              <p:cNvSpPr>
                <a:spLocks noChangeArrowheads="1"/>
              </p:cNvSpPr>
              <p:nvPr/>
            </p:nvSpPr>
            <p:spPr bwMode="auto">
              <a:xfrm>
                <a:off x="11678630" y="2432248"/>
                <a:ext cx="1022841" cy="3028574"/>
              </a:xfrm>
              <a:custGeom>
                <a:avLst/>
                <a:gdLst>
                  <a:gd name="T0" fmla="*/ 2147483647 w 310"/>
                  <a:gd name="T1" fmla="*/ 2147483647 h 910"/>
                  <a:gd name="T2" fmla="*/ 2147483647 w 310"/>
                  <a:gd name="T3" fmla="*/ 2147483647 h 910"/>
                  <a:gd name="T4" fmla="*/ 2147483647 w 310"/>
                  <a:gd name="T5" fmla="*/ 1982650977 h 910"/>
                  <a:gd name="T6" fmla="*/ 968907584 w 310"/>
                  <a:gd name="T7" fmla="*/ 1982650977 h 910"/>
                  <a:gd name="T8" fmla="*/ 326599730 w 310"/>
                  <a:gd name="T9" fmla="*/ 2147483647 h 910"/>
                  <a:gd name="T10" fmla="*/ 0 w 310"/>
                  <a:gd name="T11" fmla="*/ 2147483647 h 910"/>
                  <a:gd name="T12" fmla="*/ 0 w 310"/>
                  <a:gd name="T13" fmla="*/ 2147483647 h 910"/>
                  <a:gd name="T14" fmla="*/ 293938108 w 310"/>
                  <a:gd name="T15" fmla="*/ 2147483647 h 910"/>
                  <a:gd name="T16" fmla="*/ 566102900 w 310"/>
                  <a:gd name="T17" fmla="*/ 2147483647 h 910"/>
                  <a:gd name="T18" fmla="*/ 566102900 w 310"/>
                  <a:gd name="T19" fmla="*/ 2147483647 h 910"/>
                  <a:gd name="T20" fmla="*/ 707631099 w 310"/>
                  <a:gd name="T21" fmla="*/ 2147483647 h 910"/>
                  <a:gd name="T22" fmla="*/ 762062738 w 310"/>
                  <a:gd name="T23" fmla="*/ 2147483647 h 910"/>
                  <a:gd name="T24" fmla="*/ 762062738 w 310"/>
                  <a:gd name="T25" fmla="*/ 2147483647 h 910"/>
                  <a:gd name="T26" fmla="*/ 1121320791 w 310"/>
                  <a:gd name="T27" fmla="*/ 2147483647 h 910"/>
                  <a:gd name="T28" fmla="*/ 1480578845 w 310"/>
                  <a:gd name="T29" fmla="*/ 2147483647 h 910"/>
                  <a:gd name="T30" fmla="*/ 1480578845 w 310"/>
                  <a:gd name="T31" fmla="*/ 2147483647 h 910"/>
                  <a:gd name="T32" fmla="*/ 1883383529 w 310"/>
                  <a:gd name="T33" fmla="*/ 2147483647 h 910"/>
                  <a:gd name="T34" fmla="*/ 1883383529 w 310"/>
                  <a:gd name="T35" fmla="*/ 2147483647 h 910"/>
                  <a:gd name="T36" fmla="*/ 2147483647 w 310"/>
                  <a:gd name="T37" fmla="*/ 2147483647 h 910"/>
                  <a:gd name="T38" fmla="*/ 2147483647 w 310"/>
                  <a:gd name="T39" fmla="*/ 2147483647 h 910"/>
                  <a:gd name="T40" fmla="*/ 2147483647 w 310"/>
                  <a:gd name="T41" fmla="*/ 2147483647 h 910"/>
                  <a:gd name="T42" fmla="*/ 2147483647 w 310"/>
                  <a:gd name="T43" fmla="*/ 2147483647 h 910"/>
                  <a:gd name="T44" fmla="*/ 2147483647 w 310"/>
                  <a:gd name="T45" fmla="*/ 2147483647 h 910"/>
                  <a:gd name="T46" fmla="*/ 2147483647 w 310"/>
                  <a:gd name="T47" fmla="*/ 2147483647 h 910"/>
                  <a:gd name="T48" fmla="*/ 2147483647 w 310"/>
                  <a:gd name="T49" fmla="*/ 2147483647 h 910"/>
                  <a:gd name="T50" fmla="*/ 2147483647 w 310"/>
                  <a:gd name="T51" fmla="*/ 2147483647 h 910"/>
                  <a:gd name="T52" fmla="*/ 2147483647 w 310"/>
                  <a:gd name="T53" fmla="*/ 2147483647 h 910"/>
                  <a:gd name="T54" fmla="*/ 2147483647 w 310"/>
                  <a:gd name="T55" fmla="*/ 2147483647 h 910"/>
                  <a:gd name="T56" fmla="*/ 1676538683 w 310"/>
                  <a:gd name="T57" fmla="*/ 1650363159 h 910"/>
                  <a:gd name="T58" fmla="*/ 1676538683 w 310"/>
                  <a:gd name="T59" fmla="*/ 1650363159 h 910"/>
                  <a:gd name="T60" fmla="*/ 2147483647 w 310"/>
                  <a:gd name="T61" fmla="*/ 808569352 h 910"/>
                  <a:gd name="T62" fmla="*/ 1676538683 w 310"/>
                  <a:gd name="T63" fmla="*/ 0 h 910"/>
                  <a:gd name="T64" fmla="*/ 968907584 w 310"/>
                  <a:gd name="T65" fmla="*/ 808569352 h 910"/>
                  <a:gd name="T66" fmla="*/ 1676538683 w 310"/>
                  <a:gd name="T67" fmla="*/ 1650363159 h 91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310" h="910">
                    <a:moveTo>
                      <a:pt x="279" y="203"/>
                    </a:moveTo>
                    <a:lnTo>
                      <a:pt x="279" y="203"/>
                    </a:lnTo>
                    <a:cubicBezTo>
                      <a:pt x="255" y="179"/>
                      <a:pt x="225" y="179"/>
                      <a:pt x="217" y="179"/>
                    </a:cubicBezTo>
                    <a:cubicBezTo>
                      <a:pt x="89" y="179"/>
                      <a:pt x="89" y="179"/>
                      <a:pt x="89" y="179"/>
                    </a:cubicBezTo>
                    <a:cubicBezTo>
                      <a:pt x="84" y="179"/>
                      <a:pt x="54" y="179"/>
                      <a:pt x="30" y="203"/>
                    </a:cubicBezTo>
                    <a:cubicBezTo>
                      <a:pt x="11" y="219"/>
                      <a:pt x="0" y="246"/>
                      <a:pt x="0" y="279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0" y="503"/>
                      <a:pt x="11" y="517"/>
                      <a:pt x="27" y="517"/>
                    </a:cubicBezTo>
                    <a:cubicBezTo>
                      <a:pt x="41" y="517"/>
                      <a:pt x="52" y="503"/>
                      <a:pt x="52" y="490"/>
                    </a:cubicBezTo>
                    <a:cubicBezTo>
                      <a:pt x="52" y="279"/>
                      <a:pt x="52" y="279"/>
                      <a:pt x="52" y="279"/>
                    </a:cubicBezTo>
                    <a:cubicBezTo>
                      <a:pt x="52" y="259"/>
                      <a:pt x="57" y="246"/>
                      <a:pt x="65" y="241"/>
                    </a:cubicBezTo>
                    <a:cubicBezTo>
                      <a:pt x="68" y="238"/>
                      <a:pt x="68" y="236"/>
                      <a:pt x="70" y="236"/>
                    </a:cubicBezTo>
                    <a:cubicBezTo>
                      <a:pt x="70" y="877"/>
                      <a:pt x="70" y="877"/>
                      <a:pt x="70" y="877"/>
                    </a:cubicBezTo>
                    <a:cubicBezTo>
                      <a:pt x="70" y="896"/>
                      <a:pt x="87" y="909"/>
                      <a:pt x="103" y="909"/>
                    </a:cubicBezTo>
                    <a:cubicBezTo>
                      <a:pt x="122" y="909"/>
                      <a:pt x="136" y="896"/>
                      <a:pt x="136" y="877"/>
                    </a:cubicBezTo>
                    <a:cubicBezTo>
                      <a:pt x="136" y="560"/>
                      <a:pt x="136" y="560"/>
                      <a:pt x="136" y="560"/>
                    </a:cubicBezTo>
                    <a:cubicBezTo>
                      <a:pt x="173" y="560"/>
                      <a:pt x="173" y="560"/>
                      <a:pt x="173" y="560"/>
                    </a:cubicBezTo>
                    <a:cubicBezTo>
                      <a:pt x="173" y="877"/>
                      <a:pt x="173" y="877"/>
                      <a:pt x="173" y="877"/>
                    </a:cubicBezTo>
                    <a:cubicBezTo>
                      <a:pt x="173" y="896"/>
                      <a:pt x="187" y="909"/>
                      <a:pt x="206" y="909"/>
                    </a:cubicBezTo>
                    <a:cubicBezTo>
                      <a:pt x="222" y="909"/>
                      <a:pt x="238" y="896"/>
                      <a:pt x="238" y="877"/>
                    </a:cubicBezTo>
                    <a:cubicBezTo>
                      <a:pt x="238" y="236"/>
                      <a:pt x="238" y="236"/>
                      <a:pt x="238" y="236"/>
                    </a:cubicBezTo>
                    <a:cubicBezTo>
                      <a:pt x="238" y="236"/>
                      <a:pt x="241" y="238"/>
                      <a:pt x="244" y="238"/>
                    </a:cubicBezTo>
                    <a:cubicBezTo>
                      <a:pt x="252" y="246"/>
                      <a:pt x="255" y="259"/>
                      <a:pt x="255" y="279"/>
                    </a:cubicBezTo>
                    <a:cubicBezTo>
                      <a:pt x="255" y="490"/>
                      <a:pt x="255" y="490"/>
                      <a:pt x="255" y="490"/>
                    </a:cubicBezTo>
                    <a:cubicBezTo>
                      <a:pt x="255" y="503"/>
                      <a:pt x="268" y="517"/>
                      <a:pt x="282" y="517"/>
                    </a:cubicBezTo>
                    <a:cubicBezTo>
                      <a:pt x="295" y="517"/>
                      <a:pt x="309" y="503"/>
                      <a:pt x="309" y="490"/>
                    </a:cubicBezTo>
                    <a:cubicBezTo>
                      <a:pt x="309" y="279"/>
                      <a:pt x="309" y="279"/>
                      <a:pt x="309" y="279"/>
                    </a:cubicBezTo>
                    <a:cubicBezTo>
                      <a:pt x="309" y="246"/>
                      <a:pt x="298" y="219"/>
                      <a:pt x="279" y="203"/>
                    </a:cubicBezTo>
                    <a:close/>
                    <a:moveTo>
                      <a:pt x="154" y="149"/>
                    </a:moveTo>
                    <a:lnTo>
                      <a:pt x="154" y="149"/>
                    </a:lnTo>
                    <a:cubicBezTo>
                      <a:pt x="190" y="149"/>
                      <a:pt x="220" y="113"/>
                      <a:pt x="220" y="73"/>
                    </a:cubicBezTo>
                    <a:cubicBezTo>
                      <a:pt x="220" y="35"/>
                      <a:pt x="190" y="0"/>
                      <a:pt x="154" y="0"/>
                    </a:cubicBezTo>
                    <a:cubicBezTo>
                      <a:pt x="119" y="0"/>
                      <a:pt x="89" y="35"/>
                      <a:pt x="89" y="73"/>
                    </a:cubicBezTo>
                    <a:cubicBezTo>
                      <a:pt x="89" y="113"/>
                      <a:pt x="119" y="149"/>
                      <a:pt x="154" y="1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121885" tIns="60943" rIns="121885" bIns="60943" anchor="ctr"/>
              <a:lstStyle/>
              <a:p>
                <a:endParaRPr lang="zh-CN" altLang="en-US" sz="900"/>
              </a:p>
            </p:txBody>
          </p:sp>
          <p:sp>
            <p:nvSpPr>
              <p:cNvPr id="34" name="Freeform 227"/>
              <p:cNvSpPr>
                <a:spLocks noChangeArrowheads="1"/>
              </p:cNvSpPr>
              <p:nvPr/>
            </p:nvSpPr>
            <p:spPr bwMode="auto">
              <a:xfrm>
                <a:off x="13570891" y="7160533"/>
                <a:ext cx="1022841" cy="3028574"/>
              </a:xfrm>
              <a:custGeom>
                <a:avLst/>
                <a:gdLst>
                  <a:gd name="T0" fmla="*/ 2147483647 w 309"/>
                  <a:gd name="T1" fmla="*/ 2147483647 h 908"/>
                  <a:gd name="T2" fmla="*/ 2147483647 w 309"/>
                  <a:gd name="T3" fmla="*/ 2147483647 h 908"/>
                  <a:gd name="T4" fmla="*/ 2147483647 w 309"/>
                  <a:gd name="T5" fmla="*/ 1958019787 h 908"/>
                  <a:gd name="T6" fmla="*/ 975191174 w 309"/>
                  <a:gd name="T7" fmla="*/ 1958019787 h 908"/>
                  <a:gd name="T8" fmla="*/ 317759294 w 309"/>
                  <a:gd name="T9" fmla="*/ 2147483647 h 908"/>
                  <a:gd name="T10" fmla="*/ 0 w 309"/>
                  <a:gd name="T11" fmla="*/ 2147483647 h 908"/>
                  <a:gd name="T12" fmla="*/ 0 w 309"/>
                  <a:gd name="T13" fmla="*/ 2147483647 h 908"/>
                  <a:gd name="T14" fmla="*/ 295842691 w 309"/>
                  <a:gd name="T15" fmla="*/ 2147483647 h 908"/>
                  <a:gd name="T16" fmla="*/ 558815443 w 309"/>
                  <a:gd name="T17" fmla="*/ 2147483647 h 908"/>
                  <a:gd name="T18" fmla="*/ 558815443 w 309"/>
                  <a:gd name="T19" fmla="*/ 2147483647 h 908"/>
                  <a:gd name="T20" fmla="*/ 701261776 w 309"/>
                  <a:gd name="T21" fmla="*/ 2147483647 h 908"/>
                  <a:gd name="T22" fmla="*/ 767004964 w 309"/>
                  <a:gd name="T23" fmla="*/ 2147483647 h 908"/>
                  <a:gd name="T24" fmla="*/ 767004964 w 309"/>
                  <a:gd name="T25" fmla="*/ 2147483647 h 908"/>
                  <a:gd name="T26" fmla="*/ 1117634196 w 309"/>
                  <a:gd name="T27" fmla="*/ 2147483647 h 908"/>
                  <a:gd name="T28" fmla="*/ 1479220076 w 309"/>
                  <a:gd name="T29" fmla="*/ 2147483647 h 908"/>
                  <a:gd name="T30" fmla="*/ 1479220076 w 309"/>
                  <a:gd name="T31" fmla="*/ 2147483647 h 908"/>
                  <a:gd name="T32" fmla="*/ 1895595807 w 309"/>
                  <a:gd name="T33" fmla="*/ 2147483647 h 908"/>
                  <a:gd name="T34" fmla="*/ 1895595807 w 309"/>
                  <a:gd name="T35" fmla="*/ 2147483647 h 908"/>
                  <a:gd name="T36" fmla="*/ 2147483647 w 309"/>
                  <a:gd name="T37" fmla="*/ 2147483647 h 908"/>
                  <a:gd name="T38" fmla="*/ 2147483647 w 309"/>
                  <a:gd name="T39" fmla="*/ 2147483647 h 908"/>
                  <a:gd name="T40" fmla="*/ 2147483647 w 309"/>
                  <a:gd name="T41" fmla="*/ 2147483647 h 908"/>
                  <a:gd name="T42" fmla="*/ 2147483647 w 309"/>
                  <a:gd name="T43" fmla="*/ 2147483647 h 908"/>
                  <a:gd name="T44" fmla="*/ 2147483647 w 309"/>
                  <a:gd name="T45" fmla="*/ 2147483647 h 908"/>
                  <a:gd name="T46" fmla="*/ 2147483647 w 309"/>
                  <a:gd name="T47" fmla="*/ 2147483647 h 908"/>
                  <a:gd name="T48" fmla="*/ 2147483647 w 309"/>
                  <a:gd name="T49" fmla="*/ 2147483647 h 908"/>
                  <a:gd name="T50" fmla="*/ 2147483647 w 309"/>
                  <a:gd name="T51" fmla="*/ 2147483647 h 908"/>
                  <a:gd name="T52" fmla="*/ 2147483647 w 309"/>
                  <a:gd name="T53" fmla="*/ 2147483647 h 908"/>
                  <a:gd name="T54" fmla="*/ 2147483647 w 309"/>
                  <a:gd name="T55" fmla="*/ 2147483647 h 908"/>
                  <a:gd name="T56" fmla="*/ 1676449640 w 309"/>
                  <a:gd name="T57" fmla="*/ 1635393270 h 908"/>
                  <a:gd name="T58" fmla="*/ 1676449640 w 309"/>
                  <a:gd name="T59" fmla="*/ 1635393270 h 908"/>
                  <a:gd name="T60" fmla="*/ 2147483647 w 309"/>
                  <a:gd name="T61" fmla="*/ 812134799 h 908"/>
                  <a:gd name="T62" fmla="*/ 1676449640 w 309"/>
                  <a:gd name="T63" fmla="*/ 0 h 908"/>
                  <a:gd name="T64" fmla="*/ 975191174 w 309"/>
                  <a:gd name="T65" fmla="*/ 812134799 h 908"/>
                  <a:gd name="T66" fmla="*/ 1676449640 w 309"/>
                  <a:gd name="T67" fmla="*/ 1635393270 h 90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309" h="908">
                    <a:moveTo>
                      <a:pt x="278" y="201"/>
                    </a:moveTo>
                    <a:lnTo>
                      <a:pt x="278" y="201"/>
                    </a:lnTo>
                    <a:cubicBezTo>
                      <a:pt x="254" y="176"/>
                      <a:pt x="224" y="176"/>
                      <a:pt x="216" y="176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83" y="176"/>
                      <a:pt x="54" y="176"/>
                      <a:pt x="29" y="201"/>
                    </a:cubicBezTo>
                    <a:cubicBezTo>
                      <a:pt x="10" y="217"/>
                      <a:pt x="0" y="244"/>
                      <a:pt x="0" y="276"/>
                    </a:cubicBezTo>
                    <a:cubicBezTo>
                      <a:pt x="0" y="487"/>
                      <a:pt x="0" y="487"/>
                      <a:pt x="0" y="487"/>
                    </a:cubicBezTo>
                    <a:cubicBezTo>
                      <a:pt x="0" y="501"/>
                      <a:pt x="10" y="515"/>
                      <a:pt x="27" y="515"/>
                    </a:cubicBezTo>
                    <a:cubicBezTo>
                      <a:pt x="40" y="515"/>
                      <a:pt x="51" y="501"/>
                      <a:pt x="51" y="487"/>
                    </a:cubicBezTo>
                    <a:cubicBezTo>
                      <a:pt x="51" y="276"/>
                      <a:pt x="51" y="276"/>
                      <a:pt x="51" y="276"/>
                    </a:cubicBezTo>
                    <a:cubicBezTo>
                      <a:pt x="51" y="258"/>
                      <a:pt x="56" y="246"/>
                      <a:pt x="64" y="239"/>
                    </a:cubicBezTo>
                    <a:cubicBezTo>
                      <a:pt x="67" y="236"/>
                      <a:pt x="67" y="233"/>
                      <a:pt x="70" y="233"/>
                    </a:cubicBezTo>
                    <a:cubicBezTo>
                      <a:pt x="70" y="874"/>
                      <a:pt x="70" y="874"/>
                      <a:pt x="70" y="874"/>
                    </a:cubicBezTo>
                    <a:cubicBezTo>
                      <a:pt x="70" y="893"/>
                      <a:pt x="86" y="907"/>
                      <a:pt x="102" y="907"/>
                    </a:cubicBezTo>
                    <a:cubicBezTo>
                      <a:pt x="121" y="907"/>
                      <a:pt x="135" y="893"/>
                      <a:pt x="135" y="874"/>
                    </a:cubicBezTo>
                    <a:cubicBezTo>
                      <a:pt x="135" y="558"/>
                      <a:pt x="135" y="558"/>
                      <a:pt x="135" y="558"/>
                    </a:cubicBezTo>
                    <a:cubicBezTo>
                      <a:pt x="173" y="558"/>
                      <a:pt x="173" y="558"/>
                      <a:pt x="173" y="558"/>
                    </a:cubicBezTo>
                    <a:cubicBezTo>
                      <a:pt x="173" y="874"/>
                      <a:pt x="173" y="874"/>
                      <a:pt x="173" y="874"/>
                    </a:cubicBezTo>
                    <a:cubicBezTo>
                      <a:pt x="173" y="893"/>
                      <a:pt x="186" y="907"/>
                      <a:pt x="205" y="907"/>
                    </a:cubicBezTo>
                    <a:cubicBezTo>
                      <a:pt x="221" y="907"/>
                      <a:pt x="237" y="893"/>
                      <a:pt x="237" y="874"/>
                    </a:cubicBezTo>
                    <a:cubicBezTo>
                      <a:pt x="237" y="233"/>
                      <a:pt x="237" y="233"/>
                      <a:pt x="237" y="233"/>
                    </a:cubicBezTo>
                    <a:cubicBezTo>
                      <a:pt x="237" y="233"/>
                      <a:pt x="240" y="236"/>
                      <a:pt x="243" y="236"/>
                    </a:cubicBezTo>
                    <a:cubicBezTo>
                      <a:pt x="251" y="244"/>
                      <a:pt x="254" y="258"/>
                      <a:pt x="254" y="276"/>
                    </a:cubicBezTo>
                    <a:cubicBezTo>
                      <a:pt x="254" y="487"/>
                      <a:pt x="254" y="487"/>
                      <a:pt x="254" y="487"/>
                    </a:cubicBezTo>
                    <a:cubicBezTo>
                      <a:pt x="254" y="501"/>
                      <a:pt x="267" y="515"/>
                      <a:pt x="281" y="515"/>
                    </a:cubicBezTo>
                    <a:cubicBezTo>
                      <a:pt x="294" y="515"/>
                      <a:pt x="308" y="501"/>
                      <a:pt x="308" y="487"/>
                    </a:cubicBezTo>
                    <a:cubicBezTo>
                      <a:pt x="308" y="276"/>
                      <a:pt x="308" y="276"/>
                      <a:pt x="308" y="276"/>
                    </a:cubicBezTo>
                    <a:cubicBezTo>
                      <a:pt x="308" y="244"/>
                      <a:pt x="297" y="217"/>
                      <a:pt x="278" y="201"/>
                    </a:cubicBezTo>
                    <a:close/>
                    <a:moveTo>
                      <a:pt x="153" y="147"/>
                    </a:moveTo>
                    <a:lnTo>
                      <a:pt x="153" y="147"/>
                    </a:lnTo>
                    <a:cubicBezTo>
                      <a:pt x="189" y="147"/>
                      <a:pt x="219" y="114"/>
                      <a:pt x="219" y="73"/>
                    </a:cubicBezTo>
                    <a:cubicBezTo>
                      <a:pt x="219" y="33"/>
                      <a:pt x="189" y="0"/>
                      <a:pt x="153" y="0"/>
                    </a:cubicBezTo>
                    <a:cubicBezTo>
                      <a:pt x="118" y="0"/>
                      <a:pt x="89" y="33"/>
                      <a:pt x="89" y="73"/>
                    </a:cubicBezTo>
                    <a:cubicBezTo>
                      <a:pt x="89" y="114"/>
                      <a:pt x="118" y="147"/>
                      <a:pt x="153" y="14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121885" tIns="60943" rIns="121885" bIns="60943" anchor="ctr"/>
              <a:lstStyle/>
              <a:p>
                <a:endParaRPr lang="zh-CN" altLang="en-US" sz="900"/>
              </a:p>
            </p:txBody>
          </p:sp>
          <p:sp>
            <p:nvSpPr>
              <p:cNvPr id="35" name="Freeform 228"/>
              <p:cNvSpPr>
                <a:spLocks noChangeArrowheads="1"/>
              </p:cNvSpPr>
              <p:nvPr/>
            </p:nvSpPr>
            <p:spPr bwMode="auto">
              <a:xfrm>
                <a:off x="10263713" y="5800762"/>
                <a:ext cx="3852699" cy="942572"/>
              </a:xfrm>
              <a:custGeom>
                <a:avLst/>
                <a:gdLst>
                  <a:gd name="T0" fmla="*/ 2147483647 w 1040"/>
                  <a:gd name="T1" fmla="*/ 2147483647 h 315"/>
                  <a:gd name="T2" fmla="*/ 2147483647 w 1040"/>
                  <a:gd name="T3" fmla="*/ 2147483647 h 315"/>
                  <a:gd name="T4" fmla="*/ 2147483647 w 1040"/>
                  <a:gd name="T5" fmla="*/ 2147483647 h 315"/>
                  <a:gd name="T6" fmla="*/ 2147483647 w 1040"/>
                  <a:gd name="T7" fmla="*/ 1235625116 h 315"/>
                  <a:gd name="T8" fmla="*/ 2147483647 w 1040"/>
                  <a:gd name="T9" fmla="*/ 1235625116 h 315"/>
                  <a:gd name="T10" fmla="*/ 2147483647 w 1040"/>
                  <a:gd name="T11" fmla="*/ 295476872 h 315"/>
                  <a:gd name="T12" fmla="*/ 2147483647 w 1040"/>
                  <a:gd name="T13" fmla="*/ 170123773 h 315"/>
                  <a:gd name="T14" fmla="*/ 2147483647 w 1040"/>
                  <a:gd name="T15" fmla="*/ 0 h 315"/>
                  <a:gd name="T16" fmla="*/ 2147483647 w 1040"/>
                  <a:gd name="T17" fmla="*/ 170123773 h 315"/>
                  <a:gd name="T18" fmla="*/ 2147483647 w 1040"/>
                  <a:gd name="T19" fmla="*/ 295476872 h 315"/>
                  <a:gd name="T20" fmla="*/ 2147483647 w 1040"/>
                  <a:gd name="T21" fmla="*/ 1235625116 h 315"/>
                  <a:gd name="T22" fmla="*/ 1742879528 w 1040"/>
                  <a:gd name="T23" fmla="*/ 1235625116 h 315"/>
                  <a:gd name="T24" fmla="*/ 150959119 w 1040"/>
                  <a:gd name="T25" fmla="*/ 2147483647 h 315"/>
                  <a:gd name="T26" fmla="*/ 150959119 w 1040"/>
                  <a:gd name="T27" fmla="*/ 2147483647 h 315"/>
                  <a:gd name="T28" fmla="*/ 0 w 1040"/>
                  <a:gd name="T29" fmla="*/ 2147483647 h 315"/>
                  <a:gd name="T30" fmla="*/ 301914534 w 1040"/>
                  <a:gd name="T31" fmla="*/ 2147483647 h 315"/>
                  <a:gd name="T32" fmla="*/ 631279549 w 1040"/>
                  <a:gd name="T33" fmla="*/ 2147483647 h 315"/>
                  <a:gd name="T34" fmla="*/ 521492446 w 1040"/>
                  <a:gd name="T35" fmla="*/ 2147483647 h 315"/>
                  <a:gd name="T36" fmla="*/ 521492446 w 1040"/>
                  <a:gd name="T37" fmla="*/ 2147483647 h 315"/>
                  <a:gd name="T38" fmla="*/ 1742879528 w 1040"/>
                  <a:gd name="T39" fmla="*/ 1477378376 h 315"/>
                  <a:gd name="T40" fmla="*/ 2147483647 w 1040"/>
                  <a:gd name="T41" fmla="*/ 1477378376 h 315"/>
                  <a:gd name="T42" fmla="*/ 2147483647 w 1040"/>
                  <a:gd name="T43" fmla="*/ 2147483647 h 315"/>
                  <a:gd name="T44" fmla="*/ 2147483647 w 1040"/>
                  <a:gd name="T45" fmla="*/ 2147483647 h 315"/>
                  <a:gd name="T46" fmla="*/ 2147483647 w 1040"/>
                  <a:gd name="T47" fmla="*/ 2147483647 h 315"/>
                  <a:gd name="T48" fmla="*/ 2147483647 w 1040"/>
                  <a:gd name="T49" fmla="*/ 2147483647 h 315"/>
                  <a:gd name="T50" fmla="*/ 2147483647 w 1040"/>
                  <a:gd name="T51" fmla="*/ 2147483647 h 315"/>
                  <a:gd name="T52" fmla="*/ 2147483647 w 1040"/>
                  <a:gd name="T53" fmla="*/ 1477378376 h 315"/>
                  <a:gd name="T54" fmla="*/ 2147483647 w 1040"/>
                  <a:gd name="T55" fmla="*/ 1477378376 h 315"/>
                  <a:gd name="T56" fmla="*/ 2147483647 w 1040"/>
                  <a:gd name="T57" fmla="*/ 2147483647 h 315"/>
                  <a:gd name="T58" fmla="*/ 2147483647 w 1040"/>
                  <a:gd name="T59" fmla="*/ 2147483647 h 315"/>
                  <a:gd name="T60" fmla="*/ 2147483647 w 1040"/>
                  <a:gd name="T61" fmla="*/ 2147483647 h 315"/>
                  <a:gd name="T62" fmla="*/ 2147483647 w 1040"/>
                  <a:gd name="T63" fmla="*/ 2147483647 h 315"/>
                  <a:gd name="T64" fmla="*/ 2147483647 w 1040"/>
                  <a:gd name="T65" fmla="*/ 2147483647 h 315"/>
                  <a:gd name="T66" fmla="*/ 2147483647 w 1040"/>
                  <a:gd name="T67" fmla="*/ 2147483647 h 31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040" h="315">
                    <a:moveTo>
                      <a:pt x="1029" y="285"/>
                    </a:moveTo>
                    <a:lnTo>
                      <a:pt x="1029" y="285"/>
                    </a:lnTo>
                    <a:cubicBezTo>
                      <a:pt x="1029" y="258"/>
                      <a:pt x="1029" y="258"/>
                      <a:pt x="1029" y="258"/>
                    </a:cubicBezTo>
                    <a:cubicBezTo>
                      <a:pt x="1029" y="192"/>
                      <a:pt x="974" y="138"/>
                      <a:pt x="910" y="138"/>
                    </a:cubicBezTo>
                    <a:cubicBezTo>
                      <a:pt x="531" y="138"/>
                      <a:pt x="531" y="138"/>
                      <a:pt x="531" y="138"/>
                    </a:cubicBezTo>
                    <a:cubicBezTo>
                      <a:pt x="531" y="33"/>
                      <a:pt x="531" y="33"/>
                      <a:pt x="531" y="33"/>
                    </a:cubicBezTo>
                    <a:cubicBezTo>
                      <a:pt x="539" y="27"/>
                      <a:pt x="541" y="25"/>
                      <a:pt x="541" y="19"/>
                    </a:cubicBezTo>
                    <a:cubicBezTo>
                      <a:pt x="541" y="8"/>
                      <a:pt x="531" y="0"/>
                      <a:pt x="520" y="0"/>
                    </a:cubicBezTo>
                    <a:cubicBezTo>
                      <a:pt x="506" y="0"/>
                      <a:pt x="495" y="8"/>
                      <a:pt x="495" y="19"/>
                    </a:cubicBezTo>
                    <a:cubicBezTo>
                      <a:pt x="495" y="25"/>
                      <a:pt x="498" y="27"/>
                      <a:pt x="506" y="33"/>
                    </a:cubicBezTo>
                    <a:cubicBezTo>
                      <a:pt x="506" y="138"/>
                      <a:pt x="506" y="138"/>
                      <a:pt x="506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63" y="138"/>
                      <a:pt x="11" y="192"/>
                      <a:pt x="11" y="258"/>
                    </a:cubicBezTo>
                    <a:cubicBezTo>
                      <a:pt x="11" y="285"/>
                      <a:pt x="11" y="285"/>
                      <a:pt x="11" y="285"/>
                    </a:cubicBezTo>
                    <a:cubicBezTo>
                      <a:pt x="3" y="287"/>
                      <a:pt x="0" y="293"/>
                      <a:pt x="0" y="298"/>
                    </a:cubicBezTo>
                    <a:cubicBezTo>
                      <a:pt x="0" y="309"/>
                      <a:pt x="11" y="314"/>
                      <a:pt x="22" y="314"/>
                    </a:cubicBezTo>
                    <a:cubicBezTo>
                      <a:pt x="36" y="314"/>
                      <a:pt x="46" y="309"/>
                      <a:pt x="46" y="298"/>
                    </a:cubicBezTo>
                    <a:cubicBezTo>
                      <a:pt x="46" y="293"/>
                      <a:pt x="43" y="287"/>
                      <a:pt x="38" y="285"/>
                    </a:cubicBezTo>
                    <a:cubicBezTo>
                      <a:pt x="38" y="258"/>
                      <a:pt x="38" y="258"/>
                      <a:pt x="38" y="258"/>
                    </a:cubicBezTo>
                    <a:cubicBezTo>
                      <a:pt x="38" y="206"/>
                      <a:pt x="78" y="165"/>
                      <a:pt x="127" y="165"/>
                    </a:cubicBezTo>
                    <a:cubicBezTo>
                      <a:pt x="506" y="165"/>
                      <a:pt x="506" y="165"/>
                      <a:pt x="506" y="165"/>
                    </a:cubicBezTo>
                    <a:cubicBezTo>
                      <a:pt x="506" y="285"/>
                      <a:pt x="506" y="285"/>
                      <a:pt x="506" y="285"/>
                    </a:cubicBezTo>
                    <a:cubicBezTo>
                      <a:pt x="498" y="287"/>
                      <a:pt x="495" y="293"/>
                      <a:pt x="495" y="298"/>
                    </a:cubicBezTo>
                    <a:cubicBezTo>
                      <a:pt x="495" y="309"/>
                      <a:pt x="506" y="314"/>
                      <a:pt x="520" y="314"/>
                    </a:cubicBezTo>
                    <a:cubicBezTo>
                      <a:pt x="531" y="314"/>
                      <a:pt x="541" y="309"/>
                      <a:pt x="541" y="298"/>
                    </a:cubicBezTo>
                    <a:cubicBezTo>
                      <a:pt x="541" y="293"/>
                      <a:pt x="539" y="287"/>
                      <a:pt x="531" y="285"/>
                    </a:cubicBezTo>
                    <a:cubicBezTo>
                      <a:pt x="531" y="165"/>
                      <a:pt x="531" y="165"/>
                      <a:pt x="531" y="165"/>
                    </a:cubicBezTo>
                    <a:cubicBezTo>
                      <a:pt x="910" y="165"/>
                      <a:pt x="910" y="165"/>
                      <a:pt x="910" y="165"/>
                    </a:cubicBezTo>
                    <a:cubicBezTo>
                      <a:pt x="961" y="165"/>
                      <a:pt x="1002" y="206"/>
                      <a:pt x="1002" y="258"/>
                    </a:cubicBezTo>
                    <a:cubicBezTo>
                      <a:pt x="1002" y="285"/>
                      <a:pt x="1002" y="285"/>
                      <a:pt x="1002" y="285"/>
                    </a:cubicBezTo>
                    <a:cubicBezTo>
                      <a:pt x="996" y="287"/>
                      <a:pt x="994" y="293"/>
                      <a:pt x="994" y="298"/>
                    </a:cubicBezTo>
                    <a:cubicBezTo>
                      <a:pt x="994" y="309"/>
                      <a:pt x="1004" y="314"/>
                      <a:pt x="1015" y="314"/>
                    </a:cubicBezTo>
                    <a:cubicBezTo>
                      <a:pt x="1029" y="314"/>
                      <a:pt x="1039" y="309"/>
                      <a:pt x="1039" y="298"/>
                    </a:cubicBezTo>
                    <a:cubicBezTo>
                      <a:pt x="1039" y="293"/>
                      <a:pt x="1034" y="287"/>
                      <a:pt x="1029" y="28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121885" tIns="60943" rIns="121885" bIns="60943" anchor="ctr"/>
              <a:lstStyle/>
              <a:p>
                <a:endParaRPr lang="zh-CN" altLang="en-US" sz="900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870987" y="2840723"/>
            <a:ext cx="10411529" cy="2432961"/>
            <a:chOff x="-4555087" y="395554"/>
            <a:chExt cx="8885558" cy="2432961"/>
          </a:xfrm>
        </p:grpSpPr>
        <p:sp>
          <p:nvSpPr>
            <p:cNvPr id="63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4" name="TextBox 18"/>
            <p:cNvSpPr txBox="1"/>
            <p:nvPr/>
          </p:nvSpPr>
          <p:spPr>
            <a:xfrm>
              <a:off x="2444122" y="2100630"/>
              <a:ext cx="1886349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65" name="TextBox 17"/>
            <p:cNvSpPr txBox="1"/>
            <p:nvPr/>
          </p:nvSpPr>
          <p:spPr>
            <a:xfrm>
              <a:off x="2039789" y="4106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6" name="TextBox 18"/>
            <p:cNvSpPr txBox="1"/>
            <p:nvPr/>
          </p:nvSpPr>
          <p:spPr>
            <a:xfrm>
              <a:off x="2039790" y="715830"/>
              <a:ext cx="1886349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67" name="TextBox 17"/>
            <p:cNvSpPr txBox="1"/>
            <p:nvPr/>
          </p:nvSpPr>
          <p:spPr>
            <a:xfrm>
              <a:off x="-3888166" y="395554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8" name="TextBox 18"/>
            <p:cNvSpPr txBox="1"/>
            <p:nvPr/>
          </p:nvSpPr>
          <p:spPr>
            <a:xfrm>
              <a:off x="-3888165" y="700721"/>
              <a:ext cx="1886349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69" name="TextBox 17"/>
            <p:cNvSpPr txBox="1"/>
            <p:nvPr/>
          </p:nvSpPr>
          <p:spPr>
            <a:xfrm>
              <a:off x="-4555087" y="1987817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0" name="TextBox 18"/>
            <p:cNvSpPr txBox="1"/>
            <p:nvPr/>
          </p:nvSpPr>
          <p:spPr>
            <a:xfrm>
              <a:off x="-4555086" y="2292984"/>
              <a:ext cx="1886349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4211224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5404" y="282631"/>
            <a:ext cx="2133919" cy="754236"/>
            <a:chOff x="1153871" y="221914"/>
            <a:chExt cx="2133916" cy="754237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12" name="Arc 142"/>
          <p:cNvSpPr/>
          <p:nvPr/>
        </p:nvSpPr>
        <p:spPr>
          <a:xfrm rot="20152389">
            <a:off x="1710313" y="3158468"/>
            <a:ext cx="1234915" cy="1648013"/>
          </a:xfrm>
          <a:prstGeom prst="arc">
            <a:avLst>
              <a:gd name="adj1" fmla="val 16491387"/>
              <a:gd name="adj2" fmla="val 5247528"/>
            </a:avLst>
          </a:prstGeom>
          <a:ln w="127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Freeform 121"/>
          <p:cNvSpPr/>
          <p:nvPr/>
        </p:nvSpPr>
        <p:spPr>
          <a:xfrm>
            <a:off x="2687282" y="4731970"/>
            <a:ext cx="3615267" cy="963789"/>
          </a:xfrm>
          <a:custGeom>
            <a:avLst/>
            <a:gdLst>
              <a:gd name="connsiteX0" fmla="*/ 0 w 2711450"/>
              <a:gd name="connsiteY0" fmla="*/ 0 h 722842"/>
              <a:gd name="connsiteX1" fmla="*/ 869950 w 2711450"/>
              <a:gd name="connsiteY1" fmla="*/ 685800 h 722842"/>
              <a:gd name="connsiteX2" fmla="*/ 2279650 w 2711450"/>
              <a:gd name="connsiteY2" fmla="*/ 222250 h 722842"/>
              <a:gd name="connsiteX3" fmla="*/ 2711450 w 2711450"/>
              <a:gd name="connsiteY3" fmla="*/ 209550 h 72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1450" h="722842">
                <a:moveTo>
                  <a:pt x="0" y="0"/>
                </a:moveTo>
                <a:cubicBezTo>
                  <a:pt x="245004" y="324379"/>
                  <a:pt x="490008" y="648758"/>
                  <a:pt x="869950" y="685800"/>
                </a:cubicBezTo>
                <a:cubicBezTo>
                  <a:pt x="1249892" y="722842"/>
                  <a:pt x="1972733" y="301625"/>
                  <a:pt x="2279650" y="222250"/>
                </a:cubicBezTo>
                <a:cubicBezTo>
                  <a:pt x="2586567" y="142875"/>
                  <a:pt x="2649008" y="176212"/>
                  <a:pt x="2711450" y="209550"/>
                </a:cubicBezTo>
              </a:path>
            </a:pathLst>
          </a:custGeom>
          <a:ln w="12700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14" name="Group 71"/>
          <p:cNvGrpSpPr/>
          <p:nvPr/>
        </p:nvGrpSpPr>
        <p:grpSpPr>
          <a:xfrm>
            <a:off x="294593" y="2220672"/>
            <a:ext cx="7335523" cy="3636883"/>
            <a:chOff x="2458885" y="1292089"/>
            <a:chExt cx="4226231" cy="2095327"/>
          </a:xfrm>
          <a:solidFill>
            <a:schemeClr val="bg1">
              <a:lumMod val="85000"/>
            </a:schemeClr>
          </a:solidFill>
        </p:grpSpPr>
        <p:sp>
          <p:nvSpPr>
            <p:cNvPr id="15" name="Freeform 53"/>
            <p:cNvSpPr>
              <a:spLocks/>
            </p:cNvSpPr>
            <p:nvPr/>
          </p:nvSpPr>
          <p:spPr bwMode="auto">
            <a:xfrm>
              <a:off x="2872708" y="1430381"/>
              <a:ext cx="1048" cy="10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6" name="Freeform 54"/>
            <p:cNvSpPr>
              <a:spLocks/>
            </p:cNvSpPr>
            <p:nvPr/>
          </p:nvSpPr>
          <p:spPr bwMode="auto">
            <a:xfrm>
              <a:off x="2458885" y="1395808"/>
              <a:ext cx="1430046" cy="1991608"/>
            </a:xfrm>
            <a:custGeom>
              <a:avLst/>
              <a:gdLst/>
              <a:ahLst/>
              <a:cxnLst>
                <a:cxn ang="0">
                  <a:pos x="504" y="456"/>
                </a:cxn>
                <a:cxn ang="0">
                  <a:pos x="457" y="417"/>
                </a:cxn>
                <a:cxn ang="0">
                  <a:pos x="420" y="387"/>
                </a:cxn>
                <a:cxn ang="0">
                  <a:pos x="371" y="386"/>
                </a:cxn>
                <a:cxn ang="0">
                  <a:pos x="356" y="383"/>
                </a:cxn>
                <a:cxn ang="0">
                  <a:pos x="304" y="384"/>
                </a:cxn>
                <a:cxn ang="0">
                  <a:pos x="287" y="334"/>
                </a:cxn>
                <a:cxn ang="0">
                  <a:pos x="239" y="325"/>
                </a:cxn>
                <a:cxn ang="0">
                  <a:pos x="301" y="262"/>
                </a:cxn>
                <a:cxn ang="0">
                  <a:pos x="330" y="292"/>
                </a:cxn>
                <a:cxn ang="0">
                  <a:pos x="376" y="223"/>
                </a:cxn>
                <a:cxn ang="0">
                  <a:pos x="414" y="186"/>
                </a:cxn>
                <a:cxn ang="0">
                  <a:pos x="471" y="164"/>
                </a:cxn>
                <a:cxn ang="0">
                  <a:pos x="461" y="144"/>
                </a:cxn>
                <a:cxn ang="0">
                  <a:pos x="491" y="134"/>
                </a:cxn>
                <a:cxn ang="0">
                  <a:pos x="503" y="155"/>
                </a:cxn>
                <a:cxn ang="0">
                  <a:pos x="509" y="131"/>
                </a:cxn>
                <a:cxn ang="0">
                  <a:pos x="497" y="89"/>
                </a:cxn>
                <a:cxn ang="0">
                  <a:pos x="459" y="62"/>
                </a:cxn>
                <a:cxn ang="0">
                  <a:pos x="406" y="108"/>
                </a:cxn>
                <a:cxn ang="0">
                  <a:pos x="391" y="112"/>
                </a:cxn>
                <a:cxn ang="0">
                  <a:pos x="357" y="89"/>
                </a:cxn>
                <a:cxn ang="0">
                  <a:pos x="422" y="44"/>
                </a:cxn>
                <a:cxn ang="0">
                  <a:pos x="429" y="57"/>
                </a:cxn>
                <a:cxn ang="0">
                  <a:pos x="441" y="40"/>
                </a:cxn>
                <a:cxn ang="0">
                  <a:pos x="477" y="30"/>
                </a:cxn>
                <a:cxn ang="0">
                  <a:pos x="471" y="47"/>
                </a:cxn>
                <a:cxn ang="0">
                  <a:pos x="474" y="61"/>
                </a:cxn>
                <a:cxn ang="0">
                  <a:pos x="502" y="58"/>
                </a:cxn>
                <a:cxn ang="0">
                  <a:pos x="514" y="49"/>
                </a:cxn>
                <a:cxn ang="0">
                  <a:pos x="513" y="26"/>
                </a:cxn>
                <a:cxn ang="0">
                  <a:pos x="476" y="4"/>
                </a:cxn>
                <a:cxn ang="0">
                  <a:pos x="431" y="14"/>
                </a:cxn>
                <a:cxn ang="0">
                  <a:pos x="420" y="33"/>
                </a:cxn>
                <a:cxn ang="0">
                  <a:pos x="442" y="1"/>
                </a:cxn>
                <a:cxn ang="0">
                  <a:pos x="380" y="27"/>
                </a:cxn>
                <a:cxn ang="0">
                  <a:pos x="310" y="34"/>
                </a:cxn>
                <a:cxn ang="0">
                  <a:pos x="269" y="21"/>
                </a:cxn>
                <a:cxn ang="0">
                  <a:pos x="172" y="18"/>
                </a:cxn>
                <a:cxn ang="0">
                  <a:pos x="97" y="41"/>
                </a:cxn>
                <a:cxn ang="0">
                  <a:pos x="82" y="57"/>
                </a:cxn>
                <a:cxn ang="0">
                  <a:pos x="56" y="84"/>
                </a:cxn>
                <a:cxn ang="0">
                  <a:pos x="65" y="91"/>
                </a:cxn>
                <a:cxn ang="0">
                  <a:pos x="124" y="75"/>
                </a:cxn>
                <a:cxn ang="0">
                  <a:pos x="163" y="127"/>
                </a:cxn>
                <a:cxn ang="0">
                  <a:pos x="133" y="197"/>
                </a:cxn>
                <a:cxn ang="0">
                  <a:pos x="155" y="284"/>
                </a:cxn>
                <a:cxn ang="0">
                  <a:pos x="167" y="289"/>
                </a:cxn>
                <a:cxn ang="0">
                  <a:pos x="176" y="290"/>
                </a:cxn>
                <a:cxn ang="0">
                  <a:pos x="237" y="354"/>
                </a:cxn>
                <a:cxn ang="0">
                  <a:pos x="292" y="388"/>
                </a:cxn>
                <a:cxn ang="0">
                  <a:pos x="322" y="401"/>
                </a:cxn>
                <a:cxn ang="0">
                  <a:pos x="328" y="445"/>
                </a:cxn>
                <a:cxn ang="0">
                  <a:pos x="319" y="494"/>
                </a:cxn>
                <a:cxn ang="0">
                  <a:pos x="390" y="685"/>
                </a:cxn>
                <a:cxn ang="0">
                  <a:pos x="406" y="735"/>
                </a:cxn>
                <a:cxn ang="0">
                  <a:pos x="405" y="758"/>
                </a:cxn>
                <a:cxn ang="0">
                  <a:pos x="446" y="765"/>
                </a:cxn>
                <a:cxn ang="0">
                  <a:pos x="451" y="721"/>
                </a:cxn>
                <a:cxn ang="0">
                  <a:pos x="454" y="699"/>
                </a:cxn>
                <a:cxn ang="0">
                  <a:pos x="467" y="668"/>
                </a:cxn>
                <a:cxn ang="0">
                  <a:pos x="508" y="617"/>
                </a:cxn>
                <a:cxn ang="0">
                  <a:pos x="555" y="538"/>
                </a:cxn>
              </a:cxnLst>
              <a:rect l="0" t="0" r="r" b="b"/>
              <a:pathLst>
                <a:path w="577" h="802">
                  <a:moveTo>
                    <a:pt x="572" y="488"/>
                  </a:moveTo>
                  <a:cubicBezTo>
                    <a:pt x="572" y="488"/>
                    <a:pt x="564" y="486"/>
                    <a:pt x="564" y="485"/>
                  </a:cubicBezTo>
                  <a:cubicBezTo>
                    <a:pt x="564" y="484"/>
                    <a:pt x="551" y="473"/>
                    <a:pt x="550" y="473"/>
                  </a:cubicBezTo>
                  <a:cubicBezTo>
                    <a:pt x="550" y="474"/>
                    <a:pt x="545" y="468"/>
                    <a:pt x="544" y="470"/>
                  </a:cubicBezTo>
                  <a:cubicBezTo>
                    <a:pt x="544" y="471"/>
                    <a:pt x="534" y="471"/>
                    <a:pt x="534" y="471"/>
                  </a:cubicBezTo>
                  <a:cubicBezTo>
                    <a:pt x="523" y="469"/>
                    <a:pt x="523" y="469"/>
                    <a:pt x="523" y="469"/>
                  </a:cubicBezTo>
                  <a:cubicBezTo>
                    <a:pt x="523" y="469"/>
                    <a:pt x="519" y="472"/>
                    <a:pt x="520" y="471"/>
                  </a:cubicBezTo>
                  <a:cubicBezTo>
                    <a:pt x="521" y="469"/>
                    <a:pt x="520" y="462"/>
                    <a:pt x="520" y="463"/>
                  </a:cubicBezTo>
                  <a:cubicBezTo>
                    <a:pt x="519" y="464"/>
                    <a:pt x="504" y="456"/>
                    <a:pt x="504" y="456"/>
                  </a:cubicBezTo>
                  <a:cubicBezTo>
                    <a:pt x="498" y="461"/>
                    <a:pt x="498" y="461"/>
                    <a:pt x="498" y="461"/>
                  </a:cubicBezTo>
                  <a:cubicBezTo>
                    <a:pt x="498" y="455"/>
                    <a:pt x="498" y="455"/>
                    <a:pt x="498" y="455"/>
                  </a:cubicBezTo>
                  <a:cubicBezTo>
                    <a:pt x="490" y="450"/>
                    <a:pt x="490" y="450"/>
                    <a:pt x="490" y="450"/>
                  </a:cubicBezTo>
                  <a:cubicBezTo>
                    <a:pt x="491" y="443"/>
                    <a:pt x="491" y="443"/>
                    <a:pt x="491" y="443"/>
                  </a:cubicBezTo>
                  <a:cubicBezTo>
                    <a:pt x="487" y="440"/>
                    <a:pt x="487" y="440"/>
                    <a:pt x="487" y="440"/>
                  </a:cubicBezTo>
                  <a:cubicBezTo>
                    <a:pt x="487" y="440"/>
                    <a:pt x="487" y="441"/>
                    <a:pt x="486" y="440"/>
                  </a:cubicBezTo>
                  <a:cubicBezTo>
                    <a:pt x="486" y="440"/>
                    <a:pt x="484" y="427"/>
                    <a:pt x="484" y="427"/>
                  </a:cubicBezTo>
                  <a:cubicBezTo>
                    <a:pt x="472" y="417"/>
                    <a:pt x="472" y="417"/>
                    <a:pt x="472" y="417"/>
                  </a:cubicBezTo>
                  <a:cubicBezTo>
                    <a:pt x="457" y="417"/>
                    <a:pt x="457" y="417"/>
                    <a:pt x="457" y="417"/>
                  </a:cubicBezTo>
                  <a:cubicBezTo>
                    <a:pt x="444" y="409"/>
                    <a:pt x="444" y="409"/>
                    <a:pt x="444" y="409"/>
                  </a:cubicBezTo>
                  <a:cubicBezTo>
                    <a:pt x="441" y="402"/>
                    <a:pt x="441" y="402"/>
                    <a:pt x="441" y="402"/>
                  </a:cubicBezTo>
                  <a:cubicBezTo>
                    <a:pt x="441" y="402"/>
                    <a:pt x="433" y="399"/>
                    <a:pt x="433" y="398"/>
                  </a:cubicBezTo>
                  <a:cubicBezTo>
                    <a:pt x="433" y="397"/>
                    <a:pt x="431" y="398"/>
                    <a:pt x="430" y="397"/>
                  </a:cubicBezTo>
                  <a:cubicBezTo>
                    <a:pt x="430" y="397"/>
                    <a:pt x="430" y="394"/>
                    <a:pt x="430" y="394"/>
                  </a:cubicBezTo>
                  <a:cubicBezTo>
                    <a:pt x="426" y="391"/>
                    <a:pt x="426" y="391"/>
                    <a:pt x="426" y="391"/>
                  </a:cubicBezTo>
                  <a:cubicBezTo>
                    <a:pt x="425" y="390"/>
                    <a:pt x="425" y="390"/>
                    <a:pt x="425" y="390"/>
                  </a:cubicBezTo>
                  <a:cubicBezTo>
                    <a:pt x="422" y="389"/>
                    <a:pt x="422" y="389"/>
                    <a:pt x="422" y="389"/>
                  </a:cubicBezTo>
                  <a:cubicBezTo>
                    <a:pt x="420" y="387"/>
                    <a:pt x="420" y="387"/>
                    <a:pt x="420" y="387"/>
                  </a:cubicBezTo>
                  <a:cubicBezTo>
                    <a:pt x="420" y="387"/>
                    <a:pt x="427" y="383"/>
                    <a:pt x="426" y="384"/>
                  </a:cubicBezTo>
                  <a:cubicBezTo>
                    <a:pt x="426" y="384"/>
                    <a:pt x="411" y="386"/>
                    <a:pt x="411" y="386"/>
                  </a:cubicBezTo>
                  <a:cubicBezTo>
                    <a:pt x="409" y="389"/>
                    <a:pt x="409" y="389"/>
                    <a:pt x="409" y="389"/>
                  </a:cubicBezTo>
                  <a:cubicBezTo>
                    <a:pt x="402" y="385"/>
                    <a:pt x="402" y="385"/>
                    <a:pt x="402" y="385"/>
                  </a:cubicBezTo>
                  <a:cubicBezTo>
                    <a:pt x="391" y="385"/>
                    <a:pt x="391" y="385"/>
                    <a:pt x="391" y="385"/>
                  </a:cubicBezTo>
                  <a:cubicBezTo>
                    <a:pt x="391" y="385"/>
                    <a:pt x="382" y="381"/>
                    <a:pt x="383" y="380"/>
                  </a:cubicBezTo>
                  <a:cubicBezTo>
                    <a:pt x="383" y="379"/>
                    <a:pt x="380" y="376"/>
                    <a:pt x="380" y="376"/>
                  </a:cubicBezTo>
                  <a:cubicBezTo>
                    <a:pt x="380" y="376"/>
                    <a:pt x="378" y="380"/>
                    <a:pt x="378" y="381"/>
                  </a:cubicBezTo>
                  <a:cubicBezTo>
                    <a:pt x="377" y="381"/>
                    <a:pt x="371" y="386"/>
                    <a:pt x="371" y="386"/>
                  </a:cubicBezTo>
                  <a:cubicBezTo>
                    <a:pt x="372" y="394"/>
                    <a:pt x="372" y="394"/>
                    <a:pt x="372" y="394"/>
                  </a:cubicBezTo>
                  <a:cubicBezTo>
                    <a:pt x="368" y="390"/>
                    <a:pt x="368" y="390"/>
                    <a:pt x="368" y="390"/>
                  </a:cubicBezTo>
                  <a:cubicBezTo>
                    <a:pt x="370" y="386"/>
                    <a:pt x="370" y="386"/>
                    <a:pt x="370" y="386"/>
                  </a:cubicBezTo>
                  <a:cubicBezTo>
                    <a:pt x="370" y="386"/>
                    <a:pt x="370" y="381"/>
                    <a:pt x="370" y="380"/>
                  </a:cubicBezTo>
                  <a:cubicBezTo>
                    <a:pt x="370" y="379"/>
                    <a:pt x="374" y="377"/>
                    <a:pt x="374" y="377"/>
                  </a:cubicBezTo>
                  <a:cubicBezTo>
                    <a:pt x="373" y="374"/>
                    <a:pt x="373" y="374"/>
                    <a:pt x="373" y="374"/>
                  </a:cubicBezTo>
                  <a:cubicBezTo>
                    <a:pt x="373" y="374"/>
                    <a:pt x="368" y="376"/>
                    <a:pt x="368" y="376"/>
                  </a:cubicBezTo>
                  <a:cubicBezTo>
                    <a:pt x="368" y="377"/>
                    <a:pt x="363" y="380"/>
                    <a:pt x="363" y="380"/>
                  </a:cubicBezTo>
                  <a:cubicBezTo>
                    <a:pt x="356" y="383"/>
                    <a:pt x="356" y="383"/>
                    <a:pt x="356" y="383"/>
                  </a:cubicBezTo>
                  <a:cubicBezTo>
                    <a:pt x="352" y="383"/>
                    <a:pt x="352" y="383"/>
                    <a:pt x="352" y="383"/>
                  </a:cubicBezTo>
                  <a:cubicBezTo>
                    <a:pt x="352" y="383"/>
                    <a:pt x="349" y="388"/>
                    <a:pt x="349" y="388"/>
                  </a:cubicBezTo>
                  <a:cubicBezTo>
                    <a:pt x="348" y="388"/>
                    <a:pt x="348" y="393"/>
                    <a:pt x="348" y="393"/>
                  </a:cubicBezTo>
                  <a:cubicBezTo>
                    <a:pt x="348" y="393"/>
                    <a:pt x="341" y="402"/>
                    <a:pt x="340" y="401"/>
                  </a:cubicBezTo>
                  <a:cubicBezTo>
                    <a:pt x="340" y="400"/>
                    <a:pt x="331" y="393"/>
                    <a:pt x="331" y="393"/>
                  </a:cubicBezTo>
                  <a:cubicBezTo>
                    <a:pt x="322" y="394"/>
                    <a:pt x="322" y="394"/>
                    <a:pt x="322" y="394"/>
                  </a:cubicBezTo>
                  <a:cubicBezTo>
                    <a:pt x="316" y="397"/>
                    <a:pt x="316" y="397"/>
                    <a:pt x="316" y="397"/>
                  </a:cubicBezTo>
                  <a:cubicBezTo>
                    <a:pt x="310" y="393"/>
                    <a:pt x="310" y="393"/>
                    <a:pt x="310" y="393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305" y="375"/>
                    <a:pt x="305" y="375"/>
                    <a:pt x="305" y="375"/>
                  </a:cubicBezTo>
                  <a:cubicBezTo>
                    <a:pt x="308" y="364"/>
                    <a:pt x="308" y="364"/>
                    <a:pt x="308" y="364"/>
                  </a:cubicBezTo>
                  <a:cubicBezTo>
                    <a:pt x="309" y="357"/>
                    <a:pt x="309" y="357"/>
                    <a:pt x="309" y="357"/>
                  </a:cubicBezTo>
                  <a:cubicBezTo>
                    <a:pt x="302" y="352"/>
                    <a:pt x="302" y="352"/>
                    <a:pt x="302" y="352"/>
                  </a:cubicBezTo>
                  <a:cubicBezTo>
                    <a:pt x="302" y="352"/>
                    <a:pt x="287" y="353"/>
                    <a:pt x="287" y="353"/>
                  </a:cubicBezTo>
                  <a:cubicBezTo>
                    <a:pt x="287" y="352"/>
                    <a:pt x="279" y="353"/>
                    <a:pt x="280" y="352"/>
                  </a:cubicBezTo>
                  <a:cubicBezTo>
                    <a:pt x="280" y="351"/>
                    <a:pt x="282" y="347"/>
                    <a:pt x="282" y="346"/>
                  </a:cubicBezTo>
                  <a:cubicBezTo>
                    <a:pt x="282" y="345"/>
                    <a:pt x="284" y="340"/>
                    <a:pt x="284" y="340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92" y="322"/>
                    <a:pt x="292" y="322"/>
                    <a:pt x="292" y="322"/>
                  </a:cubicBezTo>
                  <a:cubicBezTo>
                    <a:pt x="294" y="318"/>
                    <a:pt x="294" y="318"/>
                    <a:pt x="294" y="318"/>
                  </a:cubicBezTo>
                  <a:cubicBezTo>
                    <a:pt x="282" y="317"/>
                    <a:pt x="282" y="317"/>
                    <a:pt x="282" y="317"/>
                  </a:cubicBezTo>
                  <a:cubicBezTo>
                    <a:pt x="275" y="320"/>
                    <a:pt x="275" y="320"/>
                    <a:pt x="275" y="320"/>
                  </a:cubicBezTo>
                  <a:cubicBezTo>
                    <a:pt x="271" y="332"/>
                    <a:pt x="271" y="332"/>
                    <a:pt x="271" y="332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34"/>
                    <a:pt x="245" y="334"/>
                    <a:pt x="245" y="334"/>
                  </a:cubicBezTo>
                  <a:cubicBezTo>
                    <a:pt x="245" y="334"/>
                    <a:pt x="245" y="336"/>
                    <a:pt x="245" y="334"/>
                  </a:cubicBezTo>
                  <a:cubicBezTo>
                    <a:pt x="245" y="333"/>
                    <a:pt x="239" y="325"/>
                    <a:pt x="239" y="325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44" y="289"/>
                    <a:pt x="244" y="290"/>
                  </a:cubicBezTo>
                  <a:cubicBezTo>
                    <a:pt x="243" y="290"/>
                    <a:pt x="244" y="281"/>
                    <a:pt x="244" y="281"/>
                  </a:cubicBezTo>
                  <a:cubicBezTo>
                    <a:pt x="270" y="264"/>
                    <a:pt x="270" y="264"/>
                    <a:pt x="270" y="264"/>
                  </a:cubicBezTo>
                  <a:cubicBezTo>
                    <a:pt x="279" y="265"/>
                    <a:pt x="279" y="265"/>
                    <a:pt x="279" y="265"/>
                  </a:cubicBezTo>
                  <a:cubicBezTo>
                    <a:pt x="282" y="268"/>
                    <a:pt x="282" y="268"/>
                    <a:pt x="282" y="268"/>
                  </a:cubicBezTo>
                  <a:cubicBezTo>
                    <a:pt x="288" y="267"/>
                    <a:pt x="288" y="267"/>
                    <a:pt x="288" y="267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01" y="262"/>
                    <a:pt x="301" y="262"/>
                    <a:pt x="301" y="262"/>
                  </a:cubicBezTo>
                  <a:cubicBezTo>
                    <a:pt x="309" y="260"/>
                    <a:pt x="309" y="260"/>
                    <a:pt x="309" y="260"/>
                  </a:cubicBezTo>
                  <a:cubicBezTo>
                    <a:pt x="313" y="265"/>
                    <a:pt x="313" y="265"/>
                    <a:pt x="313" y="265"/>
                  </a:cubicBezTo>
                  <a:cubicBezTo>
                    <a:pt x="320" y="263"/>
                    <a:pt x="320" y="263"/>
                    <a:pt x="320" y="263"/>
                  </a:cubicBezTo>
                  <a:cubicBezTo>
                    <a:pt x="324" y="267"/>
                    <a:pt x="324" y="267"/>
                    <a:pt x="324" y="267"/>
                  </a:cubicBezTo>
                  <a:cubicBezTo>
                    <a:pt x="326" y="269"/>
                    <a:pt x="326" y="269"/>
                    <a:pt x="326" y="269"/>
                  </a:cubicBezTo>
                  <a:cubicBezTo>
                    <a:pt x="326" y="273"/>
                    <a:pt x="326" y="273"/>
                    <a:pt x="326" y="273"/>
                  </a:cubicBezTo>
                  <a:cubicBezTo>
                    <a:pt x="324" y="277"/>
                    <a:pt x="324" y="277"/>
                    <a:pt x="324" y="277"/>
                  </a:cubicBezTo>
                  <a:cubicBezTo>
                    <a:pt x="326" y="285"/>
                    <a:pt x="326" y="285"/>
                    <a:pt x="326" y="285"/>
                  </a:cubicBezTo>
                  <a:cubicBezTo>
                    <a:pt x="330" y="292"/>
                    <a:pt x="330" y="292"/>
                    <a:pt x="330" y="292"/>
                  </a:cubicBezTo>
                  <a:cubicBezTo>
                    <a:pt x="334" y="293"/>
                    <a:pt x="334" y="293"/>
                    <a:pt x="334" y="293"/>
                  </a:cubicBezTo>
                  <a:cubicBezTo>
                    <a:pt x="337" y="283"/>
                    <a:pt x="337" y="283"/>
                    <a:pt x="337" y="283"/>
                  </a:cubicBezTo>
                  <a:cubicBezTo>
                    <a:pt x="337" y="273"/>
                    <a:pt x="337" y="273"/>
                    <a:pt x="337" y="273"/>
                  </a:cubicBezTo>
                  <a:cubicBezTo>
                    <a:pt x="335" y="265"/>
                    <a:pt x="335" y="265"/>
                    <a:pt x="335" y="265"/>
                  </a:cubicBezTo>
                  <a:cubicBezTo>
                    <a:pt x="335" y="259"/>
                    <a:pt x="335" y="259"/>
                    <a:pt x="335" y="259"/>
                  </a:cubicBezTo>
                  <a:cubicBezTo>
                    <a:pt x="345" y="247"/>
                    <a:pt x="345" y="247"/>
                    <a:pt x="345" y="247"/>
                  </a:cubicBezTo>
                  <a:cubicBezTo>
                    <a:pt x="357" y="238"/>
                    <a:pt x="357" y="238"/>
                    <a:pt x="357" y="238"/>
                  </a:cubicBezTo>
                  <a:cubicBezTo>
                    <a:pt x="368" y="233"/>
                    <a:pt x="368" y="233"/>
                    <a:pt x="368" y="233"/>
                  </a:cubicBezTo>
                  <a:cubicBezTo>
                    <a:pt x="376" y="223"/>
                    <a:pt x="376" y="223"/>
                    <a:pt x="376" y="223"/>
                  </a:cubicBezTo>
                  <a:cubicBezTo>
                    <a:pt x="376" y="214"/>
                    <a:pt x="376" y="214"/>
                    <a:pt x="376" y="214"/>
                  </a:cubicBezTo>
                  <a:cubicBezTo>
                    <a:pt x="380" y="213"/>
                    <a:pt x="380" y="213"/>
                    <a:pt x="380" y="213"/>
                  </a:cubicBezTo>
                  <a:cubicBezTo>
                    <a:pt x="384" y="205"/>
                    <a:pt x="384" y="205"/>
                    <a:pt x="384" y="205"/>
                  </a:cubicBezTo>
                  <a:cubicBezTo>
                    <a:pt x="387" y="206"/>
                    <a:pt x="387" y="206"/>
                    <a:pt x="387" y="206"/>
                  </a:cubicBezTo>
                  <a:cubicBezTo>
                    <a:pt x="395" y="196"/>
                    <a:pt x="395" y="196"/>
                    <a:pt x="395" y="196"/>
                  </a:cubicBezTo>
                  <a:cubicBezTo>
                    <a:pt x="407" y="192"/>
                    <a:pt x="407" y="192"/>
                    <a:pt x="407" y="192"/>
                  </a:cubicBezTo>
                  <a:cubicBezTo>
                    <a:pt x="415" y="191"/>
                    <a:pt x="415" y="191"/>
                    <a:pt x="415" y="191"/>
                  </a:cubicBezTo>
                  <a:cubicBezTo>
                    <a:pt x="417" y="188"/>
                    <a:pt x="417" y="188"/>
                    <a:pt x="417" y="188"/>
                  </a:cubicBezTo>
                  <a:cubicBezTo>
                    <a:pt x="414" y="186"/>
                    <a:pt x="414" y="186"/>
                    <a:pt x="414" y="186"/>
                  </a:cubicBezTo>
                  <a:cubicBezTo>
                    <a:pt x="420" y="177"/>
                    <a:pt x="420" y="177"/>
                    <a:pt x="420" y="177"/>
                  </a:cubicBezTo>
                  <a:cubicBezTo>
                    <a:pt x="439" y="169"/>
                    <a:pt x="439" y="169"/>
                    <a:pt x="439" y="169"/>
                  </a:cubicBezTo>
                  <a:cubicBezTo>
                    <a:pt x="451" y="166"/>
                    <a:pt x="451" y="166"/>
                    <a:pt x="451" y="166"/>
                  </a:cubicBezTo>
                  <a:cubicBezTo>
                    <a:pt x="441" y="172"/>
                    <a:pt x="441" y="172"/>
                    <a:pt x="441" y="172"/>
                  </a:cubicBezTo>
                  <a:cubicBezTo>
                    <a:pt x="443" y="176"/>
                    <a:pt x="443" y="176"/>
                    <a:pt x="443" y="176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5" y="171"/>
                    <a:pt x="455" y="171"/>
                    <a:pt x="455" y="171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8" y="168"/>
                    <a:pt x="471" y="163"/>
                    <a:pt x="471" y="164"/>
                  </a:cubicBezTo>
                  <a:cubicBezTo>
                    <a:pt x="471" y="165"/>
                    <a:pt x="478" y="163"/>
                    <a:pt x="478" y="163"/>
                  </a:cubicBezTo>
                  <a:cubicBezTo>
                    <a:pt x="476" y="160"/>
                    <a:pt x="476" y="160"/>
                    <a:pt x="476" y="160"/>
                  </a:cubicBezTo>
                  <a:cubicBezTo>
                    <a:pt x="477" y="156"/>
                    <a:pt x="477" y="156"/>
                    <a:pt x="477" y="156"/>
                  </a:cubicBezTo>
                  <a:cubicBezTo>
                    <a:pt x="473" y="157"/>
                    <a:pt x="473" y="157"/>
                    <a:pt x="473" y="157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58" y="163"/>
                    <a:pt x="458" y="163"/>
                    <a:pt x="458" y="163"/>
                  </a:cubicBezTo>
                  <a:cubicBezTo>
                    <a:pt x="454" y="157"/>
                    <a:pt x="454" y="157"/>
                    <a:pt x="454" y="157"/>
                  </a:cubicBezTo>
                  <a:cubicBezTo>
                    <a:pt x="458" y="151"/>
                    <a:pt x="458" y="151"/>
                    <a:pt x="458" y="151"/>
                  </a:cubicBezTo>
                  <a:cubicBezTo>
                    <a:pt x="458" y="151"/>
                    <a:pt x="462" y="143"/>
                    <a:pt x="461" y="144"/>
                  </a:cubicBezTo>
                  <a:cubicBezTo>
                    <a:pt x="461" y="144"/>
                    <a:pt x="455" y="142"/>
                    <a:pt x="455" y="142"/>
                  </a:cubicBezTo>
                  <a:cubicBezTo>
                    <a:pt x="446" y="145"/>
                    <a:pt x="446" y="145"/>
                    <a:pt x="446" y="145"/>
                  </a:cubicBezTo>
                  <a:cubicBezTo>
                    <a:pt x="445" y="145"/>
                    <a:pt x="436" y="150"/>
                    <a:pt x="436" y="149"/>
                  </a:cubicBezTo>
                  <a:cubicBezTo>
                    <a:pt x="436" y="149"/>
                    <a:pt x="432" y="152"/>
                    <a:pt x="432" y="152"/>
                  </a:cubicBezTo>
                  <a:cubicBezTo>
                    <a:pt x="444" y="142"/>
                    <a:pt x="444" y="142"/>
                    <a:pt x="444" y="142"/>
                  </a:cubicBezTo>
                  <a:cubicBezTo>
                    <a:pt x="449" y="142"/>
                    <a:pt x="449" y="142"/>
                    <a:pt x="449" y="142"/>
                  </a:cubicBezTo>
                  <a:cubicBezTo>
                    <a:pt x="455" y="136"/>
                    <a:pt x="455" y="136"/>
                    <a:pt x="455" y="136"/>
                  </a:cubicBezTo>
                  <a:cubicBezTo>
                    <a:pt x="482" y="136"/>
                    <a:pt x="482" y="136"/>
                    <a:pt x="482" y="136"/>
                  </a:cubicBezTo>
                  <a:cubicBezTo>
                    <a:pt x="491" y="134"/>
                    <a:pt x="491" y="134"/>
                    <a:pt x="491" y="134"/>
                  </a:cubicBezTo>
                  <a:cubicBezTo>
                    <a:pt x="504" y="128"/>
                    <a:pt x="504" y="128"/>
                    <a:pt x="504" y="128"/>
                  </a:cubicBezTo>
                  <a:cubicBezTo>
                    <a:pt x="505" y="129"/>
                    <a:pt x="505" y="129"/>
                    <a:pt x="505" y="129"/>
                  </a:cubicBezTo>
                  <a:cubicBezTo>
                    <a:pt x="499" y="134"/>
                    <a:pt x="499" y="134"/>
                    <a:pt x="499" y="134"/>
                  </a:cubicBezTo>
                  <a:cubicBezTo>
                    <a:pt x="493" y="141"/>
                    <a:pt x="493" y="141"/>
                    <a:pt x="493" y="141"/>
                  </a:cubicBezTo>
                  <a:cubicBezTo>
                    <a:pt x="487" y="147"/>
                    <a:pt x="487" y="147"/>
                    <a:pt x="487" y="147"/>
                  </a:cubicBezTo>
                  <a:cubicBezTo>
                    <a:pt x="484" y="151"/>
                    <a:pt x="484" y="151"/>
                    <a:pt x="484" y="151"/>
                  </a:cubicBezTo>
                  <a:cubicBezTo>
                    <a:pt x="493" y="152"/>
                    <a:pt x="493" y="152"/>
                    <a:pt x="493" y="152"/>
                  </a:cubicBezTo>
                  <a:cubicBezTo>
                    <a:pt x="493" y="152"/>
                    <a:pt x="501" y="152"/>
                    <a:pt x="502" y="152"/>
                  </a:cubicBezTo>
                  <a:cubicBezTo>
                    <a:pt x="503" y="152"/>
                    <a:pt x="503" y="155"/>
                    <a:pt x="503" y="155"/>
                  </a:cubicBezTo>
                  <a:cubicBezTo>
                    <a:pt x="507" y="152"/>
                    <a:pt x="507" y="152"/>
                    <a:pt x="507" y="152"/>
                  </a:cubicBezTo>
                  <a:cubicBezTo>
                    <a:pt x="509" y="158"/>
                    <a:pt x="509" y="158"/>
                    <a:pt x="509" y="158"/>
                  </a:cubicBezTo>
                  <a:cubicBezTo>
                    <a:pt x="516" y="152"/>
                    <a:pt x="516" y="152"/>
                    <a:pt x="516" y="152"/>
                  </a:cubicBezTo>
                  <a:cubicBezTo>
                    <a:pt x="514" y="146"/>
                    <a:pt x="514" y="146"/>
                    <a:pt x="514" y="146"/>
                  </a:cubicBezTo>
                  <a:cubicBezTo>
                    <a:pt x="516" y="140"/>
                    <a:pt x="516" y="140"/>
                    <a:pt x="516" y="140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8" y="138"/>
                    <a:pt x="508" y="138"/>
                    <a:pt x="508" y="138"/>
                  </a:cubicBezTo>
                  <a:cubicBezTo>
                    <a:pt x="508" y="138"/>
                    <a:pt x="505" y="134"/>
                    <a:pt x="504" y="134"/>
                  </a:cubicBezTo>
                  <a:cubicBezTo>
                    <a:pt x="504" y="135"/>
                    <a:pt x="509" y="130"/>
                    <a:pt x="509" y="131"/>
                  </a:cubicBezTo>
                  <a:cubicBezTo>
                    <a:pt x="509" y="131"/>
                    <a:pt x="507" y="128"/>
                    <a:pt x="507" y="128"/>
                  </a:cubicBezTo>
                  <a:cubicBezTo>
                    <a:pt x="513" y="121"/>
                    <a:pt x="513" y="121"/>
                    <a:pt x="513" y="121"/>
                  </a:cubicBezTo>
                  <a:cubicBezTo>
                    <a:pt x="510" y="113"/>
                    <a:pt x="510" y="113"/>
                    <a:pt x="510" y="113"/>
                  </a:cubicBezTo>
                  <a:cubicBezTo>
                    <a:pt x="509" y="109"/>
                    <a:pt x="509" y="109"/>
                    <a:pt x="509" y="109"/>
                  </a:cubicBezTo>
                  <a:cubicBezTo>
                    <a:pt x="501" y="106"/>
                    <a:pt x="501" y="106"/>
                    <a:pt x="501" y="106"/>
                  </a:cubicBezTo>
                  <a:cubicBezTo>
                    <a:pt x="499" y="102"/>
                    <a:pt x="499" y="102"/>
                    <a:pt x="499" y="102"/>
                  </a:cubicBezTo>
                  <a:cubicBezTo>
                    <a:pt x="495" y="99"/>
                    <a:pt x="495" y="99"/>
                    <a:pt x="495" y="99"/>
                  </a:cubicBezTo>
                  <a:cubicBezTo>
                    <a:pt x="498" y="93"/>
                    <a:pt x="498" y="93"/>
                    <a:pt x="498" y="93"/>
                  </a:cubicBezTo>
                  <a:cubicBezTo>
                    <a:pt x="497" y="89"/>
                    <a:pt x="497" y="89"/>
                    <a:pt x="497" y="89"/>
                  </a:cubicBezTo>
                  <a:cubicBezTo>
                    <a:pt x="497" y="89"/>
                    <a:pt x="495" y="74"/>
                    <a:pt x="494" y="74"/>
                  </a:cubicBezTo>
                  <a:cubicBezTo>
                    <a:pt x="494" y="75"/>
                    <a:pt x="484" y="82"/>
                    <a:pt x="484" y="82"/>
                  </a:cubicBezTo>
                  <a:cubicBezTo>
                    <a:pt x="474" y="87"/>
                    <a:pt x="474" y="87"/>
                    <a:pt x="474" y="87"/>
                  </a:cubicBezTo>
                  <a:cubicBezTo>
                    <a:pt x="469" y="83"/>
                    <a:pt x="469" y="83"/>
                    <a:pt x="469" y="83"/>
                  </a:cubicBezTo>
                  <a:cubicBezTo>
                    <a:pt x="470" y="77"/>
                    <a:pt x="470" y="77"/>
                    <a:pt x="470" y="77"/>
                  </a:cubicBezTo>
                  <a:cubicBezTo>
                    <a:pt x="474" y="73"/>
                    <a:pt x="474" y="73"/>
                    <a:pt x="474" y="73"/>
                  </a:cubicBezTo>
                  <a:cubicBezTo>
                    <a:pt x="467" y="70"/>
                    <a:pt x="467" y="70"/>
                    <a:pt x="467" y="70"/>
                  </a:cubicBezTo>
                  <a:cubicBezTo>
                    <a:pt x="466" y="68"/>
                    <a:pt x="466" y="68"/>
                    <a:pt x="466" y="68"/>
                  </a:cubicBezTo>
                  <a:cubicBezTo>
                    <a:pt x="466" y="68"/>
                    <a:pt x="460" y="62"/>
                    <a:pt x="459" y="62"/>
                  </a:cubicBezTo>
                  <a:cubicBezTo>
                    <a:pt x="459" y="63"/>
                    <a:pt x="457" y="64"/>
                    <a:pt x="457" y="64"/>
                  </a:cubicBezTo>
                  <a:cubicBezTo>
                    <a:pt x="441" y="63"/>
                    <a:pt x="441" y="63"/>
                    <a:pt x="441" y="63"/>
                  </a:cubicBezTo>
                  <a:cubicBezTo>
                    <a:pt x="436" y="72"/>
                    <a:pt x="436" y="72"/>
                    <a:pt x="436" y="72"/>
                  </a:cubicBezTo>
                  <a:cubicBezTo>
                    <a:pt x="434" y="77"/>
                    <a:pt x="434" y="77"/>
                    <a:pt x="434" y="77"/>
                  </a:cubicBezTo>
                  <a:cubicBezTo>
                    <a:pt x="434" y="77"/>
                    <a:pt x="426" y="86"/>
                    <a:pt x="425" y="87"/>
                  </a:cubicBezTo>
                  <a:cubicBezTo>
                    <a:pt x="425" y="86"/>
                    <a:pt x="429" y="90"/>
                    <a:pt x="429" y="90"/>
                  </a:cubicBezTo>
                  <a:cubicBezTo>
                    <a:pt x="426" y="99"/>
                    <a:pt x="426" y="99"/>
                    <a:pt x="426" y="99"/>
                  </a:cubicBezTo>
                  <a:cubicBezTo>
                    <a:pt x="412" y="107"/>
                    <a:pt x="412" y="107"/>
                    <a:pt x="412" y="107"/>
                  </a:cubicBezTo>
                  <a:cubicBezTo>
                    <a:pt x="406" y="108"/>
                    <a:pt x="406" y="108"/>
                    <a:pt x="406" y="108"/>
                  </a:cubicBezTo>
                  <a:cubicBezTo>
                    <a:pt x="406" y="108"/>
                    <a:pt x="401" y="123"/>
                    <a:pt x="402" y="124"/>
                  </a:cubicBezTo>
                  <a:cubicBezTo>
                    <a:pt x="402" y="125"/>
                    <a:pt x="396" y="127"/>
                    <a:pt x="396" y="127"/>
                  </a:cubicBezTo>
                  <a:cubicBezTo>
                    <a:pt x="392" y="130"/>
                    <a:pt x="392" y="130"/>
                    <a:pt x="392" y="130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25"/>
                    <a:pt x="389" y="121"/>
                    <a:pt x="388" y="120"/>
                  </a:cubicBezTo>
                  <a:cubicBezTo>
                    <a:pt x="389" y="120"/>
                    <a:pt x="393" y="121"/>
                    <a:pt x="393" y="121"/>
                  </a:cubicBezTo>
                  <a:cubicBezTo>
                    <a:pt x="394" y="117"/>
                    <a:pt x="394" y="117"/>
                    <a:pt x="394" y="117"/>
                  </a:cubicBezTo>
                  <a:cubicBezTo>
                    <a:pt x="390" y="118"/>
                    <a:pt x="390" y="118"/>
                    <a:pt x="390" y="118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5" y="106"/>
                    <a:pt x="395" y="106"/>
                    <a:pt x="395" y="106"/>
                  </a:cubicBezTo>
                  <a:cubicBezTo>
                    <a:pt x="383" y="105"/>
                    <a:pt x="383" y="105"/>
                    <a:pt x="383" y="105"/>
                  </a:cubicBezTo>
                  <a:cubicBezTo>
                    <a:pt x="380" y="102"/>
                    <a:pt x="380" y="102"/>
                    <a:pt x="380" y="102"/>
                  </a:cubicBezTo>
                  <a:cubicBezTo>
                    <a:pt x="373" y="101"/>
                    <a:pt x="373" y="101"/>
                    <a:pt x="373" y="101"/>
                  </a:cubicBezTo>
                  <a:cubicBezTo>
                    <a:pt x="373" y="98"/>
                    <a:pt x="373" y="98"/>
                    <a:pt x="373" y="98"/>
                  </a:cubicBezTo>
                  <a:cubicBezTo>
                    <a:pt x="369" y="96"/>
                    <a:pt x="369" y="96"/>
                    <a:pt x="369" y="96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89"/>
                    <a:pt x="357" y="89"/>
                    <a:pt x="357" y="89"/>
                  </a:cubicBezTo>
                  <a:cubicBezTo>
                    <a:pt x="359" y="84"/>
                    <a:pt x="359" y="84"/>
                    <a:pt x="359" y="84"/>
                  </a:cubicBezTo>
                  <a:cubicBezTo>
                    <a:pt x="353" y="83"/>
                    <a:pt x="353" y="83"/>
                    <a:pt x="353" y="83"/>
                  </a:cubicBezTo>
                  <a:cubicBezTo>
                    <a:pt x="353" y="83"/>
                    <a:pt x="363" y="73"/>
                    <a:pt x="363" y="73"/>
                  </a:cubicBezTo>
                  <a:cubicBezTo>
                    <a:pt x="363" y="74"/>
                    <a:pt x="391" y="59"/>
                    <a:pt x="391" y="59"/>
                  </a:cubicBezTo>
                  <a:cubicBezTo>
                    <a:pt x="395" y="56"/>
                    <a:pt x="395" y="56"/>
                    <a:pt x="395" y="56"/>
                  </a:cubicBezTo>
                  <a:cubicBezTo>
                    <a:pt x="400" y="55"/>
                    <a:pt x="400" y="55"/>
                    <a:pt x="400" y="55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421" y="44"/>
                    <a:pt x="421" y="44"/>
                    <a:pt x="421" y="44"/>
                  </a:cubicBezTo>
                  <a:cubicBezTo>
                    <a:pt x="422" y="44"/>
                    <a:pt x="422" y="44"/>
                    <a:pt x="422" y="44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3" y="53"/>
                    <a:pt x="413" y="53"/>
                    <a:pt x="413" y="53"/>
                  </a:cubicBezTo>
                  <a:cubicBezTo>
                    <a:pt x="408" y="56"/>
                    <a:pt x="408" y="56"/>
                    <a:pt x="408" y="56"/>
                  </a:cubicBezTo>
                  <a:cubicBezTo>
                    <a:pt x="413" y="56"/>
                    <a:pt x="413" y="56"/>
                    <a:pt x="413" y="56"/>
                  </a:cubicBezTo>
                  <a:cubicBezTo>
                    <a:pt x="412" y="59"/>
                    <a:pt x="412" y="59"/>
                    <a:pt x="412" y="59"/>
                  </a:cubicBezTo>
                  <a:cubicBezTo>
                    <a:pt x="417" y="58"/>
                    <a:pt x="417" y="58"/>
                    <a:pt x="417" y="58"/>
                  </a:cubicBezTo>
                  <a:cubicBezTo>
                    <a:pt x="423" y="54"/>
                    <a:pt x="423" y="54"/>
                    <a:pt x="423" y="54"/>
                  </a:cubicBezTo>
                  <a:cubicBezTo>
                    <a:pt x="427" y="55"/>
                    <a:pt x="427" y="55"/>
                    <a:pt x="427" y="55"/>
                  </a:cubicBezTo>
                  <a:cubicBezTo>
                    <a:pt x="429" y="57"/>
                    <a:pt x="429" y="57"/>
                    <a:pt x="429" y="57"/>
                  </a:cubicBezTo>
                  <a:cubicBezTo>
                    <a:pt x="435" y="57"/>
                    <a:pt x="435" y="57"/>
                    <a:pt x="435" y="57"/>
                  </a:cubicBezTo>
                  <a:cubicBezTo>
                    <a:pt x="435" y="52"/>
                    <a:pt x="435" y="52"/>
                    <a:pt x="435" y="52"/>
                  </a:cubicBezTo>
                  <a:cubicBezTo>
                    <a:pt x="426" y="46"/>
                    <a:pt x="426" y="46"/>
                    <a:pt x="426" y="46"/>
                  </a:cubicBezTo>
                  <a:cubicBezTo>
                    <a:pt x="423" y="44"/>
                    <a:pt x="423" y="44"/>
                    <a:pt x="423" y="44"/>
                  </a:cubicBezTo>
                  <a:cubicBezTo>
                    <a:pt x="422" y="41"/>
                    <a:pt x="422" y="41"/>
                    <a:pt x="422" y="41"/>
                  </a:cubicBezTo>
                  <a:cubicBezTo>
                    <a:pt x="427" y="42"/>
                    <a:pt x="427" y="42"/>
                    <a:pt x="427" y="42"/>
                  </a:cubicBezTo>
                  <a:cubicBezTo>
                    <a:pt x="430" y="45"/>
                    <a:pt x="430" y="45"/>
                    <a:pt x="430" y="45"/>
                  </a:cubicBezTo>
                  <a:cubicBezTo>
                    <a:pt x="433" y="41"/>
                    <a:pt x="433" y="41"/>
                    <a:pt x="433" y="41"/>
                  </a:cubicBezTo>
                  <a:cubicBezTo>
                    <a:pt x="441" y="40"/>
                    <a:pt x="441" y="40"/>
                    <a:pt x="441" y="40"/>
                  </a:cubicBezTo>
                  <a:cubicBezTo>
                    <a:pt x="448" y="35"/>
                    <a:pt x="448" y="35"/>
                    <a:pt x="448" y="35"/>
                  </a:cubicBezTo>
                  <a:cubicBezTo>
                    <a:pt x="447" y="32"/>
                    <a:pt x="447" y="32"/>
                    <a:pt x="447" y="32"/>
                  </a:cubicBezTo>
                  <a:cubicBezTo>
                    <a:pt x="453" y="27"/>
                    <a:pt x="453" y="27"/>
                    <a:pt x="453" y="27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59" y="23"/>
                    <a:pt x="459" y="23"/>
                    <a:pt x="459" y="23"/>
                  </a:cubicBezTo>
                  <a:cubicBezTo>
                    <a:pt x="467" y="23"/>
                    <a:pt x="467" y="23"/>
                    <a:pt x="467" y="23"/>
                  </a:cubicBezTo>
                  <a:cubicBezTo>
                    <a:pt x="467" y="23"/>
                    <a:pt x="471" y="21"/>
                    <a:pt x="472" y="22"/>
                  </a:cubicBezTo>
                  <a:cubicBezTo>
                    <a:pt x="473" y="23"/>
                    <a:pt x="479" y="28"/>
                    <a:pt x="479" y="28"/>
                  </a:cubicBezTo>
                  <a:cubicBezTo>
                    <a:pt x="477" y="30"/>
                    <a:pt x="477" y="30"/>
                    <a:pt x="477" y="30"/>
                  </a:cubicBezTo>
                  <a:cubicBezTo>
                    <a:pt x="467" y="31"/>
                    <a:pt x="467" y="31"/>
                    <a:pt x="467" y="31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71" y="37"/>
                    <a:pt x="471" y="37"/>
                    <a:pt x="471" y="37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83" y="31"/>
                    <a:pt x="483" y="31"/>
                    <a:pt x="483" y="31"/>
                  </a:cubicBezTo>
                  <a:cubicBezTo>
                    <a:pt x="484" y="36"/>
                    <a:pt x="484" y="36"/>
                    <a:pt x="484" y="36"/>
                  </a:cubicBezTo>
                  <a:cubicBezTo>
                    <a:pt x="484" y="36"/>
                    <a:pt x="477" y="40"/>
                    <a:pt x="476" y="41"/>
                  </a:cubicBezTo>
                  <a:cubicBezTo>
                    <a:pt x="475" y="41"/>
                    <a:pt x="471" y="43"/>
                    <a:pt x="471" y="43"/>
                  </a:cubicBezTo>
                  <a:cubicBezTo>
                    <a:pt x="471" y="47"/>
                    <a:pt x="471" y="47"/>
                    <a:pt x="471" y="47"/>
                  </a:cubicBezTo>
                  <a:cubicBezTo>
                    <a:pt x="465" y="48"/>
                    <a:pt x="465" y="48"/>
                    <a:pt x="465" y="48"/>
                  </a:cubicBezTo>
                  <a:cubicBezTo>
                    <a:pt x="458" y="46"/>
                    <a:pt x="458" y="46"/>
                    <a:pt x="458" y="46"/>
                  </a:cubicBezTo>
                  <a:cubicBezTo>
                    <a:pt x="455" y="47"/>
                    <a:pt x="455" y="47"/>
                    <a:pt x="455" y="47"/>
                  </a:cubicBezTo>
                  <a:cubicBezTo>
                    <a:pt x="450" y="51"/>
                    <a:pt x="450" y="51"/>
                    <a:pt x="450" y="51"/>
                  </a:cubicBezTo>
                  <a:cubicBezTo>
                    <a:pt x="454" y="54"/>
                    <a:pt x="454" y="54"/>
                    <a:pt x="454" y="54"/>
                  </a:cubicBezTo>
                  <a:cubicBezTo>
                    <a:pt x="454" y="54"/>
                    <a:pt x="460" y="52"/>
                    <a:pt x="461" y="51"/>
                  </a:cubicBezTo>
                  <a:cubicBezTo>
                    <a:pt x="462" y="51"/>
                    <a:pt x="465" y="49"/>
                    <a:pt x="465" y="50"/>
                  </a:cubicBezTo>
                  <a:cubicBezTo>
                    <a:pt x="466" y="52"/>
                    <a:pt x="470" y="55"/>
                    <a:pt x="470" y="55"/>
                  </a:cubicBezTo>
                  <a:cubicBezTo>
                    <a:pt x="474" y="61"/>
                    <a:pt x="474" y="61"/>
                    <a:pt x="474" y="61"/>
                  </a:cubicBezTo>
                  <a:cubicBezTo>
                    <a:pt x="477" y="62"/>
                    <a:pt x="477" y="62"/>
                    <a:pt x="477" y="62"/>
                  </a:cubicBezTo>
                  <a:cubicBezTo>
                    <a:pt x="486" y="65"/>
                    <a:pt x="486" y="65"/>
                    <a:pt x="486" y="65"/>
                  </a:cubicBezTo>
                  <a:cubicBezTo>
                    <a:pt x="486" y="65"/>
                    <a:pt x="493" y="67"/>
                    <a:pt x="493" y="68"/>
                  </a:cubicBezTo>
                  <a:cubicBezTo>
                    <a:pt x="493" y="68"/>
                    <a:pt x="492" y="63"/>
                    <a:pt x="492" y="63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7"/>
                    <a:pt x="487" y="56"/>
                    <a:pt x="489" y="56"/>
                  </a:cubicBezTo>
                  <a:cubicBezTo>
                    <a:pt x="490" y="57"/>
                    <a:pt x="494" y="60"/>
                    <a:pt x="494" y="60"/>
                  </a:cubicBezTo>
                  <a:cubicBezTo>
                    <a:pt x="495" y="61"/>
                    <a:pt x="500" y="63"/>
                    <a:pt x="500" y="63"/>
                  </a:cubicBezTo>
                  <a:cubicBezTo>
                    <a:pt x="502" y="58"/>
                    <a:pt x="502" y="58"/>
                    <a:pt x="502" y="58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2" y="50"/>
                    <a:pt x="502" y="50"/>
                    <a:pt x="502" y="50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0" y="43"/>
                    <a:pt x="500" y="43"/>
                    <a:pt x="501" y="42"/>
                  </a:cubicBezTo>
                  <a:cubicBezTo>
                    <a:pt x="502" y="42"/>
                    <a:pt x="504" y="40"/>
                    <a:pt x="504" y="41"/>
                  </a:cubicBezTo>
                  <a:cubicBezTo>
                    <a:pt x="505" y="42"/>
                    <a:pt x="510" y="48"/>
                    <a:pt x="510" y="48"/>
                  </a:cubicBezTo>
                  <a:cubicBezTo>
                    <a:pt x="514" y="49"/>
                    <a:pt x="514" y="49"/>
                    <a:pt x="514" y="49"/>
                  </a:cubicBezTo>
                  <a:cubicBezTo>
                    <a:pt x="516" y="46"/>
                    <a:pt x="516" y="46"/>
                    <a:pt x="516" y="46"/>
                  </a:cubicBezTo>
                  <a:cubicBezTo>
                    <a:pt x="516" y="46"/>
                    <a:pt x="522" y="45"/>
                    <a:pt x="522" y="45"/>
                  </a:cubicBezTo>
                  <a:cubicBezTo>
                    <a:pt x="522" y="45"/>
                    <a:pt x="523" y="42"/>
                    <a:pt x="523" y="42"/>
                  </a:cubicBezTo>
                  <a:cubicBezTo>
                    <a:pt x="528" y="41"/>
                    <a:pt x="528" y="41"/>
                    <a:pt x="528" y="41"/>
                  </a:cubicBezTo>
                  <a:cubicBezTo>
                    <a:pt x="520" y="34"/>
                    <a:pt x="520" y="34"/>
                    <a:pt x="520" y="34"/>
                  </a:cubicBezTo>
                  <a:cubicBezTo>
                    <a:pt x="516" y="32"/>
                    <a:pt x="516" y="32"/>
                    <a:pt x="516" y="32"/>
                  </a:cubicBezTo>
                  <a:cubicBezTo>
                    <a:pt x="513" y="33"/>
                    <a:pt x="513" y="33"/>
                    <a:pt x="513" y="33"/>
                  </a:cubicBezTo>
                  <a:cubicBezTo>
                    <a:pt x="510" y="29"/>
                    <a:pt x="510" y="29"/>
                    <a:pt x="510" y="29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5" y="22"/>
                    <a:pt x="515" y="22"/>
                    <a:pt x="515" y="22"/>
                  </a:cubicBezTo>
                  <a:cubicBezTo>
                    <a:pt x="511" y="18"/>
                    <a:pt x="511" y="18"/>
                    <a:pt x="511" y="18"/>
                  </a:cubicBezTo>
                  <a:cubicBezTo>
                    <a:pt x="505" y="17"/>
                    <a:pt x="505" y="17"/>
                    <a:pt x="505" y="17"/>
                  </a:cubicBezTo>
                  <a:cubicBezTo>
                    <a:pt x="503" y="13"/>
                    <a:pt x="503" y="13"/>
                    <a:pt x="503" y="13"/>
                  </a:cubicBezTo>
                  <a:cubicBezTo>
                    <a:pt x="503" y="13"/>
                    <a:pt x="498" y="13"/>
                    <a:pt x="498" y="13"/>
                  </a:cubicBezTo>
                  <a:cubicBezTo>
                    <a:pt x="497" y="14"/>
                    <a:pt x="493" y="9"/>
                    <a:pt x="493" y="9"/>
                  </a:cubicBezTo>
                  <a:cubicBezTo>
                    <a:pt x="490" y="5"/>
                    <a:pt x="490" y="5"/>
                    <a:pt x="490" y="5"/>
                  </a:cubicBezTo>
                  <a:cubicBezTo>
                    <a:pt x="490" y="5"/>
                    <a:pt x="488" y="3"/>
                    <a:pt x="487" y="3"/>
                  </a:cubicBezTo>
                  <a:cubicBezTo>
                    <a:pt x="486" y="3"/>
                    <a:pt x="476" y="4"/>
                    <a:pt x="476" y="4"/>
                  </a:cubicBezTo>
                  <a:cubicBezTo>
                    <a:pt x="474" y="4"/>
                    <a:pt x="474" y="4"/>
                    <a:pt x="474" y="4"/>
                  </a:cubicBezTo>
                  <a:cubicBezTo>
                    <a:pt x="471" y="2"/>
                    <a:pt x="471" y="2"/>
                    <a:pt x="471" y="2"/>
                  </a:cubicBezTo>
                  <a:cubicBezTo>
                    <a:pt x="458" y="5"/>
                    <a:pt x="458" y="5"/>
                    <a:pt x="458" y="5"/>
                  </a:cubicBezTo>
                  <a:cubicBezTo>
                    <a:pt x="452" y="10"/>
                    <a:pt x="452" y="10"/>
                    <a:pt x="452" y="10"/>
                  </a:cubicBezTo>
                  <a:cubicBezTo>
                    <a:pt x="452" y="10"/>
                    <a:pt x="451" y="7"/>
                    <a:pt x="452" y="7"/>
                  </a:cubicBezTo>
                  <a:cubicBezTo>
                    <a:pt x="452" y="6"/>
                    <a:pt x="457" y="3"/>
                    <a:pt x="457" y="3"/>
                  </a:cubicBezTo>
                  <a:cubicBezTo>
                    <a:pt x="458" y="2"/>
                    <a:pt x="452" y="2"/>
                    <a:pt x="452" y="2"/>
                  </a:cubicBezTo>
                  <a:cubicBezTo>
                    <a:pt x="452" y="2"/>
                    <a:pt x="440" y="6"/>
                    <a:pt x="440" y="7"/>
                  </a:cubicBezTo>
                  <a:cubicBezTo>
                    <a:pt x="439" y="7"/>
                    <a:pt x="431" y="14"/>
                    <a:pt x="431" y="14"/>
                  </a:cubicBezTo>
                  <a:cubicBezTo>
                    <a:pt x="431" y="20"/>
                    <a:pt x="431" y="20"/>
                    <a:pt x="431" y="20"/>
                  </a:cubicBezTo>
                  <a:cubicBezTo>
                    <a:pt x="439" y="21"/>
                    <a:pt x="439" y="21"/>
                    <a:pt x="439" y="21"/>
                  </a:cubicBezTo>
                  <a:cubicBezTo>
                    <a:pt x="442" y="22"/>
                    <a:pt x="442" y="22"/>
                    <a:pt x="442" y="22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38" y="27"/>
                    <a:pt x="438" y="27"/>
                    <a:pt x="438" y="27"/>
                  </a:cubicBezTo>
                  <a:cubicBezTo>
                    <a:pt x="433" y="30"/>
                    <a:pt x="433" y="30"/>
                    <a:pt x="433" y="30"/>
                  </a:cubicBezTo>
                  <a:cubicBezTo>
                    <a:pt x="427" y="35"/>
                    <a:pt x="427" y="35"/>
                    <a:pt x="427" y="35"/>
                  </a:cubicBezTo>
                  <a:cubicBezTo>
                    <a:pt x="421" y="37"/>
                    <a:pt x="421" y="37"/>
                    <a:pt x="421" y="37"/>
                  </a:cubicBezTo>
                  <a:cubicBezTo>
                    <a:pt x="420" y="33"/>
                    <a:pt x="420" y="33"/>
                    <a:pt x="420" y="33"/>
                  </a:cubicBezTo>
                  <a:cubicBezTo>
                    <a:pt x="425" y="30"/>
                    <a:pt x="425" y="30"/>
                    <a:pt x="425" y="30"/>
                  </a:cubicBezTo>
                  <a:cubicBezTo>
                    <a:pt x="425" y="30"/>
                    <a:pt x="424" y="24"/>
                    <a:pt x="423" y="25"/>
                  </a:cubicBezTo>
                  <a:cubicBezTo>
                    <a:pt x="423" y="25"/>
                    <a:pt x="418" y="25"/>
                    <a:pt x="418" y="25"/>
                  </a:cubicBezTo>
                  <a:cubicBezTo>
                    <a:pt x="417" y="26"/>
                    <a:pt x="418" y="21"/>
                    <a:pt x="418" y="21"/>
                  </a:cubicBezTo>
                  <a:cubicBezTo>
                    <a:pt x="418" y="16"/>
                    <a:pt x="418" y="16"/>
                    <a:pt x="418" y="16"/>
                  </a:cubicBezTo>
                  <a:cubicBezTo>
                    <a:pt x="417" y="12"/>
                    <a:pt x="417" y="12"/>
                    <a:pt x="417" y="12"/>
                  </a:cubicBezTo>
                  <a:cubicBezTo>
                    <a:pt x="417" y="12"/>
                    <a:pt x="421" y="9"/>
                    <a:pt x="421" y="8"/>
                  </a:cubicBezTo>
                  <a:cubicBezTo>
                    <a:pt x="422" y="8"/>
                    <a:pt x="430" y="8"/>
                    <a:pt x="430" y="8"/>
                  </a:cubicBezTo>
                  <a:cubicBezTo>
                    <a:pt x="442" y="1"/>
                    <a:pt x="442" y="1"/>
                    <a:pt x="442" y="1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432" y="0"/>
                    <a:pt x="422" y="1"/>
                    <a:pt x="422" y="2"/>
                  </a:cubicBezTo>
                  <a:cubicBezTo>
                    <a:pt x="422" y="3"/>
                    <a:pt x="415" y="9"/>
                    <a:pt x="415" y="9"/>
                  </a:cubicBezTo>
                  <a:cubicBezTo>
                    <a:pt x="411" y="12"/>
                    <a:pt x="411" y="12"/>
                    <a:pt x="411" y="12"/>
                  </a:cubicBezTo>
                  <a:cubicBezTo>
                    <a:pt x="399" y="20"/>
                    <a:pt x="399" y="20"/>
                    <a:pt x="399" y="20"/>
                  </a:cubicBezTo>
                  <a:cubicBezTo>
                    <a:pt x="398" y="25"/>
                    <a:pt x="398" y="25"/>
                    <a:pt x="398" y="25"/>
                  </a:cubicBezTo>
                  <a:cubicBezTo>
                    <a:pt x="393" y="24"/>
                    <a:pt x="393" y="24"/>
                    <a:pt x="393" y="24"/>
                  </a:cubicBezTo>
                  <a:cubicBezTo>
                    <a:pt x="389" y="24"/>
                    <a:pt x="389" y="24"/>
                    <a:pt x="389" y="24"/>
                  </a:cubicBezTo>
                  <a:cubicBezTo>
                    <a:pt x="380" y="27"/>
                    <a:pt x="380" y="27"/>
                    <a:pt x="380" y="27"/>
                  </a:cubicBezTo>
                  <a:cubicBezTo>
                    <a:pt x="380" y="33"/>
                    <a:pt x="380" y="33"/>
                    <a:pt x="380" y="33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62" y="34"/>
                    <a:pt x="354" y="32"/>
                    <a:pt x="354" y="31"/>
                  </a:cubicBezTo>
                  <a:cubicBezTo>
                    <a:pt x="354" y="30"/>
                    <a:pt x="351" y="28"/>
                    <a:pt x="350" y="28"/>
                  </a:cubicBezTo>
                  <a:cubicBezTo>
                    <a:pt x="349" y="28"/>
                    <a:pt x="338" y="31"/>
                    <a:pt x="338" y="31"/>
                  </a:cubicBezTo>
                  <a:cubicBezTo>
                    <a:pt x="338" y="34"/>
                    <a:pt x="338" y="34"/>
                    <a:pt x="338" y="34"/>
                  </a:cubicBezTo>
                  <a:cubicBezTo>
                    <a:pt x="325" y="34"/>
                    <a:pt x="325" y="34"/>
                    <a:pt x="325" y="34"/>
                  </a:cubicBezTo>
                  <a:cubicBezTo>
                    <a:pt x="325" y="34"/>
                    <a:pt x="315" y="35"/>
                    <a:pt x="315" y="35"/>
                  </a:cubicBezTo>
                  <a:cubicBezTo>
                    <a:pt x="315" y="34"/>
                    <a:pt x="310" y="34"/>
                    <a:pt x="310" y="34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2" y="27"/>
                    <a:pt x="312" y="27"/>
                    <a:pt x="312" y="27"/>
                  </a:cubicBezTo>
                  <a:cubicBezTo>
                    <a:pt x="302" y="26"/>
                    <a:pt x="302" y="26"/>
                    <a:pt x="302" y="26"/>
                  </a:cubicBezTo>
                  <a:cubicBezTo>
                    <a:pt x="294" y="23"/>
                    <a:pt x="294" y="23"/>
                    <a:pt x="294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50" y="25"/>
                    <a:pt x="249" y="26"/>
                  </a:cubicBezTo>
                  <a:cubicBezTo>
                    <a:pt x="248" y="26"/>
                    <a:pt x="243" y="24"/>
                    <a:pt x="243" y="24"/>
                  </a:cubicBezTo>
                  <a:cubicBezTo>
                    <a:pt x="237" y="27"/>
                    <a:pt x="237" y="27"/>
                    <a:pt x="237" y="27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2" y="19"/>
                    <a:pt x="171" y="18"/>
                    <a:pt x="172" y="18"/>
                  </a:cubicBezTo>
                  <a:cubicBezTo>
                    <a:pt x="173" y="17"/>
                    <a:pt x="166" y="16"/>
                    <a:pt x="166" y="16"/>
                  </a:cubicBezTo>
                  <a:cubicBezTo>
                    <a:pt x="166" y="16"/>
                    <a:pt x="166" y="15"/>
                    <a:pt x="167" y="14"/>
                  </a:cubicBezTo>
                  <a:cubicBezTo>
                    <a:pt x="164" y="15"/>
                    <a:pt x="145" y="18"/>
                    <a:pt x="145" y="18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4"/>
                    <a:pt x="105" y="35"/>
                  </a:cubicBezTo>
                  <a:cubicBezTo>
                    <a:pt x="105" y="36"/>
                    <a:pt x="106" y="40"/>
                    <a:pt x="106" y="40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91" y="50"/>
                    <a:pt x="91" y="51"/>
                  </a:cubicBezTo>
                  <a:cubicBezTo>
                    <a:pt x="91" y="51"/>
                    <a:pt x="90" y="57"/>
                    <a:pt x="90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6"/>
                    <a:pt x="78" y="57"/>
                    <a:pt x="78" y="57"/>
                  </a:cubicBezTo>
                  <a:cubicBezTo>
                    <a:pt x="78" y="57"/>
                    <a:pt x="73" y="61"/>
                    <a:pt x="73" y="60"/>
                  </a:cubicBezTo>
                  <a:cubicBezTo>
                    <a:pt x="72" y="59"/>
                    <a:pt x="63" y="62"/>
                    <a:pt x="63" y="6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62" y="84"/>
                    <a:pt x="63" y="85"/>
                  </a:cubicBezTo>
                  <a:cubicBezTo>
                    <a:pt x="63" y="86"/>
                    <a:pt x="66" y="85"/>
                    <a:pt x="66" y="86"/>
                  </a:cubicBezTo>
                  <a:cubicBezTo>
                    <a:pt x="66" y="86"/>
                    <a:pt x="9" y="108"/>
                    <a:pt x="9" y="108"/>
                  </a:cubicBezTo>
                  <a:cubicBezTo>
                    <a:pt x="8" y="107"/>
                    <a:pt x="0" y="111"/>
                    <a:pt x="0" y="111"/>
                  </a:cubicBezTo>
                  <a:cubicBezTo>
                    <a:pt x="0" y="111"/>
                    <a:pt x="11" y="110"/>
                    <a:pt x="11" y="110"/>
                  </a:cubicBezTo>
                  <a:cubicBezTo>
                    <a:pt x="12" y="110"/>
                    <a:pt x="28" y="106"/>
                    <a:pt x="28" y="106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53" y="99"/>
                    <a:pt x="53" y="98"/>
                  </a:cubicBezTo>
                  <a:cubicBezTo>
                    <a:pt x="53" y="97"/>
                    <a:pt x="64" y="91"/>
                    <a:pt x="65" y="91"/>
                  </a:cubicBezTo>
                  <a:cubicBezTo>
                    <a:pt x="66" y="91"/>
                    <a:pt x="70" y="90"/>
                    <a:pt x="70" y="91"/>
                  </a:cubicBezTo>
                  <a:cubicBezTo>
                    <a:pt x="70" y="92"/>
                    <a:pt x="86" y="86"/>
                    <a:pt x="86" y="86"/>
                  </a:cubicBezTo>
                  <a:cubicBezTo>
                    <a:pt x="86" y="86"/>
                    <a:pt x="92" y="82"/>
                    <a:pt x="92" y="82"/>
                  </a:cubicBezTo>
                  <a:cubicBezTo>
                    <a:pt x="91" y="81"/>
                    <a:pt x="88" y="79"/>
                    <a:pt x="89" y="79"/>
                  </a:cubicBezTo>
                  <a:cubicBezTo>
                    <a:pt x="90" y="78"/>
                    <a:pt x="98" y="77"/>
                    <a:pt x="98" y="77"/>
                  </a:cubicBezTo>
                  <a:cubicBezTo>
                    <a:pt x="98" y="77"/>
                    <a:pt x="111" y="72"/>
                    <a:pt x="111" y="73"/>
                  </a:cubicBezTo>
                  <a:cubicBezTo>
                    <a:pt x="111" y="73"/>
                    <a:pt x="98" y="82"/>
                    <a:pt x="98" y="82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5"/>
                    <a:pt x="130" y="73"/>
                    <a:pt x="129" y="73"/>
                  </a:cubicBezTo>
                  <a:cubicBezTo>
                    <a:pt x="129" y="74"/>
                    <a:pt x="137" y="76"/>
                    <a:pt x="137" y="77"/>
                  </a:cubicBezTo>
                  <a:cubicBezTo>
                    <a:pt x="137" y="78"/>
                    <a:pt x="153" y="80"/>
                    <a:pt x="153" y="80"/>
                  </a:cubicBezTo>
                  <a:cubicBezTo>
                    <a:pt x="157" y="87"/>
                    <a:pt x="157" y="87"/>
                    <a:pt x="157" y="8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65" y="107"/>
                    <a:pt x="165" y="107"/>
                    <a:pt x="165" y="107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27"/>
                    <a:pt x="163" y="127"/>
                    <a:pt x="163" y="127"/>
                  </a:cubicBezTo>
                  <a:cubicBezTo>
                    <a:pt x="163" y="127"/>
                    <a:pt x="163" y="132"/>
                    <a:pt x="163" y="133"/>
                  </a:cubicBezTo>
                  <a:cubicBezTo>
                    <a:pt x="163" y="133"/>
                    <a:pt x="157" y="131"/>
                    <a:pt x="157" y="131"/>
                  </a:cubicBezTo>
                  <a:cubicBezTo>
                    <a:pt x="157" y="131"/>
                    <a:pt x="156" y="137"/>
                    <a:pt x="156" y="138"/>
                  </a:cubicBezTo>
                  <a:cubicBezTo>
                    <a:pt x="157" y="138"/>
                    <a:pt x="165" y="146"/>
                    <a:pt x="165" y="146"/>
                  </a:cubicBezTo>
                  <a:cubicBezTo>
                    <a:pt x="162" y="149"/>
                    <a:pt x="162" y="149"/>
                    <a:pt x="162" y="149"/>
                  </a:cubicBezTo>
                  <a:cubicBezTo>
                    <a:pt x="156" y="164"/>
                    <a:pt x="156" y="164"/>
                    <a:pt x="156" y="164"/>
                  </a:cubicBezTo>
                  <a:cubicBezTo>
                    <a:pt x="142" y="181"/>
                    <a:pt x="142" y="181"/>
                    <a:pt x="142" y="181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34" y="203"/>
                    <a:pt x="134" y="203"/>
                    <a:pt x="134" y="203"/>
                  </a:cubicBezTo>
                  <a:cubicBezTo>
                    <a:pt x="134" y="203"/>
                    <a:pt x="132" y="206"/>
                    <a:pt x="133" y="207"/>
                  </a:cubicBezTo>
                  <a:cubicBezTo>
                    <a:pt x="133" y="207"/>
                    <a:pt x="136" y="233"/>
                    <a:pt x="136" y="233"/>
                  </a:cubicBezTo>
                  <a:cubicBezTo>
                    <a:pt x="146" y="240"/>
                    <a:pt x="146" y="240"/>
                    <a:pt x="146" y="240"/>
                  </a:cubicBezTo>
                  <a:cubicBezTo>
                    <a:pt x="149" y="244"/>
                    <a:pt x="149" y="244"/>
                    <a:pt x="149" y="24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5" y="284"/>
                    <a:pt x="155" y="284"/>
                    <a:pt x="155" y="284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62" y="289"/>
                    <a:pt x="162" y="289"/>
                    <a:pt x="162" y="289"/>
                  </a:cubicBezTo>
                  <a:cubicBezTo>
                    <a:pt x="160" y="296"/>
                    <a:pt x="160" y="296"/>
                    <a:pt x="160" y="296"/>
                  </a:cubicBezTo>
                  <a:cubicBezTo>
                    <a:pt x="165" y="299"/>
                    <a:pt x="165" y="299"/>
                    <a:pt x="165" y="299"/>
                  </a:cubicBezTo>
                  <a:cubicBezTo>
                    <a:pt x="169" y="306"/>
                    <a:pt x="169" y="306"/>
                    <a:pt x="169" y="306"/>
                  </a:cubicBezTo>
                  <a:cubicBezTo>
                    <a:pt x="170" y="309"/>
                    <a:pt x="170" y="309"/>
                    <a:pt x="170" y="309"/>
                  </a:cubicBezTo>
                  <a:cubicBezTo>
                    <a:pt x="174" y="305"/>
                    <a:pt x="174" y="305"/>
                    <a:pt x="174" y="305"/>
                  </a:cubicBezTo>
                  <a:cubicBezTo>
                    <a:pt x="170" y="297"/>
                    <a:pt x="170" y="297"/>
                    <a:pt x="170" y="297"/>
                  </a:cubicBezTo>
                  <a:cubicBezTo>
                    <a:pt x="170" y="297"/>
                    <a:pt x="167" y="291"/>
                    <a:pt x="167" y="289"/>
                  </a:cubicBezTo>
                  <a:cubicBezTo>
                    <a:pt x="167" y="288"/>
                    <a:pt x="163" y="277"/>
                    <a:pt x="163" y="277"/>
                  </a:cubicBezTo>
                  <a:cubicBezTo>
                    <a:pt x="163" y="277"/>
                    <a:pt x="159" y="269"/>
                    <a:pt x="160" y="268"/>
                  </a:cubicBezTo>
                  <a:cubicBezTo>
                    <a:pt x="160" y="268"/>
                    <a:pt x="157" y="263"/>
                    <a:pt x="157" y="263"/>
                  </a:cubicBezTo>
                  <a:cubicBezTo>
                    <a:pt x="159" y="253"/>
                    <a:pt x="159" y="253"/>
                    <a:pt x="159" y="253"/>
                  </a:cubicBezTo>
                  <a:cubicBezTo>
                    <a:pt x="166" y="254"/>
                    <a:pt x="166" y="254"/>
                    <a:pt x="166" y="254"/>
                  </a:cubicBezTo>
                  <a:cubicBezTo>
                    <a:pt x="166" y="254"/>
                    <a:pt x="167" y="263"/>
                    <a:pt x="167" y="264"/>
                  </a:cubicBezTo>
                  <a:cubicBezTo>
                    <a:pt x="167" y="265"/>
                    <a:pt x="168" y="271"/>
                    <a:pt x="168" y="271"/>
                  </a:cubicBezTo>
                  <a:cubicBezTo>
                    <a:pt x="178" y="284"/>
                    <a:pt x="178" y="284"/>
                    <a:pt x="178" y="284"/>
                  </a:cubicBezTo>
                  <a:cubicBezTo>
                    <a:pt x="176" y="290"/>
                    <a:pt x="176" y="290"/>
                    <a:pt x="176" y="290"/>
                  </a:cubicBezTo>
                  <a:cubicBezTo>
                    <a:pt x="194" y="311"/>
                    <a:pt x="194" y="311"/>
                    <a:pt x="194" y="311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1" y="323"/>
                    <a:pt x="191" y="323"/>
                    <a:pt x="191" y="323"/>
                  </a:cubicBezTo>
                  <a:cubicBezTo>
                    <a:pt x="192" y="329"/>
                    <a:pt x="192" y="329"/>
                    <a:pt x="192" y="329"/>
                  </a:cubicBezTo>
                  <a:cubicBezTo>
                    <a:pt x="207" y="340"/>
                    <a:pt x="207" y="340"/>
                    <a:pt x="207" y="340"/>
                  </a:cubicBezTo>
                  <a:cubicBezTo>
                    <a:pt x="209" y="339"/>
                    <a:pt x="209" y="339"/>
                    <a:pt x="209" y="339"/>
                  </a:cubicBezTo>
                  <a:cubicBezTo>
                    <a:pt x="213" y="344"/>
                    <a:pt x="213" y="344"/>
                    <a:pt x="213" y="344"/>
                  </a:cubicBezTo>
                  <a:cubicBezTo>
                    <a:pt x="229" y="352"/>
                    <a:pt x="229" y="352"/>
                    <a:pt x="229" y="352"/>
                  </a:cubicBezTo>
                  <a:cubicBezTo>
                    <a:pt x="237" y="354"/>
                    <a:pt x="237" y="354"/>
                    <a:pt x="237" y="354"/>
                  </a:cubicBezTo>
                  <a:cubicBezTo>
                    <a:pt x="246" y="351"/>
                    <a:pt x="246" y="351"/>
                    <a:pt x="246" y="351"/>
                  </a:cubicBezTo>
                  <a:cubicBezTo>
                    <a:pt x="252" y="354"/>
                    <a:pt x="252" y="354"/>
                    <a:pt x="252" y="354"/>
                  </a:cubicBezTo>
                  <a:cubicBezTo>
                    <a:pt x="261" y="364"/>
                    <a:pt x="261" y="364"/>
                    <a:pt x="261" y="364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80" y="370"/>
                    <a:pt x="280" y="370"/>
                    <a:pt x="280" y="370"/>
                  </a:cubicBezTo>
                  <a:cubicBezTo>
                    <a:pt x="285" y="370"/>
                    <a:pt x="285" y="370"/>
                    <a:pt x="285" y="370"/>
                  </a:cubicBezTo>
                  <a:cubicBezTo>
                    <a:pt x="286" y="375"/>
                    <a:pt x="286" y="375"/>
                    <a:pt x="286" y="375"/>
                  </a:cubicBezTo>
                  <a:cubicBezTo>
                    <a:pt x="286" y="375"/>
                    <a:pt x="290" y="381"/>
                    <a:pt x="291" y="382"/>
                  </a:cubicBezTo>
                  <a:cubicBezTo>
                    <a:pt x="292" y="382"/>
                    <a:pt x="292" y="388"/>
                    <a:pt x="292" y="388"/>
                  </a:cubicBezTo>
                  <a:cubicBezTo>
                    <a:pt x="296" y="391"/>
                    <a:pt x="296" y="391"/>
                    <a:pt x="296" y="391"/>
                  </a:cubicBezTo>
                  <a:cubicBezTo>
                    <a:pt x="300" y="396"/>
                    <a:pt x="300" y="396"/>
                    <a:pt x="300" y="396"/>
                  </a:cubicBezTo>
                  <a:cubicBezTo>
                    <a:pt x="303" y="399"/>
                    <a:pt x="303" y="399"/>
                    <a:pt x="303" y="399"/>
                  </a:cubicBezTo>
                  <a:cubicBezTo>
                    <a:pt x="307" y="402"/>
                    <a:pt x="307" y="402"/>
                    <a:pt x="307" y="402"/>
                  </a:cubicBezTo>
                  <a:cubicBezTo>
                    <a:pt x="309" y="401"/>
                    <a:pt x="309" y="401"/>
                    <a:pt x="309" y="401"/>
                  </a:cubicBezTo>
                  <a:cubicBezTo>
                    <a:pt x="313" y="402"/>
                    <a:pt x="313" y="402"/>
                    <a:pt x="313" y="402"/>
                  </a:cubicBezTo>
                  <a:cubicBezTo>
                    <a:pt x="319" y="408"/>
                    <a:pt x="319" y="408"/>
                    <a:pt x="319" y="408"/>
                  </a:cubicBezTo>
                  <a:cubicBezTo>
                    <a:pt x="324" y="405"/>
                    <a:pt x="324" y="405"/>
                    <a:pt x="324" y="405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26" y="397"/>
                    <a:pt x="326" y="397"/>
                    <a:pt x="326" y="397"/>
                  </a:cubicBezTo>
                  <a:cubicBezTo>
                    <a:pt x="330" y="397"/>
                    <a:pt x="330" y="397"/>
                    <a:pt x="330" y="397"/>
                  </a:cubicBezTo>
                  <a:cubicBezTo>
                    <a:pt x="333" y="400"/>
                    <a:pt x="333" y="400"/>
                    <a:pt x="333" y="400"/>
                  </a:cubicBezTo>
                  <a:cubicBezTo>
                    <a:pt x="333" y="403"/>
                    <a:pt x="333" y="403"/>
                    <a:pt x="333" y="403"/>
                  </a:cubicBezTo>
                  <a:cubicBezTo>
                    <a:pt x="337" y="410"/>
                    <a:pt x="337" y="410"/>
                    <a:pt x="337" y="410"/>
                  </a:cubicBezTo>
                  <a:cubicBezTo>
                    <a:pt x="337" y="430"/>
                    <a:pt x="337" y="430"/>
                    <a:pt x="337" y="430"/>
                  </a:cubicBezTo>
                  <a:cubicBezTo>
                    <a:pt x="334" y="436"/>
                    <a:pt x="334" y="436"/>
                    <a:pt x="334" y="436"/>
                  </a:cubicBezTo>
                  <a:cubicBezTo>
                    <a:pt x="328" y="439"/>
                    <a:pt x="328" y="439"/>
                    <a:pt x="328" y="439"/>
                  </a:cubicBezTo>
                  <a:cubicBezTo>
                    <a:pt x="328" y="445"/>
                    <a:pt x="328" y="445"/>
                    <a:pt x="328" y="445"/>
                  </a:cubicBezTo>
                  <a:cubicBezTo>
                    <a:pt x="323" y="447"/>
                    <a:pt x="323" y="447"/>
                    <a:pt x="323" y="447"/>
                  </a:cubicBezTo>
                  <a:cubicBezTo>
                    <a:pt x="320" y="455"/>
                    <a:pt x="320" y="455"/>
                    <a:pt x="320" y="455"/>
                  </a:cubicBezTo>
                  <a:cubicBezTo>
                    <a:pt x="317" y="462"/>
                    <a:pt x="317" y="462"/>
                    <a:pt x="317" y="462"/>
                  </a:cubicBezTo>
                  <a:cubicBezTo>
                    <a:pt x="318" y="467"/>
                    <a:pt x="318" y="467"/>
                    <a:pt x="318" y="467"/>
                  </a:cubicBezTo>
                  <a:cubicBezTo>
                    <a:pt x="323" y="472"/>
                    <a:pt x="323" y="472"/>
                    <a:pt x="323" y="472"/>
                  </a:cubicBezTo>
                  <a:cubicBezTo>
                    <a:pt x="318" y="476"/>
                    <a:pt x="318" y="476"/>
                    <a:pt x="318" y="476"/>
                  </a:cubicBezTo>
                  <a:cubicBezTo>
                    <a:pt x="315" y="481"/>
                    <a:pt x="315" y="481"/>
                    <a:pt x="315" y="481"/>
                  </a:cubicBezTo>
                  <a:cubicBezTo>
                    <a:pt x="318" y="490"/>
                    <a:pt x="318" y="490"/>
                    <a:pt x="318" y="490"/>
                  </a:cubicBezTo>
                  <a:cubicBezTo>
                    <a:pt x="318" y="490"/>
                    <a:pt x="319" y="494"/>
                    <a:pt x="319" y="494"/>
                  </a:cubicBezTo>
                  <a:cubicBezTo>
                    <a:pt x="319" y="493"/>
                    <a:pt x="324" y="497"/>
                    <a:pt x="324" y="497"/>
                  </a:cubicBezTo>
                  <a:cubicBezTo>
                    <a:pt x="332" y="514"/>
                    <a:pt x="332" y="514"/>
                    <a:pt x="332" y="514"/>
                  </a:cubicBezTo>
                  <a:cubicBezTo>
                    <a:pt x="340" y="525"/>
                    <a:pt x="340" y="525"/>
                    <a:pt x="340" y="525"/>
                  </a:cubicBezTo>
                  <a:cubicBezTo>
                    <a:pt x="340" y="525"/>
                    <a:pt x="352" y="549"/>
                    <a:pt x="353" y="549"/>
                  </a:cubicBezTo>
                  <a:cubicBezTo>
                    <a:pt x="356" y="552"/>
                    <a:pt x="382" y="571"/>
                    <a:pt x="382" y="571"/>
                  </a:cubicBezTo>
                  <a:cubicBezTo>
                    <a:pt x="387" y="594"/>
                    <a:pt x="387" y="594"/>
                    <a:pt x="387" y="594"/>
                  </a:cubicBezTo>
                  <a:cubicBezTo>
                    <a:pt x="388" y="643"/>
                    <a:pt x="388" y="643"/>
                    <a:pt x="388" y="643"/>
                  </a:cubicBezTo>
                  <a:cubicBezTo>
                    <a:pt x="392" y="657"/>
                    <a:pt x="392" y="657"/>
                    <a:pt x="392" y="657"/>
                  </a:cubicBezTo>
                  <a:cubicBezTo>
                    <a:pt x="390" y="685"/>
                    <a:pt x="390" y="685"/>
                    <a:pt x="390" y="685"/>
                  </a:cubicBezTo>
                  <a:cubicBezTo>
                    <a:pt x="389" y="691"/>
                    <a:pt x="389" y="691"/>
                    <a:pt x="389" y="691"/>
                  </a:cubicBezTo>
                  <a:cubicBezTo>
                    <a:pt x="389" y="691"/>
                    <a:pt x="394" y="700"/>
                    <a:pt x="394" y="701"/>
                  </a:cubicBezTo>
                  <a:cubicBezTo>
                    <a:pt x="394" y="703"/>
                    <a:pt x="395" y="714"/>
                    <a:pt x="395" y="714"/>
                  </a:cubicBezTo>
                  <a:cubicBezTo>
                    <a:pt x="398" y="726"/>
                    <a:pt x="398" y="726"/>
                    <a:pt x="398" y="726"/>
                  </a:cubicBezTo>
                  <a:cubicBezTo>
                    <a:pt x="402" y="726"/>
                    <a:pt x="402" y="726"/>
                    <a:pt x="402" y="726"/>
                  </a:cubicBezTo>
                  <a:cubicBezTo>
                    <a:pt x="400" y="719"/>
                    <a:pt x="400" y="719"/>
                    <a:pt x="400" y="719"/>
                  </a:cubicBezTo>
                  <a:cubicBezTo>
                    <a:pt x="403" y="719"/>
                    <a:pt x="403" y="719"/>
                    <a:pt x="403" y="719"/>
                  </a:cubicBezTo>
                  <a:cubicBezTo>
                    <a:pt x="405" y="730"/>
                    <a:pt x="405" y="730"/>
                    <a:pt x="405" y="730"/>
                  </a:cubicBezTo>
                  <a:cubicBezTo>
                    <a:pt x="406" y="735"/>
                    <a:pt x="406" y="735"/>
                    <a:pt x="406" y="735"/>
                  </a:cubicBezTo>
                  <a:cubicBezTo>
                    <a:pt x="403" y="732"/>
                    <a:pt x="403" y="732"/>
                    <a:pt x="403" y="732"/>
                  </a:cubicBezTo>
                  <a:cubicBezTo>
                    <a:pt x="401" y="735"/>
                    <a:pt x="401" y="735"/>
                    <a:pt x="401" y="735"/>
                  </a:cubicBezTo>
                  <a:cubicBezTo>
                    <a:pt x="399" y="736"/>
                    <a:pt x="399" y="736"/>
                    <a:pt x="399" y="736"/>
                  </a:cubicBezTo>
                  <a:cubicBezTo>
                    <a:pt x="402" y="739"/>
                    <a:pt x="402" y="739"/>
                    <a:pt x="402" y="739"/>
                  </a:cubicBezTo>
                  <a:cubicBezTo>
                    <a:pt x="401" y="744"/>
                    <a:pt x="401" y="744"/>
                    <a:pt x="401" y="744"/>
                  </a:cubicBezTo>
                  <a:cubicBezTo>
                    <a:pt x="400" y="750"/>
                    <a:pt x="400" y="750"/>
                    <a:pt x="400" y="750"/>
                  </a:cubicBezTo>
                  <a:cubicBezTo>
                    <a:pt x="405" y="750"/>
                    <a:pt x="405" y="750"/>
                    <a:pt x="405" y="750"/>
                  </a:cubicBezTo>
                  <a:cubicBezTo>
                    <a:pt x="408" y="753"/>
                    <a:pt x="408" y="753"/>
                    <a:pt x="408" y="753"/>
                  </a:cubicBezTo>
                  <a:cubicBezTo>
                    <a:pt x="405" y="758"/>
                    <a:pt x="405" y="758"/>
                    <a:pt x="405" y="758"/>
                  </a:cubicBezTo>
                  <a:cubicBezTo>
                    <a:pt x="405" y="758"/>
                    <a:pt x="424" y="793"/>
                    <a:pt x="441" y="797"/>
                  </a:cubicBezTo>
                  <a:cubicBezTo>
                    <a:pt x="458" y="801"/>
                    <a:pt x="462" y="802"/>
                    <a:pt x="462" y="802"/>
                  </a:cubicBezTo>
                  <a:cubicBezTo>
                    <a:pt x="469" y="799"/>
                    <a:pt x="469" y="799"/>
                    <a:pt x="469" y="799"/>
                  </a:cubicBezTo>
                  <a:cubicBezTo>
                    <a:pt x="472" y="796"/>
                    <a:pt x="472" y="796"/>
                    <a:pt x="472" y="796"/>
                  </a:cubicBezTo>
                  <a:cubicBezTo>
                    <a:pt x="457" y="791"/>
                    <a:pt x="457" y="791"/>
                    <a:pt x="457" y="791"/>
                  </a:cubicBezTo>
                  <a:cubicBezTo>
                    <a:pt x="446" y="779"/>
                    <a:pt x="446" y="779"/>
                    <a:pt x="446" y="779"/>
                  </a:cubicBezTo>
                  <a:cubicBezTo>
                    <a:pt x="444" y="772"/>
                    <a:pt x="444" y="772"/>
                    <a:pt x="444" y="772"/>
                  </a:cubicBezTo>
                  <a:cubicBezTo>
                    <a:pt x="447" y="770"/>
                    <a:pt x="447" y="770"/>
                    <a:pt x="447" y="770"/>
                  </a:cubicBezTo>
                  <a:cubicBezTo>
                    <a:pt x="446" y="765"/>
                    <a:pt x="446" y="765"/>
                    <a:pt x="446" y="765"/>
                  </a:cubicBezTo>
                  <a:cubicBezTo>
                    <a:pt x="446" y="765"/>
                    <a:pt x="446" y="761"/>
                    <a:pt x="448" y="760"/>
                  </a:cubicBezTo>
                  <a:cubicBezTo>
                    <a:pt x="449" y="759"/>
                    <a:pt x="452" y="755"/>
                    <a:pt x="452" y="755"/>
                  </a:cubicBezTo>
                  <a:cubicBezTo>
                    <a:pt x="448" y="753"/>
                    <a:pt x="448" y="753"/>
                    <a:pt x="448" y="753"/>
                  </a:cubicBezTo>
                  <a:cubicBezTo>
                    <a:pt x="441" y="746"/>
                    <a:pt x="441" y="746"/>
                    <a:pt x="441" y="746"/>
                  </a:cubicBezTo>
                  <a:cubicBezTo>
                    <a:pt x="442" y="739"/>
                    <a:pt x="442" y="739"/>
                    <a:pt x="442" y="739"/>
                  </a:cubicBezTo>
                  <a:cubicBezTo>
                    <a:pt x="446" y="737"/>
                    <a:pt x="446" y="737"/>
                    <a:pt x="446" y="737"/>
                  </a:cubicBezTo>
                  <a:cubicBezTo>
                    <a:pt x="446" y="737"/>
                    <a:pt x="446" y="733"/>
                    <a:pt x="445" y="732"/>
                  </a:cubicBezTo>
                  <a:cubicBezTo>
                    <a:pt x="445" y="731"/>
                    <a:pt x="446" y="726"/>
                    <a:pt x="447" y="726"/>
                  </a:cubicBezTo>
                  <a:cubicBezTo>
                    <a:pt x="448" y="725"/>
                    <a:pt x="451" y="721"/>
                    <a:pt x="451" y="721"/>
                  </a:cubicBezTo>
                  <a:cubicBezTo>
                    <a:pt x="446" y="721"/>
                    <a:pt x="446" y="721"/>
                    <a:pt x="446" y="721"/>
                  </a:cubicBezTo>
                  <a:cubicBezTo>
                    <a:pt x="444" y="721"/>
                    <a:pt x="444" y="721"/>
                    <a:pt x="444" y="721"/>
                  </a:cubicBezTo>
                  <a:cubicBezTo>
                    <a:pt x="441" y="715"/>
                    <a:pt x="441" y="715"/>
                    <a:pt x="441" y="715"/>
                  </a:cubicBezTo>
                  <a:cubicBezTo>
                    <a:pt x="441" y="712"/>
                    <a:pt x="441" y="712"/>
                    <a:pt x="441" y="712"/>
                  </a:cubicBezTo>
                  <a:cubicBezTo>
                    <a:pt x="446" y="713"/>
                    <a:pt x="446" y="713"/>
                    <a:pt x="446" y="713"/>
                  </a:cubicBezTo>
                  <a:cubicBezTo>
                    <a:pt x="451" y="712"/>
                    <a:pt x="451" y="712"/>
                    <a:pt x="451" y="712"/>
                  </a:cubicBezTo>
                  <a:cubicBezTo>
                    <a:pt x="454" y="708"/>
                    <a:pt x="454" y="708"/>
                    <a:pt x="454" y="708"/>
                  </a:cubicBezTo>
                  <a:cubicBezTo>
                    <a:pt x="454" y="708"/>
                    <a:pt x="453" y="706"/>
                    <a:pt x="453" y="705"/>
                  </a:cubicBezTo>
                  <a:cubicBezTo>
                    <a:pt x="453" y="704"/>
                    <a:pt x="453" y="700"/>
                    <a:pt x="454" y="699"/>
                  </a:cubicBezTo>
                  <a:cubicBezTo>
                    <a:pt x="455" y="699"/>
                    <a:pt x="461" y="700"/>
                    <a:pt x="461" y="700"/>
                  </a:cubicBezTo>
                  <a:cubicBezTo>
                    <a:pt x="472" y="697"/>
                    <a:pt x="472" y="697"/>
                    <a:pt x="472" y="697"/>
                  </a:cubicBezTo>
                  <a:cubicBezTo>
                    <a:pt x="472" y="697"/>
                    <a:pt x="476" y="689"/>
                    <a:pt x="476" y="688"/>
                  </a:cubicBezTo>
                  <a:cubicBezTo>
                    <a:pt x="475" y="687"/>
                    <a:pt x="475" y="683"/>
                    <a:pt x="475" y="683"/>
                  </a:cubicBezTo>
                  <a:cubicBezTo>
                    <a:pt x="475" y="683"/>
                    <a:pt x="475" y="680"/>
                    <a:pt x="473" y="679"/>
                  </a:cubicBezTo>
                  <a:cubicBezTo>
                    <a:pt x="470" y="679"/>
                    <a:pt x="470" y="678"/>
                    <a:pt x="470" y="676"/>
                  </a:cubicBezTo>
                  <a:cubicBezTo>
                    <a:pt x="469" y="673"/>
                    <a:pt x="467" y="670"/>
                    <a:pt x="467" y="670"/>
                  </a:cubicBezTo>
                  <a:cubicBezTo>
                    <a:pt x="464" y="671"/>
                    <a:pt x="464" y="671"/>
                    <a:pt x="464" y="671"/>
                  </a:cubicBezTo>
                  <a:cubicBezTo>
                    <a:pt x="467" y="668"/>
                    <a:pt x="467" y="668"/>
                    <a:pt x="467" y="668"/>
                  </a:cubicBezTo>
                  <a:cubicBezTo>
                    <a:pt x="473" y="673"/>
                    <a:pt x="473" y="673"/>
                    <a:pt x="473" y="673"/>
                  </a:cubicBezTo>
                  <a:cubicBezTo>
                    <a:pt x="483" y="674"/>
                    <a:pt x="483" y="674"/>
                    <a:pt x="483" y="674"/>
                  </a:cubicBezTo>
                  <a:cubicBezTo>
                    <a:pt x="490" y="667"/>
                    <a:pt x="490" y="667"/>
                    <a:pt x="490" y="667"/>
                  </a:cubicBezTo>
                  <a:cubicBezTo>
                    <a:pt x="495" y="655"/>
                    <a:pt x="495" y="655"/>
                    <a:pt x="495" y="655"/>
                  </a:cubicBezTo>
                  <a:cubicBezTo>
                    <a:pt x="497" y="645"/>
                    <a:pt x="497" y="645"/>
                    <a:pt x="497" y="645"/>
                  </a:cubicBezTo>
                  <a:cubicBezTo>
                    <a:pt x="502" y="645"/>
                    <a:pt x="502" y="645"/>
                    <a:pt x="502" y="645"/>
                  </a:cubicBezTo>
                  <a:cubicBezTo>
                    <a:pt x="507" y="636"/>
                    <a:pt x="507" y="636"/>
                    <a:pt x="507" y="636"/>
                  </a:cubicBezTo>
                  <a:cubicBezTo>
                    <a:pt x="509" y="627"/>
                    <a:pt x="509" y="627"/>
                    <a:pt x="509" y="627"/>
                  </a:cubicBezTo>
                  <a:cubicBezTo>
                    <a:pt x="508" y="617"/>
                    <a:pt x="508" y="617"/>
                    <a:pt x="508" y="617"/>
                  </a:cubicBezTo>
                  <a:cubicBezTo>
                    <a:pt x="510" y="613"/>
                    <a:pt x="510" y="613"/>
                    <a:pt x="510" y="613"/>
                  </a:cubicBezTo>
                  <a:cubicBezTo>
                    <a:pt x="526" y="602"/>
                    <a:pt x="526" y="602"/>
                    <a:pt x="526" y="602"/>
                  </a:cubicBezTo>
                  <a:cubicBezTo>
                    <a:pt x="539" y="598"/>
                    <a:pt x="539" y="598"/>
                    <a:pt x="539" y="598"/>
                  </a:cubicBezTo>
                  <a:cubicBezTo>
                    <a:pt x="543" y="595"/>
                    <a:pt x="543" y="595"/>
                    <a:pt x="543" y="595"/>
                  </a:cubicBezTo>
                  <a:cubicBezTo>
                    <a:pt x="543" y="595"/>
                    <a:pt x="549" y="586"/>
                    <a:pt x="549" y="585"/>
                  </a:cubicBezTo>
                  <a:cubicBezTo>
                    <a:pt x="549" y="584"/>
                    <a:pt x="552" y="572"/>
                    <a:pt x="552" y="572"/>
                  </a:cubicBezTo>
                  <a:cubicBezTo>
                    <a:pt x="552" y="572"/>
                    <a:pt x="555" y="557"/>
                    <a:pt x="554" y="556"/>
                  </a:cubicBezTo>
                  <a:cubicBezTo>
                    <a:pt x="554" y="555"/>
                    <a:pt x="555" y="542"/>
                    <a:pt x="554" y="542"/>
                  </a:cubicBezTo>
                  <a:cubicBezTo>
                    <a:pt x="554" y="542"/>
                    <a:pt x="555" y="538"/>
                    <a:pt x="555" y="538"/>
                  </a:cubicBezTo>
                  <a:cubicBezTo>
                    <a:pt x="567" y="521"/>
                    <a:pt x="567" y="521"/>
                    <a:pt x="567" y="521"/>
                  </a:cubicBezTo>
                  <a:cubicBezTo>
                    <a:pt x="573" y="508"/>
                    <a:pt x="573" y="508"/>
                    <a:pt x="573" y="508"/>
                  </a:cubicBezTo>
                  <a:cubicBezTo>
                    <a:pt x="573" y="508"/>
                    <a:pt x="577" y="501"/>
                    <a:pt x="576" y="500"/>
                  </a:cubicBezTo>
                  <a:cubicBezTo>
                    <a:pt x="576" y="499"/>
                    <a:pt x="572" y="488"/>
                    <a:pt x="572" y="4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7" name="Freeform 55"/>
            <p:cNvSpPr>
              <a:spLocks/>
            </p:cNvSpPr>
            <p:nvPr/>
          </p:nvSpPr>
          <p:spPr bwMode="auto">
            <a:xfrm>
              <a:off x="3770546" y="1292089"/>
              <a:ext cx="544779" cy="297536"/>
            </a:xfrm>
            <a:custGeom>
              <a:avLst/>
              <a:gdLst/>
              <a:ahLst/>
              <a:cxnLst>
                <a:cxn ang="0">
                  <a:pos x="169" y="63"/>
                </a:cxn>
                <a:cxn ang="0">
                  <a:pos x="170" y="53"/>
                </a:cxn>
                <a:cxn ang="0">
                  <a:pos x="175" y="46"/>
                </a:cxn>
                <a:cxn ang="0">
                  <a:pos x="186" y="40"/>
                </a:cxn>
                <a:cxn ang="0">
                  <a:pos x="183" y="39"/>
                </a:cxn>
                <a:cxn ang="0">
                  <a:pos x="184" y="32"/>
                </a:cxn>
                <a:cxn ang="0">
                  <a:pos x="191" y="29"/>
                </a:cxn>
                <a:cxn ang="0">
                  <a:pos x="186" y="21"/>
                </a:cxn>
                <a:cxn ang="0">
                  <a:pos x="198" y="17"/>
                </a:cxn>
                <a:cxn ang="0">
                  <a:pos x="220" y="6"/>
                </a:cxn>
                <a:cxn ang="0">
                  <a:pos x="193" y="9"/>
                </a:cxn>
                <a:cxn ang="0">
                  <a:pos x="192" y="6"/>
                </a:cxn>
                <a:cxn ang="0">
                  <a:pos x="165" y="0"/>
                </a:cxn>
                <a:cxn ang="0">
                  <a:pos x="109" y="2"/>
                </a:cxn>
                <a:cxn ang="0">
                  <a:pos x="103" y="5"/>
                </a:cxn>
                <a:cxn ang="0">
                  <a:pos x="84" y="5"/>
                </a:cxn>
                <a:cxn ang="0">
                  <a:pos x="57" y="7"/>
                </a:cxn>
                <a:cxn ang="0">
                  <a:pos x="30" y="12"/>
                </a:cxn>
                <a:cxn ang="0">
                  <a:pos x="33" y="14"/>
                </a:cxn>
                <a:cxn ang="0">
                  <a:pos x="33" y="17"/>
                </a:cxn>
                <a:cxn ang="0">
                  <a:pos x="2" y="21"/>
                </a:cxn>
                <a:cxn ang="0">
                  <a:pos x="0" y="25"/>
                </a:cxn>
                <a:cxn ang="0">
                  <a:pos x="4" y="28"/>
                </a:cxn>
                <a:cxn ang="0">
                  <a:pos x="17" y="32"/>
                </a:cxn>
                <a:cxn ang="0">
                  <a:pos x="32" y="34"/>
                </a:cxn>
                <a:cxn ang="0">
                  <a:pos x="42" y="39"/>
                </a:cxn>
                <a:cxn ang="0">
                  <a:pos x="43" y="47"/>
                </a:cxn>
                <a:cxn ang="0">
                  <a:pos x="39" y="53"/>
                </a:cxn>
                <a:cxn ang="0">
                  <a:pos x="43" y="54"/>
                </a:cxn>
                <a:cxn ang="0">
                  <a:pos x="50" y="58"/>
                </a:cxn>
                <a:cxn ang="0">
                  <a:pos x="45" y="58"/>
                </a:cxn>
                <a:cxn ang="0">
                  <a:pos x="38" y="60"/>
                </a:cxn>
                <a:cxn ang="0">
                  <a:pos x="38" y="65"/>
                </a:cxn>
                <a:cxn ang="0">
                  <a:pos x="47" y="63"/>
                </a:cxn>
                <a:cxn ang="0">
                  <a:pos x="46" y="66"/>
                </a:cxn>
                <a:cxn ang="0">
                  <a:pos x="40" y="68"/>
                </a:cxn>
                <a:cxn ang="0">
                  <a:pos x="33" y="76"/>
                </a:cxn>
                <a:cxn ang="0">
                  <a:pos x="32" y="91"/>
                </a:cxn>
                <a:cxn ang="0">
                  <a:pos x="34" y="104"/>
                </a:cxn>
                <a:cxn ang="0">
                  <a:pos x="38" y="115"/>
                </a:cxn>
                <a:cxn ang="0">
                  <a:pos x="44" y="115"/>
                </a:cxn>
                <a:cxn ang="0">
                  <a:pos x="51" y="120"/>
                </a:cxn>
                <a:cxn ang="0">
                  <a:pos x="61" y="119"/>
                </a:cxn>
                <a:cxn ang="0">
                  <a:pos x="70" y="106"/>
                </a:cxn>
                <a:cxn ang="0">
                  <a:pos x="80" y="97"/>
                </a:cxn>
                <a:cxn ang="0">
                  <a:pos x="83" y="92"/>
                </a:cxn>
                <a:cxn ang="0">
                  <a:pos x="88" y="89"/>
                </a:cxn>
                <a:cxn ang="0">
                  <a:pos x="98" y="86"/>
                </a:cxn>
                <a:cxn ang="0">
                  <a:pos x="112" y="83"/>
                </a:cxn>
                <a:cxn ang="0">
                  <a:pos x="126" y="74"/>
                </a:cxn>
                <a:cxn ang="0">
                  <a:pos x="161" y="63"/>
                </a:cxn>
                <a:cxn ang="0">
                  <a:pos x="169" y="63"/>
                </a:cxn>
              </a:cxnLst>
              <a:rect l="0" t="0" r="r" b="b"/>
              <a:pathLst>
                <a:path w="220" h="120">
                  <a:moveTo>
                    <a:pt x="169" y="63"/>
                  </a:moveTo>
                  <a:cubicBezTo>
                    <a:pt x="169" y="63"/>
                    <a:pt x="171" y="54"/>
                    <a:pt x="170" y="53"/>
                  </a:cubicBezTo>
                  <a:cubicBezTo>
                    <a:pt x="168" y="52"/>
                    <a:pt x="175" y="46"/>
                    <a:pt x="175" y="46"/>
                  </a:cubicBezTo>
                  <a:cubicBezTo>
                    <a:pt x="175" y="46"/>
                    <a:pt x="186" y="41"/>
                    <a:pt x="186" y="40"/>
                  </a:cubicBezTo>
                  <a:cubicBezTo>
                    <a:pt x="187" y="39"/>
                    <a:pt x="183" y="39"/>
                    <a:pt x="183" y="39"/>
                  </a:cubicBezTo>
                  <a:cubicBezTo>
                    <a:pt x="184" y="32"/>
                    <a:pt x="184" y="32"/>
                    <a:pt x="184" y="32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91" y="29"/>
                    <a:pt x="187" y="24"/>
                    <a:pt x="186" y="21"/>
                  </a:cubicBezTo>
                  <a:cubicBezTo>
                    <a:pt x="185" y="18"/>
                    <a:pt x="198" y="17"/>
                    <a:pt x="198" y="17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2" y="6"/>
                    <a:pt x="192" y="6"/>
                    <a:pt x="192" y="6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32" y="11"/>
                    <a:pt x="30" y="12"/>
                  </a:cubicBezTo>
                  <a:cubicBezTo>
                    <a:pt x="29" y="13"/>
                    <a:pt x="33" y="14"/>
                    <a:pt x="33" y="1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3" y="28"/>
                    <a:pt x="4" y="28"/>
                  </a:cubicBezTo>
                  <a:cubicBezTo>
                    <a:pt x="4" y="29"/>
                    <a:pt x="17" y="32"/>
                    <a:pt x="17" y="32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41" y="38"/>
                    <a:pt x="42" y="39"/>
                  </a:cubicBezTo>
                  <a:cubicBezTo>
                    <a:pt x="44" y="40"/>
                    <a:pt x="43" y="45"/>
                    <a:pt x="43" y="47"/>
                  </a:cubicBezTo>
                  <a:cubicBezTo>
                    <a:pt x="42" y="50"/>
                    <a:pt x="41" y="50"/>
                    <a:pt x="39" y="53"/>
                  </a:cubicBezTo>
                  <a:cubicBezTo>
                    <a:pt x="37" y="56"/>
                    <a:pt x="43" y="54"/>
                    <a:pt x="43" y="54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48" y="58"/>
                    <a:pt x="45" y="58"/>
                  </a:cubicBezTo>
                  <a:cubicBezTo>
                    <a:pt x="42" y="59"/>
                    <a:pt x="38" y="60"/>
                    <a:pt x="38" y="60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2" y="83"/>
                    <a:pt x="124" y="75"/>
                    <a:pt x="126" y="74"/>
                  </a:cubicBezTo>
                  <a:cubicBezTo>
                    <a:pt x="127" y="73"/>
                    <a:pt x="161" y="63"/>
                    <a:pt x="161" y="63"/>
                  </a:cubicBezTo>
                  <a:lnTo>
                    <a:pt x="169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8" name="Freeform 56"/>
            <p:cNvSpPr>
              <a:spLocks/>
            </p:cNvSpPr>
            <p:nvPr/>
          </p:nvSpPr>
          <p:spPr bwMode="auto">
            <a:xfrm>
              <a:off x="4139320" y="1497431"/>
              <a:ext cx="114194" cy="45050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43" y="11"/>
                </a:cxn>
                <a:cxn ang="0">
                  <a:pos x="46" y="6"/>
                </a:cxn>
                <a:cxn ang="0">
                  <a:pos x="41" y="1"/>
                </a:cxn>
                <a:cxn ang="0">
                  <a:pos x="16" y="4"/>
                </a:cxn>
                <a:cxn ang="0">
                  <a:pos x="9" y="0"/>
                </a:cxn>
                <a:cxn ang="0">
                  <a:pos x="0" y="5"/>
                </a:cxn>
                <a:cxn ang="0">
                  <a:pos x="6" y="8"/>
                </a:cxn>
                <a:cxn ang="0">
                  <a:pos x="10" y="7"/>
                </a:cxn>
                <a:cxn ang="0">
                  <a:pos x="10" y="11"/>
                </a:cxn>
                <a:cxn ang="0">
                  <a:pos x="17" y="17"/>
                </a:cxn>
                <a:cxn ang="0">
                  <a:pos x="30" y="15"/>
                </a:cxn>
              </a:cxnLst>
              <a:rect l="0" t="0" r="r" b="b"/>
              <a:pathLst>
                <a:path w="46" h="18">
                  <a:moveTo>
                    <a:pt x="30" y="15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5" y="7"/>
                    <a:pt x="6" y="8"/>
                  </a:cubicBezTo>
                  <a:cubicBezTo>
                    <a:pt x="8" y="9"/>
                    <a:pt x="10" y="7"/>
                    <a:pt x="10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8" y="15"/>
                    <a:pt x="17" y="17"/>
                  </a:cubicBezTo>
                  <a:cubicBezTo>
                    <a:pt x="16" y="18"/>
                    <a:pt x="30" y="15"/>
                    <a:pt x="3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9" name="Freeform 57"/>
            <p:cNvSpPr>
              <a:spLocks/>
            </p:cNvSpPr>
            <p:nvPr/>
          </p:nvSpPr>
          <p:spPr bwMode="auto">
            <a:xfrm>
              <a:off x="4263991" y="1656676"/>
              <a:ext cx="61812" cy="57621"/>
            </a:xfrm>
            <a:custGeom>
              <a:avLst/>
              <a:gdLst/>
              <a:ahLst/>
              <a:cxnLst>
                <a:cxn ang="0">
                  <a:pos x="3" y="16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2" y="23"/>
                </a:cxn>
                <a:cxn ang="0">
                  <a:pos x="6" y="23"/>
                </a:cxn>
                <a:cxn ang="0">
                  <a:pos x="10" y="22"/>
                </a:cxn>
                <a:cxn ang="0">
                  <a:pos x="13" y="21"/>
                </a:cxn>
                <a:cxn ang="0">
                  <a:pos x="14" y="20"/>
                </a:cxn>
                <a:cxn ang="0">
                  <a:pos x="20" y="19"/>
                </a:cxn>
                <a:cxn ang="0">
                  <a:pos x="20" y="17"/>
                </a:cxn>
                <a:cxn ang="0">
                  <a:pos x="22" y="15"/>
                </a:cxn>
                <a:cxn ang="0">
                  <a:pos x="22" y="8"/>
                </a:cxn>
                <a:cxn ang="0">
                  <a:pos x="25" y="6"/>
                </a:cxn>
                <a:cxn ang="0">
                  <a:pos x="24" y="1"/>
                </a:cxn>
                <a:cxn ang="0">
                  <a:pos x="19" y="0"/>
                </a:cxn>
                <a:cxn ang="0">
                  <a:pos x="15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9" y="5"/>
                </a:cxn>
                <a:cxn ang="0">
                  <a:pos x="11" y="5"/>
                </a:cxn>
                <a:cxn ang="0">
                  <a:pos x="9" y="7"/>
                </a:cxn>
                <a:cxn ang="0">
                  <a:pos x="7" y="7"/>
                </a:cxn>
                <a:cxn ang="0">
                  <a:pos x="6" y="6"/>
                </a:cxn>
                <a:cxn ang="0">
                  <a:pos x="3" y="6"/>
                </a:cxn>
                <a:cxn ang="0">
                  <a:pos x="2" y="7"/>
                </a:cxn>
                <a:cxn ang="0">
                  <a:pos x="3" y="10"/>
                </a:cxn>
                <a:cxn ang="0">
                  <a:pos x="2" y="11"/>
                </a:cxn>
                <a:cxn ang="0">
                  <a:pos x="4" y="13"/>
                </a:cxn>
                <a:cxn ang="0">
                  <a:pos x="6" y="13"/>
                </a:cxn>
                <a:cxn ang="0">
                  <a:pos x="5" y="15"/>
                </a:cxn>
                <a:cxn ang="0">
                  <a:pos x="3" y="16"/>
                </a:cxn>
              </a:cxnLst>
              <a:rect l="0" t="0" r="r" b="b"/>
              <a:pathLst>
                <a:path w="25" h="23">
                  <a:moveTo>
                    <a:pt x="3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5"/>
                    <a:pt x="9" y="5"/>
                  </a:cubicBezTo>
                  <a:cubicBezTo>
                    <a:pt x="10" y="4"/>
                    <a:pt x="11" y="4"/>
                    <a:pt x="11" y="5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5"/>
                    <a:pt x="5" y="15"/>
                    <a:pt x="5" y="15"/>
                  </a:cubicBezTo>
                  <a:lnTo>
                    <a:pt x="3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0" name="Freeform 58"/>
            <p:cNvSpPr>
              <a:spLocks/>
            </p:cNvSpPr>
            <p:nvPr/>
          </p:nvSpPr>
          <p:spPr bwMode="auto">
            <a:xfrm>
              <a:off x="4315326" y="1596959"/>
              <a:ext cx="94289" cy="141435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7" y="24"/>
                </a:cxn>
                <a:cxn ang="0">
                  <a:pos x="6" y="28"/>
                </a:cxn>
                <a:cxn ang="0">
                  <a:pos x="13" y="27"/>
                </a:cxn>
                <a:cxn ang="0">
                  <a:pos x="14" y="31"/>
                </a:cxn>
                <a:cxn ang="0">
                  <a:pos x="14" y="36"/>
                </a:cxn>
                <a:cxn ang="0">
                  <a:pos x="7" y="39"/>
                </a:cxn>
                <a:cxn ang="0">
                  <a:pos x="10" y="39"/>
                </a:cxn>
                <a:cxn ang="0">
                  <a:pos x="7" y="43"/>
                </a:cxn>
                <a:cxn ang="0">
                  <a:pos x="4" y="47"/>
                </a:cxn>
                <a:cxn ang="0">
                  <a:pos x="11" y="47"/>
                </a:cxn>
                <a:cxn ang="0">
                  <a:pos x="9" y="48"/>
                </a:cxn>
                <a:cxn ang="0">
                  <a:pos x="5" y="53"/>
                </a:cxn>
                <a:cxn ang="0">
                  <a:pos x="3" y="57"/>
                </a:cxn>
                <a:cxn ang="0">
                  <a:pos x="7" y="55"/>
                </a:cxn>
                <a:cxn ang="0">
                  <a:pos x="13" y="52"/>
                </a:cxn>
                <a:cxn ang="0">
                  <a:pos x="23" y="52"/>
                </a:cxn>
                <a:cxn ang="0">
                  <a:pos x="34" y="51"/>
                </a:cxn>
                <a:cxn ang="0">
                  <a:pos x="34" y="47"/>
                </a:cxn>
                <a:cxn ang="0">
                  <a:pos x="38" y="42"/>
                </a:cxn>
                <a:cxn ang="0">
                  <a:pos x="34" y="39"/>
                </a:cxn>
                <a:cxn ang="0">
                  <a:pos x="31" y="35"/>
                </a:cxn>
                <a:cxn ang="0">
                  <a:pos x="21" y="21"/>
                </a:cxn>
                <a:cxn ang="0">
                  <a:pos x="19" y="16"/>
                </a:cxn>
                <a:cxn ang="0">
                  <a:pos x="22" y="10"/>
                </a:cxn>
                <a:cxn ang="0">
                  <a:pos x="14" y="8"/>
                </a:cxn>
                <a:cxn ang="0">
                  <a:pos x="20" y="2"/>
                </a:cxn>
                <a:cxn ang="0">
                  <a:pos x="18" y="1"/>
                </a:cxn>
                <a:cxn ang="0">
                  <a:pos x="13" y="4"/>
                </a:cxn>
                <a:cxn ang="0">
                  <a:pos x="8" y="6"/>
                </a:cxn>
                <a:cxn ang="0">
                  <a:pos x="2" y="12"/>
                </a:cxn>
                <a:cxn ang="0">
                  <a:pos x="1" y="15"/>
                </a:cxn>
                <a:cxn ang="0">
                  <a:pos x="4" y="19"/>
                </a:cxn>
                <a:cxn ang="0">
                  <a:pos x="1" y="22"/>
                </a:cxn>
              </a:cxnLst>
              <a:rect l="0" t="0" r="r" b="b"/>
              <a:pathLst>
                <a:path w="38" h="57">
                  <a:moveTo>
                    <a:pt x="1" y="22"/>
                  </a:moveTo>
                  <a:cubicBezTo>
                    <a:pt x="2" y="22"/>
                    <a:pt x="3" y="23"/>
                    <a:pt x="3" y="23"/>
                  </a:cubicBezTo>
                  <a:cubicBezTo>
                    <a:pt x="2" y="24"/>
                    <a:pt x="5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7" y="28"/>
                    <a:pt x="8" y="28"/>
                    <a:pt x="8" y="28"/>
                  </a:cubicBezTo>
                  <a:cubicBezTo>
                    <a:pt x="8" y="28"/>
                    <a:pt x="12" y="27"/>
                    <a:pt x="13" y="27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5" y="34"/>
                    <a:pt x="15" y="35"/>
                  </a:cubicBezTo>
                  <a:cubicBezTo>
                    <a:pt x="15" y="36"/>
                    <a:pt x="14" y="36"/>
                    <a:pt x="14" y="36"/>
                  </a:cubicBezTo>
                  <a:cubicBezTo>
                    <a:pt x="14" y="36"/>
                    <a:pt x="11" y="36"/>
                    <a:pt x="10" y="36"/>
                  </a:cubicBezTo>
                  <a:cubicBezTo>
                    <a:pt x="9" y="36"/>
                    <a:pt x="8" y="37"/>
                    <a:pt x="7" y="39"/>
                  </a:cubicBezTo>
                  <a:cubicBezTo>
                    <a:pt x="6" y="40"/>
                    <a:pt x="7" y="39"/>
                    <a:pt x="7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1"/>
                    <a:pt x="10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7" y="43"/>
                    <a:pt x="4" y="44"/>
                    <a:pt x="4" y="44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9" y="49"/>
                    <a:pt x="9" y="48"/>
                  </a:cubicBezTo>
                  <a:cubicBezTo>
                    <a:pt x="8" y="48"/>
                    <a:pt x="6" y="51"/>
                    <a:pt x="6" y="51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3" y="52"/>
                    <a:pt x="13" y="52"/>
                  </a:cubicBezTo>
                  <a:cubicBezTo>
                    <a:pt x="14" y="52"/>
                    <a:pt x="19" y="52"/>
                    <a:pt x="19" y="52"/>
                  </a:cubicBezTo>
                  <a:cubicBezTo>
                    <a:pt x="19" y="52"/>
                    <a:pt x="23" y="51"/>
                    <a:pt x="23" y="52"/>
                  </a:cubicBezTo>
                  <a:cubicBezTo>
                    <a:pt x="24" y="52"/>
                    <a:pt x="27" y="53"/>
                    <a:pt x="27" y="53"/>
                  </a:cubicBezTo>
                  <a:cubicBezTo>
                    <a:pt x="28" y="53"/>
                    <a:pt x="34" y="51"/>
                    <a:pt x="34" y="51"/>
                  </a:cubicBezTo>
                  <a:cubicBezTo>
                    <a:pt x="34" y="51"/>
                    <a:pt x="35" y="49"/>
                    <a:pt x="36" y="48"/>
                  </a:cubicBezTo>
                  <a:cubicBezTo>
                    <a:pt x="36" y="48"/>
                    <a:pt x="34" y="47"/>
                    <a:pt x="34" y="47"/>
                  </a:cubicBezTo>
                  <a:cubicBezTo>
                    <a:pt x="33" y="46"/>
                    <a:pt x="35" y="45"/>
                    <a:pt x="36" y="45"/>
                  </a:cubicBezTo>
                  <a:cubicBezTo>
                    <a:pt x="37" y="44"/>
                    <a:pt x="37" y="43"/>
                    <a:pt x="38" y="42"/>
                  </a:cubicBezTo>
                  <a:cubicBezTo>
                    <a:pt x="38" y="41"/>
                    <a:pt x="37" y="39"/>
                    <a:pt x="37" y="39"/>
                  </a:cubicBezTo>
                  <a:cubicBezTo>
                    <a:pt x="37" y="39"/>
                    <a:pt x="35" y="39"/>
                    <a:pt x="34" y="39"/>
                  </a:cubicBezTo>
                  <a:cubicBezTo>
                    <a:pt x="33" y="38"/>
                    <a:pt x="31" y="39"/>
                    <a:pt x="31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23" y="25"/>
                    <a:pt x="23" y="25"/>
                  </a:cubicBezTo>
                  <a:cubicBezTo>
                    <a:pt x="24" y="24"/>
                    <a:pt x="22" y="21"/>
                    <a:pt x="21" y="21"/>
                  </a:cubicBezTo>
                  <a:cubicBezTo>
                    <a:pt x="20" y="21"/>
                    <a:pt x="19" y="20"/>
                    <a:pt x="18" y="19"/>
                  </a:cubicBezTo>
                  <a:cubicBezTo>
                    <a:pt x="17" y="18"/>
                    <a:pt x="19" y="16"/>
                    <a:pt x="19" y="16"/>
                  </a:cubicBezTo>
                  <a:cubicBezTo>
                    <a:pt x="19" y="16"/>
                    <a:pt x="22" y="13"/>
                    <a:pt x="23" y="13"/>
                  </a:cubicBezTo>
                  <a:cubicBezTo>
                    <a:pt x="23" y="12"/>
                    <a:pt x="22" y="10"/>
                    <a:pt x="22" y="10"/>
                  </a:cubicBezTo>
                  <a:cubicBezTo>
                    <a:pt x="21" y="10"/>
                    <a:pt x="16" y="10"/>
                    <a:pt x="16" y="10"/>
                  </a:cubicBezTo>
                  <a:cubicBezTo>
                    <a:pt x="16" y="10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7" y="8"/>
                    <a:pt x="20" y="2"/>
                    <a:pt x="20" y="2"/>
                  </a:cubicBezTo>
                  <a:cubicBezTo>
                    <a:pt x="21" y="2"/>
                    <a:pt x="20" y="0"/>
                    <a:pt x="20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4" y="5"/>
                    <a:pt x="13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9" y="4"/>
                    <a:pt x="8" y="6"/>
                    <a:pt x="8" y="6"/>
                  </a:cubicBezTo>
                  <a:cubicBezTo>
                    <a:pt x="8" y="6"/>
                    <a:pt x="6" y="9"/>
                    <a:pt x="5" y="9"/>
                  </a:cubicBezTo>
                  <a:cubicBezTo>
                    <a:pt x="4" y="9"/>
                    <a:pt x="2" y="11"/>
                    <a:pt x="2" y="12"/>
                  </a:cubicBezTo>
                  <a:cubicBezTo>
                    <a:pt x="2" y="12"/>
                    <a:pt x="3" y="14"/>
                    <a:pt x="3" y="14"/>
                  </a:cubicBezTo>
                  <a:cubicBezTo>
                    <a:pt x="3" y="14"/>
                    <a:pt x="2" y="15"/>
                    <a:pt x="1" y="15"/>
                  </a:cubicBezTo>
                  <a:cubicBezTo>
                    <a:pt x="1" y="15"/>
                    <a:pt x="2" y="18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20"/>
                    <a:pt x="2" y="20"/>
                  </a:cubicBezTo>
                  <a:cubicBezTo>
                    <a:pt x="1" y="19"/>
                    <a:pt x="0" y="21"/>
                    <a:pt x="1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6174909" y="1564482"/>
              <a:ext cx="2095" cy="104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4521713" y="1505812"/>
              <a:ext cx="195911" cy="172864"/>
            </a:xfrm>
            <a:custGeom>
              <a:avLst/>
              <a:gdLst/>
              <a:ahLst/>
              <a:cxnLst>
                <a:cxn ang="0">
                  <a:pos x="5" y="64"/>
                </a:cxn>
                <a:cxn ang="0">
                  <a:pos x="11" y="61"/>
                </a:cxn>
                <a:cxn ang="0">
                  <a:pos x="17" y="63"/>
                </a:cxn>
                <a:cxn ang="0">
                  <a:pos x="18" y="62"/>
                </a:cxn>
                <a:cxn ang="0">
                  <a:pos x="16" y="58"/>
                </a:cxn>
                <a:cxn ang="0">
                  <a:pos x="23" y="56"/>
                </a:cxn>
                <a:cxn ang="0">
                  <a:pos x="26" y="50"/>
                </a:cxn>
                <a:cxn ang="0">
                  <a:pos x="27" y="42"/>
                </a:cxn>
                <a:cxn ang="0">
                  <a:pos x="35" y="35"/>
                </a:cxn>
                <a:cxn ang="0">
                  <a:pos x="26" y="23"/>
                </a:cxn>
                <a:cxn ang="0">
                  <a:pos x="35" y="13"/>
                </a:cxn>
                <a:cxn ang="0">
                  <a:pos x="44" y="10"/>
                </a:cxn>
                <a:cxn ang="0">
                  <a:pos x="45" y="3"/>
                </a:cxn>
                <a:cxn ang="0">
                  <a:pos x="54" y="1"/>
                </a:cxn>
                <a:cxn ang="0">
                  <a:pos x="59" y="4"/>
                </a:cxn>
                <a:cxn ang="0">
                  <a:pos x="47" y="12"/>
                </a:cxn>
                <a:cxn ang="0">
                  <a:pos x="43" y="16"/>
                </a:cxn>
                <a:cxn ang="0">
                  <a:pos x="44" y="27"/>
                </a:cxn>
                <a:cxn ang="0">
                  <a:pos x="46" y="32"/>
                </a:cxn>
                <a:cxn ang="0">
                  <a:pos x="52" y="34"/>
                </a:cxn>
                <a:cxn ang="0">
                  <a:pos x="55" y="34"/>
                </a:cxn>
                <a:cxn ang="0">
                  <a:pos x="62" y="33"/>
                </a:cxn>
                <a:cxn ang="0">
                  <a:pos x="74" y="30"/>
                </a:cxn>
                <a:cxn ang="0">
                  <a:pos x="79" y="32"/>
                </a:cxn>
                <a:cxn ang="0">
                  <a:pos x="73" y="37"/>
                </a:cxn>
                <a:cxn ang="0">
                  <a:pos x="66" y="36"/>
                </a:cxn>
                <a:cxn ang="0">
                  <a:pos x="54" y="39"/>
                </a:cxn>
                <a:cxn ang="0">
                  <a:pos x="54" y="41"/>
                </a:cxn>
                <a:cxn ang="0">
                  <a:pos x="59" y="46"/>
                </a:cxn>
                <a:cxn ang="0">
                  <a:pos x="55" y="51"/>
                </a:cxn>
                <a:cxn ang="0">
                  <a:pos x="48" y="47"/>
                </a:cxn>
                <a:cxn ang="0">
                  <a:pos x="44" y="56"/>
                </a:cxn>
                <a:cxn ang="0">
                  <a:pos x="42" y="64"/>
                </a:cxn>
                <a:cxn ang="0">
                  <a:pos x="34" y="66"/>
                </a:cxn>
                <a:cxn ang="0">
                  <a:pos x="31" y="62"/>
                </a:cxn>
                <a:cxn ang="0">
                  <a:pos x="25" y="65"/>
                </a:cxn>
                <a:cxn ang="0">
                  <a:pos x="19" y="67"/>
                </a:cxn>
                <a:cxn ang="0">
                  <a:pos x="12" y="68"/>
                </a:cxn>
                <a:cxn ang="0">
                  <a:pos x="6" y="66"/>
                </a:cxn>
                <a:cxn ang="0">
                  <a:pos x="0" y="69"/>
                </a:cxn>
              </a:cxnLst>
              <a:rect l="0" t="0" r="r" b="b"/>
              <a:pathLst>
                <a:path w="79" h="70">
                  <a:moveTo>
                    <a:pt x="0" y="69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11" y="61"/>
                    <a:pt x="11" y="61"/>
                  </a:cubicBezTo>
                  <a:cubicBezTo>
                    <a:pt x="11" y="62"/>
                    <a:pt x="12" y="60"/>
                    <a:pt x="14" y="61"/>
                  </a:cubicBezTo>
                  <a:cubicBezTo>
                    <a:pt x="15" y="62"/>
                    <a:pt x="16" y="62"/>
                    <a:pt x="17" y="63"/>
                  </a:cubicBezTo>
                  <a:cubicBezTo>
                    <a:pt x="17" y="64"/>
                    <a:pt x="18" y="65"/>
                    <a:pt x="18" y="64"/>
                  </a:cubicBezTo>
                  <a:cubicBezTo>
                    <a:pt x="18" y="64"/>
                    <a:pt x="18" y="62"/>
                    <a:pt x="18" y="62"/>
                  </a:cubicBezTo>
                  <a:cubicBezTo>
                    <a:pt x="18" y="62"/>
                    <a:pt x="17" y="61"/>
                    <a:pt x="16" y="60"/>
                  </a:cubicBezTo>
                  <a:cubicBezTo>
                    <a:pt x="15" y="60"/>
                    <a:pt x="15" y="58"/>
                    <a:pt x="16" y="58"/>
                  </a:cubicBezTo>
                  <a:cubicBezTo>
                    <a:pt x="17" y="57"/>
                    <a:pt x="19" y="56"/>
                    <a:pt x="20" y="57"/>
                  </a:cubicBezTo>
                  <a:cubicBezTo>
                    <a:pt x="20" y="57"/>
                    <a:pt x="23" y="56"/>
                    <a:pt x="23" y="56"/>
                  </a:cubicBezTo>
                  <a:cubicBezTo>
                    <a:pt x="23" y="56"/>
                    <a:pt x="24" y="55"/>
                    <a:pt x="24" y="54"/>
                  </a:cubicBezTo>
                  <a:cubicBezTo>
                    <a:pt x="24" y="54"/>
                    <a:pt x="26" y="50"/>
                    <a:pt x="26" y="50"/>
                  </a:cubicBezTo>
                  <a:cubicBezTo>
                    <a:pt x="26" y="50"/>
                    <a:pt x="25" y="49"/>
                    <a:pt x="24" y="48"/>
                  </a:cubicBezTo>
                  <a:cubicBezTo>
                    <a:pt x="24" y="46"/>
                    <a:pt x="26" y="42"/>
                    <a:pt x="27" y="42"/>
                  </a:cubicBezTo>
                  <a:cubicBezTo>
                    <a:pt x="27" y="42"/>
                    <a:pt x="33" y="38"/>
                    <a:pt x="33" y="38"/>
                  </a:cubicBezTo>
                  <a:cubicBezTo>
                    <a:pt x="33" y="38"/>
                    <a:pt x="36" y="36"/>
                    <a:pt x="35" y="35"/>
                  </a:cubicBezTo>
                  <a:cubicBezTo>
                    <a:pt x="34" y="34"/>
                    <a:pt x="27" y="31"/>
                    <a:pt x="27" y="30"/>
                  </a:cubicBezTo>
                  <a:cubicBezTo>
                    <a:pt x="27" y="29"/>
                    <a:pt x="26" y="25"/>
                    <a:pt x="26" y="23"/>
                  </a:cubicBezTo>
                  <a:cubicBezTo>
                    <a:pt x="27" y="22"/>
                    <a:pt x="30" y="19"/>
                    <a:pt x="30" y="18"/>
                  </a:cubicBezTo>
                  <a:cubicBezTo>
                    <a:pt x="31" y="17"/>
                    <a:pt x="34" y="13"/>
                    <a:pt x="35" y="13"/>
                  </a:cubicBezTo>
                  <a:cubicBezTo>
                    <a:pt x="35" y="13"/>
                    <a:pt x="38" y="13"/>
                    <a:pt x="38" y="13"/>
                  </a:cubicBezTo>
                  <a:cubicBezTo>
                    <a:pt x="39" y="12"/>
                    <a:pt x="45" y="10"/>
                    <a:pt x="44" y="10"/>
                  </a:cubicBezTo>
                  <a:cubicBezTo>
                    <a:pt x="43" y="9"/>
                    <a:pt x="44" y="7"/>
                    <a:pt x="44" y="7"/>
                  </a:cubicBezTo>
                  <a:cubicBezTo>
                    <a:pt x="43" y="7"/>
                    <a:pt x="44" y="3"/>
                    <a:pt x="45" y="3"/>
                  </a:cubicBezTo>
                  <a:cubicBezTo>
                    <a:pt x="46" y="2"/>
                    <a:pt x="48" y="1"/>
                    <a:pt x="49" y="1"/>
                  </a:cubicBezTo>
                  <a:cubicBezTo>
                    <a:pt x="49" y="1"/>
                    <a:pt x="53" y="1"/>
                    <a:pt x="54" y="1"/>
                  </a:cubicBezTo>
                  <a:cubicBezTo>
                    <a:pt x="55" y="1"/>
                    <a:pt x="58" y="0"/>
                    <a:pt x="59" y="1"/>
                  </a:cubicBezTo>
                  <a:cubicBezTo>
                    <a:pt x="59" y="3"/>
                    <a:pt x="60" y="3"/>
                    <a:pt x="59" y="4"/>
                  </a:cubicBezTo>
                  <a:cubicBezTo>
                    <a:pt x="58" y="4"/>
                    <a:pt x="56" y="6"/>
                    <a:pt x="54" y="8"/>
                  </a:cubicBezTo>
                  <a:cubicBezTo>
                    <a:pt x="52" y="9"/>
                    <a:pt x="48" y="12"/>
                    <a:pt x="47" y="12"/>
                  </a:cubicBezTo>
                  <a:cubicBezTo>
                    <a:pt x="46" y="13"/>
                    <a:pt x="46" y="13"/>
                    <a:pt x="45" y="14"/>
                  </a:cubicBezTo>
                  <a:cubicBezTo>
                    <a:pt x="44" y="14"/>
                    <a:pt x="44" y="13"/>
                    <a:pt x="43" y="16"/>
                  </a:cubicBezTo>
                  <a:cubicBezTo>
                    <a:pt x="43" y="19"/>
                    <a:pt x="42" y="22"/>
                    <a:pt x="43" y="23"/>
                  </a:cubicBezTo>
                  <a:cubicBezTo>
                    <a:pt x="44" y="24"/>
                    <a:pt x="44" y="26"/>
                    <a:pt x="44" y="27"/>
                  </a:cubicBezTo>
                  <a:cubicBezTo>
                    <a:pt x="43" y="28"/>
                    <a:pt x="43" y="28"/>
                    <a:pt x="44" y="29"/>
                  </a:cubicBezTo>
                  <a:cubicBezTo>
                    <a:pt x="44" y="31"/>
                    <a:pt x="46" y="32"/>
                    <a:pt x="46" y="32"/>
                  </a:cubicBezTo>
                  <a:cubicBezTo>
                    <a:pt x="46" y="33"/>
                    <a:pt x="48" y="34"/>
                    <a:pt x="48" y="34"/>
                  </a:cubicBezTo>
                  <a:cubicBezTo>
                    <a:pt x="50" y="34"/>
                    <a:pt x="51" y="34"/>
                    <a:pt x="52" y="34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8" y="33"/>
                    <a:pt x="59" y="33"/>
                  </a:cubicBezTo>
                  <a:cubicBezTo>
                    <a:pt x="60" y="33"/>
                    <a:pt x="61" y="32"/>
                    <a:pt x="62" y="33"/>
                  </a:cubicBezTo>
                  <a:cubicBezTo>
                    <a:pt x="63" y="33"/>
                    <a:pt x="68" y="31"/>
                    <a:pt x="69" y="32"/>
                  </a:cubicBezTo>
                  <a:cubicBezTo>
                    <a:pt x="69" y="32"/>
                    <a:pt x="74" y="30"/>
                    <a:pt x="74" y="30"/>
                  </a:cubicBezTo>
                  <a:cubicBezTo>
                    <a:pt x="74" y="31"/>
                    <a:pt x="77" y="31"/>
                    <a:pt x="77" y="31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3"/>
                    <a:pt x="77" y="36"/>
                    <a:pt x="76" y="36"/>
                  </a:cubicBezTo>
                  <a:cubicBezTo>
                    <a:pt x="76" y="36"/>
                    <a:pt x="74" y="37"/>
                    <a:pt x="73" y="37"/>
                  </a:cubicBezTo>
                  <a:cubicBezTo>
                    <a:pt x="72" y="37"/>
                    <a:pt x="72" y="37"/>
                    <a:pt x="70" y="37"/>
                  </a:cubicBezTo>
                  <a:cubicBezTo>
                    <a:pt x="69" y="36"/>
                    <a:pt x="67" y="36"/>
                    <a:pt x="66" y="36"/>
                  </a:cubicBezTo>
                  <a:cubicBezTo>
                    <a:pt x="66" y="36"/>
                    <a:pt x="58" y="37"/>
                    <a:pt x="58" y="3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4"/>
                    <a:pt x="60" y="44"/>
                    <a:pt x="59" y="46"/>
                  </a:cubicBezTo>
                  <a:cubicBezTo>
                    <a:pt x="59" y="48"/>
                    <a:pt x="59" y="49"/>
                    <a:pt x="58" y="50"/>
                  </a:cubicBezTo>
                  <a:cubicBezTo>
                    <a:pt x="58" y="51"/>
                    <a:pt x="56" y="52"/>
                    <a:pt x="55" y="51"/>
                  </a:cubicBezTo>
                  <a:cubicBezTo>
                    <a:pt x="55" y="50"/>
                    <a:pt x="52" y="48"/>
                    <a:pt x="52" y="47"/>
                  </a:cubicBezTo>
                  <a:cubicBezTo>
                    <a:pt x="51" y="47"/>
                    <a:pt x="49" y="47"/>
                    <a:pt x="48" y="47"/>
                  </a:cubicBezTo>
                  <a:cubicBezTo>
                    <a:pt x="47" y="47"/>
                    <a:pt x="45" y="49"/>
                    <a:pt x="45" y="51"/>
                  </a:cubicBezTo>
                  <a:cubicBezTo>
                    <a:pt x="45" y="52"/>
                    <a:pt x="44" y="55"/>
                    <a:pt x="44" y="56"/>
                  </a:cubicBezTo>
                  <a:cubicBezTo>
                    <a:pt x="45" y="58"/>
                    <a:pt x="47" y="60"/>
                    <a:pt x="46" y="62"/>
                  </a:cubicBezTo>
                  <a:cubicBezTo>
                    <a:pt x="45" y="63"/>
                    <a:pt x="43" y="63"/>
                    <a:pt x="42" y="64"/>
                  </a:cubicBezTo>
                  <a:cubicBezTo>
                    <a:pt x="41" y="64"/>
                    <a:pt x="38" y="66"/>
                    <a:pt x="38" y="66"/>
                  </a:cubicBezTo>
                  <a:cubicBezTo>
                    <a:pt x="37" y="67"/>
                    <a:pt x="34" y="68"/>
                    <a:pt x="34" y="66"/>
                  </a:cubicBezTo>
                  <a:cubicBezTo>
                    <a:pt x="34" y="65"/>
                    <a:pt x="33" y="64"/>
                    <a:pt x="33" y="64"/>
                  </a:cubicBezTo>
                  <a:cubicBezTo>
                    <a:pt x="33" y="64"/>
                    <a:pt x="32" y="62"/>
                    <a:pt x="31" y="62"/>
                  </a:cubicBezTo>
                  <a:cubicBezTo>
                    <a:pt x="31" y="63"/>
                    <a:pt x="29" y="63"/>
                    <a:pt x="29" y="63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3" y="66"/>
                    <a:pt x="23" y="67"/>
                  </a:cubicBezTo>
                  <a:cubicBezTo>
                    <a:pt x="22" y="67"/>
                    <a:pt x="20" y="67"/>
                    <a:pt x="19" y="67"/>
                  </a:cubicBezTo>
                  <a:cubicBezTo>
                    <a:pt x="18" y="68"/>
                    <a:pt x="15" y="70"/>
                    <a:pt x="14" y="69"/>
                  </a:cubicBezTo>
                  <a:cubicBezTo>
                    <a:pt x="13" y="68"/>
                    <a:pt x="13" y="70"/>
                    <a:pt x="12" y="68"/>
                  </a:cubicBezTo>
                  <a:cubicBezTo>
                    <a:pt x="11" y="66"/>
                    <a:pt x="11" y="65"/>
                    <a:pt x="10" y="65"/>
                  </a:cubicBezTo>
                  <a:cubicBezTo>
                    <a:pt x="9" y="65"/>
                    <a:pt x="6" y="66"/>
                    <a:pt x="6" y="66"/>
                  </a:cubicBezTo>
                  <a:cubicBezTo>
                    <a:pt x="6" y="67"/>
                    <a:pt x="5" y="67"/>
                    <a:pt x="5" y="68"/>
                  </a:cubicBezTo>
                  <a:cubicBezTo>
                    <a:pt x="4" y="68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3" name="Freeform 61"/>
            <p:cNvSpPr>
              <a:spLocks noEditPoints="1"/>
            </p:cNvSpPr>
            <p:nvPr/>
          </p:nvSpPr>
          <p:spPr bwMode="auto">
            <a:xfrm>
              <a:off x="4129891" y="1353901"/>
              <a:ext cx="2257692" cy="1716073"/>
            </a:xfrm>
            <a:custGeom>
              <a:avLst/>
              <a:gdLst/>
              <a:ahLst/>
              <a:cxnLst>
                <a:cxn ang="0">
                  <a:pos x="756" y="40"/>
                </a:cxn>
                <a:cxn ang="0">
                  <a:pos x="621" y="30"/>
                </a:cxn>
                <a:cxn ang="0">
                  <a:pos x="536" y="15"/>
                </a:cxn>
                <a:cxn ang="0">
                  <a:pos x="443" y="19"/>
                </a:cxn>
                <a:cxn ang="0">
                  <a:pos x="415" y="34"/>
                </a:cxn>
                <a:cxn ang="0">
                  <a:pos x="420" y="46"/>
                </a:cxn>
                <a:cxn ang="0">
                  <a:pos x="398" y="32"/>
                </a:cxn>
                <a:cxn ang="0">
                  <a:pos x="391" y="49"/>
                </a:cxn>
                <a:cxn ang="0">
                  <a:pos x="331" y="49"/>
                </a:cxn>
                <a:cxn ang="0">
                  <a:pos x="296" y="56"/>
                </a:cxn>
                <a:cxn ang="0">
                  <a:pos x="256" y="63"/>
                </a:cxn>
                <a:cxn ang="0">
                  <a:pos x="224" y="33"/>
                </a:cxn>
                <a:cxn ang="0">
                  <a:pos x="131" y="82"/>
                </a:cxn>
                <a:cxn ang="0">
                  <a:pos x="156" y="119"/>
                </a:cxn>
                <a:cxn ang="0">
                  <a:pos x="133" y="133"/>
                </a:cxn>
                <a:cxn ang="0">
                  <a:pos x="79" y="163"/>
                </a:cxn>
                <a:cxn ang="0">
                  <a:pos x="60" y="193"/>
                </a:cxn>
                <a:cxn ang="0">
                  <a:pos x="67" y="241"/>
                </a:cxn>
                <a:cxn ang="0">
                  <a:pos x="19" y="304"/>
                </a:cxn>
                <a:cxn ang="0">
                  <a:pos x="3" y="373"/>
                </a:cxn>
                <a:cxn ang="0">
                  <a:pos x="53" y="443"/>
                </a:cxn>
                <a:cxn ang="0">
                  <a:pos x="150" y="464"/>
                </a:cxn>
                <a:cxn ang="0">
                  <a:pos x="170" y="601"/>
                </a:cxn>
                <a:cxn ang="0">
                  <a:pos x="219" y="686"/>
                </a:cxn>
                <a:cxn ang="0">
                  <a:pos x="289" y="595"/>
                </a:cxn>
                <a:cxn ang="0">
                  <a:pos x="380" y="409"/>
                </a:cxn>
                <a:cxn ang="0">
                  <a:pos x="302" y="337"/>
                </a:cxn>
                <a:cxn ang="0">
                  <a:pos x="333" y="367"/>
                </a:cxn>
                <a:cxn ang="0">
                  <a:pos x="387" y="366"/>
                </a:cxn>
                <a:cxn ang="0">
                  <a:pos x="408" y="318"/>
                </a:cxn>
                <a:cxn ang="0">
                  <a:pos x="362" y="279"/>
                </a:cxn>
                <a:cxn ang="0">
                  <a:pos x="460" y="311"/>
                </a:cxn>
                <a:cxn ang="0">
                  <a:pos x="511" y="385"/>
                </a:cxn>
                <a:cxn ang="0">
                  <a:pos x="549" y="413"/>
                </a:cxn>
                <a:cxn ang="0">
                  <a:pos x="558" y="357"/>
                </a:cxn>
                <a:cxn ang="0">
                  <a:pos x="609" y="345"/>
                </a:cxn>
                <a:cxn ang="0">
                  <a:pos x="646" y="402"/>
                </a:cxn>
                <a:cxn ang="0">
                  <a:pos x="665" y="454"/>
                </a:cxn>
                <a:cxn ang="0">
                  <a:pos x="649" y="402"/>
                </a:cxn>
                <a:cxn ang="0">
                  <a:pos x="681" y="416"/>
                </a:cxn>
                <a:cxn ang="0">
                  <a:pos x="683" y="341"/>
                </a:cxn>
                <a:cxn ang="0">
                  <a:pos x="723" y="329"/>
                </a:cxn>
                <a:cxn ang="0">
                  <a:pos x="747" y="270"/>
                </a:cxn>
                <a:cxn ang="0">
                  <a:pos x="717" y="228"/>
                </a:cxn>
                <a:cxn ang="0">
                  <a:pos x="743" y="218"/>
                </a:cxn>
                <a:cxn ang="0">
                  <a:pos x="759" y="220"/>
                </a:cxn>
                <a:cxn ang="0">
                  <a:pos x="756" y="133"/>
                </a:cxn>
                <a:cxn ang="0">
                  <a:pos x="789" y="101"/>
                </a:cxn>
                <a:cxn ang="0">
                  <a:pos x="826" y="80"/>
                </a:cxn>
                <a:cxn ang="0">
                  <a:pos x="861" y="135"/>
                </a:cxn>
                <a:cxn ang="0">
                  <a:pos x="842" y="102"/>
                </a:cxn>
                <a:cxn ang="0">
                  <a:pos x="882" y="79"/>
                </a:cxn>
                <a:cxn ang="0">
                  <a:pos x="903" y="69"/>
                </a:cxn>
                <a:cxn ang="0">
                  <a:pos x="218" y="261"/>
                </a:cxn>
                <a:cxn ang="0">
                  <a:pos x="156" y="247"/>
                </a:cxn>
                <a:cxn ang="0">
                  <a:pos x="90" y="248"/>
                </a:cxn>
                <a:cxn ang="0">
                  <a:pos x="116" y="205"/>
                </a:cxn>
                <a:cxn ang="0">
                  <a:pos x="181" y="218"/>
                </a:cxn>
                <a:cxn ang="0">
                  <a:pos x="188" y="225"/>
                </a:cxn>
                <a:cxn ang="0">
                  <a:pos x="171" y="198"/>
                </a:cxn>
                <a:cxn ang="0">
                  <a:pos x="200" y="216"/>
                </a:cxn>
                <a:cxn ang="0">
                  <a:pos x="239" y="228"/>
                </a:cxn>
              </a:cxnLst>
              <a:rect l="0" t="0" r="r" b="b"/>
              <a:pathLst>
                <a:path w="911" h="691">
                  <a:moveTo>
                    <a:pt x="909" y="65"/>
                  </a:moveTo>
                  <a:cubicBezTo>
                    <a:pt x="908" y="66"/>
                    <a:pt x="906" y="64"/>
                    <a:pt x="907" y="64"/>
                  </a:cubicBezTo>
                  <a:cubicBezTo>
                    <a:pt x="909" y="64"/>
                    <a:pt x="911" y="62"/>
                    <a:pt x="910" y="62"/>
                  </a:cubicBezTo>
                  <a:cubicBezTo>
                    <a:pt x="910" y="61"/>
                    <a:pt x="908" y="60"/>
                    <a:pt x="906" y="59"/>
                  </a:cubicBezTo>
                  <a:cubicBezTo>
                    <a:pt x="905" y="58"/>
                    <a:pt x="897" y="56"/>
                    <a:pt x="896" y="57"/>
                  </a:cubicBezTo>
                  <a:cubicBezTo>
                    <a:pt x="895" y="57"/>
                    <a:pt x="883" y="54"/>
                    <a:pt x="883" y="54"/>
                  </a:cubicBezTo>
                  <a:cubicBezTo>
                    <a:pt x="882" y="54"/>
                    <a:pt x="878" y="53"/>
                    <a:pt x="878" y="53"/>
                  </a:cubicBezTo>
                  <a:cubicBezTo>
                    <a:pt x="837" y="42"/>
                    <a:pt x="837" y="42"/>
                    <a:pt x="837" y="42"/>
                  </a:cubicBezTo>
                  <a:cubicBezTo>
                    <a:pt x="837" y="42"/>
                    <a:pt x="811" y="39"/>
                    <a:pt x="812" y="39"/>
                  </a:cubicBezTo>
                  <a:cubicBezTo>
                    <a:pt x="812" y="38"/>
                    <a:pt x="797" y="37"/>
                    <a:pt x="797" y="37"/>
                  </a:cubicBezTo>
                  <a:cubicBezTo>
                    <a:pt x="806" y="44"/>
                    <a:pt x="806" y="44"/>
                    <a:pt x="806" y="44"/>
                  </a:cubicBezTo>
                  <a:cubicBezTo>
                    <a:pt x="797" y="43"/>
                    <a:pt x="797" y="43"/>
                    <a:pt x="797" y="43"/>
                  </a:cubicBezTo>
                  <a:cubicBezTo>
                    <a:pt x="797" y="43"/>
                    <a:pt x="786" y="41"/>
                    <a:pt x="786" y="41"/>
                  </a:cubicBezTo>
                  <a:cubicBezTo>
                    <a:pt x="786" y="40"/>
                    <a:pt x="756" y="40"/>
                    <a:pt x="756" y="40"/>
                  </a:cubicBezTo>
                  <a:cubicBezTo>
                    <a:pt x="751" y="35"/>
                    <a:pt x="751" y="35"/>
                    <a:pt x="751" y="35"/>
                  </a:cubicBezTo>
                  <a:cubicBezTo>
                    <a:pt x="751" y="35"/>
                    <a:pt x="737" y="33"/>
                    <a:pt x="736" y="33"/>
                  </a:cubicBezTo>
                  <a:cubicBezTo>
                    <a:pt x="736" y="33"/>
                    <a:pt x="718" y="33"/>
                    <a:pt x="718" y="33"/>
                  </a:cubicBezTo>
                  <a:cubicBezTo>
                    <a:pt x="703" y="31"/>
                    <a:pt x="703" y="31"/>
                    <a:pt x="703" y="31"/>
                  </a:cubicBezTo>
                  <a:cubicBezTo>
                    <a:pt x="703" y="31"/>
                    <a:pt x="693" y="26"/>
                    <a:pt x="691" y="27"/>
                  </a:cubicBezTo>
                  <a:cubicBezTo>
                    <a:pt x="688" y="27"/>
                    <a:pt x="666" y="25"/>
                    <a:pt x="665" y="25"/>
                  </a:cubicBezTo>
                  <a:cubicBezTo>
                    <a:pt x="664" y="24"/>
                    <a:pt x="655" y="25"/>
                    <a:pt x="655" y="25"/>
                  </a:cubicBezTo>
                  <a:cubicBezTo>
                    <a:pt x="662" y="31"/>
                    <a:pt x="662" y="31"/>
                    <a:pt x="662" y="31"/>
                  </a:cubicBezTo>
                  <a:cubicBezTo>
                    <a:pt x="651" y="31"/>
                    <a:pt x="651" y="31"/>
                    <a:pt x="651" y="31"/>
                  </a:cubicBezTo>
                  <a:cubicBezTo>
                    <a:pt x="639" y="30"/>
                    <a:pt x="639" y="30"/>
                    <a:pt x="639" y="30"/>
                  </a:cubicBezTo>
                  <a:cubicBezTo>
                    <a:pt x="634" y="28"/>
                    <a:pt x="634" y="28"/>
                    <a:pt x="634" y="28"/>
                  </a:cubicBezTo>
                  <a:cubicBezTo>
                    <a:pt x="634" y="35"/>
                    <a:pt x="634" y="35"/>
                    <a:pt x="634" y="35"/>
                  </a:cubicBezTo>
                  <a:cubicBezTo>
                    <a:pt x="634" y="35"/>
                    <a:pt x="631" y="35"/>
                    <a:pt x="631" y="35"/>
                  </a:cubicBezTo>
                  <a:cubicBezTo>
                    <a:pt x="631" y="34"/>
                    <a:pt x="621" y="30"/>
                    <a:pt x="621" y="30"/>
                  </a:cubicBezTo>
                  <a:cubicBezTo>
                    <a:pt x="621" y="30"/>
                    <a:pt x="612" y="22"/>
                    <a:pt x="612" y="23"/>
                  </a:cubicBezTo>
                  <a:cubicBezTo>
                    <a:pt x="612" y="23"/>
                    <a:pt x="598" y="20"/>
                    <a:pt x="598" y="20"/>
                  </a:cubicBezTo>
                  <a:cubicBezTo>
                    <a:pt x="589" y="19"/>
                    <a:pt x="589" y="19"/>
                    <a:pt x="589" y="19"/>
                  </a:cubicBezTo>
                  <a:cubicBezTo>
                    <a:pt x="589" y="19"/>
                    <a:pt x="587" y="20"/>
                    <a:pt x="587" y="20"/>
                  </a:cubicBezTo>
                  <a:cubicBezTo>
                    <a:pt x="587" y="21"/>
                    <a:pt x="591" y="23"/>
                    <a:pt x="590" y="24"/>
                  </a:cubicBezTo>
                  <a:cubicBezTo>
                    <a:pt x="590" y="24"/>
                    <a:pt x="585" y="23"/>
                    <a:pt x="585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69" y="20"/>
                    <a:pt x="569" y="20"/>
                    <a:pt x="569" y="20"/>
                  </a:cubicBezTo>
                  <a:cubicBezTo>
                    <a:pt x="551" y="20"/>
                    <a:pt x="551" y="20"/>
                    <a:pt x="551" y="20"/>
                  </a:cubicBezTo>
                  <a:cubicBezTo>
                    <a:pt x="551" y="20"/>
                    <a:pt x="544" y="15"/>
                    <a:pt x="544" y="15"/>
                  </a:cubicBezTo>
                  <a:cubicBezTo>
                    <a:pt x="544" y="16"/>
                    <a:pt x="539" y="17"/>
                    <a:pt x="539" y="17"/>
                  </a:cubicBezTo>
                  <a:cubicBezTo>
                    <a:pt x="535" y="21"/>
                    <a:pt x="535" y="21"/>
                    <a:pt x="535" y="21"/>
                  </a:cubicBezTo>
                  <a:cubicBezTo>
                    <a:pt x="524" y="21"/>
                    <a:pt x="524" y="21"/>
                    <a:pt x="524" y="21"/>
                  </a:cubicBezTo>
                  <a:cubicBezTo>
                    <a:pt x="536" y="15"/>
                    <a:pt x="536" y="15"/>
                    <a:pt x="536" y="15"/>
                  </a:cubicBezTo>
                  <a:cubicBezTo>
                    <a:pt x="540" y="12"/>
                    <a:pt x="540" y="12"/>
                    <a:pt x="540" y="12"/>
                  </a:cubicBezTo>
                  <a:cubicBezTo>
                    <a:pt x="540" y="11"/>
                    <a:pt x="537" y="7"/>
                    <a:pt x="536" y="7"/>
                  </a:cubicBezTo>
                  <a:cubicBezTo>
                    <a:pt x="536" y="8"/>
                    <a:pt x="527" y="5"/>
                    <a:pt x="526" y="5"/>
                  </a:cubicBezTo>
                  <a:cubicBezTo>
                    <a:pt x="526" y="5"/>
                    <a:pt x="512" y="5"/>
                    <a:pt x="512" y="5"/>
                  </a:cubicBezTo>
                  <a:cubicBezTo>
                    <a:pt x="511" y="5"/>
                    <a:pt x="507" y="5"/>
                    <a:pt x="507" y="5"/>
                  </a:cubicBezTo>
                  <a:cubicBezTo>
                    <a:pt x="507" y="5"/>
                    <a:pt x="505" y="0"/>
                    <a:pt x="504" y="0"/>
                  </a:cubicBezTo>
                  <a:cubicBezTo>
                    <a:pt x="504" y="1"/>
                    <a:pt x="493" y="0"/>
                    <a:pt x="493" y="0"/>
                  </a:cubicBezTo>
                  <a:cubicBezTo>
                    <a:pt x="493" y="0"/>
                    <a:pt x="484" y="2"/>
                    <a:pt x="484" y="3"/>
                  </a:cubicBezTo>
                  <a:cubicBezTo>
                    <a:pt x="483" y="4"/>
                    <a:pt x="485" y="5"/>
                    <a:pt x="485" y="5"/>
                  </a:cubicBezTo>
                  <a:cubicBezTo>
                    <a:pt x="485" y="5"/>
                    <a:pt x="481" y="9"/>
                    <a:pt x="480" y="8"/>
                  </a:cubicBezTo>
                  <a:cubicBezTo>
                    <a:pt x="480" y="8"/>
                    <a:pt x="465" y="8"/>
                    <a:pt x="465" y="8"/>
                  </a:cubicBezTo>
                  <a:cubicBezTo>
                    <a:pt x="465" y="8"/>
                    <a:pt x="445" y="12"/>
                    <a:pt x="445" y="12"/>
                  </a:cubicBezTo>
                  <a:cubicBezTo>
                    <a:pt x="445" y="12"/>
                    <a:pt x="439" y="14"/>
                    <a:pt x="438" y="15"/>
                  </a:cubicBezTo>
                  <a:cubicBezTo>
                    <a:pt x="439" y="16"/>
                    <a:pt x="443" y="18"/>
                    <a:pt x="443" y="19"/>
                  </a:cubicBezTo>
                  <a:cubicBezTo>
                    <a:pt x="442" y="19"/>
                    <a:pt x="429" y="20"/>
                    <a:pt x="428" y="19"/>
                  </a:cubicBezTo>
                  <a:cubicBezTo>
                    <a:pt x="428" y="18"/>
                    <a:pt x="423" y="20"/>
                    <a:pt x="422" y="20"/>
                  </a:cubicBezTo>
                  <a:cubicBezTo>
                    <a:pt x="423" y="21"/>
                    <a:pt x="429" y="26"/>
                    <a:pt x="429" y="26"/>
                  </a:cubicBezTo>
                  <a:cubicBezTo>
                    <a:pt x="430" y="27"/>
                    <a:pt x="431" y="28"/>
                    <a:pt x="433" y="28"/>
                  </a:cubicBezTo>
                  <a:cubicBezTo>
                    <a:pt x="434" y="27"/>
                    <a:pt x="436" y="26"/>
                    <a:pt x="436" y="27"/>
                  </a:cubicBezTo>
                  <a:cubicBezTo>
                    <a:pt x="436" y="28"/>
                    <a:pt x="436" y="29"/>
                    <a:pt x="436" y="29"/>
                  </a:cubicBezTo>
                  <a:cubicBezTo>
                    <a:pt x="436" y="29"/>
                    <a:pt x="432" y="30"/>
                    <a:pt x="431" y="30"/>
                  </a:cubicBezTo>
                  <a:cubicBezTo>
                    <a:pt x="431" y="30"/>
                    <a:pt x="426" y="27"/>
                    <a:pt x="426" y="27"/>
                  </a:cubicBezTo>
                  <a:cubicBezTo>
                    <a:pt x="425" y="27"/>
                    <a:pt x="419" y="25"/>
                    <a:pt x="418" y="25"/>
                  </a:cubicBezTo>
                  <a:cubicBezTo>
                    <a:pt x="417" y="25"/>
                    <a:pt x="414" y="26"/>
                    <a:pt x="414" y="26"/>
                  </a:cubicBezTo>
                  <a:cubicBezTo>
                    <a:pt x="414" y="26"/>
                    <a:pt x="411" y="28"/>
                    <a:pt x="412" y="28"/>
                  </a:cubicBezTo>
                  <a:cubicBezTo>
                    <a:pt x="412" y="29"/>
                    <a:pt x="414" y="32"/>
                    <a:pt x="414" y="32"/>
                  </a:cubicBezTo>
                  <a:cubicBezTo>
                    <a:pt x="415" y="31"/>
                    <a:pt x="418" y="30"/>
                    <a:pt x="418" y="31"/>
                  </a:cubicBezTo>
                  <a:cubicBezTo>
                    <a:pt x="418" y="33"/>
                    <a:pt x="415" y="34"/>
                    <a:pt x="415" y="34"/>
                  </a:cubicBezTo>
                  <a:cubicBezTo>
                    <a:pt x="415" y="34"/>
                    <a:pt x="410" y="32"/>
                    <a:pt x="410" y="32"/>
                  </a:cubicBezTo>
                  <a:cubicBezTo>
                    <a:pt x="409" y="31"/>
                    <a:pt x="407" y="28"/>
                    <a:pt x="407" y="27"/>
                  </a:cubicBezTo>
                  <a:cubicBezTo>
                    <a:pt x="407" y="25"/>
                    <a:pt x="404" y="20"/>
                    <a:pt x="404" y="21"/>
                  </a:cubicBezTo>
                  <a:cubicBezTo>
                    <a:pt x="403" y="22"/>
                    <a:pt x="400" y="22"/>
                    <a:pt x="400" y="22"/>
                  </a:cubicBezTo>
                  <a:cubicBezTo>
                    <a:pt x="403" y="25"/>
                    <a:pt x="403" y="25"/>
                    <a:pt x="403" y="25"/>
                  </a:cubicBezTo>
                  <a:cubicBezTo>
                    <a:pt x="403" y="25"/>
                    <a:pt x="406" y="28"/>
                    <a:pt x="406" y="28"/>
                  </a:cubicBezTo>
                  <a:cubicBezTo>
                    <a:pt x="405" y="28"/>
                    <a:pt x="403" y="30"/>
                    <a:pt x="402" y="30"/>
                  </a:cubicBezTo>
                  <a:cubicBezTo>
                    <a:pt x="402" y="31"/>
                    <a:pt x="401" y="33"/>
                    <a:pt x="403" y="33"/>
                  </a:cubicBezTo>
                  <a:cubicBezTo>
                    <a:pt x="405" y="33"/>
                    <a:pt x="408" y="36"/>
                    <a:pt x="408" y="36"/>
                  </a:cubicBezTo>
                  <a:cubicBezTo>
                    <a:pt x="408" y="36"/>
                    <a:pt x="408" y="41"/>
                    <a:pt x="409" y="41"/>
                  </a:cubicBezTo>
                  <a:cubicBezTo>
                    <a:pt x="409" y="42"/>
                    <a:pt x="414" y="45"/>
                    <a:pt x="414" y="45"/>
                  </a:cubicBezTo>
                  <a:cubicBezTo>
                    <a:pt x="414" y="45"/>
                    <a:pt x="417" y="43"/>
                    <a:pt x="417" y="43"/>
                  </a:cubicBezTo>
                  <a:cubicBezTo>
                    <a:pt x="418" y="43"/>
                    <a:pt x="422" y="42"/>
                    <a:pt x="423" y="43"/>
                  </a:cubicBezTo>
                  <a:cubicBezTo>
                    <a:pt x="424" y="44"/>
                    <a:pt x="421" y="46"/>
                    <a:pt x="420" y="46"/>
                  </a:cubicBezTo>
                  <a:cubicBezTo>
                    <a:pt x="419" y="45"/>
                    <a:pt x="418" y="45"/>
                    <a:pt x="417" y="45"/>
                  </a:cubicBezTo>
                  <a:cubicBezTo>
                    <a:pt x="416" y="45"/>
                    <a:pt x="416" y="45"/>
                    <a:pt x="416" y="45"/>
                  </a:cubicBezTo>
                  <a:cubicBezTo>
                    <a:pt x="416" y="45"/>
                    <a:pt x="415" y="48"/>
                    <a:pt x="416" y="48"/>
                  </a:cubicBezTo>
                  <a:cubicBezTo>
                    <a:pt x="417" y="49"/>
                    <a:pt x="419" y="50"/>
                    <a:pt x="418" y="51"/>
                  </a:cubicBezTo>
                  <a:cubicBezTo>
                    <a:pt x="418" y="52"/>
                    <a:pt x="415" y="57"/>
                    <a:pt x="415" y="57"/>
                  </a:cubicBezTo>
                  <a:cubicBezTo>
                    <a:pt x="411" y="58"/>
                    <a:pt x="411" y="58"/>
                    <a:pt x="411" y="58"/>
                  </a:cubicBezTo>
                  <a:cubicBezTo>
                    <a:pt x="409" y="58"/>
                    <a:pt x="407" y="57"/>
                    <a:pt x="407" y="57"/>
                  </a:cubicBezTo>
                  <a:cubicBezTo>
                    <a:pt x="411" y="53"/>
                    <a:pt x="411" y="53"/>
                    <a:pt x="411" y="53"/>
                  </a:cubicBezTo>
                  <a:cubicBezTo>
                    <a:pt x="412" y="48"/>
                    <a:pt x="412" y="48"/>
                    <a:pt x="412" y="48"/>
                  </a:cubicBezTo>
                  <a:cubicBezTo>
                    <a:pt x="412" y="48"/>
                    <a:pt x="412" y="48"/>
                    <a:pt x="411" y="47"/>
                  </a:cubicBezTo>
                  <a:cubicBezTo>
                    <a:pt x="410" y="46"/>
                    <a:pt x="405" y="42"/>
                    <a:pt x="405" y="42"/>
                  </a:cubicBezTo>
                  <a:cubicBezTo>
                    <a:pt x="405" y="42"/>
                    <a:pt x="402" y="37"/>
                    <a:pt x="402" y="37"/>
                  </a:cubicBezTo>
                  <a:cubicBezTo>
                    <a:pt x="402" y="36"/>
                    <a:pt x="401" y="34"/>
                    <a:pt x="401" y="34"/>
                  </a:cubicBezTo>
                  <a:cubicBezTo>
                    <a:pt x="401" y="34"/>
                    <a:pt x="398" y="32"/>
                    <a:pt x="398" y="32"/>
                  </a:cubicBezTo>
                  <a:cubicBezTo>
                    <a:pt x="397" y="31"/>
                    <a:pt x="397" y="30"/>
                    <a:pt x="397" y="29"/>
                  </a:cubicBezTo>
                  <a:cubicBezTo>
                    <a:pt x="398" y="28"/>
                    <a:pt x="397" y="23"/>
                    <a:pt x="397" y="24"/>
                  </a:cubicBezTo>
                  <a:cubicBezTo>
                    <a:pt x="397" y="25"/>
                    <a:pt x="391" y="24"/>
                    <a:pt x="391" y="24"/>
                  </a:cubicBezTo>
                  <a:cubicBezTo>
                    <a:pt x="390" y="24"/>
                    <a:pt x="388" y="22"/>
                    <a:pt x="388" y="22"/>
                  </a:cubicBezTo>
                  <a:cubicBezTo>
                    <a:pt x="388" y="22"/>
                    <a:pt x="388" y="19"/>
                    <a:pt x="386" y="20"/>
                  </a:cubicBezTo>
                  <a:cubicBezTo>
                    <a:pt x="385" y="21"/>
                    <a:pt x="383" y="22"/>
                    <a:pt x="383" y="22"/>
                  </a:cubicBezTo>
                  <a:cubicBezTo>
                    <a:pt x="381" y="28"/>
                    <a:pt x="381" y="28"/>
                    <a:pt x="381" y="28"/>
                  </a:cubicBezTo>
                  <a:cubicBezTo>
                    <a:pt x="381" y="30"/>
                    <a:pt x="381" y="30"/>
                    <a:pt x="381" y="30"/>
                  </a:cubicBezTo>
                  <a:cubicBezTo>
                    <a:pt x="377" y="33"/>
                    <a:pt x="377" y="33"/>
                    <a:pt x="377" y="33"/>
                  </a:cubicBezTo>
                  <a:cubicBezTo>
                    <a:pt x="377" y="33"/>
                    <a:pt x="381" y="36"/>
                    <a:pt x="381" y="37"/>
                  </a:cubicBezTo>
                  <a:cubicBezTo>
                    <a:pt x="381" y="36"/>
                    <a:pt x="381" y="40"/>
                    <a:pt x="381" y="41"/>
                  </a:cubicBezTo>
                  <a:cubicBezTo>
                    <a:pt x="381" y="41"/>
                    <a:pt x="388" y="43"/>
                    <a:pt x="388" y="43"/>
                  </a:cubicBezTo>
                  <a:cubicBezTo>
                    <a:pt x="388" y="43"/>
                    <a:pt x="392" y="45"/>
                    <a:pt x="392" y="46"/>
                  </a:cubicBezTo>
                  <a:cubicBezTo>
                    <a:pt x="392" y="47"/>
                    <a:pt x="391" y="49"/>
                    <a:pt x="391" y="49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69" y="41"/>
                    <a:pt x="369" y="41"/>
                    <a:pt x="369" y="41"/>
                  </a:cubicBezTo>
                  <a:cubicBezTo>
                    <a:pt x="369" y="41"/>
                    <a:pt x="354" y="40"/>
                    <a:pt x="355" y="40"/>
                  </a:cubicBezTo>
                  <a:cubicBezTo>
                    <a:pt x="355" y="39"/>
                    <a:pt x="349" y="36"/>
                    <a:pt x="349" y="36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6" y="38"/>
                    <a:pt x="349" y="40"/>
                    <a:pt x="349" y="40"/>
                  </a:cubicBezTo>
                  <a:cubicBezTo>
                    <a:pt x="350" y="40"/>
                    <a:pt x="355" y="42"/>
                    <a:pt x="355" y="42"/>
                  </a:cubicBezTo>
                  <a:cubicBezTo>
                    <a:pt x="355" y="42"/>
                    <a:pt x="356" y="43"/>
                    <a:pt x="356" y="44"/>
                  </a:cubicBezTo>
                  <a:cubicBezTo>
                    <a:pt x="357" y="45"/>
                    <a:pt x="354" y="47"/>
                    <a:pt x="354" y="47"/>
                  </a:cubicBezTo>
                  <a:cubicBezTo>
                    <a:pt x="354" y="47"/>
                    <a:pt x="352" y="45"/>
                    <a:pt x="352" y="44"/>
                  </a:cubicBezTo>
                  <a:cubicBezTo>
                    <a:pt x="352" y="44"/>
                    <a:pt x="351" y="42"/>
                    <a:pt x="351" y="42"/>
                  </a:cubicBezTo>
                  <a:cubicBezTo>
                    <a:pt x="350" y="43"/>
                    <a:pt x="344" y="46"/>
                    <a:pt x="344" y="46"/>
                  </a:cubicBezTo>
                  <a:cubicBezTo>
                    <a:pt x="344" y="46"/>
                    <a:pt x="337" y="46"/>
                    <a:pt x="336" y="46"/>
                  </a:cubicBezTo>
                  <a:cubicBezTo>
                    <a:pt x="336" y="47"/>
                    <a:pt x="331" y="50"/>
                    <a:pt x="331" y="49"/>
                  </a:cubicBezTo>
                  <a:cubicBezTo>
                    <a:pt x="331" y="48"/>
                    <a:pt x="332" y="45"/>
                    <a:pt x="332" y="44"/>
                  </a:cubicBezTo>
                  <a:cubicBezTo>
                    <a:pt x="331" y="44"/>
                    <a:pt x="325" y="46"/>
                    <a:pt x="325" y="46"/>
                  </a:cubicBezTo>
                  <a:cubicBezTo>
                    <a:pt x="325" y="46"/>
                    <a:pt x="316" y="48"/>
                    <a:pt x="316" y="49"/>
                  </a:cubicBezTo>
                  <a:cubicBezTo>
                    <a:pt x="316" y="50"/>
                    <a:pt x="312" y="51"/>
                    <a:pt x="311" y="51"/>
                  </a:cubicBezTo>
                  <a:cubicBezTo>
                    <a:pt x="311" y="51"/>
                    <a:pt x="310" y="51"/>
                    <a:pt x="310" y="51"/>
                  </a:cubicBezTo>
                  <a:cubicBezTo>
                    <a:pt x="310" y="51"/>
                    <a:pt x="307" y="53"/>
                    <a:pt x="307" y="54"/>
                  </a:cubicBezTo>
                  <a:cubicBezTo>
                    <a:pt x="308" y="55"/>
                    <a:pt x="303" y="56"/>
                    <a:pt x="303" y="56"/>
                  </a:cubicBezTo>
                  <a:cubicBezTo>
                    <a:pt x="303" y="56"/>
                    <a:pt x="299" y="54"/>
                    <a:pt x="299" y="53"/>
                  </a:cubicBezTo>
                  <a:cubicBezTo>
                    <a:pt x="299" y="53"/>
                    <a:pt x="303" y="50"/>
                    <a:pt x="303" y="50"/>
                  </a:cubicBezTo>
                  <a:cubicBezTo>
                    <a:pt x="303" y="50"/>
                    <a:pt x="299" y="46"/>
                    <a:pt x="299" y="46"/>
                  </a:cubicBezTo>
                  <a:cubicBezTo>
                    <a:pt x="298" y="46"/>
                    <a:pt x="290" y="46"/>
                    <a:pt x="288" y="46"/>
                  </a:cubicBezTo>
                  <a:cubicBezTo>
                    <a:pt x="289" y="46"/>
                    <a:pt x="292" y="49"/>
                    <a:pt x="292" y="50"/>
                  </a:cubicBezTo>
                  <a:cubicBezTo>
                    <a:pt x="292" y="50"/>
                    <a:pt x="293" y="55"/>
                    <a:pt x="293" y="55"/>
                  </a:cubicBezTo>
                  <a:cubicBezTo>
                    <a:pt x="293" y="55"/>
                    <a:pt x="295" y="56"/>
                    <a:pt x="296" y="56"/>
                  </a:cubicBezTo>
                  <a:cubicBezTo>
                    <a:pt x="296" y="56"/>
                    <a:pt x="295" y="59"/>
                    <a:pt x="295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1" y="58"/>
                    <a:pt x="289" y="56"/>
                    <a:pt x="288" y="57"/>
                  </a:cubicBezTo>
                  <a:cubicBezTo>
                    <a:pt x="286" y="59"/>
                    <a:pt x="281" y="62"/>
                    <a:pt x="281" y="62"/>
                  </a:cubicBezTo>
                  <a:cubicBezTo>
                    <a:pt x="281" y="61"/>
                    <a:pt x="278" y="62"/>
                    <a:pt x="278" y="63"/>
                  </a:cubicBezTo>
                  <a:cubicBezTo>
                    <a:pt x="278" y="64"/>
                    <a:pt x="280" y="66"/>
                    <a:pt x="280" y="66"/>
                  </a:cubicBezTo>
                  <a:cubicBezTo>
                    <a:pt x="280" y="66"/>
                    <a:pt x="277" y="69"/>
                    <a:pt x="278" y="68"/>
                  </a:cubicBezTo>
                  <a:cubicBezTo>
                    <a:pt x="278" y="67"/>
                    <a:pt x="269" y="65"/>
                    <a:pt x="269" y="65"/>
                  </a:cubicBezTo>
                  <a:cubicBezTo>
                    <a:pt x="268" y="65"/>
                    <a:pt x="264" y="66"/>
                    <a:pt x="264" y="66"/>
                  </a:cubicBezTo>
                  <a:cubicBezTo>
                    <a:pt x="266" y="69"/>
                    <a:pt x="266" y="69"/>
                    <a:pt x="266" y="69"/>
                  </a:cubicBezTo>
                  <a:cubicBezTo>
                    <a:pt x="266" y="69"/>
                    <a:pt x="271" y="69"/>
                    <a:pt x="271" y="70"/>
                  </a:cubicBezTo>
                  <a:cubicBezTo>
                    <a:pt x="272" y="71"/>
                    <a:pt x="270" y="73"/>
                    <a:pt x="270" y="73"/>
                  </a:cubicBezTo>
                  <a:cubicBezTo>
                    <a:pt x="269" y="73"/>
                    <a:pt x="258" y="68"/>
                    <a:pt x="258" y="68"/>
                  </a:cubicBezTo>
                  <a:cubicBezTo>
                    <a:pt x="258" y="68"/>
                    <a:pt x="255" y="64"/>
                    <a:pt x="256" y="63"/>
                  </a:cubicBezTo>
                  <a:cubicBezTo>
                    <a:pt x="257" y="62"/>
                    <a:pt x="258" y="60"/>
                    <a:pt x="256" y="60"/>
                  </a:cubicBezTo>
                  <a:cubicBezTo>
                    <a:pt x="254" y="60"/>
                    <a:pt x="251" y="58"/>
                    <a:pt x="251" y="58"/>
                  </a:cubicBezTo>
                  <a:cubicBezTo>
                    <a:pt x="251" y="57"/>
                    <a:pt x="264" y="59"/>
                    <a:pt x="264" y="59"/>
                  </a:cubicBezTo>
                  <a:cubicBezTo>
                    <a:pt x="271" y="60"/>
                    <a:pt x="271" y="60"/>
                    <a:pt x="271" y="60"/>
                  </a:cubicBezTo>
                  <a:cubicBezTo>
                    <a:pt x="271" y="60"/>
                    <a:pt x="270" y="61"/>
                    <a:pt x="273" y="60"/>
                  </a:cubicBezTo>
                  <a:cubicBezTo>
                    <a:pt x="276" y="59"/>
                    <a:pt x="281" y="57"/>
                    <a:pt x="281" y="56"/>
                  </a:cubicBezTo>
                  <a:cubicBezTo>
                    <a:pt x="282" y="56"/>
                    <a:pt x="283" y="53"/>
                    <a:pt x="283" y="53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54" y="44"/>
                    <a:pt x="254" y="44"/>
                    <a:pt x="254" y="44"/>
                  </a:cubicBezTo>
                  <a:cubicBezTo>
                    <a:pt x="254" y="44"/>
                    <a:pt x="245" y="41"/>
                    <a:pt x="245" y="41"/>
                  </a:cubicBezTo>
                  <a:cubicBezTo>
                    <a:pt x="245" y="40"/>
                    <a:pt x="237" y="39"/>
                    <a:pt x="237" y="39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6" y="36"/>
                    <a:pt x="236" y="36"/>
                    <a:pt x="236" y="36"/>
                  </a:cubicBezTo>
                  <a:cubicBezTo>
                    <a:pt x="236" y="36"/>
                    <a:pt x="224" y="32"/>
                    <a:pt x="224" y="33"/>
                  </a:cubicBezTo>
                  <a:cubicBezTo>
                    <a:pt x="223" y="33"/>
                    <a:pt x="218" y="36"/>
                    <a:pt x="218" y="36"/>
                  </a:cubicBezTo>
                  <a:cubicBezTo>
                    <a:pt x="209" y="34"/>
                    <a:pt x="209" y="34"/>
                    <a:pt x="209" y="34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52" y="75"/>
                    <a:pt x="149" y="73"/>
                    <a:pt x="149" y="73"/>
                  </a:cubicBezTo>
                  <a:cubicBezTo>
                    <a:pt x="148" y="72"/>
                    <a:pt x="138" y="76"/>
                    <a:pt x="138" y="76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2"/>
                    <a:pt x="130" y="85"/>
                    <a:pt x="129" y="86"/>
                  </a:cubicBezTo>
                  <a:cubicBezTo>
                    <a:pt x="129" y="87"/>
                    <a:pt x="130" y="95"/>
                    <a:pt x="130" y="95"/>
                  </a:cubicBezTo>
                  <a:cubicBezTo>
                    <a:pt x="130" y="95"/>
                    <a:pt x="134" y="95"/>
                    <a:pt x="133" y="96"/>
                  </a:cubicBezTo>
                  <a:cubicBezTo>
                    <a:pt x="131" y="97"/>
                    <a:pt x="132" y="102"/>
                    <a:pt x="132" y="102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5"/>
                    <a:pt x="142" y="107"/>
                    <a:pt x="143" y="107"/>
                  </a:cubicBezTo>
                  <a:cubicBezTo>
                    <a:pt x="144" y="107"/>
                    <a:pt x="146" y="105"/>
                    <a:pt x="147" y="105"/>
                  </a:cubicBezTo>
                  <a:cubicBezTo>
                    <a:pt x="147" y="104"/>
                    <a:pt x="151" y="101"/>
                    <a:pt x="152" y="101"/>
                  </a:cubicBezTo>
                  <a:cubicBezTo>
                    <a:pt x="153" y="101"/>
                    <a:pt x="156" y="98"/>
                    <a:pt x="156" y="99"/>
                  </a:cubicBezTo>
                  <a:cubicBezTo>
                    <a:pt x="157" y="100"/>
                    <a:pt x="157" y="104"/>
                    <a:pt x="158" y="105"/>
                  </a:cubicBezTo>
                  <a:cubicBezTo>
                    <a:pt x="159" y="106"/>
                    <a:pt x="161" y="108"/>
                    <a:pt x="162" y="110"/>
                  </a:cubicBezTo>
                  <a:cubicBezTo>
                    <a:pt x="163" y="112"/>
                    <a:pt x="164" y="115"/>
                    <a:pt x="164" y="115"/>
                  </a:cubicBezTo>
                  <a:cubicBezTo>
                    <a:pt x="163" y="116"/>
                    <a:pt x="161" y="118"/>
                    <a:pt x="161" y="118"/>
                  </a:cubicBezTo>
                  <a:cubicBezTo>
                    <a:pt x="161" y="118"/>
                    <a:pt x="156" y="118"/>
                    <a:pt x="156" y="119"/>
                  </a:cubicBezTo>
                  <a:cubicBezTo>
                    <a:pt x="155" y="120"/>
                    <a:pt x="154" y="120"/>
                    <a:pt x="154" y="120"/>
                  </a:cubicBezTo>
                  <a:cubicBezTo>
                    <a:pt x="153" y="119"/>
                    <a:pt x="155" y="117"/>
                    <a:pt x="156" y="116"/>
                  </a:cubicBezTo>
                  <a:cubicBezTo>
                    <a:pt x="156" y="116"/>
                    <a:pt x="155" y="113"/>
                    <a:pt x="154" y="113"/>
                  </a:cubicBezTo>
                  <a:cubicBezTo>
                    <a:pt x="153" y="114"/>
                    <a:pt x="153" y="112"/>
                    <a:pt x="153" y="112"/>
                  </a:cubicBezTo>
                  <a:cubicBezTo>
                    <a:pt x="154" y="111"/>
                    <a:pt x="154" y="108"/>
                    <a:pt x="154" y="108"/>
                  </a:cubicBezTo>
                  <a:cubicBezTo>
                    <a:pt x="154" y="108"/>
                    <a:pt x="153" y="108"/>
                    <a:pt x="152" y="108"/>
                  </a:cubicBezTo>
                  <a:cubicBezTo>
                    <a:pt x="152" y="108"/>
                    <a:pt x="146" y="110"/>
                    <a:pt x="146" y="110"/>
                  </a:cubicBezTo>
                  <a:cubicBezTo>
                    <a:pt x="146" y="110"/>
                    <a:pt x="143" y="113"/>
                    <a:pt x="143" y="114"/>
                  </a:cubicBezTo>
                  <a:cubicBezTo>
                    <a:pt x="143" y="115"/>
                    <a:pt x="142" y="118"/>
                    <a:pt x="143" y="120"/>
                  </a:cubicBezTo>
                  <a:cubicBezTo>
                    <a:pt x="143" y="123"/>
                    <a:pt x="145" y="126"/>
                    <a:pt x="145" y="126"/>
                  </a:cubicBezTo>
                  <a:cubicBezTo>
                    <a:pt x="145" y="126"/>
                    <a:pt x="147" y="128"/>
                    <a:pt x="147" y="129"/>
                  </a:cubicBezTo>
                  <a:cubicBezTo>
                    <a:pt x="146" y="129"/>
                    <a:pt x="144" y="132"/>
                    <a:pt x="144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2"/>
                    <a:pt x="134" y="133"/>
                    <a:pt x="133" y="133"/>
                  </a:cubicBezTo>
                  <a:cubicBezTo>
                    <a:pt x="132" y="133"/>
                    <a:pt x="126" y="135"/>
                    <a:pt x="126" y="136"/>
                  </a:cubicBezTo>
                  <a:cubicBezTo>
                    <a:pt x="126" y="137"/>
                    <a:pt x="124" y="143"/>
                    <a:pt x="124" y="143"/>
                  </a:cubicBezTo>
                  <a:cubicBezTo>
                    <a:pt x="124" y="144"/>
                    <a:pt x="117" y="148"/>
                    <a:pt x="117" y="148"/>
                  </a:cubicBezTo>
                  <a:cubicBezTo>
                    <a:pt x="116" y="148"/>
                    <a:pt x="111" y="150"/>
                    <a:pt x="111" y="150"/>
                  </a:cubicBezTo>
                  <a:cubicBezTo>
                    <a:pt x="111" y="150"/>
                    <a:pt x="109" y="155"/>
                    <a:pt x="109" y="155"/>
                  </a:cubicBezTo>
                  <a:cubicBezTo>
                    <a:pt x="108" y="155"/>
                    <a:pt x="101" y="159"/>
                    <a:pt x="101" y="159"/>
                  </a:cubicBezTo>
                  <a:cubicBezTo>
                    <a:pt x="101" y="159"/>
                    <a:pt x="95" y="157"/>
                    <a:pt x="95" y="156"/>
                  </a:cubicBezTo>
                  <a:cubicBezTo>
                    <a:pt x="95" y="156"/>
                    <a:pt x="93" y="154"/>
                    <a:pt x="93" y="155"/>
                  </a:cubicBezTo>
                  <a:cubicBezTo>
                    <a:pt x="93" y="155"/>
                    <a:pt x="95" y="160"/>
                    <a:pt x="95" y="161"/>
                  </a:cubicBezTo>
                  <a:cubicBezTo>
                    <a:pt x="95" y="162"/>
                    <a:pt x="95" y="164"/>
                    <a:pt x="95" y="163"/>
                  </a:cubicBezTo>
                  <a:cubicBezTo>
                    <a:pt x="94" y="163"/>
                    <a:pt x="91" y="162"/>
                    <a:pt x="90" y="162"/>
                  </a:cubicBezTo>
                  <a:cubicBezTo>
                    <a:pt x="90" y="161"/>
                    <a:pt x="84" y="161"/>
                    <a:pt x="84" y="161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2" y="161"/>
                    <a:pt x="79" y="164"/>
                    <a:pt x="79" y="163"/>
                  </a:cubicBezTo>
                  <a:cubicBezTo>
                    <a:pt x="79" y="163"/>
                    <a:pt x="79" y="165"/>
                    <a:pt x="79" y="165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6" y="169"/>
                    <a:pt x="86" y="169"/>
                    <a:pt x="86" y="169"/>
                  </a:cubicBezTo>
                  <a:cubicBezTo>
                    <a:pt x="91" y="173"/>
                    <a:pt x="91" y="173"/>
                    <a:pt x="91" y="173"/>
                  </a:cubicBezTo>
                  <a:cubicBezTo>
                    <a:pt x="94" y="178"/>
                    <a:pt x="94" y="178"/>
                    <a:pt x="94" y="178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3"/>
                    <a:pt x="94" y="192"/>
                    <a:pt x="94" y="193"/>
                  </a:cubicBezTo>
                  <a:cubicBezTo>
                    <a:pt x="94" y="193"/>
                    <a:pt x="90" y="196"/>
                    <a:pt x="90" y="196"/>
                  </a:cubicBezTo>
                  <a:cubicBezTo>
                    <a:pt x="80" y="195"/>
                    <a:pt x="80" y="195"/>
                    <a:pt x="80" y="195"/>
                  </a:cubicBezTo>
                  <a:cubicBezTo>
                    <a:pt x="80" y="195"/>
                    <a:pt x="75" y="194"/>
                    <a:pt x="74" y="194"/>
                  </a:cubicBezTo>
                  <a:cubicBezTo>
                    <a:pt x="74" y="194"/>
                    <a:pt x="67" y="195"/>
                    <a:pt x="67" y="195"/>
                  </a:cubicBezTo>
                  <a:cubicBezTo>
                    <a:pt x="66" y="194"/>
                    <a:pt x="64" y="194"/>
                    <a:pt x="64" y="194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0" y="193"/>
                    <a:pt x="60" y="193"/>
                    <a:pt x="60" y="193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54" y="196"/>
                    <a:pt x="54" y="196"/>
                    <a:pt x="54" y="196"/>
                  </a:cubicBezTo>
                  <a:cubicBezTo>
                    <a:pt x="54" y="199"/>
                    <a:pt x="54" y="199"/>
                    <a:pt x="54" y="199"/>
                  </a:cubicBezTo>
                  <a:cubicBezTo>
                    <a:pt x="54" y="199"/>
                    <a:pt x="56" y="205"/>
                    <a:pt x="56" y="205"/>
                  </a:cubicBezTo>
                  <a:cubicBezTo>
                    <a:pt x="55" y="204"/>
                    <a:pt x="55" y="212"/>
                    <a:pt x="55" y="212"/>
                  </a:cubicBezTo>
                  <a:cubicBezTo>
                    <a:pt x="55" y="212"/>
                    <a:pt x="52" y="219"/>
                    <a:pt x="51" y="220"/>
                  </a:cubicBezTo>
                  <a:cubicBezTo>
                    <a:pt x="51" y="220"/>
                    <a:pt x="51" y="224"/>
                    <a:pt x="51" y="224"/>
                  </a:cubicBezTo>
                  <a:cubicBezTo>
                    <a:pt x="53" y="228"/>
                    <a:pt x="53" y="228"/>
                    <a:pt x="53" y="228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3" y="232"/>
                    <a:pt x="52" y="235"/>
                    <a:pt x="52" y="235"/>
                  </a:cubicBezTo>
                  <a:cubicBezTo>
                    <a:pt x="53" y="235"/>
                    <a:pt x="58" y="235"/>
                    <a:pt x="58" y="235"/>
                  </a:cubicBezTo>
                  <a:cubicBezTo>
                    <a:pt x="58" y="234"/>
                    <a:pt x="61" y="232"/>
                    <a:pt x="62" y="234"/>
                  </a:cubicBezTo>
                  <a:cubicBezTo>
                    <a:pt x="62" y="235"/>
                    <a:pt x="64" y="234"/>
                    <a:pt x="65" y="235"/>
                  </a:cubicBezTo>
                  <a:cubicBezTo>
                    <a:pt x="65" y="237"/>
                    <a:pt x="67" y="240"/>
                    <a:pt x="67" y="241"/>
                  </a:cubicBezTo>
                  <a:cubicBezTo>
                    <a:pt x="67" y="241"/>
                    <a:pt x="69" y="242"/>
                    <a:pt x="69" y="242"/>
                  </a:cubicBezTo>
                  <a:cubicBezTo>
                    <a:pt x="69" y="243"/>
                    <a:pt x="69" y="243"/>
                    <a:pt x="69" y="243"/>
                  </a:cubicBezTo>
                  <a:cubicBezTo>
                    <a:pt x="68" y="244"/>
                    <a:pt x="68" y="244"/>
                    <a:pt x="68" y="244"/>
                  </a:cubicBezTo>
                  <a:cubicBezTo>
                    <a:pt x="64" y="253"/>
                    <a:pt x="64" y="253"/>
                    <a:pt x="64" y="253"/>
                  </a:cubicBezTo>
                  <a:cubicBezTo>
                    <a:pt x="55" y="259"/>
                    <a:pt x="55" y="259"/>
                    <a:pt x="55" y="259"/>
                  </a:cubicBezTo>
                  <a:cubicBezTo>
                    <a:pt x="50" y="262"/>
                    <a:pt x="50" y="262"/>
                    <a:pt x="50" y="262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46" y="269"/>
                    <a:pt x="46" y="269"/>
                    <a:pt x="46" y="269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6" y="274"/>
                    <a:pt x="46" y="280"/>
                    <a:pt x="46" y="280"/>
                  </a:cubicBezTo>
                  <a:cubicBezTo>
                    <a:pt x="46" y="280"/>
                    <a:pt x="34" y="291"/>
                    <a:pt x="34" y="29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24" y="299"/>
                    <a:pt x="24" y="299"/>
                    <a:pt x="24" y="299"/>
                  </a:cubicBezTo>
                  <a:cubicBezTo>
                    <a:pt x="24" y="299"/>
                    <a:pt x="19" y="303"/>
                    <a:pt x="19" y="304"/>
                  </a:cubicBezTo>
                  <a:cubicBezTo>
                    <a:pt x="19" y="305"/>
                    <a:pt x="16" y="308"/>
                    <a:pt x="16" y="308"/>
                  </a:cubicBezTo>
                  <a:cubicBezTo>
                    <a:pt x="16" y="308"/>
                    <a:pt x="17" y="314"/>
                    <a:pt x="16" y="313"/>
                  </a:cubicBezTo>
                  <a:cubicBezTo>
                    <a:pt x="16" y="312"/>
                    <a:pt x="10" y="319"/>
                    <a:pt x="10" y="319"/>
                  </a:cubicBezTo>
                  <a:cubicBezTo>
                    <a:pt x="10" y="319"/>
                    <a:pt x="8" y="326"/>
                    <a:pt x="8" y="326"/>
                  </a:cubicBezTo>
                  <a:cubicBezTo>
                    <a:pt x="8" y="327"/>
                    <a:pt x="4" y="332"/>
                    <a:pt x="4" y="332"/>
                  </a:cubicBezTo>
                  <a:cubicBezTo>
                    <a:pt x="3" y="332"/>
                    <a:pt x="3" y="336"/>
                    <a:pt x="3" y="336"/>
                  </a:cubicBezTo>
                  <a:cubicBezTo>
                    <a:pt x="3" y="337"/>
                    <a:pt x="5" y="339"/>
                    <a:pt x="5" y="339"/>
                  </a:cubicBezTo>
                  <a:cubicBezTo>
                    <a:pt x="5" y="339"/>
                    <a:pt x="7" y="343"/>
                    <a:pt x="7" y="343"/>
                  </a:cubicBezTo>
                  <a:cubicBezTo>
                    <a:pt x="7" y="342"/>
                    <a:pt x="7" y="344"/>
                    <a:pt x="7" y="344"/>
                  </a:cubicBezTo>
                  <a:cubicBezTo>
                    <a:pt x="5" y="347"/>
                    <a:pt x="5" y="347"/>
                    <a:pt x="5" y="347"/>
                  </a:cubicBezTo>
                  <a:cubicBezTo>
                    <a:pt x="5" y="347"/>
                    <a:pt x="7" y="350"/>
                    <a:pt x="7" y="351"/>
                  </a:cubicBezTo>
                  <a:cubicBezTo>
                    <a:pt x="7" y="351"/>
                    <a:pt x="7" y="361"/>
                    <a:pt x="7" y="361"/>
                  </a:cubicBezTo>
                  <a:cubicBezTo>
                    <a:pt x="5" y="366"/>
                    <a:pt x="5" y="366"/>
                    <a:pt x="5" y="366"/>
                  </a:cubicBezTo>
                  <a:cubicBezTo>
                    <a:pt x="3" y="373"/>
                    <a:pt x="3" y="373"/>
                    <a:pt x="3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3" y="381"/>
                    <a:pt x="3" y="381"/>
                    <a:pt x="3" y="381"/>
                  </a:cubicBezTo>
                  <a:cubicBezTo>
                    <a:pt x="4" y="384"/>
                    <a:pt x="4" y="384"/>
                    <a:pt x="4" y="384"/>
                  </a:cubicBezTo>
                  <a:cubicBezTo>
                    <a:pt x="3" y="387"/>
                    <a:pt x="3" y="387"/>
                    <a:pt x="3" y="387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5" y="396"/>
                    <a:pt x="5" y="396"/>
                    <a:pt x="5" y="396"/>
                  </a:cubicBezTo>
                  <a:cubicBezTo>
                    <a:pt x="5" y="396"/>
                    <a:pt x="7" y="398"/>
                    <a:pt x="8" y="397"/>
                  </a:cubicBezTo>
                  <a:cubicBezTo>
                    <a:pt x="8" y="397"/>
                    <a:pt x="13" y="400"/>
                    <a:pt x="14" y="401"/>
                  </a:cubicBezTo>
                  <a:cubicBezTo>
                    <a:pt x="14" y="403"/>
                    <a:pt x="20" y="410"/>
                    <a:pt x="20" y="410"/>
                  </a:cubicBezTo>
                  <a:cubicBezTo>
                    <a:pt x="20" y="410"/>
                    <a:pt x="21" y="412"/>
                    <a:pt x="21" y="412"/>
                  </a:cubicBezTo>
                  <a:cubicBezTo>
                    <a:pt x="24" y="422"/>
                    <a:pt x="24" y="422"/>
                    <a:pt x="24" y="422"/>
                  </a:cubicBezTo>
                  <a:cubicBezTo>
                    <a:pt x="24" y="422"/>
                    <a:pt x="38" y="433"/>
                    <a:pt x="38" y="433"/>
                  </a:cubicBezTo>
                  <a:cubicBezTo>
                    <a:pt x="39" y="432"/>
                    <a:pt x="53" y="443"/>
                    <a:pt x="53" y="443"/>
                  </a:cubicBezTo>
                  <a:cubicBezTo>
                    <a:pt x="53" y="443"/>
                    <a:pt x="65" y="437"/>
                    <a:pt x="65" y="438"/>
                  </a:cubicBezTo>
                  <a:cubicBezTo>
                    <a:pt x="65" y="438"/>
                    <a:pt x="75" y="437"/>
                    <a:pt x="75" y="437"/>
                  </a:cubicBezTo>
                  <a:cubicBezTo>
                    <a:pt x="81" y="438"/>
                    <a:pt x="81" y="438"/>
                    <a:pt x="81" y="438"/>
                  </a:cubicBezTo>
                  <a:cubicBezTo>
                    <a:pt x="85" y="440"/>
                    <a:pt x="85" y="440"/>
                    <a:pt x="85" y="440"/>
                  </a:cubicBezTo>
                  <a:cubicBezTo>
                    <a:pt x="101" y="433"/>
                    <a:pt x="101" y="433"/>
                    <a:pt x="101" y="433"/>
                  </a:cubicBezTo>
                  <a:cubicBezTo>
                    <a:pt x="105" y="430"/>
                    <a:pt x="105" y="430"/>
                    <a:pt x="105" y="430"/>
                  </a:cubicBezTo>
                  <a:cubicBezTo>
                    <a:pt x="117" y="430"/>
                    <a:pt x="117" y="430"/>
                    <a:pt x="117" y="430"/>
                  </a:cubicBezTo>
                  <a:cubicBezTo>
                    <a:pt x="123" y="432"/>
                    <a:pt x="123" y="432"/>
                    <a:pt x="123" y="432"/>
                  </a:cubicBezTo>
                  <a:cubicBezTo>
                    <a:pt x="123" y="432"/>
                    <a:pt x="127" y="438"/>
                    <a:pt x="127" y="439"/>
                  </a:cubicBezTo>
                  <a:cubicBezTo>
                    <a:pt x="127" y="440"/>
                    <a:pt x="130" y="444"/>
                    <a:pt x="130" y="444"/>
                  </a:cubicBezTo>
                  <a:cubicBezTo>
                    <a:pt x="130" y="443"/>
                    <a:pt x="144" y="442"/>
                    <a:pt x="145" y="443"/>
                  </a:cubicBezTo>
                  <a:cubicBezTo>
                    <a:pt x="145" y="443"/>
                    <a:pt x="151" y="449"/>
                    <a:pt x="151" y="449"/>
                  </a:cubicBezTo>
                  <a:cubicBezTo>
                    <a:pt x="151" y="454"/>
                    <a:pt x="151" y="454"/>
                    <a:pt x="151" y="454"/>
                  </a:cubicBezTo>
                  <a:cubicBezTo>
                    <a:pt x="150" y="464"/>
                    <a:pt x="150" y="464"/>
                    <a:pt x="150" y="464"/>
                  </a:cubicBezTo>
                  <a:cubicBezTo>
                    <a:pt x="148" y="469"/>
                    <a:pt x="148" y="469"/>
                    <a:pt x="148" y="469"/>
                  </a:cubicBezTo>
                  <a:cubicBezTo>
                    <a:pt x="146" y="473"/>
                    <a:pt x="146" y="473"/>
                    <a:pt x="146" y="473"/>
                  </a:cubicBezTo>
                  <a:cubicBezTo>
                    <a:pt x="145" y="476"/>
                    <a:pt x="145" y="476"/>
                    <a:pt x="145" y="476"/>
                  </a:cubicBezTo>
                  <a:cubicBezTo>
                    <a:pt x="145" y="476"/>
                    <a:pt x="160" y="497"/>
                    <a:pt x="160" y="497"/>
                  </a:cubicBezTo>
                  <a:cubicBezTo>
                    <a:pt x="160" y="498"/>
                    <a:pt x="163" y="506"/>
                    <a:pt x="163" y="506"/>
                  </a:cubicBezTo>
                  <a:cubicBezTo>
                    <a:pt x="168" y="517"/>
                    <a:pt x="168" y="517"/>
                    <a:pt x="168" y="517"/>
                  </a:cubicBezTo>
                  <a:cubicBezTo>
                    <a:pt x="170" y="523"/>
                    <a:pt x="170" y="523"/>
                    <a:pt x="170" y="523"/>
                  </a:cubicBezTo>
                  <a:cubicBezTo>
                    <a:pt x="168" y="527"/>
                    <a:pt x="168" y="527"/>
                    <a:pt x="168" y="527"/>
                  </a:cubicBezTo>
                  <a:cubicBezTo>
                    <a:pt x="172" y="538"/>
                    <a:pt x="172" y="538"/>
                    <a:pt x="172" y="538"/>
                  </a:cubicBezTo>
                  <a:cubicBezTo>
                    <a:pt x="170" y="548"/>
                    <a:pt x="170" y="548"/>
                    <a:pt x="170" y="548"/>
                  </a:cubicBezTo>
                  <a:cubicBezTo>
                    <a:pt x="164" y="562"/>
                    <a:pt x="164" y="562"/>
                    <a:pt x="164" y="562"/>
                  </a:cubicBezTo>
                  <a:cubicBezTo>
                    <a:pt x="162" y="572"/>
                    <a:pt x="162" y="572"/>
                    <a:pt x="162" y="572"/>
                  </a:cubicBezTo>
                  <a:cubicBezTo>
                    <a:pt x="162" y="585"/>
                    <a:pt x="162" y="585"/>
                    <a:pt x="162" y="585"/>
                  </a:cubicBezTo>
                  <a:cubicBezTo>
                    <a:pt x="170" y="601"/>
                    <a:pt x="170" y="601"/>
                    <a:pt x="170" y="601"/>
                  </a:cubicBezTo>
                  <a:cubicBezTo>
                    <a:pt x="178" y="618"/>
                    <a:pt x="178" y="618"/>
                    <a:pt x="178" y="618"/>
                  </a:cubicBezTo>
                  <a:cubicBezTo>
                    <a:pt x="178" y="638"/>
                    <a:pt x="178" y="638"/>
                    <a:pt x="178" y="638"/>
                  </a:cubicBezTo>
                  <a:cubicBezTo>
                    <a:pt x="185" y="649"/>
                    <a:pt x="185" y="649"/>
                    <a:pt x="185" y="649"/>
                  </a:cubicBezTo>
                  <a:cubicBezTo>
                    <a:pt x="189" y="659"/>
                    <a:pt x="189" y="659"/>
                    <a:pt x="189" y="659"/>
                  </a:cubicBezTo>
                  <a:cubicBezTo>
                    <a:pt x="193" y="669"/>
                    <a:pt x="193" y="669"/>
                    <a:pt x="193" y="669"/>
                  </a:cubicBezTo>
                  <a:cubicBezTo>
                    <a:pt x="196" y="672"/>
                    <a:pt x="196" y="672"/>
                    <a:pt x="196" y="672"/>
                  </a:cubicBezTo>
                  <a:cubicBezTo>
                    <a:pt x="196" y="672"/>
                    <a:pt x="196" y="677"/>
                    <a:pt x="195" y="677"/>
                  </a:cubicBezTo>
                  <a:cubicBezTo>
                    <a:pt x="195" y="677"/>
                    <a:pt x="193" y="677"/>
                    <a:pt x="193" y="678"/>
                  </a:cubicBezTo>
                  <a:cubicBezTo>
                    <a:pt x="194" y="679"/>
                    <a:pt x="198" y="685"/>
                    <a:pt x="198" y="685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91"/>
                    <a:pt x="203" y="691"/>
                    <a:pt x="203" y="691"/>
                  </a:cubicBezTo>
                  <a:cubicBezTo>
                    <a:pt x="207" y="689"/>
                    <a:pt x="207" y="689"/>
                    <a:pt x="207" y="689"/>
                  </a:cubicBezTo>
                  <a:cubicBezTo>
                    <a:pt x="207" y="689"/>
                    <a:pt x="212" y="688"/>
                    <a:pt x="212" y="688"/>
                  </a:cubicBezTo>
                  <a:cubicBezTo>
                    <a:pt x="213" y="689"/>
                    <a:pt x="219" y="686"/>
                    <a:pt x="219" y="686"/>
                  </a:cubicBezTo>
                  <a:cubicBezTo>
                    <a:pt x="228" y="688"/>
                    <a:pt x="228" y="688"/>
                    <a:pt x="228" y="688"/>
                  </a:cubicBezTo>
                  <a:cubicBezTo>
                    <a:pt x="235" y="684"/>
                    <a:pt x="235" y="684"/>
                    <a:pt x="235" y="684"/>
                  </a:cubicBezTo>
                  <a:cubicBezTo>
                    <a:pt x="242" y="684"/>
                    <a:pt x="242" y="684"/>
                    <a:pt x="242" y="684"/>
                  </a:cubicBezTo>
                  <a:cubicBezTo>
                    <a:pt x="242" y="684"/>
                    <a:pt x="255" y="672"/>
                    <a:pt x="255" y="672"/>
                  </a:cubicBezTo>
                  <a:cubicBezTo>
                    <a:pt x="255" y="672"/>
                    <a:pt x="267" y="657"/>
                    <a:pt x="267" y="657"/>
                  </a:cubicBezTo>
                  <a:cubicBezTo>
                    <a:pt x="273" y="652"/>
                    <a:pt x="273" y="652"/>
                    <a:pt x="273" y="652"/>
                  </a:cubicBezTo>
                  <a:cubicBezTo>
                    <a:pt x="276" y="642"/>
                    <a:pt x="276" y="642"/>
                    <a:pt x="276" y="642"/>
                  </a:cubicBezTo>
                  <a:cubicBezTo>
                    <a:pt x="275" y="635"/>
                    <a:pt x="275" y="635"/>
                    <a:pt x="275" y="635"/>
                  </a:cubicBezTo>
                  <a:cubicBezTo>
                    <a:pt x="275" y="635"/>
                    <a:pt x="277" y="632"/>
                    <a:pt x="278" y="631"/>
                  </a:cubicBezTo>
                  <a:cubicBezTo>
                    <a:pt x="279" y="631"/>
                    <a:pt x="290" y="624"/>
                    <a:pt x="290" y="624"/>
                  </a:cubicBezTo>
                  <a:cubicBezTo>
                    <a:pt x="292" y="614"/>
                    <a:pt x="292" y="614"/>
                    <a:pt x="292" y="614"/>
                  </a:cubicBezTo>
                  <a:cubicBezTo>
                    <a:pt x="290" y="603"/>
                    <a:pt x="290" y="603"/>
                    <a:pt x="290" y="603"/>
                  </a:cubicBezTo>
                  <a:cubicBezTo>
                    <a:pt x="290" y="603"/>
                    <a:pt x="288" y="599"/>
                    <a:pt x="288" y="599"/>
                  </a:cubicBezTo>
                  <a:cubicBezTo>
                    <a:pt x="288" y="598"/>
                    <a:pt x="289" y="595"/>
                    <a:pt x="289" y="595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00" y="586"/>
                    <a:pt x="302" y="583"/>
                    <a:pt x="303" y="582"/>
                  </a:cubicBezTo>
                  <a:cubicBezTo>
                    <a:pt x="304" y="581"/>
                    <a:pt x="314" y="576"/>
                    <a:pt x="314" y="576"/>
                  </a:cubicBezTo>
                  <a:cubicBezTo>
                    <a:pt x="321" y="570"/>
                    <a:pt x="321" y="570"/>
                    <a:pt x="321" y="570"/>
                  </a:cubicBezTo>
                  <a:cubicBezTo>
                    <a:pt x="322" y="546"/>
                    <a:pt x="322" y="546"/>
                    <a:pt x="322" y="546"/>
                  </a:cubicBezTo>
                  <a:cubicBezTo>
                    <a:pt x="322" y="546"/>
                    <a:pt x="320" y="537"/>
                    <a:pt x="320" y="536"/>
                  </a:cubicBezTo>
                  <a:cubicBezTo>
                    <a:pt x="319" y="535"/>
                    <a:pt x="315" y="520"/>
                    <a:pt x="315" y="519"/>
                  </a:cubicBezTo>
                  <a:cubicBezTo>
                    <a:pt x="315" y="519"/>
                    <a:pt x="313" y="510"/>
                    <a:pt x="313" y="509"/>
                  </a:cubicBezTo>
                  <a:cubicBezTo>
                    <a:pt x="313" y="508"/>
                    <a:pt x="317" y="497"/>
                    <a:pt x="317" y="497"/>
                  </a:cubicBezTo>
                  <a:cubicBezTo>
                    <a:pt x="322" y="487"/>
                    <a:pt x="322" y="487"/>
                    <a:pt x="322" y="487"/>
                  </a:cubicBezTo>
                  <a:cubicBezTo>
                    <a:pt x="344" y="462"/>
                    <a:pt x="344" y="462"/>
                    <a:pt x="344" y="462"/>
                  </a:cubicBezTo>
                  <a:cubicBezTo>
                    <a:pt x="356" y="452"/>
                    <a:pt x="356" y="452"/>
                    <a:pt x="356" y="452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380" y="409"/>
                    <a:pt x="380" y="409"/>
                    <a:pt x="380" y="409"/>
                  </a:cubicBezTo>
                  <a:cubicBezTo>
                    <a:pt x="381" y="395"/>
                    <a:pt x="381" y="395"/>
                    <a:pt x="381" y="395"/>
                  </a:cubicBezTo>
                  <a:cubicBezTo>
                    <a:pt x="377" y="394"/>
                    <a:pt x="377" y="394"/>
                    <a:pt x="377" y="394"/>
                  </a:cubicBezTo>
                  <a:cubicBezTo>
                    <a:pt x="377" y="394"/>
                    <a:pt x="375" y="396"/>
                    <a:pt x="375" y="397"/>
                  </a:cubicBezTo>
                  <a:cubicBezTo>
                    <a:pt x="374" y="397"/>
                    <a:pt x="363" y="398"/>
                    <a:pt x="363" y="398"/>
                  </a:cubicBezTo>
                  <a:cubicBezTo>
                    <a:pt x="350" y="401"/>
                    <a:pt x="350" y="401"/>
                    <a:pt x="350" y="401"/>
                  </a:cubicBezTo>
                  <a:cubicBezTo>
                    <a:pt x="344" y="404"/>
                    <a:pt x="344" y="404"/>
                    <a:pt x="344" y="404"/>
                  </a:cubicBezTo>
                  <a:cubicBezTo>
                    <a:pt x="337" y="397"/>
                    <a:pt x="337" y="397"/>
                    <a:pt x="337" y="397"/>
                  </a:cubicBezTo>
                  <a:cubicBezTo>
                    <a:pt x="338" y="392"/>
                    <a:pt x="338" y="392"/>
                    <a:pt x="338" y="392"/>
                  </a:cubicBezTo>
                  <a:cubicBezTo>
                    <a:pt x="330" y="382"/>
                    <a:pt x="330" y="382"/>
                    <a:pt x="330" y="382"/>
                  </a:cubicBezTo>
                  <a:cubicBezTo>
                    <a:pt x="317" y="370"/>
                    <a:pt x="317" y="370"/>
                    <a:pt x="317" y="370"/>
                  </a:cubicBezTo>
                  <a:cubicBezTo>
                    <a:pt x="317" y="370"/>
                    <a:pt x="311" y="365"/>
                    <a:pt x="312" y="365"/>
                  </a:cubicBezTo>
                  <a:cubicBezTo>
                    <a:pt x="312" y="365"/>
                    <a:pt x="308" y="353"/>
                    <a:pt x="308" y="354"/>
                  </a:cubicBezTo>
                  <a:cubicBezTo>
                    <a:pt x="308" y="354"/>
                    <a:pt x="302" y="348"/>
                    <a:pt x="302" y="348"/>
                  </a:cubicBezTo>
                  <a:cubicBezTo>
                    <a:pt x="302" y="337"/>
                    <a:pt x="302" y="337"/>
                    <a:pt x="302" y="337"/>
                  </a:cubicBezTo>
                  <a:cubicBezTo>
                    <a:pt x="296" y="327"/>
                    <a:pt x="296" y="327"/>
                    <a:pt x="296" y="327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2" y="299"/>
                    <a:pt x="282" y="298"/>
                  </a:cubicBezTo>
                  <a:cubicBezTo>
                    <a:pt x="281" y="297"/>
                    <a:pt x="279" y="293"/>
                    <a:pt x="279" y="293"/>
                  </a:cubicBezTo>
                  <a:cubicBezTo>
                    <a:pt x="280" y="293"/>
                    <a:pt x="286" y="293"/>
                    <a:pt x="286" y="293"/>
                  </a:cubicBezTo>
                  <a:cubicBezTo>
                    <a:pt x="286" y="293"/>
                    <a:pt x="297" y="305"/>
                    <a:pt x="297" y="306"/>
                  </a:cubicBezTo>
                  <a:cubicBezTo>
                    <a:pt x="297" y="307"/>
                    <a:pt x="303" y="317"/>
                    <a:pt x="303" y="317"/>
                  </a:cubicBezTo>
                  <a:cubicBezTo>
                    <a:pt x="303" y="317"/>
                    <a:pt x="308" y="324"/>
                    <a:pt x="308" y="323"/>
                  </a:cubicBezTo>
                  <a:cubicBezTo>
                    <a:pt x="308" y="323"/>
                    <a:pt x="309" y="330"/>
                    <a:pt x="309" y="330"/>
                  </a:cubicBezTo>
                  <a:cubicBezTo>
                    <a:pt x="309" y="331"/>
                    <a:pt x="312" y="338"/>
                    <a:pt x="312" y="338"/>
                  </a:cubicBezTo>
                  <a:cubicBezTo>
                    <a:pt x="321" y="346"/>
                    <a:pt x="321" y="346"/>
                    <a:pt x="321" y="346"/>
                  </a:cubicBezTo>
                  <a:cubicBezTo>
                    <a:pt x="323" y="352"/>
                    <a:pt x="323" y="352"/>
                    <a:pt x="323" y="352"/>
                  </a:cubicBezTo>
                  <a:cubicBezTo>
                    <a:pt x="331" y="361"/>
                    <a:pt x="331" y="361"/>
                    <a:pt x="331" y="361"/>
                  </a:cubicBezTo>
                  <a:cubicBezTo>
                    <a:pt x="333" y="367"/>
                    <a:pt x="333" y="367"/>
                    <a:pt x="333" y="367"/>
                  </a:cubicBezTo>
                  <a:cubicBezTo>
                    <a:pt x="327" y="362"/>
                    <a:pt x="327" y="362"/>
                    <a:pt x="327" y="362"/>
                  </a:cubicBezTo>
                  <a:cubicBezTo>
                    <a:pt x="327" y="362"/>
                    <a:pt x="325" y="365"/>
                    <a:pt x="326" y="365"/>
                  </a:cubicBezTo>
                  <a:cubicBezTo>
                    <a:pt x="326" y="365"/>
                    <a:pt x="332" y="371"/>
                    <a:pt x="332" y="371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7" y="387"/>
                    <a:pt x="337" y="387"/>
                    <a:pt x="337" y="387"/>
                  </a:cubicBezTo>
                  <a:cubicBezTo>
                    <a:pt x="340" y="390"/>
                    <a:pt x="340" y="390"/>
                    <a:pt x="340" y="390"/>
                  </a:cubicBezTo>
                  <a:cubicBezTo>
                    <a:pt x="349" y="388"/>
                    <a:pt x="349" y="388"/>
                    <a:pt x="349" y="388"/>
                  </a:cubicBezTo>
                  <a:cubicBezTo>
                    <a:pt x="350" y="384"/>
                    <a:pt x="350" y="384"/>
                    <a:pt x="350" y="384"/>
                  </a:cubicBezTo>
                  <a:cubicBezTo>
                    <a:pt x="359" y="384"/>
                    <a:pt x="359" y="384"/>
                    <a:pt x="359" y="384"/>
                  </a:cubicBezTo>
                  <a:cubicBezTo>
                    <a:pt x="363" y="382"/>
                    <a:pt x="363" y="382"/>
                    <a:pt x="363" y="382"/>
                  </a:cubicBezTo>
                  <a:cubicBezTo>
                    <a:pt x="368" y="381"/>
                    <a:pt x="368" y="381"/>
                    <a:pt x="368" y="381"/>
                  </a:cubicBezTo>
                  <a:cubicBezTo>
                    <a:pt x="368" y="381"/>
                    <a:pt x="371" y="377"/>
                    <a:pt x="372" y="377"/>
                  </a:cubicBezTo>
                  <a:cubicBezTo>
                    <a:pt x="372" y="377"/>
                    <a:pt x="386" y="371"/>
                    <a:pt x="386" y="371"/>
                  </a:cubicBezTo>
                  <a:cubicBezTo>
                    <a:pt x="386" y="371"/>
                    <a:pt x="387" y="366"/>
                    <a:pt x="387" y="366"/>
                  </a:cubicBezTo>
                  <a:cubicBezTo>
                    <a:pt x="388" y="366"/>
                    <a:pt x="402" y="362"/>
                    <a:pt x="402" y="362"/>
                  </a:cubicBezTo>
                  <a:cubicBezTo>
                    <a:pt x="403" y="356"/>
                    <a:pt x="403" y="356"/>
                    <a:pt x="403" y="356"/>
                  </a:cubicBezTo>
                  <a:cubicBezTo>
                    <a:pt x="409" y="356"/>
                    <a:pt x="409" y="356"/>
                    <a:pt x="409" y="356"/>
                  </a:cubicBezTo>
                  <a:cubicBezTo>
                    <a:pt x="410" y="352"/>
                    <a:pt x="410" y="352"/>
                    <a:pt x="410" y="352"/>
                  </a:cubicBezTo>
                  <a:cubicBezTo>
                    <a:pt x="415" y="349"/>
                    <a:pt x="415" y="349"/>
                    <a:pt x="415" y="349"/>
                  </a:cubicBezTo>
                  <a:cubicBezTo>
                    <a:pt x="415" y="341"/>
                    <a:pt x="415" y="341"/>
                    <a:pt x="415" y="341"/>
                  </a:cubicBezTo>
                  <a:cubicBezTo>
                    <a:pt x="419" y="342"/>
                    <a:pt x="419" y="342"/>
                    <a:pt x="419" y="342"/>
                  </a:cubicBezTo>
                  <a:cubicBezTo>
                    <a:pt x="420" y="340"/>
                    <a:pt x="420" y="340"/>
                    <a:pt x="420" y="340"/>
                  </a:cubicBezTo>
                  <a:cubicBezTo>
                    <a:pt x="419" y="338"/>
                    <a:pt x="419" y="338"/>
                    <a:pt x="419" y="338"/>
                  </a:cubicBezTo>
                  <a:cubicBezTo>
                    <a:pt x="425" y="330"/>
                    <a:pt x="425" y="330"/>
                    <a:pt x="425" y="330"/>
                  </a:cubicBezTo>
                  <a:cubicBezTo>
                    <a:pt x="425" y="327"/>
                    <a:pt x="425" y="327"/>
                    <a:pt x="425" y="327"/>
                  </a:cubicBezTo>
                  <a:cubicBezTo>
                    <a:pt x="419" y="322"/>
                    <a:pt x="419" y="322"/>
                    <a:pt x="419" y="322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19"/>
                    <a:pt x="408" y="318"/>
                    <a:pt x="408" y="318"/>
                  </a:cubicBezTo>
                  <a:cubicBezTo>
                    <a:pt x="408" y="317"/>
                    <a:pt x="404" y="309"/>
                    <a:pt x="404" y="309"/>
                  </a:cubicBezTo>
                  <a:cubicBezTo>
                    <a:pt x="404" y="307"/>
                    <a:pt x="404" y="303"/>
                    <a:pt x="404" y="303"/>
                  </a:cubicBezTo>
                  <a:cubicBezTo>
                    <a:pt x="403" y="303"/>
                    <a:pt x="401" y="306"/>
                    <a:pt x="401" y="306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82" y="318"/>
                    <a:pt x="382" y="318"/>
                    <a:pt x="382" y="318"/>
                  </a:cubicBezTo>
                  <a:cubicBezTo>
                    <a:pt x="382" y="318"/>
                    <a:pt x="379" y="317"/>
                    <a:pt x="379" y="316"/>
                  </a:cubicBezTo>
                  <a:cubicBezTo>
                    <a:pt x="379" y="316"/>
                    <a:pt x="379" y="309"/>
                    <a:pt x="379" y="309"/>
                  </a:cubicBezTo>
                  <a:cubicBezTo>
                    <a:pt x="379" y="309"/>
                    <a:pt x="375" y="304"/>
                    <a:pt x="375" y="304"/>
                  </a:cubicBezTo>
                  <a:cubicBezTo>
                    <a:pt x="375" y="303"/>
                    <a:pt x="372" y="309"/>
                    <a:pt x="372" y="309"/>
                  </a:cubicBezTo>
                  <a:cubicBezTo>
                    <a:pt x="372" y="309"/>
                    <a:pt x="368" y="304"/>
                    <a:pt x="368" y="303"/>
                  </a:cubicBezTo>
                  <a:cubicBezTo>
                    <a:pt x="369" y="303"/>
                    <a:pt x="366" y="298"/>
                    <a:pt x="366" y="298"/>
                  </a:cubicBezTo>
                  <a:cubicBezTo>
                    <a:pt x="358" y="288"/>
                    <a:pt x="358" y="288"/>
                    <a:pt x="358" y="288"/>
                  </a:cubicBezTo>
                  <a:cubicBezTo>
                    <a:pt x="358" y="283"/>
                    <a:pt x="358" y="283"/>
                    <a:pt x="358" y="283"/>
                  </a:cubicBezTo>
                  <a:cubicBezTo>
                    <a:pt x="358" y="283"/>
                    <a:pt x="362" y="279"/>
                    <a:pt x="362" y="279"/>
                  </a:cubicBezTo>
                  <a:cubicBezTo>
                    <a:pt x="363" y="279"/>
                    <a:pt x="369" y="278"/>
                    <a:pt x="369" y="280"/>
                  </a:cubicBezTo>
                  <a:cubicBezTo>
                    <a:pt x="370" y="282"/>
                    <a:pt x="375" y="289"/>
                    <a:pt x="375" y="290"/>
                  </a:cubicBezTo>
                  <a:cubicBezTo>
                    <a:pt x="375" y="291"/>
                    <a:pt x="382" y="297"/>
                    <a:pt x="383" y="297"/>
                  </a:cubicBezTo>
                  <a:cubicBezTo>
                    <a:pt x="384" y="297"/>
                    <a:pt x="387" y="299"/>
                    <a:pt x="387" y="299"/>
                  </a:cubicBezTo>
                  <a:cubicBezTo>
                    <a:pt x="388" y="300"/>
                    <a:pt x="390" y="301"/>
                    <a:pt x="391" y="302"/>
                  </a:cubicBezTo>
                  <a:cubicBezTo>
                    <a:pt x="392" y="303"/>
                    <a:pt x="394" y="302"/>
                    <a:pt x="394" y="302"/>
                  </a:cubicBezTo>
                  <a:cubicBezTo>
                    <a:pt x="399" y="301"/>
                    <a:pt x="399" y="301"/>
                    <a:pt x="399" y="301"/>
                  </a:cubicBezTo>
                  <a:cubicBezTo>
                    <a:pt x="399" y="301"/>
                    <a:pt x="404" y="297"/>
                    <a:pt x="404" y="298"/>
                  </a:cubicBezTo>
                  <a:cubicBezTo>
                    <a:pt x="404" y="299"/>
                    <a:pt x="409" y="299"/>
                    <a:pt x="408" y="300"/>
                  </a:cubicBezTo>
                  <a:cubicBezTo>
                    <a:pt x="408" y="301"/>
                    <a:pt x="408" y="305"/>
                    <a:pt x="409" y="306"/>
                  </a:cubicBezTo>
                  <a:cubicBezTo>
                    <a:pt x="409" y="307"/>
                    <a:pt x="431" y="310"/>
                    <a:pt x="431" y="310"/>
                  </a:cubicBezTo>
                  <a:cubicBezTo>
                    <a:pt x="441" y="311"/>
                    <a:pt x="441" y="311"/>
                    <a:pt x="441" y="311"/>
                  </a:cubicBezTo>
                  <a:cubicBezTo>
                    <a:pt x="441" y="311"/>
                    <a:pt x="451" y="310"/>
                    <a:pt x="452" y="310"/>
                  </a:cubicBezTo>
                  <a:cubicBezTo>
                    <a:pt x="452" y="310"/>
                    <a:pt x="459" y="311"/>
                    <a:pt x="460" y="311"/>
                  </a:cubicBezTo>
                  <a:cubicBezTo>
                    <a:pt x="460" y="311"/>
                    <a:pt x="470" y="321"/>
                    <a:pt x="470" y="321"/>
                  </a:cubicBezTo>
                  <a:cubicBezTo>
                    <a:pt x="479" y="326"/>
                    <a:pt x="479" y="326"/>
                    <a:pt x="479" y="326"/>
                  </a:cubicBezTo>
                  <a:cubicBezTo>
                    <a:pt x="481" y="325"/>
                    <a:pt x="481" y="325"/>
                    <a:pt x="481" y="325"/>
                  </a:cubicBezTo>
                  <a:cubicBezTo>
                    <a:pt x="476" y="328"/>
                    <a:pt x="476" y="328"/>
                    <a:pt x="476" y="328"/>
                  </a:cubicBezTo>
                  <a:cubicBezTo>
                    <a:pt x="476" y="328"/>
                    <a:pt x="478" y="332"/>
                    <a:pt x="478" y="332"/>
                  </a:cubicBezTo>
                  <a:cubicBezTo>
                    <a:pt x="478" y="333"/>
                    <a:pt x="487" y="339"/>
                    <a:pt x="487" y="339"/>
                  </a:cubicBezTo>
                  <a:cubicBezTo>
                    <a:pt x="487" y="339"/>
                    <a:pt x="490" y="337"/>
                    <a:pt x="490" y="337"/>
                  </a:cubicBezTo>
                  <a:cubicBezTo>
                    <a:pt x="491" y="337"/>
                    <a:pt x="493" y="336"/>
                    <a:pt x="493" y="335"/>
                  </a:cubicBezTo>
                  <a:cubicBezTo>
                    <a:pt x="493" y="334"/>
                    <a:pt x="493" y="331"/>
                    <a:pt x="493" y="330"/>
                  </a:cubicBezTo>
                  <a:cubicBezTo>
                    <a:pt x="494" y="330"/>
                    <a:pt x="495" y="329"/>
                    <a:pt x="496" y="330"/>
                  </a:cubicBezTo>
                  <a:cubicBezTo>
                    <a:pt x="496" y="332"/>
                    <a:pt x="498" y="346"/>
                    <a:pt x="497" y="346"/>
                  </a:cubicBezTo>
                  <a:cubicBezTo>
                    <a:pt x="497" y="346"/>
                    <a:pt x="500" y="356"/>
                    <a:pt x="500" y="357"/>
                  </a:cubicBezTo>
                  <a:cubicBezTo>
                    <a:pt x="500" y="357"/>
                    <a:pt x="504" y="369"/>
                    <a:pt x="504" y="370"/>
                  </a:cubicBezTo>
                  <a:cubicBezTo>
                    <a:pt x="504" y="370"/>
                    <a:pt x="511" y="384"/>
                    <a:pt x="511" y="385"/>
                  </a:cubicBezTo>
                  <a:cubicBezTo>
                    <a:pt x="512" y="385"/>
                    <a:pt x="518" y="402"/>
                    <a:pt x="518" y="402"/>
                  </a:cubicBezTo>
                  <a:cubicBezTo>
                    <a:pt x="518" y="402"/>
                    <a:pt x="522" y="409"/>
                    <a:pt x="522" y="410"/>
                  </a:cubicBezTo>
                  <a:cubicBezTo>
                    <a:pt x="521" y="411"/>
                    <a:pt x="523" y="416"/>
                    <a:pt x="524" y="417"/>
                  </a:cubicBezTo>
                  <a:cubicBezTo>
                    <a:pt x="525" y="418"/>
                    <a:pt x="529" y="419"/>
                    <a:pt x="529" y="419"/>
                  </a:cubicBezTo>
                  <a:cubicBezTo>
                    <a:pt x="529" y="419"/>
                    <a:pt x="531" y="417"/>
                    <a:pt x="532" y="417"/>
                  </a:cubicBezTo>
                  <a:cubicBezTo>
                    <a:pt x="532" y="416"/>
                    <a:pt x="534" y="413"/>
                    <a:pt x="534" y="412"/>
                  </a:cubicBezTo>
                  <a:cubicBezTo>
                    <a:pt x="535" y="411"/>
                    <a:pt x="538" y="411"/>
                    <a:pt x="538" y="412"/>
                  </a:cubicBezTo>
                  <a:cubicBezTo>
                    <a:pt x="538" y="412"/>
                    <a:pt x="541" y="414"/>
                    <a:pt x="541" y="414"/>
                  </a:cubicBezTo>
                  <a:cubicBezTo>
                    <a:pt x="541" y="422"/>
                    <a:pt x="541" y="422"/>
                    <a:pt x="541" y="422"/>
                  </a:cubicBezTo>
                  <a:cubicBezTo>
                    <a:pt x="541" y="422"/>
                    <a:pt x="542" y="427"/>
                    <a:pt x="542" y="429"/>
                  </a:cubicBezTo>
                  <a:cubicBezTo>
                    <a:pt x="543" y="431"/>
                    <a:pt x="547" y="432"/>
                    <a:pt x="547" y="432"/>
                  </a:cubicBezTo>
                  <a:cubicBezTo>
                    <a:pt x="551" y="428"/>
                    <a:pt x="551" y="428"/>
                    <a:pt x="551" y="428"/>
                  </a:cubicBezTo>
                  <a:cubicBezTo>
                    <a:pt x="553" y="420"/>
                    <a:pt x="553" y="420"/>
                    <a:pt x="553" y="420"/>
                  </a:cubicBezTo>
                  <a:cubicBezTo>
                    <a:pt x="549" y="413"/>
                    <a:pt x="549" y="413"/>
                    <a:pt x="549" y="413"/>
                  </a:cubicBezTo>
                  <a:cubicBezTo>
                    <a:pt x="549" y="413"/>
                    <a:pt x="545" y="409"/>
                    <a:pt x="545" y="409"/>
                  </a:cubicBezTo>
                  <a:cubicBezTo>
                    <a:pt x="544" y="408"/>
                    <a:pt x="541" y="408"/>
                    <a:pt x="541" y="408"/>
                  </a:cubicBezTo>
                  <a:cubicBezTo>
                    <a:pt x="541" y="408"/>
                    <a:pt x="541" y="409"/>
                    <a:pt x="542" y="410"/>
                  </a:cubicBezTo>
                  <a:cubicBezTo>
                    <a:pt x="542" y="411"/>
                    <a:pt x="541" y="411"/>
                    <a:pt x="541" y="411"/>
                  </a:cubicBezTo>
                  <a:cubicBezTo>
                    <a:pt x="537" y="410"/>
                    <a:pt x="537" y="410"/>
                    <a:pt x="537" y="410"/>
                  </a:cubicBezTo>
                  <a:cubicBezTo>
                    <a:pt x="538" y="405"/>
                    <a:pt x="538" y="405"/>
                    <a:pt x="538" y="405"/>
                  </a:cubicBezTo>
                  <a:cubicBezTo>
                    <a:pt x="538" y="405"/>
                    <a:pt x="541" y="405"/>
                    <a:pt x="541" y="405"/>
                  </a:cubicBezTo>
                  <a:cubicBezTo>
                    <a:pt x="542" y="405"/>
                    <a:pt x="541" y="398"/>
                    <a:pt x="541" y="398"/>
                  </a:cubicBezTo>
                  <a:cubicBezTo>
                    <a:pt x="541" y="398"/>
                    <a:pt x="542" y="387"/>
                    <a:pt x="542" y="387"/>
                  </a:cubicBezTo>
                  <a:cubicBezTo>
                    <a:pt x="543" y="387"/>
                    <a:pt x="542" y="375"/>
                    <a:pt x="541" y="375"/>
                  </a:cubicBezTo>
                  <a:cubicBezTo>
                    <a:pt x="539" y="374"/>
                    <a:pt x="541" y="371"/>
                    <a:pt x="541" y="371"/>
                  </a:cubicBezTo>
                  <a:cubicBezTo>
                    <a:pt x="542" y="370"/>
                    <a:pt x="548" y="368"/>
                    <a:pt x="548" y="368"/>
                  </a:cubicBezTo>
                  <a:cubicBezTo>
                    <a:pt x="552" y="361"/>
                    <a:pt x="552" y="361"/>
                    <a:pt x="552" y="361"/>
                  </a:cubicBezTo>
                  <a:cubicBezTo>
                    <a:pt x="552" y="361"/>
                    <a:pt x="558" y="357"/>
                    <a:pt x="558" y="357"/>
                  </a:cubicBezTo>
                  <a:cubicBezTo>
                    <a:pt x="559" y="356"/>
                    <a:pt x="566" y="349"/>
                    <a:pt x="566" y="348"/>
                  </a:cubicBezTo>
                  <a:cubicBezTo>
                    <a:pt x="566" y="347"/>
                    <a:pt x="567" y="344"/>
                    <a:pt x="569" y="344"/>
                  </a:cubicBezTo>
                  <a:cubicBezTo>
                    <a:pt x="571" y="344"/>
                    <a:pt x="574" y="341"/>
                    <a:pt x="574" y="341"/>
                  </a:cubicBezTo>
                  <a:cubicBezTo>
                    <a:pt x="574" y="336"/>
                    <a:pt x="574" y="336"/>
                    <a:pt x="574" y="336"/>
                  </a:cubicBezTo>
                  <a:cubicBezTo>
                    <a:pt x="574" y="336"/>
                    <a:pt x="575" y="333"/>
                    <a:pt x="576" y="333"/>
                  </a:cubicBezTo>
                  <a:cubicBezTo>
                    <a:pt x="578" y="332"/>
                    <a:pt x="581" y="332"/>
                    <a:pt x="581" y="332"/>
                  </a:cubicBezTo>
                  <a:cubicBezTo>
                    <a:pt x="581" y="332"/>
                    <a:pt x="582" y="334"/>
                    <a:pt x="582" y="334"/>
                  </a:cubicBezTo>
                  <a:cubicBezTo>
                    <a:pt x="581" y="334"/>
                    <a:pt x="590" y="332"/>
                    <a:pt x="590" y="332"/>
                  </a:cubicBezTo>
                  <a:cubicBezTo>
                    <a:pt x="590" y="332"/>
                    <a:pt x="593" y="332"/>
                    <a:pt x="594" y="332"/>
                  </a:cubicBezTo>
                  <a:cubicBezTo>
                    <a:pt x="595" y="331"/>
                    <a:pt x="597" y="329"/>
                    <a:pt x="597" y="329"/>
                  </a:cubicBezTo>
                  <a:cubicBezTo>
                    <a:pt x="597" y="329"/>
                    <a:pt x="596" y="326"/>
                    <a:pt x="597" y="327"/>
                  </a:cubicBezTo>
                  <a:cubicBezTo>
                    <a:pt x="598" y="327"/>
                    <a:pt x="601" y="330"/>
                    <a:pt x="601" y="331"/>
                  </a:cubicBezTo>
                  <a:cubicBezTo>
                    <a:pt x="600" y="331"/>
                    <a:pt x="602" y="334"/>
                    <a:pt x="602" y="336"/>
                  </a:cubicBezTo>
                  <a:cubicBezTo>
                    <a:pt x="601" y="337"/>
                    <a:pt x="609" y="345"/>
                    <a:pt x="609" y="345"/>
                  </a:cubicBezTo>
                  <a:cubicBezTo>
                    <a:pt x="609" y="345"/>
                    <a:pt x="613" y="344"/>
                    <a:pt x="612" y="345"/>
                  </a:cubicBezTo>
                  <a:cubicBezTo>
                    <a:pt x="612" y="346"/>
                    <a:pt x="611" y="350"/>
                    <a:pt x="611" y="350"/>
                  </a:cubicBezTo>
                  <a:cubicBezTo>
                    <a:pt x="611" y="350"/>
                    <a:pt x="614" y="352"/>
                    <a:pt x="615" y="352"/>
                  </a:cubicBezTo>
                  <a:cubicBezTo>
                    <a:pt x="616" y="352"/>
                    <a:pt x="618" y="357"/>
                    <a:pt x="618" y="357"/>
                  </a:cubicBezTo>
                  <a:cubicBezTo>
                    <a:pt x="618" y="357"/>
                    <a:pt x="618" y="362"/>
                    <a:pt x="618" y="363"/>
                  </a:cubicBezTo>
                  <a:cubicBezTo>
                    <a:pt x="618" y="363"/>
                    <a:pt x="618" y="368"/>
                    <a:pt x="618" y="369"/>
                  </a:cubicBezTo>
                  <a:cubicBezTo>
                    <a:pt x="618" y="370"/>
                    <a:pt x="624" y="371"/>
                    <a:pt x="624" y="371"/>
                  </a:cubicBezTo>
                  <a:cubicBezTo>
                    <a:pt x="624" y="371"/>
                    <a:pt x="630" y="367"/>
                    <a:pt x="630" y="366"/>
                  </a:cubicBezTo>
                  <a:cubicBezTo>
                    <a:pt x="630" y="366"/>
                    <a:pt x="635" y="364"/>
                    <a:pt x="635" y="362"/>
                  </a:cubicBezTo>
                  <a:cubicBezTo>
                    <a:pt x="635" y="361"/>
                    <a:pt x="638" y="373"/>
                    <a:pt x="638" y="373"/>
                  </a:cubicBezTo>
                  <a:cubicBezTo>
                    <a:pt x="641" y="381"/>
                    <a:pt x="641" y="381"/>
                    <a:pt x="641" y="381"/>
                  </a:cubicBezTo>
                  <a:cubicBezTo>
                    <a:pt x="641" y="381"/>
                    <a:pt x="642" y="387"/>
                    <a:pt x="643" y="388"/>
                  </a:cubicBezTo>
                  <a:cubicBezTo>
                    <a:pt x="644" y="389"/>
                    <a:pt x="644" y="396"/>
                    <a:pt x="644" y="397"/>
                  </a:cubicBezTo>
                  <a:cubicBezTo>
                    <a:pt x="644" y="397"/>
                    <a:pt x="647" y="402"/>
                    <a:pt x="646" y="402"/>
                  </a:cubicBezTo>
                  <a:cubicBezTo>
                    <a:pt x="645" y="403"/>
                    <a:pt x="643" y="402"/>
                    <a:pt x="643" y="403"/>
                  </a:cubicBezTo>
                  <a:cubicBezTo>
                    <a:pt x="644" y="404"/>
                    <a:pt x="644" y="407"/>
                    <a:pt x="644" y="408"/>
                  </a:cubicBezTo>
                  <a:cubicBezTo>
                    <a:pt x="644" y="408"/>
                    <a:pt x="644" y="413"/>
                    <a:pt x="644" y="413"/>
                  </a:cubicBezTo>
                  <a:cubicBezTo>
                    <a:pt x="643" y="414"/>
                    <a:pt x="643" y="416"/>
                    <a:pt x="643" y="417"/>
                  </a:cubicBezTo>
                  <a:cubicBezTo>
                    <a:pt x="643" y="418"/>
                    <a:pt x="644" y="420"/>
                    <a:pt x="644" y="420"/>
                  </a:cubicBezTo>
                  <a:cubicBezTo>
                    <a:pt x="644" y="421"/>
                    <a:pt x="644" y="422"/>
                    <a:pt x="644" y="422"/>
                  </a:cubicBezTo>
                  <a:cubicBezTo>
                    <a:pt x="644" y="422"/>
                    <a:pt x="645" y="422"/>
                    <a:pt x="645" y="421"/>
                  </a:cubicBezTo>
                  <a:cubicBezTo>
                    <a:pt x="646" y="420"/>
                    <a:pt x="648" y="420"/>
                    <a:pt x="648" y="420"/>
                  </a:cubicBezTo>
                  <a:cubicBezTo>
                    <a:pt x="649" y="421"/>
                    <a:pt x="652" y="425"/>
                    <a:pt x="653" y="426"/>
                  </a:cubicBezTo>
                  <a:cubicBezTo>
                    <a:pt x="653" y="428"/>
                    <a:pt x="657" y="434"/>
                    <a:pt x="657" y="434"/>
                  </a:cubicBezTo>
                  <a:cubicBezTo>
                    <a:pt x="658" y="435"/>
                    <a:pt x="660" y="437"/>
                    <a:pt x="659" y="439"/>
                  </a:cubicBezTo>
                  <a:cubicBezTo>
                    <a:pt x="657" y="441"/>
                    <a:pt x="657" y="441"/>
                    <a:pt x="658" y="442"/>
                  </a:cubicBezTo>
                  <a:cubicBezTo>
                    <a:pt x="658" y="443"/>
                    <a:pt x="658" y="446"/>
                    <a:pt x="660" y="448"/>
                  </a:cubicBezTo>
                  <a:cubicBezTo>
                    <a:pt x="661" y="450"/>
                    <a:pt x="665" y="454"/>
                    <a:pt x="665" y="454"/>
                  </a:cubicBezTo>
                  <a:cubicBezTo>
                    <a:pt x="665" y="454"/>
                    <a:pt x="669" y="457"/>
                    <a:pt x="670" y="458"/>
                  </a:cubicBezTo>
                  <a:cubicBezTo>
                    <a:pt x="670" y="458"/>
                    <a:pt x="675" y="459"/>
                    <a:pt x="675" y="461"/>
                  </a:cubicBezTo>
                  <a:cubicBezTo>
                    <a:pt x="676" y="463"/>
                    <a:pt x="677" y="465"/>
                    <a:pt x="677" y="465"/>
                  </a:cubicBezTo>
                  <a:cubicBezTo>
                    <a:pt x="677" y="465"/>
                    <a:pt x="681" y="466"/>
                    <a:pt x="681" y="466"/>
                  </a:cubicBezTo>
                  <a:cubicBezTo>
                    <a:pt x="681" y="466"/>
                    <a:pt x="681" y="460"/>
                    <a:pt x="680" y="459"/>
                  </a:cubicBezTo>
                  <a:cubicBezTo>
                    <a:pt x="680" y="459"/>
                    <a:pt x="676" y="451"/>
                    <a:pt x="675" y="450"/>
                  </a:cubicBezTo>
                  <a:cubicBezTo>
                    <a:pt x="675" y="450"/>
                    <a:pt x="674" y="449"/>
                    <a:pt x="675" y="447"/>
                  </a:cubicBezTo>
                  <a:cubicBezTo>
                    <a:pt x="675" y="445"/>
                    <a:pt x="674" y="439"/>
                    <a:pt x="674" y="439"/>
                  </a:cubicBezTo>
                  <a:cubicBezTo>
                    <a:pt x="667" y="430"/>
                    <a:pt x="667" y="430"/>
                    <a:pt x="667" y="430"/>
                  </a:cubicBezTo>
                  <a:cubicBezTo>
                    <a:pt x="667" y="430"/>
                    <a:pt x="660" y="424"/>
                    <a:pt x="660" y="424"/>
                  </a:cubicBezTo>
                  <a:cubicBezTo>
                    <a:pt x="660" y="425"/>
                    <a:pt x="655" y="422"/>
                    <a:pt x="655" y="420"/>
                  </a:cubicBezTo>
                  <a:cubicBezTo>
                    <a:pt x="655" y="419"/>
                    <a:pt x="655" y="414"/>
                    <a:pt x="653" y="413"/>
                  </a:cubicBezTo>
                  <a:cubicBezTo>
                    <a:pt x="652" y="412"/>
                    <a:pt x="651" y="410"/>
                    <a:pt x="649" y="409"/>
                  </a:cubicBezTo>
                  <a:cubicBezTo>
                    <a:pt x="648" y="408"/>
                    <a:pt x="649" y="402"/>
                    <a:pt x="649" y="402"/>
                  </a:cubicBezTo>
                  <a:cubicBezTo>
                    <a:pt x="650" y="401"/>
                    <a:pt x="652" y="394"/>
                    <a:pt x="652" y="393"/>
                  </a:cubicBezTo>
                  <a:cubicBezTo>
                    <a:pt x="652" y="393"/>
                    <a:pt x="653" y="386"/>
                    <a:pt x="653" y="386"/>
                  </a:cubicBezTo>
                  <a:cubicBezTo>
                    <a:pt x="653" y="386"/>
                    <a:pt x="655" y="384"/>
                    <a:pt x="655" y="385"/>
                  </a:cubicBezTo>
                  <a:cubicBezTo>
                    <a:pt x="656" y="386"/>
                    <a:pt x="658" y="385"/>
                    <a:pt x="657" y="387"/>
                  </a:cubicBezTo>
                  <a:cubicBezTo>
                    <a:pt x="657" y="390"/>
                    <a:pt x="657" y="392"/>
                    <a:pt x="657" y="392"/>
                  </a:cubicBezTo>
                  <a:cubicBezTo>
                    <a:pt x="663" y="391"/>
                    <a:pt x="663" y="391"/>
                    <a:pt x="663" y="391"/>
                  </a:cubicBezTo>
                  <a:cubicBezTo>
                    <a:pt x="667" y="395"/>
                    <a:pt x="667" y="395"/>
                    <a:pt x="667" y="395"/>
                  </a:cubicBezTo>
                  <a:cubicBezTo>
                    <a:pt x="670" y="399"/>
                    <a:pt x="670" y="399"/>
                    <a:pt x="670" y="399"/>
                  </a:cubicBezTo>
                  <a:cubicBezTo>
                    <a:pt x="673" y="401"/>
                    <a:pt x="673" y="401"/>
                    <a:pt x="673" y="401"/>
                  </a:cubicBezTo>
                  <a:cubicBezTo>
                    <a:pt x="673" y="401"/>
                    <a:pt x="674" y="405"/>
                    <a:pt x="675" y="406"/>
                  </a:cubicBezTo>
                  <a:cubicBezTo>
                    <a:pt x="675" y="406"/>
                    <a:pt x="678" y="405"/>
                    <a:pt x="678" y="405"/>
                  </a:cubicBezTo>
                  <a:cubicBezTo>
                    <a:pt x="681" y="407"/>
                    <a:pt x="681" y="407"/>
                    <a:pt x="681" y="407"/>
                  </a:cubicBezTo>
                  <a:cubicBezTo>
                    <a:pt x="681" y="407"/>
                    <a:pt x="679" y="411"/>
                    <a:pt x="680" y="412"/>
                  </a:cubicBezTo>
                  <a:cubicBezTo>
                    <a:pt x="680" y="413"/>
                    <a:pt x="681" y="416"/>
                    <a:pt x="681" y="416"/>
                  </a:cubicBezTo>
                  <a:cubicBezTo>
                    <a:pt x="684" y="414"/>
                    <a:pt x="684" y="414"/>
                    <a:pt x="684" y="414"/>
                  </a:cubicBezTo>
                  <a:cubicBezTo>
                    <a:pt x="689" y="410"/>
                    <a:pt x="689" y="410"/>
                    <a:pt x="689" y="410"/>
                  </a:cubicBezTo>
                  <a:cubicBezTo>
                    <a:pt x="691" y="407"/>
                    <a:pt x="691" y="407"/>
                    <a:pt x="691" y="407"/>
                  </a:cubicBezTo>
                  <a:cubicBezTo>
                    <a:pt x="692" y="405"/>
                    <a:pt x="692" y="405"/>
                    <a:pt x="692" y="405"/>
                  </a:cubicBezTo>
                  <a:cubicBezTo>
                    <a:pt x="698" y="402"/>
                    <a:pt x="698" y="402"/>
                    <a:pt x="698" y="402"/>
                  </a:cubicBezTo>
                  <a:cubicBezTo>
                    <a:pt x="704" y="396"/>
                    <a:pt x="704" y="396"/>
                    <a:pt x="704" y="396"/>
                  </a:cubicBezTo>
                  <a:cubicBezTo>
                    <a:pt x="704" y="385"/>
                    <a:pt x="704" y="385"/>
                    <a:pt x="704" y="385"/>
                  </a:cubicBezTo>
                  <a:cubicBezTo>
                    <a:pt x="702" y="377"/>
                    <a:pt x="702" y="377"/>
                    <a:pt x="702" y="377"/>
                  </a:cubicBezTo>
                  <a:cubicBezTo>
                    <a:pt x="697" y="370"/>
                    <a:pt x="697" y="370"/>
                    <a:pt x="697" y="370"/>
                  </a:cubicBezTo>
                  <a:cubicBezTo>
                    <a:pt x="686" y="359"/>
                    <a:pt x="686" y="359"/>
                    <a:pt x="686" y="359"/>
                  </a:cubicBezTo>
                  <a:cubicBezTo>
                    <a:pt x="682" y="354"/>
                    <a:pt x="682" y="354"/>
                    <a:pt x="682" y="354"/>
                  </a:cubicBezTo>
                  <a:cubicBezTo>
                    <a:pt x="682" y="354"/>
                    <a:pt x="679" y="350"/>
                    <a:pt x="679" y="349"/>
                  </a:cubicBezTo>
                  <a:cubicBezTo>
                    <a:pt x="679" y="348"/>
                    <a:pt x="680" y="343"/>
                    <a:pt x="680" y="343"/>
                  </a:cubicBezTo>
                  <a:cubicBezTo>
                    <a:pt x="683" y="341"/>
                    <a:pt x="683" y="341"/>
                    <a:pt x="683" y="341"/>
                  </a:cubicBezTo>
                  <a:cubicBezTo>
                    <a:pt x="688" y="335"/>
                    <a:pt x="688" y="335"/>
                    <a:pt x="688" y="335"/>
                  </a:cubicBezTo>
                  <a:cubicBezTo>
                    <a:pt x="688" y="335"/>
                    <a:pt x="692" y="333"/>
                    <a:pt x="693" y="333"/>
                  </a:cubicBezTo>
                  <a:cubicBezTo>
                    <a:pt x="694" y="334"/>
                    <a:pt x="699" y="334"/>
                    <a:pt x="699" y="334"/>
                  </a:cubicBezTo>
                  <a:cubicBezTo>
                    <a:pt x="699" y="335"/>
                    <a:pt x="700" y="334"/>
                    <a:pt x="699" y="335"/>
                  </a:cubicBezTo>
                  <a:cubicBezTo>
                    <a:pt x="699" y="336"/>
                    <a:pt x="699" y="341"/>
                    <a:pt x="700" y="341"/>
                  </a:cubicBezTo>
                  <a:cubicBezTo>
                    <a:pt x="700" y="342"/>
                    <a:pt x="702" y="342"/>
                    <a:pt x="702" y="342"/>
                  </a:cubicBezTo>
                  <a:cubicBezTo>
                    <a:pt x="702" y="342"/>
                    <a:pt x="704" y="342"/>
                    <a:pt x="704" y="341"/>
                  </a:cubicBezTo>
                  <a:cubicBezTo>
                    <a:pt x="704" y="340"/>
                    <a:pt x="704" y="336"/>
                    <a:pt x="704" y="336"/>
                  </a:cubicBezTo>
                  <a:cubicBezTo>
                    <a:pt x="704" y="335"/>
                    <a:pt x="705" y="335"/>
                    <a:pt x="705" y="335"/>
                  </a:cubicBezTo>
                  <a:cubicBezTo>
                    <a:pt x="706" y="335"/>
                    <a:pt x="708" y="335"/>
                    <a:pt x="708" y="335"/>
                  </a:cubicBezTo>
                  <a:cubicBezTo>
                    <a:pt x="711" y="332"/>
                    <a:pt x="711" y="332"/>
                    <a:pt x="711" y="332"/>
                  </a:cubicBezTo>
                  <a:cubicBezTo>
                    <a:pt x="715" y="334"/>
                    <a:pt x="715" y="334"/>
                    <a:pt x="715" y="334"/>
                  </a:cubicBezTo>
                  <a:cubicBezTo>
                    <a:pt x="720" y="330"/>
                    <a:pt x="720" y="330"/>
                    <a:pt x="720" y="330"/>
                  </a:cubicBezTo>
                  <a:cubicBezTo>
                    <a:pt x="720" y="330"/>
                    <a:pt x="722" y="329"/>
                    <a:pt x="723" y="329"/>
                  </a:cubicBezTo>
                  <a:cubicBezTo>
                    <a:pt x="723" y="330"/>
                    <a:pt x="727" y="326"/>
                    <a:pt x="727" y="326"/>
                  </a:cubicBezTo>
                  <a:cubicBezTo>
                    <a:pt x="732" y="325"/>
                    <a:pt x="732" y="325"/>
                    <a:pt x="732" y="325"/>
                  </a:cubicBezTo>
                  <a:cubicBezTo>
                    <a:pt x="735" y="324"/>
                    <a:pt x="735" y="324"/>
                    <a:pt x="735" y="324"/>
                  </a:cubicBezTo>
                  <a:cubicBezTo>
                    <a:pt x="735" y="324"/>
                    <a:pt x="737" y="320"/>
                    <a:pt x="737" y="321"/>
                  </a:cubicBezTo>
                  <a:cubicBezTo>
                    <a:pt x="737" y="321"/>
                    <a:pt x="746" y="311"/>
                    <a:pt x="746" y="311"/>
                  </a:cubicBezTo>
                  <a:cubicBezTo>
                    <a:pt x="749" y="304"/>
                    <a:pt x="749" y="304"/>
                    <a:pt x="749" y="304"/>
                  </a:cubicBezTo>
                  <a:cubicBezTo>
                    <a:pt x="753" y="293"/>
                    <a:pt x="753" y="293"/>
                    <a:pt x="753" y="293"/>
                  </a:cubicBezTo>
                  <a:cubicBezTo>
                    <a:pt x="755" y="280"/>
                    <a:pt x="755" y="280"/>
                    <a:pt x="755" y="280"/>
                  </a:cubicBezTo>
                  <a:cubicBezTo>
                    <a:pt x="755" y="276"/>
                    <a:pt x="755" y="276"/>
                    <a:pt x="755" y="276"/>
                  </a:cubicBezTo>
                  <a:cubicBezTo>
                    <a:pt x="755" y="276"/>
                    <a:pt x="752" y="279"/>
                    <a:pt x="751" y="279"/>
                  </a:cubicBezTo>
                  <a:cubicBezTo>
                    <a:pt x="751" y="279"/>
                    <a:pt x="748" y="278"/>
                    <a:pt x="748" y="278"/>
                  </a:cubicBezTo>
                  <a:cubicBezTo>
                    <a:pt x="750" y="275"/>
                    <a:pt x="750" y="275"/>
                    <a:pt x="750" y="275"/>
                  </a:cubicBezTo>
                  <a:cubicBezTo>
                    <a:pt x="750" y="275"/>
                    <a:pt x="751" y="272"/>
                    <a:pt x="751" y="271"/>
                  </a:cubicBezTo>
                  <a:cubicBezTo>
                    <a:pt x="750" y="271"/>
                    <a:pt x="747" y="270"/>
                    <a:pt x="747" y="270"/>
                  </a:cubicBezTo>
                  <a:cubicBezTo>
                    <a:pt x="747" y="270"/>
                    <a:pt x="748" y="267"/>
                    <a:pt x="749" y="267"/>
                  </a:cubicBezTo>
                  <a:cubicBezTo>
                    <a:pt x="748" y="267"/>
                    <a:pt x="743" y="262"/>
                    <a:pt x="743" y="262"/>
                  </a:cubicBezTo>
                  <a:cubicBezTo>
                    <a:pt x="743" y="262"/>
                    <a:pt x="736" y="252"/>
                    <a:pt x="736" y="252"/>
                  </a:cubicBezTo>
                  <a:cubicBezTo>
                    <a:pt x="735" y="253"/>
                    <a:pt x="730" y="249"/>
                    <a:pt x="729" y="249"/>
                  </a:cubicBezTo>
                  <a:cubicBezTo>
                    <a:pt x="729" y="249"/>
                    <a:pt x="729" y="249"/>
                    <a:pt x="728" y="248"/>
                  </a:cubicBezTo>
                  <a:cubicBezTo>
                    <a:pt x="728" y="247"/>
                    <a:pt x="733" y="240"/>
                    <a:pt x="733" y="240"/>
                  </a:cubicBezTo>
                  <a:cubicBezTo>
                    <a:pt x="733" y="239"/>
                    <a:pt x="738" y="234"/>
                    <a:pt x="739" y="234"/>
                  </a:cubicBezTo>
                  <a:cubicBezTo>
                    <a:pt x="739" y="235"/>
                    <a:pt x="742" y="235"/>
                    <a:pt x="742" y="235"/>
                  </a:cubicBezTo>
                  <a:cubicBezTo>
                    <a:pt x="742" y="235"/>
                    <a:pt x="742" y="231"/>
                    <a:pt x="741" y="231"/>
                  </a:cubicBezTo>
                  <a:cubicBezTo>
                    <a:pt x="741" y="231"/>
                    <a:pt x="730" y="230"/>
                    <a:pt x="730" y="230"/>
                  </a:cubicBezTo>
                  <a:cubicBezTo>
                    <a:pt x="730" y="230"/>
                    <a:pt x="725" y="233"/>
                    <a:pt x="725" y="233"/>
                  </a:cubicBezTo>
                  <a:cubicBezTo>
                    <a:pt x="725" y="234"/>
                    <a:pt x="722" y="234"/>
                    <a:pt x="722" y="234"/>
                  </a:cubicBezTo>
                  <a:cubicBezTo>
                    <a:pt x="721" y="230"/>
                    <a:pt x="721" y="230"/>
                    <a:pt x="721" y="230"/>
                  </a:cubicBezTo>
                  <a:cubicBezTo>
                    <a:pt x="717" y="228"/>
                    <a:pt x="717" y="228"/>
                    <a:pt x="717" y="228"/>
                  </a:cubicBezTo>
                  <a:cubicBezTo>
                    <a:pt x="712" y="226"/>
                    <a:pt x="712" y="226"/>
                    <a:pt x="712" y="226"/>
                  </a:cubicBezTo>
                  <a:cubicBezTo>
                    <a:pt x="712" y="223"/>
                    <a:pt x="712" y="223"/>
                    <a:pt x="712" y="223"/>
                  </a:cubicBezTo>
                  <a:cubicBezTo>
                    <a:pt x="712" y="223"/>
                    <a:pt x="715" y="222"/>
                    <a:pt x="716" y="221"/>
                  </a:cubicBezTo>
                  <a:cubicBezTo>
                    <a:pt x="716" y="221"/>
                    <a:pt x="720" y="219"/>
                    <a:pt x="720" y="218"/>
                  </a:cubicBezTo>
                  <a:cubicBezTo>
                    <a:pt x="720" y="216"/>
                    <a:pt x="723" y="213"/>
                    <a:pt x="723" y="213"/>
                  </a:cubicBezTo>
                  <a:cubicBezTo>
                    <a:pt x="724" y="213"/>
                    <a:pt x="726" y="211"/>
                    <a:pt x="726" y="211"/>
                  </a:cubicBezTo>
                  <a:cubicBezTo>
                    <a:pt x="727" y="211"/>
                    <a:pt x="730" y="214"/>
                    <a:pt x="729" y="214"/>
                  </a:cubicBezTo>
                  <a:cubicBezTo>
                    <a:pt x="729" y="214"/>
                    <a:pt x="727" y="217"/>
                    <a:pt x="728" y="218"/>
                  </a:cubicBezTo>
                  <a:cubicBezTo>
                    <a:pt x="728" y="219"/>
                    <a:pt x="730" y="222"/>
                    <a:pt x="730" y="223"/>
                  </a:cubicBezTo>
                  <a:cubicBezTo>
                    <a:pt x="730" y="223"/>
                    <a:pt x="729" y="225"/>
                    <a:pt x="729" y="225"/>
                  </a:cubicBezTo>
                  <a:cubicBezTo>
                    <a:pt x="731" y="224"/>
                    <a:pt x="731" y="224"/>
                    <a:pt x="731" y="224"/>
                  </a:cubicBezTo>
                  <a:cubicBezTo>
                    <a:pt x="731" y="224"/>
                    <a:pt x="734" y="222"/>
                    <a:pt x="734" y="222"/>
                  </a:cubicBezTo>
                  <a:cubicBezTo>
                    <a:pt x="734" y="221"/>
                    <a:pt x="736" y="219"/>
                    <a:pt x="737" y="219"/>
                  </a:cubicBezTo>
                  <a:cubicBezTo>
                    <a:pt x="737" y="219"/>
                    <a:pt x="743" y="218"/>
                    <a:pt x="743" y="218"/>
                  </a:cubicBezTo>
                  <a:cubicBezTo>
                    <a:pt x="743" y="219"/>
                    <a:pt x="748" y="220"/>
                    <a:pt x="748" y="220"/>
                  </a:cubicBezTo>
                  <a:cubicBezTo>
                    <a:pt x="749" y="229"/>
                    <a:pt x="749" y="229"/>
                    <a:pt x="749" y="229"/>
                  </a:cubicBezTo>
                  <a:cubicBezTo>
                    <a:pt x="749" y="229"/>
                    <a:pt x="762" y="232"/>
                    <a:pt x="762" y="233"/>
                  </a:cubicBezTo>
                  <a:cubicBezTo>
                    <a:pt x="762" y="234"/>
                    <a:pt x="760" y="235"/>
                    <a:pt x="760" y="235"/>
                  </a:cubicBezTo>
                  <a:cubicBezTo>
                    <a:pt x="760" y="235"/>
                    <a:pt x="760" y="238"/>
                    <a:pt x="761" y="238"/>
                  </a:cubicBezTo>
                  <a:cubicBezTo>
                    <a:pt x="761" y="238"/>
                    <a:pt x="764" y="240"/>
                    <a:pt x="764" y="241"/>
                  </a:cubicBezTo>
                  <a:cubicBezTo>
                    <a:pt x="765" y="242"/>
                    <a:pt x="765" y="246"/>
                    <a:pt x="765" y="246"/>
                  </a:cubicBezTo>
                  <a:cubicBezTo>
                    <a:pt x="765" y="246"/>
                    <a:pt x="764" y="250"/>
                    <a:pt x="764" y="250"/>
                  </a:cubicBezTo>
                  <a:cubicBezTo>
                    <a:pt x="764" y="251"/>
                    <a:pt x="768" y="253"/>
                    <a:pt x="768" y="253"/>
                  </a:cubicBezTo>
                  <a:cubicBezTo>
                    <a:pt x="777" y="250"/>
                    <a:pt x="777" y="250"/>
                    <a:pt x="777" y="250"/>
                  </a:cubicBezTo>
                  <a:cubicBezTo>
                    <a:pt x="777" y="250"/>
                    <a:pt x="782" y="246"/>
                    <a:pt x="782" y="246"/>
                  </a:cubicBezTo>
                  <a:cubicBezTo>
                    <a:pt x="782" y="245"/>
                    <a:pt x="776" y="232"/>
                    <a:pt x="776" y="232"/>
                  </a:cubicBezTo>
                  <a:cubicBezTo>
                    <a:pt x="764" y="224"/>
                    <a:pt x="764" y="224"/>
                    <a:pt x="764" y="224"/>
                  </a:cubicBezTo>
                  <a:cubicBezTo>
                    <a:pt x="759" y="220"/>
                    <a:pt x="759" y="220"/>
                    <a:pt x="759" y="220"/>
                  </a:cubicBezTo>
                  <a:cubicBezTo>
                    <a:pt x="766" y="213"/>
                    <a:pt x="766" y="213"/>
                    <a:pt x="766" y="213"/>
                  </a:cubicBezTo>
                  <a:cubicBezTo>
                    <a:pt x="766" y="206"/>
                    <a:pt x="766" y="206"/>
                    <a:pt x="766" y="206"/>
                  </a:cubicBezTo>
                  <a:cubicBezTo>
                    <a:pt x="766" y="206"/>
                    <a:pt x="767" y="200"/>
                    <a:pt x="768" y="200"/>
                  </a:cubicBezTo>
                  <a:cubicBezTo>
                    <a:pt x="768" y="200"/>
                    <a:pt x="772" y="197"/>
                    <a:pt x="772" y="197"/>
                  </a:cubicBezTo>
                  <a:cubicBezTo>
                    <a:pt x="777" y="201"/>
                    <a:pt x="777" y="201"/>
                    <a:pt x="777" y="201"/>
                  </a:cubicBezTo>
                  <a:cubicBezTo>
                    <a:pt x="785" y="196"/>
                    <a:pt x="785" y="196"/>
                    <a:pt x="785" y="196"/>
                  </a:cubicBezTo>
                  <a:cubicBezTo>
                    <a:pt x="789" y="181"/>
                    <a:pt x="789" y="181"/>
                    <a:pt x="789" y="181"/>
                  </a:cubicBezTo>
                  <a:cubicBezTo>
                    <a:pt x="789" y="160"/>
                    <a:pt x="789" y="160"/>
                    <a:pt x="789" y="160"/>
                  </a:cubicBezTo>
                  <a:cubicBezTo>
                    <a:pt x="783" y="148"/>
                    <a:pt x="783" y="148"/>
                    <a:pt x="783" y="148"/>
                  </a:cubicBezTo>
                  <a:cubicBezTo>
                    <a:pt x="783" y="148"/>
                    <a:pt x="779" y="141"/>
                    <a:pt x="779" y="141"/>
                  </a:cubicBezTo>
                  <a:cubicBezTo>
                    <a:pt x="778" y="141"/>
                    <a:pt x="774" y="133"/>
                    <a:pt x="774" y="133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59" y="129"/>
                    <a:pt x="759" y="129"/>
                    <a:pt x="759" y="129"/>
                  </a:cubicBezTo>
                  <a:cubicBezTo>
                    <a:pt x="756" y="133"/>
                    <a:pt x="756" y="133"/>
                    <a:pt x="756" y="133"/>
                  </a:cubicBezTo>
                  <a:cubicBezTo>
                    <a:pt x="753" y="130"/>
                    <a:pt x="753" y="130"/>
                    <a:pt x="753" y="130"/>
                  </a:cubicBezTo>
                  <a:cubicBezTo>
                    <a:pt x="749" y="122"/>
                    <a:pt x="749" y="122"/>
                    <a:pt x="749" y="122"/>
                  </a:cubicBezTo>
                  <a:cubicBezTo>
                    <a:pt x="749" y="127"/>
                    <a:pt x="749" y="127"/>
                    <a:pt x="749" y="127"/>
                  </a:cubicBezTo>
                  <a:cubicBezTo>
                    <a:pt x="749" y="127"/>
                    <a:pt x="750" y="130"/>
                    <a:pt x="749" y="130"/>
                  </a:cubicBezTo>
                  <a:cubicBezTo>
                    <a:pt x="749" y="131"/>
                    <a:pt x="746" y="126"/>
                    <a:pt x="746" y="126"/>
                  </a:cubicBezTo>
                  <a:cubicBezTo>
                    <a:pt x="746" y="126"/>
                    <a:pt x="741" y="125"/>
                    <a:pt x="741" y="125"/>
                  </a:cubicBezTo>
                  <a:cubicBezTo>
                    <a:pt x="741" y="125"/>
                    <a:pt x="738" y="124"/>
                    <a:pt x="738" y="124"/>
                  </a:cubicBezTo>
                  <a:cubicBezTo>
                    <a:pt x="738" y="124"/>
                    <a:pt x="746" y="115"/>
                    <a:pt x="745" y="116"/>
                  </a:cubicBezTo>
                  <a:cubicBezTo>
                    <a:pt x="744" y="116"/>
                    <a:pt x="746" y="104"/>
                    <a:pt x="746" y="104"/>
                  </a:cubicBezTo>
                  <a:cubicBezTo>
                    <a:pt x="746" y="104"/>
                    <a:pt x="749" y="99"/>
                    <a:pt x="749" y="99"/>
                  </a:cubicBezTo>
                  <a:cubicBezTo>
                    <a:pt x="749" y="100"/>
                    <a:pt x="760" y="98"/>
                    <a:pt x="760" y="98"/>
                  </a:cubicBezTo>
                  <a:cubicBezTo>
                    <a:pt x="760" y="98"/>
                    <a:pt x="778" y="98"/>
                    <a:pt x="778" y="98"/>
                  </a:cubicBezTo>
                  <a:cubicBezTo>
                    <a:pt x="778" y="98"/>
                    <a:pt x="788" y="98"/>
                    <a:pt x="788" y="98"/>
                  </a:cubicBezTo>
                  <a:cubicBezTo>
                    <a:pt x="788" y="98"/>
                    <a:pt x="788" y="100"/>
                    <a:pt x="789" y="101"/>
                  </a:cubicBezTo>
                  <a:cubicBezTo>
                    <a:pt x="789" y="101"/>
                    <a:pt x="797" y="100"/>
                    <a:pt x="797" y="100"/>
                  </a:cubicBezTo>
                  <a:cubicBezTo>
                    <a:pt x="803" y="99"/>
                    <a:pt x="803" y="99"/>
                    <a:pt x="803" y="99"/>
                  </a:cubicBezTo>
                  <a:cubicBezTo>
                    <a:pt x="805" y="99"/>
                    <a:pt x="805" y="99"/>
                    <a:pt x="805" y="99"/>
                  </a:cubicBezTo>
                  <a:cubicBezTo>
                    <a:pt x="805" y="99"/>
                    <a:pt x="802" y="95"/>
                    <a:pt x="802" y="95"/>
                  </a:cubicBezTo>
                  <a:cubicBezTo>
                    <a:pt x="801" y="95"/>
                    <a:pt x="798" y="94"/>
                    <a:pt x="798" y="94"/>
                  </a:cubicBezTo>
                  <a:cubicBezTo>
                    <a:pt x="797" y="94"/>
                    <a:pt x="800" y="88"/>
                    <a:pt x="800" y="87"/>
                  </a:cubicBezTo>
                  <a:cubicBezTo>
                    <a:pt x="800" y="86"/>
                    <a:pt x="799" y="82"/>
                    <a:pt x="801" y="83"/>
                  </a:cubicBezTo>
                  <a:cubicBezTo>
                    <a:pt x="802" y="83"/>
                    <a:pt x="811" y="83"/>
                    <a:pt x="811" y="83"/>
                  </a:cubicBezTo>
                  <a:cubicBezTo>
                    <a:pt x="811" y="83"/>
                    <a:pt x="814" y="86"/>
                    <a:pt x="814" y="87"/>
                  </a:cubicBezTo>
                  <a:cubicBezTo>
                    <a:pt x="814" y="88"/>
                    <a:pt x="820" y="92"/>
                    <a:pt x="820" y="92"/>
                  </a:cubicBezTo>
                  <a:cubicBezTo>
                    <a:pt x="820" y="92"/>
                    <a:pt x="823" y="88"/>
                    <a:pt x="823" y="88"/>
                  </a:cubicBezTo>
                  <a:cubicBezTo>
                    <a:pt x="823" y="87"/>
                    <a:pt x="825" y="85"/>
                    <a:pt x="825" y="85"/>
                  </a:cubicBezTo>
                  <a:cubicBezTo>
                    <a:pt x="825" y="84"/>
                    <a:pt x="822" y="81"/>
                    <a:pt x="822" y="81"/>
                  </a:cubicBezTo>
                  <a:cubicBezTo>
                    <a:pt x="822" y="81"/>
                    <a:pt x="825" y="78"/>
                    <a:pt x="826" y="80"/>
                  </a:cubicBezTo>
                  <a:cubicBezTo>
                    <a:pt x="828" y="81"/>
                    <a:pt x="831" y="88"/>
                    <a:pt x="831" y="88"/>
                  </a:cubicBezTo>
                  <a:cubicBezTo>
                    <a:pt x="831" y="88"/>
                    <a:pt x="828" y="95"/>
                    <a:pt x="828" y="96"/>
                  </a:cubicBezTo>
                  <a:cubicBezTo>
                    <a:pt x="828" y="97"/>
                    <a:pt x="827" y="103"/>
                    <a:pt x="827" y="104"/>
                  </a:cubicBezTo>
                  <a:cubicBezTo>
                    <a:pt x="827" y="104"/>
                    <a:pt x="824" y="107"/>
                    <a:pt x="824" y="107"/>
                  </a:cubicBezTo>
                  <a:cubicBezTo>
                    <a:pt x="824" y="107"/>
                    <a:pt x="822" y="107"/>
                    <a:pt x="822" y="108"/>
                  </a:cubicBezTo>
                  <a:cubicBezTo>
                    <a:pt x="822" y="108"/>
                    <a:pt x="824" y="113"/>
                    <a:pt x="824" y="113"/>
                  </a:cubicBezTo>
                  <a:cubicBezTo>
                    <a:pt x="824" y="113"/>
                    <a:pt x="825" y="118"/>
                    <a:pt x="826" y="118"/>
                  </a:cubicBezTo>
                  <a:cubicBezTo>
                    <a:pt x="826" y="118"/>
                    <a:pt x="842" y="132"/>
                    <a:pt x="842" y="132"/>
                  </a:cubicBezTo>
                  <a:cubicBezTo>
                    <a:pt x="852" y="142"/>
                    <a:pt x="852" y="142"/>
                    <a:pt x="852" y="142"/>
                  </a:cubicBezTo>
                  <a:cubicBezTo>
                    <a:pt x="859" y="148"/>
                    <a:pt x="859" y="148"/>
                    <a:pt x="859" y="148"/>
                  </a:cubicBezTo>
                  <a:cubicBezTo>
                    <a:pt x="861" y="148"/>
                    <a:pt x="861" y="148"/>
                    <a:pt x="861" y="148"/>
                  </a:cubicBezTo>
                  <a:cubicBezTo>
                    <a:pt x="861" y="148"/>
                    <a:pt x="863" y="140"/>
                    <a:pt x="862" y="140"/>
                  </a:cubicBezTo>
                  <a:cubicBezTo>
                    <a:pt x="861" y="140"/>
                    <a:pt x="859" y="138"/>
                    <a:pt x="859" y="137"/>
                  </a:cubicBezTo>
                  <a:cubicBezTo>
                    <a:pt x="859" y="137"/>
                    <a:pt x="860" y="134"/>
                    <a:pt x="861" y="135"/>
                  </a:cubicBezTo>
                  <a:cubicBezTo>
                    <a:pt x="862" y="135"/>
                    <a:pt x="864" y="135"/>
                    <a:pt x="864" y="135"/>
                  </a:cubicBezTo>
                  <a:cubicBezTo>
                    <a:pt x="859" y="129"/>
                    <a:pt x="859" y="129"/>
                    <a:pt x="859" y="129"/>
                  </a:cubicBezTo>
                  <a:cubicBezTo>
                    <a:pt x="861" y="126"/>
                    <a:pt x="861" y="126"/>
                    <a:pt x="861" y="126"/>
                  </a:cubicBezTo>
                  <a:cubicBezTo>
                    <a:pt x="865" y="127"/>
                    <a:pt x="865" y="127"/>
                    <a:pt x="865" y="127"/>
                  </a:cubicBezTo>
                  <a:cubicBezTo>
                    <a:pt x="860" y="122"/>
                    <a:pt x="860" y="122"/>
                    <a:pt x="860" y="122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857" y="117"/>
                    <a:pt x="860" y="117"/>
                    <a:pt x="860" y="118"/>
                  </a:cubicBezTo>
                  <a:cubicBezTo>
                    <a:pt x="860" y="118"/>
                    <a:pt x="863" y="116"/>
                    <a:pt x="862" y="115"/>
                  </a:cubicBezTo>
                  <a:cubicBezTo>
                    <a:pt x="861" y="115"/>
                    <a:pt x="855" y="113"/>
                    <a:pt x="855" y="113"/>
                  </a:cubicBezTo>
                  <a:cubicBezTo>
                    <a:pt x="855" y="112"/>
                    <a:pt x="852" y="112"/>
                    <a:pt x="852" y="111"/>
                  </a:cubicBezTo>
                  <a:cubicBezTo>
                    <a:pt x="852" y="110"/>
                    <a:pt x="852" y="108"/>
                    <a:pt x="852" y="108"/>
                  </a:cubicBezTo>
                  <a:cubicBezTo>
                    <a:pt x="851" y="108"/>
                    <a:pt x="847" y="105"/>
                    <a:pt x="847" y="105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2" y="102"/>
                    <a:pt x="842" y="102"/>
                    <a:pt x="842" y="102"/>
                  </a:cubicBezTo>
                  <a:cubicBezTo>
                    <a:pt x="843" y="100"/>
                    <a:pt x="843" y="100"/>
                    <a:pt x="843" y="100"/>
                  </a:cubicBezTo>
                  <a:cubicBezTo>
                    <a:pt x="843" y="100"/>
                    <a:pt x="839" y="95"/>
                    <a:pt x="839" y="95"/>
                  </a:cubicBezTo>
                  <a:cubicBezTo>
                    <a:pt x="839" y="95"/>
                    <a:pt x="846" y="93"/>
                    <a:pt x="847" y="93"/>
                  </a:cubicBezTo>
                  <a:cubicBezTo>
                    <a:pt x="847" y="93"/>
                    <a:pt x="850" y="92"/>
                    <a:pt x="850" y="93"/>
                  </a:cubicBezTo>
                  <a:cubicBezTo>
                    <a:pt x="850" y="95"/>
                    <a:pt x="852" y="96"/>
                    <a:pt x="852" y="96"/>
                  </a:cubicBezTo>
                  <a:cubicBezTo>
                    <a:pt x="855" y="93"/>
                    <a:pt x="855" y="93"/>
                    <a:pt x="855" y="93"/>
                  </a:cubicBezTo>
                  <a:cubicBezTo>
                    <a:pt x="855" y="93"/>
                    <a:pt x="858" y="91"/>
                    <a:pt x="858" y="91"/>
                  </a:cubicBezTo>
                  <a:cubicBezTo>
                    <a:pt x="859" y="92"/>
                    <a:pt x="864" y="93"/>
                    <a:pt x="865" y="93"/>
                  </a:cubicBezTo>
                  <a:cubicBezTo>
                    <a:pt x="865" y="94"/>
                    <a:pt x="868" y="95"/>
                    <a:pt x="869" y="95"/>
                  </a:cubicBezTo>
                  <a:cubicBezTo>
                    <a:pt x="869" y="95"/>
                    <a:pt x="869" y="93"/>
                    <a:pt x="869" y="93"/>
                  </a:cubicBezTo>
                  <a:cubicBezTo>
                    <a:pt x="869" y="91"/>
                    <a:pt x="869" y="91"/>
                    <a:pt x="869" y="91"/>
                  </a:cubicBezTo>
                  <a:cubicBezTo>
                    <a:pt x="873" y="85"/>
                    <a:pt x="873" y="85"/>
                    <a:pt x="873" y="85"/>
                  </a:cubicBezTo>
                  <a:cubicBezTo>
                    <a:pt x="873" y="85"/>
                    <a:pt x="875" y="82"/>
                    <a:pt x="877" y="82"/>
                  </a:cubicBezTo>
                  <a:cubicBezTo>
                    <a:pt x="878" y="82"/>
                    <a:pt x="882" y="79"/>
                    <a:pt x="882" y="79"/>
                  </a:cubicBezTo>
                  <a:cubicBezTo>
                    <a:pt x="883" y="80"/>
                    <a:pt x="888" y="79"/>
                    <a:pt x="889" y="81"/>
                  </a:cubicBezTo>
                  <a:cubicBezTo>
                    <a:pt x="889" y="82"/>
                    <a:pt x="892" y="80"/>
                    <a:pt x="892" y="80"/>
                  </a:cubicBezTo>
                  <a:cubicBezTo>
                    <a:pt x="892" y="80"/>
                    <a:pt x="890" y="77"/>
                    <a:pt x="889" y="77"/>
                  </a:cubicBezTo>
                  <a:cubicBezTo>
                    <a:pt x="889" y="78"/>
                    <a:pt x="880" y="74"/>
                    <a:pt x="880" y="74"/>
                  </a:cubicBezTo>
                  <a:cubicBezTo>
                    <a:pt x="880" y="74"/>
                    <a:pt x="874" y="71"/>
                    <a:pt x="874" y="71"/>
                  </a:cubicBezTo>
                  <a:cubicBezTo>
                    <a:pt x="874" y="71"/>
                    <a:pt x="871" y="69"/>
                    <a:pt x="870" y="69"/>
                  </a:cubicBezTo>
                  <a:cubicBezTo>
                    <a:pt x="870" y="69"/>
                    <a:pt x="873" y="68"/>
                    <a:pt x="874" y="68"/>
                  </a:cubicBezTo>
                  <a:cubicBezTo>
                    <a:pt x="875" y="68"/>
                    <a:pt x="877" y="65"/>
                    <a:pt x="877" y="65"/>
                  </a:cubicBezTo>
                  <a:cubicBezTo>
                    <a:pt x="877" y="65"/>
                    <a:pt x="876" y="62"/>
                    <a:pt x="875" y="62"/>
                  </a:cubicBezTo>
                  <a:cubicBezTo>
                    <a:pt x="875" y="61"/>
                    <a:pt x="879" y="62"/>
                    <a:pt x="880" y="62"/>
                  </a:cubicBezTo>
                  <a:cubicBezTo>
                    <a:pt x="882" y="63"/>
                    <a:pt x="889" y="63"/>
                    <a:pt x="889" y="64"/>
                  </a:cubicBezTo>
                  <a:cubicBezTo>
                    <a:pt x="888" y="64"/>
                    <a:pt x="893" y="64"/>
                    <a:pt x="893" y="65"/>
                  </a:cubicBezTo>
                  <a:cubicBezTo>
                    <a:pt x="893" y="67"/>
                    <a:pt x="895" y="67"/>
                    <a:pt x="896" y="68"/>
                  </a:cubicBezTo>
                  <a:cubicBezTo>
                    <a:pt x="896" y="68"/>
                    <a:pt x="902" y="69"/>
                    <a:pt x="903" y="69"/>
                  </a:cubicBezTo>
                  <a:cubicBezTo>
                    <a:pt x="903" y="70"/>
                    <a:pt x="909" y="69"/>
                    <a:pt x="909" y="70"/>
                  </a:cubicBezTo>
                  <a:cubicBezTo>
                    <a:pt x="909" y="71"/>
                    <a:pt x="911" y="70"/>
                    <a:pt x="911" y="70"/>
                  </a:cubicBezTo>
                  <a:cubicBezTo>
                    <a:pt x="911" y="70"/>
                    <a:pt x="910" y="65"/>
                    <a:pt x="909" y="65"/>
                  </a:cubicBezTo>
                  <a:close/>
                  <a:moveTo>
                    <a:pt x="290" y="248"/>
                  </a:moveTo>
                  <a:cubicBezTo>
                    <a:pt x="288" y="251"/>
                    <a:pt x="288" y="255"/>
                    <a:pt x="287" y="258"/>
                  </a:cubicBezTo>
                  <a:cubicBezTo>
                    <a:pt x="285" y="261"/>
                    <a:pt x="284" y="263"/>
                    <a:pt x="283" y="264"/>
                  </a:cubicBezTo>
                  <a:cubicBezTo>
                    <a:pt x="282" y="266"/>
                    <a:pt x="282" y="269"/>
                    <a:pt x="280" y="270"/>
                  </a:cubicBezTo>
                  <a:cubicBezTo>
                    <a:pt x="278" y="271"/>
                    <a:pt x="275" y="273"/>
                    <a:pt x="274" y="272"/>
                  </a:cubicBezTo>
                  <a:cubicBezTo>
                    <a:pt x="272" y="271"/>
                    <a:pt x="265" y="271"/>
                    <a:pt x="264" y="271"/>
                  </a:cubicBezTo>
                  <a:cubicBezTo>
                    <a:pt x="264" y="271"/>
                    <a:pt x="256" y="271"/>
                    <a:pt x="255" y="273"/>
                  </a:cubicBezTo>
                  <a:cubicBezTo>
                    <a:pt x="254" y="274"/>
                    <a:pt x="248" y="273"/>
                    <a:pt x="247" y="273"/>
                  </a:cubicBezTo>
                  <a:cubicBezTo>
                    <a:pt x="246" y="272"/>
                    <a:pt x="234" y="267"/>
                    <a:pt x="233" y="267"/>
                  </a:cubicBezTo>
                  <a:cubicBezTo>
                    <a:pt x="232" y="267"/>
                    <a:pt x="226" y="264"/>
                    <a:pt x="225" y="264"/>
                  </a:cubicBezTo>
                  <a:cubicBezTo>
                    <a:pt x="224" y="263"/>
                    <a:pt x="218" y="262"/>
                    <a:pt x="218" y="261"/>
                  </a:cubicBezTo>
                  <a:cubicBezTo>
                    <a:pt x="218" y="261"/>
                    <a:pt x="218" y="260"/>
                    <a:pt x="217" y="260"/>
                  </a:cubicBezTo>
                  <a:cubicBezTo>
                    <a:pt x="216" y="260"/>
                    <a:pt x="210" y="262"/>
                    <a:pt x="209" y="263"/>
                  </a:cubicBezTo>
                  <a:cubicBezTo>
                    <a:pt x="208" y="264"/>
                    <a:pt x="205" y="266"/>
                    <a:pt x="205" y="266"/>
                  </a:cubicBezTo>
                  <a:cubicBezTo>
                    <a:pt x="205" y="266"/>
                    <a:pt x="203" y="269"/>
                    <a:pt x="203" y="271"/>
                  </a:cubicBezTo>
                  <a:cubicBezTo>
                    <a:pt x="203" y="273"/>
                    <a:pt x="206" y="275"/>
                    <a:pt x="205" y="276"/>
                  </a:cubicBezTo>
                  <a:cubicBezTo>
                    <a:pt x="204" y="277"/>
                    <a:pt x="200" y="278"/>
                    <a:pt x="200" y="278"/>
                  </a:cubicBezTo>
                  <a:cubicBezTo>
                    <a:pt x="200" y="278"/>
                    <a:pt x="197" y="275"/>
                    <a:pt x="196" y="275"/>
                  </a:cubicBezTo>
                  <a:cubicBezTo>
                    <a:pt x="194" y="274"/>
                    <a:pt x="183" y="272"/>
                    <a:pt x="183" y="272"/>
                  </a:cubicBezTo>
                  <a:cubicBezTo>
                    <a:pt x="179" y="267"/>
                    <a:pt x="179" y="267"/>
                    <a:pt x="179" y="267"/>
                  </a:cubicBezTo>
                  <a:cubicBezTo>
                    <a:pt x="179" y="267"/>
                    <a:pt x="172" y="262"/>
                    <a:pt x="171" y="262"/>
                  </a:cubicBezTo>
                  <a:cubicBezTo>
                    <a:pt x="170" y="262"/>
                    <a:pt x="162" y="262"/>
                    <a:pt x="161" y="261"/>
                  </a:cubicBezTo>
                  <a:cubicBezTo>
                    <a:pt x="160" y="260"/>
                    <a:pt x="156" y="255"/>
                    <a:pt x="154" y="255"/>
                  </a:cubicBezTo>
                  <a:cubicBezTo>
                    <a:pt x="152" y="256"/>
                    <a:pt x="153" y="253"/>
                    <a:pt x="154" y="252"/>
                  </a:cubicBezTo>
                  <a:cubicBezTo>
                    <a:pt x="154" y="252"/>
                    <a:pt x="156" y="248"/>
                    <a:pt x="156" y="247"/>
                  </a:cubicBezTo>
                  <a:cubicBezTo>
                    <a:pt x="156" y="246"/>
                    <a:pt x="157" y="242"/>
                    <a:pt x="155" y="241"/>
                  </a:cubicBezTo>
                  <a:cubicBezTo>
                    <a:pt x="153" y="240"/>
                    <a:pt x="154" y="236"/>
                    <a:pt x="154" y="236"/>
                  </a:cubicBezTo>
                  <a:cubicBezTo>
                    <a:pt x="154" y="236"/>
                    <a:pt x="157" y="235"/>
                    <a:pt x="156" y="235"/>
                  </a:cubicBezTo>
                  <a:cubicBezTo>
                    <a:pt x="155" y="235"/>
                    <a:pt x="151" y="235"/>
                    <a:pt x="150" y="234"/>
                  </a:cubicBezTo>
                  <a:cubicBezTo>
                    <a:pt x="149" y="233"/>
                    <a:pt x="149" y="232"/>
                    <a:pt x="148" y="233"/>
                  </a:cubicBezTo>
                  <a:cubicBezTo>
                    <a:pt x="147" y="233"/>
                    <a:pt x="141" y="234"/>
                    <a:pt x="140" y="234"/>
                  </a:cubicBezTo>
                  <a:cubicBezTo>
                    <a:pt x="140" y="234"/>
                    <a:pt x="134" y="235"/>
                    <a:pt x="133" y="235"/>
                  </a:cubicBezTo>
                  <a:cubicBezTo>
                    <a:pt x="132" y="235"/>
                    <a:pt x="133" y="235"/>
                    <a:pt x="132" y="235"/>
                  </a:cubicBezTo>
                  <a:cubicBezTo>
                    <a:pt x="131" y="234"/>
                    <a:pt x="126" y="237"/>
                    <a:pt x="126" y="237"/>
                  </a:cubicBezTo>
                  <a:cubicBezTo>
                    <a:pt x="126" y="238"/>
                    <a:pt x="121" y="237"/>
                    <a:pt x="120" y="237"/>
                  </a:cubicBezTo>
                  <a:cubicBezTo>
                    <a:pt x="119" y="238"/>
                    <a:pt x="112" y="238"/>
                    <a:pt x="112" y="238"/>
                  </a:cubicBezTo>
                  <a:cubicBezTo>
                    <a:pt x="101" y="240"/>
                    <a:pt x="101" y="240"/>
                    <a:pt x="101" y="240"/>
                  </a:cubicBezTo>
                  <a:cubicBezTo>
                    <a:pt x="101" y="240"/>
                    <a:pt x="93" y="243"/>
                    <a:pt x="93" y="245"/>
                  </a:cubicBezTo>
                  <a:cubicBezTo>
                    <a:pt x="93" y="246"/>
                    <a:pt x="90" y="248"/>
                    <a:pt x="90" y="248"/>
                  </a:cubicBezTo>
                  <a:cubicBezTo>
                    <a:pt x="89" y="249"/>
                    <a:pt x="85" y="248"/>
                    <a:pt x="85" y="248"/>
                  </a:cubicBezTo>
                  <a:cubicBezTo>
                    <a:pt x="84" y="247"/>
                    <a:pt x="77" y="248"/>
                    <a:pt x="77" y="248"/>
                  </a:cubicBezTo>
                  <a:cubicBezTo>
                    <a:pt x="77" y="248"/>
                    <a:pt x="74" y="246"/>
                    <a:pt x="73" y="247"/>
                  </a:cubicBezTo>
                  <a:cubicBezTo>
                    <a:pt x="72" y="248"/>
                    <a:pt x="72" y="244"/>
                    <a:pt x="72" y="244"/>
                  </a:cubicBezTo>
                  <a:cubicBezTo>
                    <a:pt x="73" y="241"/>
                    <a:pt x="73" y="241"/>
                    <a:pt x="73" y="241"/>
                  </a:cubicBezTo>
                  <a:cubicBezTo>
                    <a:pt x="77" y="238"/>
                    <a:pt x="77" y="238"/>
                    <a:pt x="77" y="238"/>
                  </a:cubicBezTo>
                  <a:cubicBezTo>
                    <a:pt x="87" y="236"/>
                    <a:pt x="87" y="236"/>
                    <a:pt x="87" y="236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96" y="232"/>
                    <a:pt x="96" y="232"/>
                    <a:pt x="96" y="232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97" y="226"/>
                    <a:pt x="101" y="226"/>
                    <a:pt x="101" y="225"/>
                  </a:cubicBezTo>
                  <a:cubicBezTo>
                    <a:pt x="101" y="224"/>
                    <a:pt x="100" y="221"/>
                    <a:pt x="100" y="221"/>
                  </a:cubicBezTo>
                  <a:cubicBezTo>
                    <a:pt x="107" y="210"/>
                    <a:pt x="107" y="210"/>
                    <a:pt x="107" y="210"/>
                  </a:cubicBezTo>
                  <a:cubicBezTo>
                    <a:pt x="116" y="205"/>
                    <a:pt x="116" y="205"/>
                    <a:pt x="116" y="205"/>
                  </a:cubicBezTo>
                  <a:cubicBezTo>
                    <a:pt x="118" y="202"/>
                    <a:pt x="118" y="202"/>
                    <a:pt x="118" y="202"/>
                  </a:cubicBezTo>
                  <a:cubicBezTo>
                    <a:pt x="118" y="202"/>
                    <a:pt x="117" y="198"/>
                    <a:pt x="118" y="197"/>
                  </a:cubicBezTo>
                  <a:cubicBezTo>
                    <a:pt x="118" y="196"/>
                    <a:pt x="125" y="195"/>
                    <a:pt x="125" y="195"/>
                  </a:cubicBezTo>
                  <a:cubicBezTo>
                    <a:pt x="133" y="198"/>
                    <a:pt x="133" y="198"/>
                    <a:pt x="133" y="198"/>
                  </a:cubicBezTo>
                  <a:cubicBezTo>
                    <a:pt x="133" y="198"/>
                    <a:pt x="137" y="195"/>
                    <a:pt x="138" y="194"/>
                  </a:cubicBezTo>
                  <a:cubicBezTo>
                    <a:pt x="139" y="194"/>
                    <a:pt x="144" y="191"/>
                    <a:pt x="144" y="191"/>
                  </a:cubicBezTo>
                  <a:cubicBezTo>
                    <a:pt x="144" y="191"/>
                    <a:pt x="144" y="189"/>
                    <a:pt x="145" y="189"/>
                  </a:cubicBezTo>
                  <a:cubicBezTo>
                    <a:pt x="146" y="189"/>
                    <a:pt x="150" y="188"/>
                    <a:pt x="151" y="190"/>
                  </a:cubicBezTo>
                  <a:cubicBezTo>
                    <a:pt x="151" y="192"/>
                    <a:pt x="155" y="198"/>
                    <a:pt x="155" y="198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66" y="208"/>
                    <a:pt x="166" y="208"/>
                    <a:pt x="166" y="208"/>
                  </a:cubicBezTo>
                  <a:cubicBezTo>
                    <a:pt x="172" y="210"/>
                    <a:pt x="172" y="210"/>
                    <a:pt x="172" y="210"/>
                  </a:cubicBezTo>
                  <a:cubicBezTo>
                    <a:pt x="172" y="210"/>
                    <a:pt x="176" y="214"/>
                    <a:pt x="177" y="214"/>
                  </a:cubicBezTo>
                  <a:cubicBezTo>
                    <a:pt x="177" y="214"/>
                    <a:pt x="181" y="218"/>
                    <a:pt x="181" y="218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83" y="222"/>
                    <a:pt x="182" y="224"/>
                    <a:pt x="181" y="226"/>
                  </a:cubicBezTo>
                  <a:cubicBezTo>
                    <a:pt x="180" y="227"/>
                    <a:pt x="177" y="230"/>
                    <a:pt x="176" y="230"/>
                  </a:cubicBezTo>
                  <a:cubicBezTo>
                    <a:pt x="175" y="229"/>
                    <a:pt x="170" y="228"/>
                    <a:pt x="170" y="228"/>
                  </a:cubicBezTo>
                  <a:cubicBezTo>
                    <a:pt x="164" y="229"/>
                    <a:pt x="164" y="229"/>
                    <a:pt x="164" y="229"/>
                  </a:cubicBezTo>
                  <a:cubicBezTo>
                    <a:pt x="164" y="229"/>
                    <a:pt x="163" y="231"/>
                    <a:pt x="165" y="232"/>
                  </a:cubicBezTo>
                  <a:cubicBezTo>
                    <a:pt x="166" y="233"/>
                    <a:pt x="168" y="233"/>
                    <a:pt x="170" y="234"/>
                  </a:cubicBezTo>
                  <a:cubicBezTo>
                    <a:pt x="172" y="235"/>
                    <a:pt x="176" y="237"/>
                    <a:pt x="176" y="237"/>
                  </a:cubicBezTo>
                  <a:cubicBezTo>
                    <a:pt x="176" y="237"/>
                    <a:pt x="179" y="237"/>
                    <a:pt x="179" y="238"/>
                  </a:cubicBezTo>
                  <a:cubicBezTo>
                    <a:pt x="179" y="238"/>
                    <a:pt x="180" y="236"/>
                    <a:pt x="179" y="234"/>
                  </a:cubicBezTo>
                  <a:cubicBezTo>
                    <a:pt x="179" y="232"/>
                    <a:pt x="179" y="230"/>
                    <a:pt x="181" y="230"/>
                  </a:cubicBezTo>
                  <a:cubicBezTo>
                    <a:pt x="182" y="229"/>
                    <a:pt x="185" y="230"/>
                    <a:pt x="185" y="229"/>
                  </a:cubicBezTo>
                  <a:cubicBezTo>
                    <a:pt x="185" y="228"/>
                    <a:pt x="186" y="227"/>
                    <a:pt x="186" y="227"/>
                  </a:cubicBezTo>
                  <a:cubicBezTo>
                    <a:pt x="188" y="225"/>
                    <a:pt x="188" y="225"/>
                    <a:pt x="188" y="225"/>
                  </a:cubicBezTo>
                  <a:cubicBezTo>
                    <a:pt x="188" y="223"/>
                    <a:pt x="188" y="223"/>
                    <a:pt x="188" y="223"/>
                  </a:cubicBezTo>
                  <a:cubicBezTo>
                    <a:pt x="190" y="221"/>
                    <a:pt x="190" y="221"/>
                    <a:pt x="190" y="221"/>
                  </a:cubicBezTo>
                  <a:cubicBezTo>
                    <a:pt x="190" y="221"/>
                    <a:pt x="189" y="220"/>
                    <a:pt x="188" y="219"/>
                  </a:cubicBezTo>
                  <a:cubicBezTo>
                    <a:pt x="187" y="218"/>
                    <a:pt x="186" y="217"/>
                    <a:pt x="186" y="216"/>
                  </a:cubicBezTo>
                  <a:cubicBezTo>
                    <a:pt x="187" y="215"/>
                    <a:pt x="189" y="213"/>
                    <a:pt x="191" y="214"/>
                  </a:cubicBezTo>
                  <a:cubicBezTo>
                    <a:pt x="192" y="215"/>
                    <a:pt x="195" y="215"/>
                    <a:pt x="195" y="216"/>
                  </a:cubicBezTo>
                  <a:cubicBezTo>
                    <a:pt x="195" y="218"/>
                    <a:pt x="195" y="219"/>
                    <a:pt x="196" y="218"/>
                  </a:cubicBezTo>
                  <a:cubicBezTo>
                    <a:pt x="196" y="217"/>
                    <a:pt x="196" y="214"/>
                    <a:pt x="196" y="214"/>
                  </a:cubicBezTo>
                  <a:cubicBezTo>
                    <a:pt x="196" y="214"/>
                    <a:pt x="194" y="211"/>
                    <a:pt x="192" y="211"/>
                  </a:cubicBezTo>
                  <a:cubicBezTo>
                    <a:pt x="191" y="210"/>
                    <a:pt x="186" y="208"/>
                    <a:pt x="185" y="208"/>
                  </a:cubicBezTo>
                  <a:cubicBezTo>
                    <a:pt x="184" y="207"/>
                    <a:pt x="182" y="206"/>
                    <a:pt x="182" y="206"/>
                  </a:cubicBezTo>
                  <a:cubicBezTo>
                    <a:pt x="182" y="206"/>
                    <a:pt x="183" y="204"/>
                    <a:pt x="181" y="204"/>
                  </a:cubicBezTo>
                  <a:cubicBezTo>
                    <a:pt x="180" y="204"/>
                    <a:pt x="176" y="203"/>
                    <a:pt x="176" y="203"/>
                  </a:cubicBezTo>
                  <a:cubicBezTo>
                    <a:pt x="176" y="202"/>
                    <a:pt x="171" y="199"/>
                    <a:pt x="171" y="198"/>
                  </a:cubicBezTo>
                  <a:cubicBezTo>
                    <a:pt x="171" y="197"/>
                    <a:pt x="167" y="192"/>
                    <a:pt x="167" y="192"/>
                  </a:cubicBezTo>
                  <a:cubicBezTo>
                    <a:pt x="167" y="192"/>
                    <a:pt x="165" y="190"/>
                    <a:pt x="165" y="189"/>
                  </a:cubicBezTo>
                  <a:cubicBezTo>
                    <a:pt x="164" y="188"/>
                    <a:pt x="164" y="187"/>
                    <a:pt x="164" y="185"/>
                  </a:cubicBezTo>
                  <a:cubicBezTo>
                    <a:pt x="163" y="183"/>
                    <a:pt x="168" y="178"/>
                    <a:pt x="168" y="179"/>
                  </a:cubicBezTo>
                  <a:cubicBezTo>
                    <a:pt x="168" y="180"/>
                    <a:pt x="169" y="181"/>
                    <a:pt x="170" y="183"/>
                  </a:cubicBezTo>
                  <a:cubicBezTo>
                    <a:pt x="171" y="185"/>
                    <a:pt x="175" y="189"/>
                    <a:pt x="176" y="190"/>
                  </a:cubicBezTo>
                  <a:cubicBezTo>
                    <a:pt x="176" y="192"/>
                    <a:pt x="181" y="196"/>
                    <a:pt x="183" y="196"/>
                  </a:cubicBezTo>
                  <a:cubicBezTo>
                    <a:pt x="184" y="197"/>
                    <a:pt x="184" y="198"/>
                    <a:pt x="187" y="199"/>
                  </a:cubicBezTo>
                  <a:cubicBezTo>
                    <a:pt x="189" y="200"/>
                    <a:pt x="189" y="200"/>
                    <a:pt x="192" y="202"/>
                  </a:cubicBezTo>
                  <a:cubicBezTo>
                    <a:pt x="195" y="203"/>
                    <a:pt x="196" y="204"/>
                    <a:pt x="196" y="204"/>
                  </a:cubicBezTo>
                  <a:cubicBezTo>
                    <a:pt x="197" y="205"/>
                    <a:pt x="199" y="205"/>
                    <a:pt x="199" y="206"/>
                  </a:cubicBezTo>
                  <a:cubicBezTo>
                    <a:pt x="200" y="207"/>
                    <a:pt x="201" y="208"/>
                    <a:pt x="201" y="209"/>
                  </a:cubicBezTo>
                  <a:cubicBezTo>
                    <a:pt x="201" y="210"/>
                    <a:pt x="202" y="210"/>
                    <a:pt x="201" y="212"/>
                  </a:cubicBezTo>
                  <a:cubicBezTo>
                    <a:pt x="201" y="215"/>
                    <a:pt x="200" y="215"/>
                    <a:pt x="200" y="216"/>
                  </a:cubicBezTo>
                  <a:cubicBezTo>
                    <a:pt x="201" y="216"/>
                    <a:pt x="205" y="225"/>
                    <a:pt x="207" y="225"/>
                  </a:cubicBezTo>
                  <a:cubicBezTo>
                    <a:pt x="208" y="225"/>
                    <a:pt x="213" y="227"/>
                    <a:pt x="213" y="230"/>
                  </a:cubicBezTo>
                  <a:cubicBezTo>
                    <a:pt x="212" y="233"/>
                    <a:pt x="216" y="237"/>
                    <a:pt x="216" y="237"/>
                  </a:cubicBezTo>
                  <a:cubicBezTo>
                    <a:pt x="216" y="237"/>
                    <a:pt x="219" y="237"/>
                    <a:pt x="221" y="237"/>
                  </a:cubicBezTo>
                  <a:cubicBezTo>
                    <a:pt x="221" y="236"/>
                    <a:pt x="221" y="233"/>
                    <a:pt x="223" y="232"/>
                  </a:cubicBezTo>
                  <a:cubicBezTo>
                    <a:pt x="225" y="231"/>
                    <a:pt x="228" y="230"/>
                    <a:pt x="227" y="228"/>
                  </a:cubicBezTo>
                  <a:cubicBezTo>
                    <a:pt x="227" y="227"/>
                    <a:pt x="226" y="225"/>
                    <a:pt x="225" y="224"/>
                  </a:cubicBezTo>
                  <a:cubicBezTo>
                    <a:pt x="223" y="222"/>
                    <a:pt x="221" y="221"/>
                    <a:pt x="220" y="219"/>
                  </a:cubicBezTo>
                  <a:cubicBezTo>
                    <a:pt x="220" y="217"/>
                    <a:pt x="219" y="214"/>
                    <a:pt x="221" y="215"/>
                  </a:cubicBezTo>
                  <a:cubicBezTo>
                    <a:pt x="223" y="215"/>
                    <a:pt x="225" y="220"/>
                    <a:pt x="226" y="217"/>
                  </a:cubicBezTo>
                  <a:cubicBezTo>
                    <a:pt x="227" y="214"/>
                    <a:pt x="230" y="212"/>
                    <a:pt x="231" y="212"/>
                  </a:cubicBezTo>
                  <a:cubicBezTo>
                    <a:pt x="233" y="213"/>
                    <a:pt x="236" y="214"/>
                    <a:pt x="236" y="215"/>
                  </a:cubicBezTo>
                  <a:cubicBezTo>
                    <a:pt x="236" y="216"/>
                    <a:pt x="238" y="224"/>
                    <a:pt x="238" y="224"/>
                  </a:cubicBezTo>
                  <a:cubicBezTo>
                    <a:pt x="238" y="224"/>
                    <a:pt x="239" y="225"/>
                    <a:pt x="239" y="228"/>
                  </a:cubicBezTo>
                  <a:cubicBezTo>
                    <a:pt x="240" y="232"/>
                    <a:pt x="243" y="233"/>
                    <a:pt x="243" y="234"/>
                  </a:cubicBezTo>
                  <a:cubicBezTo>
                    <a:pt x="242" y="235"/>
                    <a:pt x="241" y="236"/>
                    <a:pt x="244" y="236"/>
                  </a:cubicBezTo>
                  <a:cubicBezTo>
                    <a:pt x="248" y="237"/>
                    <a:pt x="252" y="237"/>
                    <a:pt x="252" y="238"/>
                  </a:cubicBezTo>
                  <a:cubicBezTo>
                    <a:pt x="252" y="239"/>
                    <a:pt x="255" y="240"/>
                    <a:pt x="255" y="241"/>
                  </a:cubicBezTo>
                  <a:cubicBezTo>
                    <a:pt x="256" y="241"/>
                    <a:pt x="259" y="243"/>
                    <a:pt x="259" y="241"/>
                  </a:cubicBezTo>
                  <a:cubicBezTo>
                    <a:pt x="260" y="240"/>
                    <a:pt x="261" y="237"/>
                    <a:pt x="261" y="237"/>
                  </a:cubicBezTo>
                  <a:cubicBezTo>
                    <a:pt x="262" y="238"/>
                    <a:pt x="268" y="238"/>
                    <a:pt x="269" y="240"/>
                  </a:cubicBezTo>
                  <a:cubicBezTo>
                    <a:pt x="269" y="242"/>
                    <a:pt x="273" y="242"/>
                    <a:pt x="273" y="242"/>
                  </a:cubicBezTo>
                  <a:cubicBezTo>
                    <a:pt x="273" y="243"/>
                    <a:pt x="277" y="241"/>
                    <a:pt x="277" y="241"/>
                  </a:cubicBezTo>
                  <a:cubicBezTo>
                    <a:pt x="277" y="241"/>
                    <a:pt x="282" y="237"/>
                    <a:pt x="283" y="238"/>
                  </a:cubicBezTo>
                  <a:cubicBezTo>
                    <a:pt x="285" y="239"/>
                    <a:pt x="289" y="235"/>
                    <a:pt x="288" y="238"/>
                  </a:cubicBezTo>
                  <a:cubicBezTo>
                    <a:pt x="288" y="242"/>
                    <a:pt x="291" y="244"/>
                    <a:pt x="290" y="2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4" name="Freeform 62"/>
            <p:cNvSpPr>
              <a:spLocks/>
            </p:cNvSpPr>
            <p:nvPr/>
          </p:nvSpPr>
          <p:spPr bwMode="auto">
            <a:xfrm>
              <a:off x="4729148" y="1781348"/>
              <a:ext cx="179149" cy="96385"/>
            </a:xfrm>
            <a:custGeom>
              <a:avLst/>
              <a:gdLst/>
              <a:ahLst/>
              <a:cxnLst>
                <a:cxn ang="0">
                  <a:pos x="71" y="33"/>
                </a:cxn>
                <a:cxn ang="0">
                  <a:pos x="66" y="39"/>
                </a:cxn>
                <a:cxn ang="0">
                  <a:pos x="57" y="37"/>
                </a:cxn>
                <a:cxn ang="0">
                  <a:pos x="51" y="37"/>
                </a:cxn>
                <a:cxn ang="0">
                  <a:pos x="46" y="36"/>
                </a:cxn>
                <a:cxn ang="0">
                  <a:pos x="41" y="34"/>
                </a:cxn>
                <a:cxn ang="0">
                  <a:pos x="36" y="31"/>
                </a:cxn>
                <a:cxn ang="0">
                  <a:pos x="27" y="33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8" y="36"/>
                </a:cxn>
                <a:cxn ang="0">
                  <a:pos x="2" y="33"/>
                </a:cxn>
                <a:cxn ang="0">
                  <a:pos x="0" y="30"/>
                </a:cxn>
                <a:cxn ang="0">
                  <a:pos x="2" y="30"/>
                </a:cxn>
                <a:cxn ang="0">
                  <a:pos x="1" y="26"/>
                </a:cxn>
                <a:cxn ang="0">
                  <a:pos x="2" y="24"/>
                </a:cxn>
                <a:cxn ang="0">
                  <a:pos x="4" y="22"/>
                </a:cxn>
                <a:cxn ang="0">
                  <a:pos x="6" y="15"/>
                </a:cxn>
                <a:cxn ang="0">
                  <a:pos x="9" y="14"/>
                </a:cxn>
                <a:cxn ang="0">
                  <a:pos x="9" y="11"/>
                </a:cxn>
                <a:cxn ang="0">
                  <a:pos x="12" y="8"/>
                </a:cxn>
                <a:cxn ang="0">
                  <a:pos x="16" y="4"/>
                </a:cxn>
                <a:cxn ang="0">
                  <a:pos x="21" y="6"/>
                </a:cxn>
                <a:cxn ang="0">
                  <a:pos x="26" y="7"/>
                </a:cxn>
                <a:cxn ang="0">
                  <a:pos x="22" y="11"/>
                </a:cxn>
                <a:cxn ang="0">
                  <a:pos x="26" y="12"/>
                </a:cxn>
                <a:cxn ang="0">
                  <a:pos x="28" y="16"/>
                </a:cxn>
                <a:cxn ang="0">
                  <a:pos x="32" y="17"/>
                </a:cxn>
                <a:cxn ang="0">
                  <a:pos x="33" y="15"/>
                </a:cxn>
                <a:cxn ang="0">
                  <a:pos x="40" y="13"/>
                </a:cxn>
                <a:cxn ang="0">
                  <a:pos x="42" y="12"/>
                </a:cxn>
                <a:cxn ang="0">
                  <a:pos x="38" y="11"/>
                </a:cxn>
                <a:cxn ang="0">
                  <a:pos x="36" y="9"/>
                </a:cxn>
                <a:cxn ang="0">
                  <a:pos x="39" y="3"/>
                </a:cxn>
                <a:cxn ang="0">
                  <a:pos x="48" y="1"/>
                </a:cxn>
                <a:cxn ang="0">
                  <a:pos x="53" y="0"/>
                </a:cxn>
                <a:cxn ang="0">
                  <a:pos x="49" y="4"/>
                </a:cxn>
                <a:cxn ang="0">
                  <a:pos x="48" y="8"/>
                </a:cxn>
                <a:cxn ang="0">
                  <a:pos x="44" y="11"/>
                </a:cxn>
                <a:cxn ang="0">
                  <a:pos x="45" y="13"/>
                </a:cxn>
                <a:cxn ang="0">
                  <a:pos x="48" y="15"/>
                </a:cxn>
                <a:cxn ang="0">
                  <a:pos x="59" y="20"/>
                </a:cxn>
                <a:cxn ang="0">
                  <a:pos x="65" y="27"/>
                </a:cxn>
                <a:cxn ang="0">
                  <a:pos x="70" y="31"/>
                </a:cxn>
                <a:cxn ang="0">
                  <a:pos x="71" y="33"/>
                </a:cxn>
              </a:cxnLst>
              <a:rect l="0" t="0" r="r" b="b"/>
              <a:pathLst>
                <a:path w="72" h="39">
                  <a:moveTo>
                    <a:pt x="71" y="33"/>
                  </a:moveTo>
                  <a:cubicBezTo>
                    <a:pt x="71" y="34"/>
                    <a:pt x="66" y="39"/>
                    <a:pt x="66" y="39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2" y="34"/>
                    <a:pt x="41" y="34"/>
                  </a:cubicBezTo>
                  <a:cubicBezTo>
                    <a:pt x="41" y="33"/>
                    <a:pt x="36" y="31"/>
                    <a:pt x="36" y="31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2" y="8"/>
                    <a:pt x="12" y="8"/>
                  </a:cubicBezTo>
                  <a:cubicBezTo>
                    <a:pt x="13" y="7"/>
                    <a:pt x="16" y="4"/>
                    <a:pt x="16" y="4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7" y="7"/>
                    <a:pt x="26" y="7"/>
                  </a:cubicBezTo>
                  <a:cubicBezTo>
                    <a:pt x="25" y="7"/>
                    <a:pt x="22" y="11"/>
                    <a:pt x="22" y="11"/>
                  </a:cubicBezTo>
                  <a:cubicBezTo>
                    <a:pt x="22" y="11"/>
                    <a:pt x="25" y="12"/>
                    <a:pt x="26" y="12"/>
                  </a:cubicBezTo>
                  <a:cubicBezTo>
                    <a:pt x="27" y="13"/>
                    <a:pt x="29" y="14"/>
                    <a:pt x="28" y="16"/>
                  </a:cubicBezTo>
                  <a:cubicBezTo>
                    <a:pt x="28" y="17"/>
                    <a:pt x="32" y="17"/>
                    <a:pt x="32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5" y="9"/>
                    <a:pt x="36" y="9"/>
                  </a:cubicBezTo>
                  <a:cubicBezTo>
                    <a:pt x="36" y="8"/>
                    <a:pt x="39" y="3"/>
                    <a:pt x="39" y="3"/>
                  </a:cubicBezTo>
                  <a:cubicBezTo>
                    <a:pt x="39" y="3"/>
                    <a:pt x="47" y="1"/>
                    <a:pt x="48" y="1"/>
                  </a:cubicBezTo>
                  <a:cubicBezTo>
                    <a:pt x="49" y="1"/>
                    <a:pt x="53" y="0"/>
                    <a:pt x="53" y="0"/>
                  </a:cubicBezTo>
                  <a:cubicBezTo>
                    <a:pt x="53" y="0"/>
                    <a:pt x="50" y="4"/>
                    <a:pt x="49" y="4"/>
                  </a:cubicBezTo>
                  <a:cubicBezTo>
                    <a:pt x="49" y="5"/>
                    <a:pt x="49" y="7"/>
                    <a:pt x="48" y="8"/>
                  </a:cubicBezTo>
                  <a:cubicBezTo>
                    <a:pt x="47" y="9"/>
                    <a:pt x="45" y="10"/>
                    <a:pt x="44" y="11"/>
                  </a:cubicBezTo>
                  <a:cubicBezTo>
                    <a:pt x="44" y="11"/>
                    <a:pt x="44" y="13"/>
                    <a:pt x="45" y="13"/>
                  </a:cubicBezTo>
                  <a:cubicBezTo>
                    <a:pt x="46" y="14"/>
                    <a:pt x="48" y="15"/>
                    <a:pt x="48" y="1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1"/>
                    <a:pt x="72" y="33"/>
                    <a:pt x="71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5" name="Freeform 63"/>
            <p:cNvSpPr>
              <a:spLocks/>
            </p:cNvSpPr>
            <p:nvPr/>
          </p:nvSpPr>
          <p:spPr bwMode="auto">
            <a:xfrm>
              <a:off x="4968013" y="1781348"/>
              <a:ext cx="105813" cy="163436"/>
            </a:xfrm>
            <a:custGeom>
              <a:avLst/>
              <a:gdLst/>
              <a:ahLst/>
              <a:cxnLst>
                <a:cxn ang="0">
                  <a:pos x="36" y="65"/>
                </a:cxn>
                <a:cxn ang="0">
                  <a:pos x="30" y="66"/>
                </a:cxn>
                <a:cxn ang="0">
                  <a:pos x="25" y="63"/>
                </a:cxn>
                <a:cxn ang="0">
                  <a:pos x="23" y="60"/>
                </a:cxn>
                <a:cxn ang="0">
                  <a:pos x="19" y="60"/>
                </a:cxn>
                <a:cxn ang="0">
                  <a:pos x="15" y="57"/>
                </a:cxn>
                <a:cxn ang="0">
                  <a:pos x="16" y="53"/>
                </a:cxn>
                <a:cxn ang="0">
                  <a:pos x="19" y="50"/>
                </a:cxn>
                <a:cxn ang="0">
                  <a:pos x="18" y="45"/>
                </a:cxn>
                <a:cxn ang="0">
                  <a:pos x="20" y="44"/>
                </a:cxn>
                <a:cxn ang="0">
                  <a:pos x="21" y="44"/>
                </a:cxn>
                <a:cxn ang="0">
                  <a:pos x="21" y="42"/>
                </a:cxn>
                <a:cxn ang="0">
                  <a:pos x="15" y="37"/>
                </a:cxn>
                <a:cxn ang="0">
                  <a:pos x="9" y="31"/>
                </a:cxn>
                <a:cxn ang="0">
                  <a:pos x="5" y="28"/>
                </a:cxn>
                <a:cxn ang="0">
                  <a:pos x="3" y="24"/>
                </a:cxn>
                <a:cxn ang="0">
                  <a:pos x="5" y="20"/>
                </a:cxn>
                <a:cxn ang="0">
                  <a:pos x="1" y="19"/>
                </a:cxn>
                <a:cxn ang="0">
                  <a:pos x="0" y="16"/>
                </a:cxn>
                <a:cxn ang="0">
                  <a:pos x="0" y="15"/>
                </a:cxn>
                <a:cxn ang="0">
                  <a:pos x="4" y="10"/>
                </a:cxn>
                <a:cxn ang="0">
                  <a:pos x="8" y="9"/>
                </a:cxn>
                <a:cxn ang="0">
                  <a:pos x="11" y="6"/>
                </a:cxn>
                <a:cxn ang="0">
                  <a:pos x="16" y="2"/>
                </a:cxn>
                <a:cxn ang="0">
                  <a:pos x="20" y="1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27" y="12"/>
                </a:cxn>
                <a:cxn ang="0">
                  <a:pos x="22" y="11"/>
                </a:cxn>
                <a:cxn ang="0">
                  <a:pos x="19" y="15"/>
                </a:cxn>
                <a:cxn ang="0">
                  <a:pos x="16" y="16"/>
                </a:cxn>
                <a:cxn ang="0">
                  <a:pos x="18" y="19"/>
                </a:cxn>
                <a:cxn ang="0">
                  <a:pos x="23" y="23"/>
                </a:cxn>
                <a:cxn ang="0">
                  <a:pos x="30" y="29"/>
                </a:cxn>
                <a:cxn ang="0">
                  <a:pos x="31" y="31"/>
                </a:cxn>
                <a:cxn ang="0">
                  <a:pos x="31" y="37"/>
                </a:cxn>
                <a:cxn ang="0">
                  <a:pos x="33" y="36"/>
                </a:cxn>
                <a:cxn ang="0">
                  <a:pos x="36" y="32"/>
                </a:cxn>
                <a:cxn ang="0">
                  <a:pos x="40" y="37"/>
                </a:cxn>
                <a:cxn ang="0">
                  <a:pos x="42" y="40"/>
                </a:cxn>
                <a:cxn ang="0">
                  <a:pos x="37" y="41"/>
                </a:cxn>
                <a:cxn ang="0">
                  <a:pos x="34" y="40"/>
                </a:cxn>
                <a:cxn ang="0">
                  <a:pos x="33" y="43"/>
                </a:cxn>
                <a:cxn ang="0">
                  <a:pos x="36" y="47"/>
                </a:cxn>
                <a:cxn ang="0">
                  <a:pos x="39" y="49"/>
                </a:cxn>
                <a:cxn ang="0">
                  <a:pos x="41" y="54"/>
                </a:cxn>
                <a:cxn ang="0">
                  <a:pos x="41" y="59"/>
                </a:cxn>
                <a:cxn ang="0">
                  <a:pos x="43" y="62"/>
                </a:cxn>
                <a:cxn ang="0">
                  <a:pos x="43" y="64"/>
                </a:cxn>
                <a:cxn ang="0">
                  <a:pos x="36" y="65"/>
                </a:cxn>
              </a:cxnLst>
              <a:rect l="0" t="0" r="r" b="b"/>
              <a:pathLst>
                <a:path w="43" h="66">
                  <a:moveTo>
                    <a:pt x="36" y="65"/>
                  </a:move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25" y="64"/>
                    <a:pt x="25" y="63"/>
                  </a:cubicBezTo>
                  <a:cubicBezTo>
                    <a:pt x="24" y="62"/>
                    <a:pt x="23" y="59"/>
                    <a:pt x="23" y="60"/>
                  </a:cubicBezTo>
                  <a:cubicBezTo>
                    <a:pt x="22" y="60"/>
                    <a:pt x="19" y="61"/>
                    <a:pt x="19" y="60"/>
                  </a:cubicBezTo>
                  <a:cubicBezTo>
                    <a:pt x="18" y="60"/>
                    <a:pt x="15" y="58"/>
                    <a:pt x="15" y="57"/>
                  </a:cubicBezTo>
                  <a:cubicBezTo>
                    <a:pt x="15" y="56"/>
                    <a:pt x="15" y="54"/>
                    <a:pt x="16" y="53"/>
                  </a:cubicBezTo>
                  <a:cubicBezTo>
                    <a:pt x="17" y="52"/>
                    <a:pt x="19" y="50"/>
                    <a:pt x="19" y="50"/>
                  </a:cubicBezTo>
                  <a:cubicBezTo>
                    <a:pt x="19" y="49"/>
                    <a:pt x="18" y="46"/>
                    <a:pt x="18" y="45"/>
                  </a:cubicBezTo>
                  <a:cubicBezTo>
                    <a:pt x="18" y="45"/>
                    <a:pt x="18" y="44"/>
                    <a:pt x="20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2" y="43"/>
                    <a:pt x="21" y="42"/>
                  </a:cubicBezTo>
                  <a:cubicBezTo>
                    <a:pt x="20" y="41"/>
                    <a:pt x="16" y="38"/>
                    <a:pt x="15" y="37"/>
                  </a:cubicBezTo>
                  <a:cubicBezTo>
                    <a:pt x="15" y="37"/>
                    <a:pt x="10" y="32"/>
                    <a:pt x="9" y="31"/>
                  </a:cubicBezTo>
                  <a:cubicBezTo>
                    <a:pt x="8" y="30"/>
                    <a:pt x="5" y="28"/>
                    <a:pt x="5" y="28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7" y="8"/>
                    <a:pt x="8" y="9"/>
                  </a:cubicBezTo>
                  <a:cubicBezTo>
                    <a:pt x="9" y="9"/>
                    <a:pt x="10" y="7"/>
                    <a:pt x="11" y="6"/>
                  </a:cubicBezTo>
                  <a:cubicBezTo>
                    <a:pt x="11" y="6"/>
                    <a:pt x="15" y="3"/>
                    <a:pt x="16" y="2"/>
                  </a:cubicBezTo>
                  <a:cubicBezTo>
                    <a:pt x="17" y="2"/>
                    <a:pt x="19" y="0"/>
                    <a:pt x="20" y="1"/>
                  </a:cubicBezTo>
                  <a:cubicBezTo>
                    <a:pt x="21" y="2"/>
                    <a:pt x="27" y="4"/>
                    <a:pt x="27" y="4"/>
                  </a:cubicBezTo>
                  <a:cubicBezTo>
                    <a:pt x="27" y="4"/>
                    <a:pt x="29" y="4"/>
                    <a:pt x="29" y="5"/>
                  </a:cubicBezTo>
                  <a:cubicBezTo>
                    <a:pt x="29" y="6"/>
                    <a:pt x="27" y="12"/>
                    <a:pt x="27" y="12"/>
                  </a:cubicBezTo>
                  <a:cubicBezTo>
                    <a:pt x="27" y="12"/>
                    <a:pt x="22" y="11"/>
                    <a:pt x="22" y="11"/>
                  </a:cubicBezTo>
                  <a:cubicBezTo>
                    <a:pt x="21" y="12"/>
                    <a:pt x="18" y="13"/>
                    <a:pt x="19" y="15"/>
                  </a:cubicBezTo>
                  <a:cubicBezTo>
                    <a:pt x="19" y="17"/>
                    <a:pt x="16" y="16"/>
                    <a:pt x="16" y="16"/>
                  </a:cubicBezTo>
                  <a:cubicBezTo>
                    <a:pt x="17" y="17"/>
                    <a:pt x="17" y="19"/>
                    <a:pt x="18" y="19"/>
                  </a:cubicBezTo>
                  <a:cubicBezTo>
                    <a:pt x="19" y="20"/>
                    <a:pt x="23" y="22"/>
                    <a:pt x="23" y="23"/>
                  </a:cubicBezTo>
                  <a:cubicBezTo>
                    <a:pt x="24" y="25"/>
                    <a:pt x="30" y="29"/>
                    <a:pt x="30" y="29"/>
                  </a:cubicBezTo>
                  <a:cubicBezTo>
                    <a:pt x="30" y="29"/>
                    <a:pt x="31" y="30"/>
                    <a:pt x="31" y="31"/>
                  </a:cubicBezTo>
                  <a:cubicBezTo>
                    <a:pt x="30" y="32"/>
                    <a:pt x="30" y="37"/>
                    <a:pt x="31" y="37"/>
                  </a:cubicBezTo>
                  <a:cubicBezTo>
                    <a:pt x="31" y="37"/>
                    <a:pt x="33" y="36"/>
                    <a:pt x="33" y="36"/>
                  </a:cubicBezTo>
                  <a:cubicBezTo>
                    <a:pt x="33" y="36"/>
                    <a:pt x="35" y="32"/>
                    <a:pt x="36" y="32"/>
                  </a:cubicBezTo>
                  <a:cubicBezTo>
                    <a:pt x="37" y="33"/>
                    <a:pt x="40" y="35"/>
                    <a:pt x="40" y="37"/>
                  </a:cubicBezTo>
                  <a:cubicBezTo>
                    <a:pt x="41" y="38"/>
                    <a:pt x="42" y="40"/>
                    <a:pt x="42" y="40"/>
                  </a:cubicBezTo>
                  <a:cubicBezTo>
                    <a:pt x="41" y="41"/>
                    <a:pt x="38" y="41"/>
                    <a:pt x="37" y="41"/>
                  </a:cubicBezTo>
                  <a:cubicBezTo>
                    <a:pt x="36" y="41"/>
                    <a:pt x="34" y="39"/>
                    <a:pt x="34" y="40"/>
                  </a:cubicBezTo>
                  <a:cubicBezTo>
                    <a:pt x="33" y="40"/>
                    <a:pt x="32" y="42"/>
                    <a:pt x="33" y="43"/>
                  </a:cubicBezTo>
                  <a:cubicBezTo>
                    <a:pt x="34" y="44"/>
                    <a:pt x="35" y="47"/>
                    <a:pt x="36" y="47"/>
                  </a:cubicBezTo>
                  <a:cubicBezTo>
                    <a:pt x="36" y="48"/>
                    <a:pt x="37" y="47"/>
                    <a:pt x="39" y="49"/>
                  </a:cubicBezTo>
                  <a:cubicBezTo>
                    <a:pt x="41" y="51"/>
                    <a:pt x="42" y="52"/>
                    <a:pt x="41" y="54"/>
                  </a:cubicBezTo>
                  <a:cubicBezTo>
                    <a:pt x="41" y="56"/>
                    <a:pt x="41" y="58"/>
                    <a:pt x="41" y="59"/>
                  </a:cubicBezTo>
                  <a:cubicBezTo>
                    <a:pt x="42" y="60"/>
                    <a:pt x="42" y="61"/>
                    <a:pt x="43" y="62"/>
                  </a:cubicBezTo>
                  <a:cubicBezTo>
                    <a:pt x="43" y="63"/>
                    <a:pt x="43" y="64"/>
                    <a:pt x="43" y="64"/>
                  </a:cubicBezTo>
                  <a:lnTo>
                    <a:pt x="36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6" name="Freeform 64"/>
            <p:cNvSpPr>
              <a:spLocks/>
            </p:cNvSpPr>
            <p:nvPr/>
          </p:nvSpPr>
          <p:spPr bwMode="auto">
            <a:xfrm>
              <a:off x="4843343" y="1468096"/>
              <a:ext cx="1048" cy="10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7" name="Freeform 65"/>
            <p:cNvSpPr>
              <a:spLocks/>
            </p:cNvSpPr>
            <p:nvPr/>
          </p:nvSpPr>
          <p:spPr bwMode="auto">
            <a:xfrm>
              <a:off x="6283865" y="1589625"/>
              <a:ext cx="1048" cy="20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8" name="Freeform 66"/>
            <p:cNvSpPr>
              <a:spLocks/>
            </p:cNvSpPr>
            <p:nvPr/>
          </p:nvSpPr>
          <p:spPr bwMode="auto">
            <a:xfrm>
              <a:off x="5215259" y="1388474"/>
              <a:ext cx="1048" cy="209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29" name="Freeform 67"/>
            <p:cNvSpPr>
              <a:spLocks/>
            </p:cNvSpPr>
            <p:nvPr/>
          </p:nvSpPr>
          <p:spPr bwMode="auto">
            <a:xfrm>
              <a:off x="4952298" y="2709578"/>
              <a:ext cx="108956" cy="221057"/>
            </a:xfrm>
            <a:custGeom>
              <a:avLst/>
              <a:gdLst/>
              <a:ahLst/>
              <a:cxnLst>
                <a:cxn ang="0">
                  <a:pos x="38" y="3"/>
                </a:cxn>
                <a:cxn ang="0">
                  <a:pos x="33" y="9"/>
                </a:cxn>
                <a:cxn ang="0">
                  <a:pos x="27" y="17"/>
                </a:cxn>
                <a:cxn ang="0">
                  <a:pos x="22" y="22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7" y="33"/>
                </a:cxn>
                <a:cxn ang="0">
                  <a:pos x="7" y="40"/>
                </a:cxn>
                <a:cxn ang="0">
                  <a:pos x="9" y="46"/>
                </a:cxn>
                <a:cxn ang="0">
                  <a:pos x="9" y="52"/>
                </a:cxn>
                <a:cxn ang="0">
                  <a:pos x="6" y="59"/>
                </a:cxn>
                <a:cxn ang="0">
                  <a:pos x="2" y="64"/>
                </a:cxn>
                <a:cxn ang="0">
                  <a:pos x="2" y="70"/>
                </a:cxn>
                <a:cxn ang="0">
                  <a:pos x="1" y="76"/>
                </a:cxn>
                <a:cxn ang="0">
                  <a:pos x="4" y="83"/>
                </a:cxn>
                <a:cxn ang="0">
                  <a:pos x="7" y="85"/>
                </a:cxn>
                <a:cxn ang="0">
                  <a:pos x="11" y="88"/>
                </a:cxn>
                <a:cxn ang="0">
                  <a:pos x="16" y="87"/>
                </a:cxn>
                <a:cxn ang="0">
                  <a:pos x="21" y="84"/>
                </a:cxn>
                <a:cxn ang="0">
                  <a:pos x="24" y="80"/>
                </a:cxn>
                <a:cxn ang="0">
                  <a:pos x="25" y="77"/>
                </a:cxn>
                <a:cxn ang="0">
                  <a:pos x="28" y="67"/>
                </a:cxn>
                <a:cxn ang="0">
                  <a:pos x="31" y="57"/>
                </a:cxn>
                <a:cxn ang="0">
                  <a:pos x="34" y="47"/>
                </a:cxn>
                <a:cxn ang="0">
                  <a:pos x="35" y="40"/>
                </a:cxn>
                <a:cxn ang="0">
                  <a:pos x="39" y="31"/>
                </a:cxn>
                <a:cxn ang="0">
                  <a:pos x="39" y="25"/>
                </a:cxn>
                <a:cxn ang="0">
                  <a:pos x="43" y="23"/>
                </a:cxn>
                <a:cxn ang="0">
                  <a:pos x="43" y="22"/>
                </a:cxn>
                <a:cxn ang="0">
                  <a:pos x="44" y="11"/>
                </a:cxn>
                <a:cxn ang="0">
                  <a:pos x="40" y="1"/>
                </a:cxn>
                <a:cxn ang="0">
                  <a:pos x="38" y="3"/>
                </a:cxn>
              </a:cxnLst>
              <a:rect l="0" t="0" r="r" b="b"/>
              <a:pathLst>
                <a:path w="44" h="89">
                  <a:moveTo>
                    <a:pt x="38" y="3"/>
                  </a:moveTo>
                  <a:cubicBezTo>
                    <a:pt x="38" y="3"/>
                    <a:pt x="33" y="8"/>
                    <a:pt x="33" y="9"/>
                  </a:cubicBezTo>
                  <a:cubicBezTo>
                    <a:pt x="32" y="10"/>
                    <a:pt x="28" y="15"/>
                    <a:pt x="27" y="17"/>
                  </a:cubicBezTo>
                  <a:cubicBezTo>
                    <a:pt x="27" y="18"/>
                    <a:pt x="22" y="22"/>
                    <a:pt x="22" y="22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9" y="26"/>
                    <a:pt x="10" y="27"/>
                  </a:cubicBezTo>
                  <a:cubicBezTo>
                    <a:pt x="10" y="27"/>
                    <a:pt x="10" y="30"/>
                    <a:pt x="7" y="33"/>
                  </a:cubicBezTo>
                  <a:cubicBezTo>
                    <a:pt x="5" y="36"/>
                    <a:pt x="7" y="40"/>
                    <a:pt x="7" y="40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7" y="59"/>
                    <a:pt x="6" y="59"/>
                  </a:cubicBezTo>
                  <a:cubicBezTo>
                    <a:pt x="5" y="59"/>
                    <a:pt x="3" y="61"/>
                    <a:pt x="2" y="64"/>
                  </a:cubicBezTo>
                  <a:cubicBezTo>
                    <a:pt x="1" y="68"/>
                    <a:pt x="2" y="70"/>
                    <a:pt x="2" y="70"/>
                  </a:cubicBezTo>
                  <a:cubicBezTo>
                    <a:pt x="2" y="70"/>
                    <a:pt x="2" y="75"/>
                    <a:pt x="1" y="76"/>
                  </a:cubicBezTo>
                  <a:cubicBezTo>
                    <a:pt x="0" y="76"/>
                    <a:pt x="3" y="81"/>
                    <a:pt x="4" y="83"/>
                  </a:cubicBezTo>
                  <a:cubicBezTo>
                    <a:pt x="5" y="84"/>
                    <a:pt x="7" y="85"/>
                    <a:pt x="7" y="85"/>
                  </a:cubicBezTo>
                  <a:cubicBezTo>
                    <a:pt x="7" y="85"/>
                    <a:pt x="10" y="87"/>
                    <a:pt x="11" y="88"/>
                  </a:cubicBezTo>
                  <a:cubicBezTo>
                    <a:pt x="12" y="89"/>
                    <a:pt x="16" y="87"/>
                    <a:pt x="16" y="87"/>
                  </a:cubicBezTo>
                  <a:cubicBezTo>
                    <a:pt x="16" y="87"/>
                    <a:pt x="20" y="85"/>
                    <a:pt x="21" y="84"/>
                  </a:cubicBezTo>
                  <a:cubicBezTo>
                    <a:pt x="22" y="84"/>
                    <a:pt x="22" y="84"/>
                    <a:pt x="24" y="80"/>
                  </a:cubicBezTo>
                  <a:cubicBezTo>
                    <a:pt x="26" y="77"/>
                    <a:pt x="25" y="78"/>
                    <a:pt x="25" y="77"/>
                  </a:cubicBezTo>
                  <a:cubicBezTo>
                    <a:pt x="26" y="76"/>
                    <a:pt x="27" y="72"/>
                    <a:pt x="28" y="67"/>
                  </a:cubicBezTo>
                  <a:cubicBezTo>
                    <a:pt x="29" y="61"/>
                    <a:pt x="30" y="62"/>
                    <a:pt x="31" y="57"/>
                  </a:cubicBezTo>
                  <a:cubicBezTo>
                    <a:pt x="32" y="52"/>
                    <a:pt x="34" y="51"/>
                    <a:pt x="34" y="47"/>
                  </a:cubicBezTo>
                  <a:cubicBezTo>
                    <a:pt x="34" y="43"/>
                    <a:pt x="35" y="41"/>
                    <a:pt x="35" y="40"/>
                  </a:cubicBezTo>
                  <a:cubicBezTo>
                    <a:pt x="35" y="39"/>
                    <a:pt x="39" y="34"/>
                    <a:pt x="39" y="31"/>
                  </a:cubicBezTo>
                  <a:cubicBezTo>
                    <a:pt x="39" y="28"/>
                    <a:pt x="39" y="26"/>
                    <a:pt x="39" y="25"/>
                  </a:cubicBezTo>
                  <a:cubicBezTo>
                    <a:pt x="38" y="24"/>
                    <a:pt x="42" y="25"/>
                    <a:pt x="43" y="23"/>
                  </a:cubicBezTo>
                  <a:cubicBezTo>
                    <a:pt x="44" y="21"/>
                    <a:pt x="43" y="23"/>
                    <a:pt x="43" y="22"/>
                  </a:cubicBezTo>
                  <a:cubicBezTo>
                    <a:pt x="44" y="21"/>
                    <a:pt x="44" y="15"/>
                    <a:pt x="44" y="11"/>
                  </a:cubicBezTo>
                  <a:cubicBezTo>
                    <a:pt x="44" y="8"/>
                    <a:pt x="41" y="2"/>
                    <a:pt x="40" y="1"/>
                  </a:cubicBezTo>
                  <a:cubicBezTo>
                    <a:pt x="40" y="0"/>
                    <a:pt x="38" y="3"/>
                    <a:pt x="38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0" name="Freeform 68"/>
            <p:cNvSpPr>
              <a:spLocks/>
            </p:cNvSpPr>
            <p:nvPr/>
          </p:nvSpPr>
          <p:spPr bwMode="auto">
            <a:xfrm>
              <a:off x="5681465" y="2434042"/>
              <a:ext cx="168672" cy="181246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62" y="63"/>
                </a:cxn>
                <a:cxn ang="0">
                  <a:pos x="65" y="54"/>
                </a:cxn>
                <a:cxn ang="0">
                  <a:pos x="64" y="51"/>
                </a:cxn>
                <a:cxn ang="0">
                  <a:pos x="60" y="52"/>
                </a:cxn>
                <a:cxn ang="0">
                  <a:pos x="57" y="45"/>
                </a:cxn>
                <a:cxn ang="0">
                  <a:pos x="49" y="39"/>
                </a:cxn>
                <a:cxn ang="0">
                  <a:pos x="52" y="35"/>
                </a:cxn>
                <a:cxn ang="0">
                  <a:pos x="40" y="25"/>
                </a:cxn>
                <a:cxn ang="0">
                  <a:pos x="31" y="20"/>
                </a:cxn>
                <a:cxn ang="0">
                  <a:pos x="25" y="11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7" y="7"/>
                </a:cxn>
                <a:cxn ang="0">
                  <a:pos x="12" y="14"/>
                </a:cxn>
                <a:cxn ang="0">
                  <a:pos x="15" y="19"/>
                </a:cxn>
                <a:cxn ang="0">
                  <a:pos x="22" y="22"/>
                </a:cxn>
                <a:cxn ang="0">
                  <a:pos x="24" y="28"/>
                </a:cxn>
                <a:cxn ang="0">
                  <a:pos x="27" y="33"/>
                </a:cxn>
                <a:cxn ang="0">
                  <a:pos x="34" y="48"/>
                </a:cxn>
                <a:cxn ang="0">
                  <a:pos x="38" y="60"/>
                </a:cxn>
                <a:cxn ang="0">
                  <a:pos x="49" y="70"/>
                </a:cxn>
                <a:cxn ang="0">
                  <a:pos x="58" y="73"/>
                </a:cxn>
                <a:cxn ang="0">
                  <a:pos x="62" y="67"/>
                </a:cxn>
              </a:cxnLst>
              <a:rect l="0" t="0" r="r" b="b"/>
              <a:pathLst>
                <a:path w="68" h="73">
                  <a:moveTo>
                    <a:pt x="62" y="67"/>
                  </a:moveTo>
                  <a:cubicBezTo>
                    <a:pt x="63" y="65"/>
                    <a:pt x="62" y="64"/>
                    <a:pt x="62" y="63"/>
                  </a:cubicBezTo>
                  <a:cubicBezTo>
                    <a:pt x="61" y="62"/>
                    <a:pt x="63" y="56"/>
                    <a:pt x="65" y="54"/>
                  </a:cubicBezTo>
                  <a:cubicBezTo>
                    <a:pt x="68" y="52"/>
                    <a:pt x="64" y="51"/>
                    <a:pt x="64" y="51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1" y="41"/>
                    <a:pt x="49" y="39"/>
                  </a:cubicBezTo>
                  <a:cubicBezTo>
                    <a:pt x="47" y="38"/>
                    <a:pt x="52" y="35"/>
                    <a:pt x="52" y="35"/>
                  </a:cubicBezTo>
                  <a:cubicBezTo>
                    <a:pt x="52" y="35"/>
                    <a:pt x="41" y="25"/>
                    <a:pt x="40" y="25"/>
                  </a:cubicBezTo>
                  <a:cubicBezTo>
                    <a:pt x="38" y="25"/>
                    <a:pt x="32" y="20"/>
                    <a:pt x="31" y="20"/>
                  </a:cubicBezTo>
                  <a:cubicBezTo>
                    <a:pt x="30" y="20"/>
                    <a:pt x="25" y="11"/>
                    <a:pt x="25" y="1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6"/>
                    <a:pt x="4" y="6"/>
                  </a:cubicBezTo>
                  <a:cubicBezTo>
                    <a:pt x="4" y="6"/>
                    <a:pt x="6" y="7"/>
                    <a:pt x="7" y="7"/>
                  </a:cubicBezTo>
                  <a:cubicBezTo>
                    <a:pt x="8" y="8"/>
                    <a:pt x="12" y="11"/>
                    <a:pt x="12" y="14"/>
                  </a:cubicBezTo>
                  <a:cubicBezTo>
                    <a:pt x="13" y="16"/>
                    <a:pt x="13" y="17"/>
                    <a:pt x="15" y="19"/>
                  </a:cubicBezTo>
                  <a:cubicBezTo>
                    <a:pt x="18" y="21"/>
                    <a:pt x="22" y="22"/>
                    <a:pt x="22" y="22"/>
                  </a:cubicBezTo>
                  <a:cubicBezTo>
                    <a:pt x="22" y="22"/>
                    <a:pt x="23" y="27"/>
                    <a:pt x="24" y="28"/>
                  </a:cubicBezTo>
                  <a:cubicBezTo>
                    <a:pt x="26" y="28"/>
                    <a:pt x="27" y="31"/>
                    <a:pt x="27" y="33"/>
                  </a:cubicBezTo>
                  <a:cubicBezTo>
                    <a:pt x="28" y="35"/>
                    <a:pt x="34" y="44"/>
                    <a:pt x="34" y="48"/>
                  </a:cubicBezTo>
                  <a:cubicBezTo>
                    <a:pt x="33" y="51"/>
                    <a:pt x="38" y="60"/>
                    <a:pt x="38" y="60"/>
                  </a:cubicBezTo>
                  <a:cubicBezTo>
                    <a:pt x="38" y="60"/>
                    <a:pt x="49" y="68"/>
                    <a:pt x="49" y="70"/>
                  </a:cubicBezTo>
                  <a:cubicBezTo>
                    <a:pt x="50" y="71"/>
                    <a:pt x="58" y="73"/>
                    <a:pt x="58" y="73"/>
                  </a:cubicBezTo>
                  <a:cubicBezTo>
                    <a:pt x="58" y="73"/>
                    <a:pt x="61" y="70"/>
                    <a:pt x="62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1" name="Freeform 69"/>
            <p:cNvSpPr>
              <a:spLocks/>
            </p:cNvSpPr>
            <p:nvPr/>
          </p:nvSpPr>
          <p:spPr bwMode="auto">
            <a:xfrm>
              <a:off x="5877376" y="2404708"/>
              <a:ext cx="141433" cy="183341"/>
            </a:xfrm>
            <a:custGeom>
              <a:avLst/>
              <a:gdLst/>
              <a:ahLst/>
              <a:cxnLst>
                <a:cxn ang="0">
                  <a:pos x="57" y="14"/>
                </a:cxn>
                <a:cxn ang="0">
                  <a:pos x="53" y="9"/>
                </a:cxn>
                <a:cxn ang="0">
                  <a:pos x="45" y="1"/>
                </a:cxn>
                <a:cxn ang="0">
                  <a:pos x="43" y="5"/>
                </a:cxn>
                <a:cxn ang="0">
                  <a:pos x="38" y="13"/>
                </a:cxn>
                <a:cxn ang="0">
                  <a:pos x="28" y="20"/>
                </a:cxn>
                <a:cxn ang="0">
                  <a:pos x="21" y="27"/>
                </a:cxn>
                <a:cxn ang="0">
                  <a:pos x="14" y="31"/>
                </a:cxn>
                <a:cxn ang="0">
                  <a:pos x="11" y="38"/>
                </a:cxn>
                <a:cxn ang="0">
                  <a:pos x="2" y="36"/>
                </a:cxn>
                <a:cxn ang="0">
                  <a:pos x="3" y="39"/>
                </a:cxn>
                <a:cxn ang="0">
                  <a:pos x="1" y="44"/>
                </a:cxn>
                <a:cxn ang="0">
                  <a:pos x="2" y="51"/>
                </a:cxn>
                <a:cxn ang="0">
                  <a:pos x="5" y="55"/>
                </a:cxn>
                <a:cxn ang="0">
                  <a:pos x="6" y="64"/>
                </a:cxn>
                <a:cxn ang="0">
                  <a:pos x="9" y="69"/>
                </a:cxn>
                <a:cxn ang="0">
                  <a:pos x="14" y="69"/>
                </a:cxn>
                <a:cxn ang="0">
                  <a:pos x="20" y="69"/>
                </a:cxn>
                <a:cxn ang="0">
                  <a:pos x="27" y="72"/>
                </a:cxn>
                <a:cxn ang="0">
                  <a:pos x="34" y="73"/>
                </a:cxn>
                <a:cxn ang="0">
                  <a:pos x="41" y="71"/>
                </a:cxn>
                <a:cxn ang="0">
                  <a:pos x="41" y="63"/>
                </a:cxn>
                <a:cxn ang="0">
                  <a:pos x="44" y="58"/>
                </a:cxn>
                <a:cxn ang="0">
                  <a:pos x="48" y="53"/>
                </a:cxn>
                <a:cxn ang="0">
                  <a:pos x="49" y="45"/>
                </a:cxn>
                <a:cxn ang="0">
                  <a:pos x="55" y="42"/>
                </a:cxn>
                <a:cxn ang="0">
                  <a:pos x="55" y="40"/>
                </a:cxn>
                <a:cxn ang="0">
                  <a:pos x="50" y="33"/>
                </a:cxn>
                <a:cxn ang="0">
                  <a:pos x="53" y="22"/>
                </a:cxn>
                <a:cxn ang="0">
                  <a:pos x="57" y="14"/>
                </a:cxn>
              </a:cxnLst>
              <a:rect l="0" t="0" r="r" b="b"/>
              <a:pathLst>
                <a:path w="57" h="74">
                  <a:moveTo>
                    <a:pt x="57" y="14"/>
                  </a:moveTo>
                  <a:cubicBezTo>
                    <a:pt x="57" y="13"/>
                    <a:pt x="54" y="10"/>
                    <a:pt x="53" y="9"/>
                  </a:cubicBezTo>
                  <a:cubicBezTo>
                    <a:pt x="52" y="7"/>
                    <a:pt x="46" y="2"/>
                    <a:pt x="45" y="1"/>
                  </a:cubicBezTo>
                  <a:cubicBezTo>
                    <a:pt x="44" y="0"/>
                    <a:pt x="45" y="1"/>
                    <a:pt x="43" y="5"/>
                  </a:cubicBezTo>
                  <a:cubicBezTo>
                    <a:pt x="41" y="8"/>
                    <a:pt x="39" y="12"/>
                    <a:pt x="38" y="13"/>
                  </a:cubicBezTo>
                  <a:cubicBezTo>
                    <a:pt x="37" y="13"/>
                    <a:pt x="30" y="18"/>
                    <a:pt x="28" y="20"/>
                  </a:cubicBezTo>
                  <a:cubicBezTo>
                    <a:pt x="26" y="22"/>
                    <a:pt x="22" y="28"/>
                    <a:pt x="21" y="27"/>
                  </a:cubicBezTo>
                  <a:cubicBezTo>
                    <a:pt x="20" y="26"/>
                    <a:pt x="14" y="31"/>
                    <a:pt x="14" y="3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0" y="43"/>
                    <a:pt x="1" y="44"/>
                  </a:cubicBezTo>
                  <a:cubicBezTo>
                    <a:pt x="1" y="45"/>
                    <a:pt x="1" y="49"/>
                    <a:pt x="2" y="51"/>
                  </a:cubicBezTo>
                  <a:cubicBezTo>
                    <a:pt x="3" y="53"/>
                    <a:pt x="4" y="54"/>
                    <a:pt x="5" y="55"/>
                  </a:cubicBezTo>
                  <a:cubicBezTo>
                    <a:pt x="7" y="56"/>
                    <a:pt x="7" y="61"/>
                    <a:pt x="6" y="64"/>
                  </a:cubicBezTo>
                  <a:cubicBezTo>
                    <a:pt x="5" y="67"/>
                    <a:pt x="8" y="68"/>
                    <a:pt x="9" y="69"/>
                  </a:cubicBezTo>
                  <a:cubicBezTo>
                    <a:pt x="10" y="70"/>
                    <a:pt x="13" y="70"/>
                    <a:pt x="14" y="69"/>
                  </a:cubicBezTo>
                  <a:cubicBezTo>
                    <a:pt x="15" y="69"/>
                    <a:pt x="18" y="68"/>
                    <a:pt x="20" y="69"/>
                  </a:cubicBezTo>
                  <a:cubicBezTo>
                    <a:pt x="21" y="70"/>
                    <a:pt x="25" y="70"/>
                    <a:pt x="27" y="72"/>
                  </a:cubicBezTo>
                  <a:cubicBezTo>
                    <a:pt x="28" y="73"/>
                    <a:pt x="33" y="72"/>
                    <a:pt x="34" y="73"/>
                  </a:cubicBezTo>
                  <a:cubicBezTo>
                    <a:pt x="35" y="74"/>
                    <a:pt x="40" y="72"/>
                    <a:pt x="41" y="71"/>
                  </a:cubicBezTo>
                  <a:cubicBezTo>
                    <a:pt x="43" y="70"/>
                    <a:pt x="41" y="67"/>
                    <a:pt x="41" y="63"/>
                  </a:cubicBezTo>
                  <a:cubicBezTo>
                    <a:pt x="41" y="59"/>
                    <a:pt x="42" y="59"/>
                    <a:pt x="44" y="58"/>
                  </a:cubicBezTo>
                  <a:cubicBezTo>
                    <a:pt x="46" y="56"/>
                    <a:pt x="48" y="55"/>
                    <a:pt x="48" y="53"/>
                  </a:cubicBezTo>
                  <a:cubicBezTo>
                    <a:pt x="49" y="50"/>
                    <a:pt x="49" y="47"/>
                    <a:pt x="49" y="45"/>
                  </a:cubicBezTo>
                  <a:cubicBezTo>
                    <a:pt x="49" y="43"/>
                    <a:pt x="54" y="43"/>
                    <a:pt x="55" y="42"/>
                  </a:cubicBezTo>
                  <a:cubicBezTo>
                    <a:pt x="56" y="42"/>
                    <a:pt x="55" y="40"/>
                    <a:pt x="55" y="40"/>
                  </a:cubicBezTo>
                  <a:cubicBezTo>
                    <a:pt x="55" y="39"/>
                    <a:pt x="51" y="34"/>
                    <a:pt x="50" y="33"/>
                  </a:cubicBezTo>
                  <a:cubicBezTo>
                    <a:pt x="49" y="31"/>
                    <a:pt x="51" y="23"/>
                    <a:pt x="53" y="22"/>
                  </a:cubicBezTo>
                  <a:cubicBezTo>
                    <a:pt x="54" y="20"/>
                    <a:pt x="57" y="15"/>
                    <a:pt x="57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2" name="Freeform 70"/>
            <p:cNvSpPr>
              <a:spLocks/>
            </p:cNvSpPr>
            <p:nvPr/>
          </p:nvSpPr>
          <p:spPr bwMode="auto">
            <a:xfrm>
              <a:off x="5824993" y="2613193"/>
              <a:ext cx="300676" cy="76479"/>
            </a:xfrm>
            <a:custGeom>
              <a:avLst/>
              <a:gdLst/>
              <a:ahLst/>
              <a:cxnLst>
                <a:cxn ang="0">
                  <a:pos x="34" y="16"/>
                </a:cxn>
                <a:cxn ang="0">
                  <a:pos x="42" y="17"/>
                </a:cxn>
                <a:cxn ang="0">
                  <a:pos x="51" y="20"/>
                </a:cxn>
                <a:cxn ang="0">
                  <a:pos x="58" y="20"/>
                </a:cxn>
                <a:cxn ang="0">
                  <a:pos x="67" y="19"/>
                </a:cxn>
                <a:cxn ang="0">
                  <a:pos x="77" y="20"/>
                </a:cxn>
                <a:cxn ang="0">
                  <a:pos x="84" y="19"/>
                </a:cxn>
                <a:cxn ang="0">
                  <a:pos x="89" y="20"/>
                </a:cxn>
                <a:cxn ang="0">
                  <a:pos x="95" y="21"/>
                </a:cxn>
                <a:cxn ang="0">
                  <a:pos x="101" y="19"/>
                </a:cxn>
                <a:cxn ang="0">
                  <a:pos x="112" y="17"/>
                </a:cxn>
                <a:cxn ang="0">
                  <a:pos x="110" y="18"/>
                </a:cxn>
                <a:cxn ang="0">
                  <a:pos x="102" y="24"/>
                </a:cxn>
                <a:cxn ang="0">
                  <a:pos x="100" y="26"/>
                </a:cxn>
                <a:cxn ang="0">
                  <a:pos x="100" y="30"/>
                </a:cxn>
                <a:cxn ang="0">
                  <a:pos x="110" y="21"/>
                </a:cxn>
                <a:cxn ang="0">
                  <a:pos x="114" y="18"/>
                </a:cxn>
                <a:cxn ang="0">
                  <a:pos x="119" y="16"/>
                </a:cxn>
                <a:cxn ang="0">
                  <a:pos x="121" y="15"/>
                </a:cxn>
                <a:cxn ang="0">
                  <a:pos x="118" y="14"/>
                </a:cxn>
                <a:cxn ang="0">
                  <a:pos x="114" y="14"/>
                </a:cxn>
                <a:cxn ang="0">
                  <a:pos x="105" y="15"/>
                </a:cxn>
                <a:cxn ang="0">
                  <a:pos x="99" y="15"/>
                </a:cxn>
                <a:cxn ang="0">
                  <a:pos x="94" y="14"/>
                </a:cxn>
                <a:cxn ang="0">
                  <a:pos x="86" y="17"/>
                </a:cxn>
                <a:cxn ang="0">
                  <a:pos x="79" y="16"/>
                </a:cxn>
                <a:cxn ang="0">
                  <a:pos x="75" y="15"/>
                </a:cxn>
                <a:cxn ang="0">
                  <a:pos x="70" y="14"/>
                </a:cxn>
                <a:cxn ang="0">
                  <a:pos x="65" y="13"/>
                </a:cxn>
                <a:cxn ang="0">
                  <a:pos x="61" y="14"/>
                </a:cxn>
                <a:cxn ang="0">
                  <a:pos x="55" y="14"/>
                </a:cxn>
                <a:cxn ang="0">
                  <a:pos x="44" y="11"/>
                </a:cxn>
                <a:cxn ang="0">
                  <a:pos x="46" y="8"/>
                </a:cxn>
                <a:cxn ang="0">
                  <a:pos x="48" y="6"/>
                </a:cxn>
                <a:cxn ang="0">
                  <a:pos x="41" y="5"/>
                </a:cxn>
                <a:cxn ang="0">
                  <a:pos x="36" y="5"/>
                </a:cxn>
                <a:cxn ang="0">
                  <a:pos x="29" y="2"/>
                </a:cxn>
                <a:cxn ang="0">
                  <a:pos x="27" y="7"/>
                </a:cxn>
                <a:cxn ang="0">
                  <a:pos x="17" y="6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10" y="8"/>
                </a:cxn>
                <a:cxn ang="0">
                  <a:pos x="16" y="13"/>
                </a:cxn>
                <a:cxn ang="0">
                  <a:pos x="24" y="15"/>
                </a:cxn>
                <a:cxn ang="0">
                  <a:pos x="34" y="16"/>
                </a:cxn>
              </a:cxnLst>
              <a:rect l="0" t="0" r="r" b="b"/>
              <a:pathLst>
                <a:path w="121" h="31">
                  <a:moveTo>
                    <a:pt x="34" y="16"/>
                  </a:moveTo>
                  <a:cubicBezTo>
                    <a:pt x="35" y="16"/>
                    <a:pt x="37" y="16"/>
                    <a:pt x="42" y="17"/>
                  </a:cubicBezTo>
                  <a:cubicBezTo>
                    <a:pt x="46" y="19"/>
                    <a:pt x="51" y="19"/>
                    <a:pt x="51" y="20"/>
                  </a:cubicBezTo>
                  <a:cubicBezTo>
                    <a:pt x="52" y="21"/>
                    <a:pt x="56" y="20"/>
                    <a:pt x="58" y="20"/>
                  </a:cubicBezTo>
                  <a:cubicBezTo>
                    <a:pt x="60" y="20"/>
                    <a:pt x="65" y="15"/>
                    <a:pt x="67" y="19"/>
                  </a:cubicBezTo>
                  <a:cubicBezTo>
                    <a:pt x="70" y="22"/>
                    <a:pt x="76" y="20"/>
                    <a:pt x="77" y="20"/>
                  </a:cubicBezTo>
                  <a:cubicBezTo>
                    <a:pt x="78" y="21"/>
                    <a:pt x="81" y="19"/>
                    <a:pt x="84" y="19"/>
                  </a:cubicBezTo>
                  <a:cubicBezTo>
                    <a:pt x="88" y="19"/>
                    <a:pt x="88" y="20"/>
                    <a:pt x="89" y="20"/>
                  </a:cubicBezTo>
                  <a:cubicBezTo>
                    <a:pt x="90" y="20"/>
                    <a:pt x="93" y="21"/>
                    <a:pt x="95" y="21"/>
                  </a:cubicBezTo>
                  <a:cubicBezTo>
                    <a:pt x="96" y="21"/>
                    <a:pt x="98" y="19"/>
                    <a:pt x="101" y="19"/>
                  </a:cubicBezTo>
                  <a:cubicBezTo>
                    <a:pt x="104" y="19"/>
                    <a:pt x="112" y="17"/>
                    <a:pt x="112" y="17"/>
                  </a:cubicBezTo>
                  <a:cubicBezTo>
                    <a:pt x="112" y="17"/>
                    <a:pt x="112" y="17"/>
                    <a:pt x="110" y="18"/>
                  </a:cubicBezTo>
                  <a:cubicBezTo>
                    <a:pt x="108" y="20"/>
                    <a:pt x="102" y="24"/>
                    <a:pt x="102" y="24"/>
                  </a:cubicBezTo>
                  <a:cubicBezTo>
                    <a:pt x="102" y="24"/>
                    <a:pt x="101" y="24"/>
                    <a:pt x="100" y="26"/>
                  </a:cubicBezTo>
                  <a:cubicBezTo>
                    <a:pt x="100" y="28"/>
                    <a:pt x="98" y="31"/>
                    <a:pt x="100" y="30"/>
                  </a:cubicBezTo>
                  <a:cubicBezTo>
                    <a:pt x="102" y="28"/>
                    <a:pt x="109" y="22"/>
                    <a:pt x="110" y="21"/>
                  </a:cubicBezTo>
                  <a:cubicBezTo>
                    <a:pt x="112" y="20"/>
                    <a:pt x="112" y="19"/>
                    <a:pt x="114" y="18"/>
                  </a:cubicBezTo>
                  <a:cubicBezTo>
                    <a:pt x="116" y="17"/>
                    <a:pt x="119" y="16"/>
                    <a:pt x="119" y="16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19" y="14"/>
                    <a:pt x="118" y="14"/>
                  </a:cubicBezTo>
                  <a:cubicBezTo>
                    <a:pt x="117" y="14"/>
                    <a:pt x="116" y="13"/>
                    <a:pt x="114" y="14"/>
                  </a:cubicBezTo>
                  <a:cubicBezTo>
                    <a:pt x="111" y="14"/>
                    <a:pt x="105" y="15"/>
                    <a:pt x="105" y="15"/>
                  </a:cubicBezTo>
                  <a:cubicBezTo>
                    <a:pt x="105" y="15"/>
                    <a:pt x="102" y="16"/>
                    <a:pt x="99" y="15"/>
                  </a:cubicBezTo>
                  <a:cubicBezTo>
                    <a:pt x="97" y="14"/>
                    <a:pt x="94" y="13"/>
                    <a:pt x="94" y="14"/>
                  </a:cubicBezTo>
                  <a:cubicBezTo>
                    <a:pt x="93" y="15"/>
                    <a:pt x="87" y="17"/>
                    <a:pt x="86" y="17"/>
                  </a:cubicBezTo>
                  <a:cubicBezTo>
                    <a:pt x="85" y="17"/>
                    <a:pt x="82" y="16"/>
                    <a:pt x="79" y="16"/>
                  </a:cubicBezTo>
                  <a:cubicBezTo>
                    <a:pt x="77" y="15"/>
                    <a:pt x="76" y="15"/>
                    <a:pt x="75" y="15"/>
                  </a:cubicBezTo>
                  <a:cubicBezTo>
                    <a:pt x="73" y="15"/>
                    <a:pt x="73" y="14"/>
                    <a:pt x="70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4" y="13"/>
                    <a:pt x="62" y="14"/>
                    <a:pt x="61" y="14"/>
                  </a:cubicBezTo>
                  <a:cubicBezTo>
                    <a:pt x="59" y="15"/>
                    <a:pt x="56" y="15"/>
                    <a:pt x="55" y="14"/>
                  </a:cubicBezTo>
                  <a:cubicBezTo>
                    <a:pt x="54" y="13"/>
                    <a:pt x="44" y="11"/>
                    <a:pt x="44" y="11"/>
                  </a:cubicBezTo>
                  <a:cubicBezTo>
                    <a:pt x="44" y="11"/>
                    <a:pt x="43" y="9"/>
                    <a:pt x="46" y="8"/>
                  </a:cubicBezTo>
                  <a:cubicBezTo>
                    <a:pt x="49" y="7"/>
                    <a:pt x="48" y="7"/>
                    <a:pt x="48" y="6"/>
                  </a:cubicBezTo>
                  <a:cubicBezTo>
                    <a:pt x="47" y="5"/>
                    <a:pt x="43" y="5"/>
                    <a:pt x="41" y="5"/>
                  </a:cubicBezTo>
                  <a:cubicBezTo>
                    <a:pt x="40" y="6"/>
                    <a:pt x="37" y="6"/>
                    <a:pt x="36" y="5"/>
                  </a:cubicBezTo>
                  <a:cubicBezTo>
                    <a:pt x="34" y="4"/>
                    <a:pt x="30" y="0"/>
                    <a:pt x="29" y="2"/>
                  </a:cubicBezTo>
                  <a:cubicBezTo>
                    <a:pt x="28" y="4"/>
                    <a:pt x="29" y="7"/>
                    <a:pt x="27" y="7"/>
                  </a:cubicBezTo>
                  <a:cubicBezTo>
                    <a:pt x="26" y="6"/>
                    <a:pt x="17" y="7"/>
                    <a:pt x="17" y="6"/>
                  </a:cubicBezTo>
                  <a:cubicBezTo>
                    <a:pt x="17" y="5"/>
                    <a:pt x="15" y="3"/>
                    <a:pt x="14" y="2"/>
                  </a:cubicBezTo>
                  <a:cubicBezTo>
                    <a:pt x="13" y="2"/>
                    <a:pt x="14" y="1"/>
                    <a:pt x="12" y="0"/>
                  </a:cubicBezTo>
                  <a:cubicBezTo>
                    <a:pt x="10" y="0"/>
                    <a:pt x="7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9" y="7"/>
                    <a:pt x="10" y="8"/>
                  </a:cubicBezTo>
                  <a:cubicBezTo>
                    <a:pt x="11" y="9"/>
                    <a:pt x="16" y="13"/>
                    <a:pt x="16" y="13"/>
                  </a:cubicBezTo>
                  <a:cubicBezTo>
                    <a:pt x="16" y="13"/>
                    <a:pt x="22" y="14"/>
                    <a:pt x="24" y="15"/>
                  </a:cubicBezTo>
                  <a:cubicBezTo>
                    <a:pt x="25" y="15"/>
                    <a:pt x="33" y="15"/>
                    <a:pt x="34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3" name="Freeform 71"/>
            <p:cNvSpPr>
              <a:spLocks/>
            </p:cNvSpPr>
            <p:nvPr/>
          </p:nvSpPr>
          <p:spPr bwMode="auto">
            <a:xfrm>
              <a:off x="5852232" y="2205652"/>
              <a:ext cx="32477" cy="27239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9" y="0"/>
                </a:cxn>
                <a:cxn ang="0">
                  <a:pos x="5" y="2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2" y="11"/>
                </a:cxn>
                <a:cxn ang="0">
                  <a:pos x="7" y="11"/>
                </a:cxn>
                <a:cxn ang="0">
                  <a:pos x="10" y="9"/>
                </a:cxn>
                <a:cxn ang="0">
                  <a:pos x="12" y="4"/>
                </a:cxn>
                <a:cxn ang="0">
                  <a:pos x="12" y="1"/>
                </a:cxn>
              </a:cxnLst>
              <a:rect l="0" t="0" r="r" b="b"/>
              <a:pathLst>
                <a:path w="13" h="11">
                  <a:moveTo>
                    <a:pt x="12" y="1"/>
                  </a:moveTo>
                  <a:cubicBezTo>
                    <a:pt x="11" y="0"/>
                    <a:pt x="9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11"/>
                    <a:pt x="2" y="11"/>
                  </a:cubicBezTo>
                  <a:cubicBezTo>
                    <a:pt x="3" y="11"/>
                    <a:pt x="7" y="11"/>
                    <a:pt x="7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4" name="Freeform 72"/>
            <p:cNvSpPr>
              <a:spLocks/>
            </p:cNvSpPr>
            <p:nvPr/>
          </p:nvSpPr>
          <p:spPr bwMode="auto">
            <a:xfrm>
              <a:off x="5996808" y="2120791"/>
              <a:ext cx="27239" cy="54479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8" y="18"/>
                </a:cxn>
                <a:cxn ang="0">
                  <a:pos x="9" y="14"/>
                </a:cxn>
                <a:cxn ang="0">
                  <a:pos x="10" y="8"/>
                </a:cxn>
                <a:cxn ang="0">
                  <a:pos x="9" y="3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1" y="8"/>
                </a:cxn>
                <a:cxn ang="0">
                  <a:pos x="1" y="15"/>
                </a:cxn>
                <a:cxn ang="0">
                  <a:pos x="4" y="20"/>
                </a:cxn>
                <a:cxn ang="0">
                  <a:pos x="6" y="22"/>
                </a:cxn>
              </a:cxnLst>
              <a:rect l="0" t="0" r="r" b="b"/>
              <a:pathLst>
                <a:path w="11" h="22">
                  <a:moveTo>
                    <a:pt x="6" y="22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5"/>
                    <a:pt x="9" y="14"/>
                  </a:cubicBezTo>
                  <a:cubicBezTo>
                    <a:pt x="9" y="13"/>
                    <a:pt x="11" y="10"/>
                    <a:pt x="10" y="8"/>
                  </a:cubicBezTo>
                  <a:cubicBezTo>
                    <a:pt x="9" y="7"/>
                    <a:pt x="9" y="4"/>
                    <a:pt x="9" y="3"/>
                  </a:cubicBezTo>
                  <a:cubicBezTo>
                    <a:pt x="8" y="2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1" y="8"/>
                    <a:pt x="1" y="8"/>
                  </a:cubicBezTo>
                  <a:cubicBezTo>
                    <a:pt x="1" y="8"/>
                    <a:pt x="0" y="14"/>
                    <a:pt x="1" y="15"/>
                  </a:cubicBezTo>
                  <a:cubicBezTo>
                    <a:pt x="2" y="17"/>
                    <a:pt x="4" y="20"/>
                    <a:pt x="4" y="20"/>
                  </a:cubicBez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5" name="Freeform 73"/>
            <p:cNvSpPr>
              <a:spLocks/>
            </p:cNvSpPr>
            <p:nvPr/>
          </p:nvSpPr>
          <p:spPr bwMode="auto">
            <a:xfrm>
              <a:off x="6011475" y="2222414"/>
              <a:ext cx="111051" cy="216866"/>
            </a:xfrm>
            <a:custGeom>
              <a:avLst/>
              <a:gdLst/>
              <a:ahLst/>
              <a:cxnLst>
                <a:cxn ang="0">
                  <a:pos x="43" y="76"/>
                </a:cxn>
                <a:cxn ang="0">
                  <a:pos x="41" y="57"/>
                </a:cxn>
                <a:cxn ang="0">
                  <a:pos x="35" y="50"/>
                </a:cxn>
                <a:cxn ang="0">
                  <a:pos x="34" y="42"/>
                </a:cxn>
                <a:cxn ang="0">
                  <a:pos x="28" y="39"/>
                </a:cxn>
                <a:cxn ang="0">
                  <a:pos x="27" y="33"/>
                </a:cxn>
                <a:cxn ang="0">
                  <a:pos x="19" y="29"/>
                </a:cxn>
                <a:cxn ang="0">
                  <a:pos x="12" y="25"/>
                </a:cxn>
                <a:cxn ang="0">
                  <a:pos x="14" y="14"/>
                </a:cxn>
                <a:cxn ang="0">
                  <a:pos x="12" y="3"/>
                </a:cxn>
                <a:cxn ang="0">
                  <a:pos x="5" y="2"/>
                </a:cxn>
                <a:cxn ang="0">
                  <a:pos x="0" y="18"/>
                </a:cxn>
                <a:cxn ang="0">
                  <a:pos x="6" y="29"/>
                </a:cxn>
                <a:cxn ang="0">
                  <a:pos x="10" y="40"/>
                </a:cxn>
                <a:cxn ang="0">
                  <a:pos x="13" y="33"/>
                </a:cxn>
                <a:cxn ang="0">
                  <a:pos x="25" y="42"/>
                </a:cxn>
                <a:cxn ang="0">
                  <a:pos x="25" y="48"/>
                </a:cxn>
                <a:cxn ang="0">
                  <a:pos x="16" y="47"/>
                </a:cxn>
                <a:cxn ang="0">
                  <a:pos x="21" y="56"/>
                </a:cxn>
                <a:cxn ang="0">
                  <a:pos x="27" y="61"/>
                </a:cxn>
                <a:cxn ang="0">
                  <a:pos x="29" y="55"/>
                </a:cxn>
                <a:cxn ang="0">
                  <a:pos x="31" y="48"/>
                </a:cxn>
                <a:cxn ang="0">
                  <a:pos x="35" y="59"/>
                </a:cxn>
                <a:cxn ang="0">
                  <a:pos x="31" y="65"/>
                </a:cxn>
                <a:cxn ang="0">
                  <a:pos x="29" y="65"/>
                </a:cxn>
                <a:cxn ang="0">
                  <a:pos x="23" y="69"/>
                </a:cxn>
                <a:cxn ang="0">
                  <a:pos x="19" y="76"/>
                </a:cxn>
                <a:cxn ang="0">
                  <a:pos x="24" y="72"/>
                </a:cxn>
                <a:cxn ang="0">
                  <a:pos x="28" y="72"/>
                </a:cxn>
                <a:cxn ang="0">
                  <a:pos x="31" y="79"/>
                </a:cxn>
                <a:cxn ang="0">
                  <a:pos x="38" y="86"/>
                </a:cxn>
                <a:cxn ang="0">
                  <a:pos x="40" y="77"/>
                </a:cxn>
              </a:cxnLst>
              <a:rect l="0" t="0" r="r" b="b"/>
              <a:pathLst>
                <a:path w="45" h="87">
                  <a:moveTo>
                    <a:pt x="40" y="77"/>
                  </a:moveTo>
                  <a:cubicBezTo>
                    <a:pt x="43" y="78"/>
                    <a:pt x="44" y="77"/>
                    <a:pt x="43" y="76"/>
                  </a:cubicBezTo>
                  <a:cubicBezTo>
                    <a:pt x="43" y="75"/>
                    <a:pt x="42" y="68"/>
                    <a:pt x="41" y="66"/>
                  </a:cubicBezTo>
                  <a:cubicBezTo>
                    <a:pt x="41" y="63"/>
                    <a:pt x="45" y="61"/>
                    <a:pt x="41" y="57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3"/>
                    <a:pt x="35" y="50"/>
                    <a:pt x="35" y="50"/>
                  </a:cubicBezTo>
                  <a:cubicBezTo>
                    <a:pt x="35" y="50"/>
                    <a:pt x="36" y="47"/>
                    <a:pt x="36" y="46"/>
                  </a:cubicBezTo>
                  <a:cubicBezTo>
                    <a:pt x="35" y="45"/>
                    <a:pt x="34" y="43"/>
                    <a:pt x="34" y="42"/>
                  </a:cubicBezTo>
                  <a:cubicBezTo>
                    <a:pt x="33" y="41"/>
                    <a:pt x="33" y="41"/>
                    <a:pt x="31" y="41"/>
                  </a:cubicBezTo>
                  <a:cubicBezTo>
                    <a:pt x="29" y="41"/>
                    <a:pt x="29" y="39"/>
                    <a:pt x="28" y="39"/>
                  </a:cubicBezTo>
                  <a:cubicBezTo>
                    <a:pt x="27" y="39"/>
                    <a:pt x="24" y="42"/>
                    <a:pt x="26" y="38"/>
                  </a:cubicBezTo>
                  <a:cubicBezTo>
                    <a:pt x="28" y="34"/>
                    <a:pt x="27" y="33"/>
                    <a:pt x="27" y="33"/>
                  </a:cubicBezTo>
                  <a:cubicBezTo>
                    <a:pt x="27" y="32"/>
                    <a:pt x="25" y="31"/>
                    <a:pt x="24" y="31"/>
                  </a:cubicBezTo>
                  <a:cubicBezTo>
                    <a:pt x="22" y="31"/>
                    <a:pt x="21" y="29"/>
                    <a:pt x="19" y="29"/>
                  </a:cubicBezTo>
                  <a:cubicBezTo>
                    <a:pt x="16" y="30"/>
                    <a:pt x="15" y="28"/>
                    <a:pt x="14" y="28"/>
                  </a:cubicBezTo>
                  <a:cubicBezTo>
                    <a:pt x="13" y="28"/>
                    <a:pt x="12" y="27"/>
                    <a:pt x="12" y="25"/>
                  </a:cubicBezTo>
                  <a:cubicBezTo>
                    <a:pt x="12" y="23"/>
                    <a:pt x="12" y="19"/>
                    <a:pt x="12" y="18"/>
                  </a:cubicBezTo>
                  <a:cubicBezTo>
                    <a:pt x="12" y="17"/>
                    <a:pt x="14" y="14"/>
                    <a:pt x="14" y="14"/>
                  </a:cubicBezTo>
                  <a:cubicBezTo>
                    <a:pt x="14" y="14"/>
                    <a:pt x="15" y="13"/>
                    <a:pt x="14" y="11"/>
                  </a:cubicBezTo>
                  <a:cubicBezTo>
                    <a:pt x="13" y="9"/>
                    <a:pt x="12" y="5"/>
                    <a:pt x="12" y="3"/>
                  </a:cubicBezTo>
                  <a:cubicBezTo>
                    <a:pt x="12" y="2"/>
                    <a:pt x="9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0" y="17"/>
                    <a:pt x="0" y="18"/>
                  </a:cubicBezTo>
                  <a:cubicBezTo>
                    <a:pt x="1" y="19"/>
                    <a:pt x="1" y="25"/>
                    <a:pt x="2" y="26"/>
                  </a:cubicBezTo>
                  <a:cubicBezTo>
                    <a:pt x="4" y="28"/>
                    <a:pt x="6" y="29"/>
                    <a:pt x="6" y="29"/>
                  </a:cubicBezTo>
                  <a:cubicBezTo>
                    <a:pt x="7" y="31"/>
                    <a:pt x="5" y="34"/>
                    <a:pt x="5" y="34"/>
                  </a:cubicBezTo>
                  <a:cubicBezTo>
                    <a:pt x="5" y="34"/>
                    <a:pt x="9" y="39"/>
                    <a:pt x="10" y="40"/>
                  </a:cubicBezTo>
                  <a:cubicBezTo>
                    <a:pt x="10" y="41"/>
                    <a:pt x="12" y="41"/>
                    <a:pt x="12" y="41"/>
                  </a:cubicBezTo>
                  <a:cubicBezTo>
                    <a:pt x="12" y="41"/>
                    <a:pt x="11" y="32"/>
                    <a:pt x="13" y="33"/>
                  </a:cubicBezTo>
                  <a:cubicBezTo>
                    <a:pt x="15" y="35"/>
                    <a:pt x="20" y="35"/>
                    <a:pt x="20" y="37"/>
                  </a:cubicBezTo>
                  <a:cubicBezTo>
                    <a:pt x="20" y="39"/>
                    <a:pt x="24" y="41"/>
                    <a:pt x="25" y="42"/>
                  </a:cubicBezTo>
                  <a:cubicBezTo>
                    <a:pt x="25" y="44"/>
                    <a:pt x="29" y="45"/>
                    <a:pt x="29" y="47"/>
                  </a:cubicBezTo>
                  <a:cubicBezTo>
                    <a:pt x="29" y="48"/>
                    <a:pt x="26" y="48"/>
                    <a:pt x="25" y="48"/>
                  </a:cubicBezTo>
                  <a:cubicBezTo>
                    <a:pt x="23" y="49"/>
                    <a:pt x="18" y="45"/>
                    <a:pt x="18" y="45"/>
                  </a:cubicBezTo>
                  <a:cubicBezTo>
                    <a:pt x="18" y="45"/>
                    <a:pt x="17" y="45"/>
                    <a:pt x="16" y="47"/>
                  </a:cubicBezTo>
                  <a:cubicBezTo>
                    <a:pt x="16" y="48"/>
                    <a:pt x="17" y="53"/>
                    <a:pt x="18" y="55"/>
                  </a:cubicBezTo>
                  <a:cubicBezTo>
                    <a:pt x="19" y="56"/>
                    <a:pt x="21" y="55"/>
                    <a:pt x="21" y="56"/>
                  </a:cubicBezTo>
                  <a:cubicBezTo>
                    <a:pt x="22" y="57"/>
                    <a:pt x="21" y="59"/>
                    <a:pt x="22" y="60"/>
                  </a:cubicBezTo>
                  <a:cubicBezTo>
                    <a:pt x="23" y="62"/>
                    <a:pt x="26" y="62"/>
                    <a:pt x="27" y="61"/>
                  </a:cubicBezTo>
                  <a:cubicBezTo>
                    <a:pt x="28" y="61"/>
                    <a:pt x="31" y="59"/>
                    <a:pt x="31" y="59"/>
                  </a:cubicBezTo>
                  <a:cubicBezTo>
                    <a:pt x="31" y="59"/>
                    <a:pt x="31" y="55"/>
                    <a:pt x="29" y="55"/>
                  </a:cubicBezTo>
                  <a:cubicBezTo>
                    <a:pt x="28" y="54"/>
                    <a:pt x="26" y="52"/>
                    <a:pt x="27" y="51"/>
                  </a:cubicBezTo>
                  <a:cubicBezTo>
                    <a:pt x="28" y="50"/>
                    <a:pt x="30" y="48"/>
                    <a:pt x="31" y="48"/>
                  </a:cubicBezTo>
                  <a:cubicBezTo>
                    <a:pt x="32" y="49"/>
                    <a:pt x="34" y="53"/>
                    <a:pt x="34" y="54"/>
                  </a:cubicBezTo>
                  <a:cubicBezTo>
                    <a:pt x="34" y="55"/>
                    <a:pt x="34" y="55"/>
                    <a:pt x="35" y="59"/>
                  </a:cubicBezTo>
                  <a:cubicBezTo>
                    <a:pt x="36" y="62"/>
                    <a:pt x="37" y="62"/>
                    <a:pt x="35" y="62"/>
                  </a:cubicBezTo>
                  <a:cubicBezTo>
                    <a:pt x="34" y="63"/>
                    <a:pt x="32" y="65"/>
                    <a:pt x="31" y="65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0" y="65"/>
                    <a:pt x="29" y="65"/>
                  </a:cubicBezTo>
                  <a:cubicBezTo>
                    <a:pt x="25" y="65"/>
                    <a:pt x="26" y="63"/>
                    <a:pt x="25" y="65"/>
                  </a:cubicBezTo>
                  <a:cubicBezTo>
                    <a:pt x="24" y="67"/>
                    <a:pt x="23" y="69"/>
                    <a:pt x="23" y="69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19" y="75"/>
                    <a:pt x="19" y="76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23" y="72"/>
                    <a:pt x="24" y="72"/>
                  </a:cubicBezTo>
                  <a:cubicBezTo>
                    <a:pt x="25" y="72"/>
                    <a:pt x="25" y="73"/>
                    <a:pt x="26" y="72"/>
                  </a:cubicBezTo>
                  <a:cubicBezTo>
                    <a:pt x="27" y="71"/>
                    <a:pt x="28" y="72"/>
                    <a:pt x="28" y="72"/>
                  </a:cubicBezTo>
                  <a:cubicBezTo>
                    <a:pt x="28" y="72"/>
                    <a:pt x="30" y="71"/>
                    <a:pt x="30" y="74"/>
                  </a:cubicBezTo>
                  <a:cubicBezTo>
                    <a:pt x="30" y="76"/>
                    <a:pt x="30" y="77"/>
                    <a:pt x="31" y="79"/>
                  </a:cubicBezTo>
                  <a:cubicBezTo>
                    <a:pt x="32" y="82"/>
                    <a:pt x="34" y="83"/>
                    <a:pt x="35" y="84"/>
                  </a:cubicBezTo>
                  <a:cubicBezTo>
                    <a:pt x="36" y="85"/>
                    <a:pt x="37" y="85"/>
                    <a:pt x="38" y="86"/>
                  </a:cubicBezTo>
                  <a:cubicBezTo>
                    <a:pt x="39" y="87"/>
                    <a:pt x="39" y="83"/>
                    <a:pt x="39" y="81"/>
                  </a:cubicBezTo>
                  <a:cubicBezTo>
                    <a:pt x="38" y="78"/>
                    <a:pt x="37" y="76"/>
                    <a:pt x="40" y="7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6" name="Freeform 74"/>
            <p:cNvSpPr>
              <a:spLocks/>
            </p:cNvSpPr>
            <p:nvPr/>
          </p:nvSpPr>
          <p:spPr bwMode="auto">
            <a:xfrm>
              <a:off x="6015666" y="2490616"/>
              <a:ext cx="90098" cy="124672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24" y="12"/>
                </a:cxn>
                <a:cxn ang="0">
                  <a:pos x="31" y="10"/>
                </a:cxn>
                <a:cxn ang="0">
                  <a:pos x="34" y="8"/>
                </a:cxn>
                <a:cxn ang="0">
                  <a:pos x="36" y="4"/>
                </a:cxn>
                <a:cxn ang="0">
                  <a:pos x="35" y="1"/>
                </a:cxn>
                <a:cxn ang="0">
                  <a:pos x="27" y="6"/>
                </a:cxn>
                <a:cxn ang="0">
                  <a:pos x="19" y="5"/>
                </a:cxn>
                <a:cxn ang="0">
                  <a:pos x="9" y="4"/>
                </a:cxn>
                <a:cxn ang="0">
                  <a:pos x="5" y="10"/>
                </a:cxn>
                <a:cxn ang="0">
                  <a:pos x="5" y="13"/>
                </a:cxn>
                <a:cxn ang="0">
                  <a:pos x="4" y="18"/>
                </a:cxn>
                <a:cxn ang="0">
                  <a:pos x="0" y="29"/>
                </a:cxn>
                <a:cxn ang="0">
                  <a:pos x="3" y="40"/>
                </a:cxn>
                <a:cxn ang="0">
                  <a:pos x="3" y="49"/>
                </a:cxn>
                <a:cxn ang="0">
                  <a:pos x="9" y="48"/>
                </a:cxn>
                <a:cxn ang="0">
                  <a:pos x="10" y="40"/>
                </a:cxn>
                <a:cxn ang="0">
                  <a:pos x="9" y="30"/>
                </a:cxn>
                <a:cxn ang="0">
                  <a:pos x="14" y="34"/>
                </a:cxn>
                <a:cxn ang="0">
                  <a:pos x="13" y="37"/>
                </a:cxn>
                <a:cxn ang="0">
                  <a:pos x="16" y="42"/>
                </a:cxn>
                <a:cxn ang="0">
                  <a:pos x="17" y="46"/>
                </a:cxn>
                <a:cxn ang="0">
                  <a:pos x="20" y="47"/>
                </a:cxn>
                <a:cxn ang="0">
                  <a:pos x="24" y="45"/>
                </a:cxn>
                <a:cxn ang="0">
                  <a:pos x="24" y="39"/>
                </a:cxn>
                <a:cxn ang="0">
                  <a:pos x="20" y="33"/>
                </a:cxn>
                <a:cxn ang="0">
                  <a:pos x="19" y="27"/>
                </a:cxn>
                <a:cxn ang="0">
                  <a:pos x="17" y="24"/>
                </a:cxn>
                <a:cxn ang="0">
                  <a:pos x="21" y="22"/>
                </a:cxn>
                <a:cxn ang="0">
                  <a:pos x="24" y="18"/>
                </a:cxn>
                <a:cxn ang="0">
                  <a:pos x="22" y="17"/>
                </a:cxn>
                <a:cxn ang="0">
                  <a:pos x="16" y="18"/>
                </a:cxn>
                <a:cxn ang="0">
                  <a:pos x="13" y="20"/>
                </a:cxn>
                <a:cxn ang="0">
                  <a:pos x="11" y="20"/>
                </a:cxn>
                <a:cxn ang="0">
                  <a:pos x="10" y="18"/>
                </a:cxn>
                <a:cxn ang="0">
                  <a:pos x="8" y="15"/>
                </a:cxn>
                <a:cxn ang="0">
                  <a:pos x="9" y="9"/>
                </a:cxn>
                <a:cxn ang="0">
                  <a:pos x="16" y="8"/>
                </a:cxn>
              </a:cxnLst>
              <a:rect l="0" t="0" r="r" b="b"/>
              <a:pathLst>
                <a:path w="36" h="50">
                  <a:moveTo>
                    <a:pt x="16" y="8"/>
                  </a:moveTo>
                  <a:cubicBezTo>
                    <a:pt x="19" y="10"/>
                    <a:pt x="21" y="11"/>
                    <a:pt x="24" y="12"/>
                  </a:cubicBezTo>
                  <a:cubicBezTo>
                    <a:pt x="27" y="12"/>
                    <a:pt x="30" y="10"/>
                    <a:pt x="31" y="10"/>
                  </a:cubicBezTo>
                  <a:cubicBezTo>
                    <a:pt x="31" y="11"/>
                    <a:pt x="34" y="8"/>
                    <a:pt x="34" y="8"/>
                  </a:cubicBezTo>
                  <a:cubicBezTo>
                    <a:pt x="34" y="8"/>
                    <a:pt x="36" y="5"/>
                    <a:pt x="36" y="4"/>
                  </a:cubicBezTo>
                  <a:cubicBezTo>
                    <a:pt x="36" y="3"/>
                    <a:pt x="35" y="0"/>
                    <a:pt x="35" y="1"/>
                  </a:cubicBezTo>
                  <a:cubicBezTo>
                    <a:pt x="34" y="2"/>
                    <a:pt x="28" y="5"/>
                    <a:pt x="27" y="6"/>
                  </a:cubicBezTo>
                  <a:cubicBezTo>
                    <a:pt x="25" y="6"/>
                    <a:pt x="22" y="5"/>
                    <a:pt x="19" y="5"/>
                  </a:cubicBezTo>
                  <a:cubicBezTo>
                    <a:pt x="17" y="5"/>
                    <a:pt x="10" y="3"/>
                    <a:pt x="9" y="4"/>
                  </a:cubicBezTo>
                  <a:cubicBezTo>
                    <a:pt x="8" y="5"/>
                    <a:pt x="5" y="8"/>
                    <a:pt x="5" y="10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4"/>
                    <a:pt x="4" y="19"/>
                    <a:pt x="4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3" y="38"/>
                    <a:pt x="3" y="40"/>
                  </a:cubicBezTo>
                  <a:cubicBezTo>
                    <a:pt x="3" y="41"/>
                    <a:pt x="2" y="50"/>
                    <a:pt x="3" y="49"/>
                  </a:cubicBezTo>
                  <a:cubicBezTo>
                    <a:pt x="4" y="48"/>
                    <a:pt x="9" y="48"/>
                    <a:pt x="9" y="48"/>
                  </a:cubicBezTo>
                  <a:cubicBezTo>
                    <a:pt x="9" y="48"/>
                    <a:pt x="10" y="42"/>
                    <a:pt x="10" y="40"/>
                  </a:cubicBezTo>
                  <a:cubicBezTo>
                    <a:pt x="10" y="37"/>
                    <a:pt x="7" y="29"/>
                    <a:pt x="9" y="30"/>
                  </a:cubicBezTo>
                  <a:cubicBezTo>
                    <a:pt x="12" y="30"/>
                    <a:pt x="14" y="34"/>
                    <a:pt x="14" y="34"/>
                  </a:cubicBezTo>
                  <a:cubicBezTo>
                    <a:pt x="14" y="34"/>
                    <a:pt x="12" y="35"/>
                    <a:pt x="13" y="37"/>
                  </a:cubicBezTo>
                  <a:cubicBezTo>
                    <a:pt x="14" y="38"/>
                    <a:pt x="16" y="40"/>
                    <a:pt x="16" y="42"/>
                  </a:cubicBezTo>
                  <a:cubicBezTo>
                    <a:pt x="15" y="45"/>
                    <a:pt x="17" y="47"/>
                    <a:pt x="17" y="46"/>
                  </a:cubicBezTo>
                  <a:cubicBezTo>
                    <a:pt x="17" y="45"/>
                    <a:pt x="20" y="46"/>
                    <a:pt x="20" y="47"/>
                  </a:cubicBezTo>
                  <a:cubicBezTo>
                    <a:pt x="20" y="47"/>
                    <a:pt x="23" y="45"/>
                    <a:pt x="24" y="45"/>
                  </a:cubicBezTo>
                  <a:cubicBezTo>
                    <a:pt x="24" y="44"/>
                    <a:pt x="24" y="40"/>
                    <a:pt x="24" y="39"/>
                  </a:cubicBezTo>
                  <a:cubicBezTo>
                    <a:pt x="23" y="38"/>
                    <a:pt x="23" y="36"/>
                    <a:pt x="20" y="33"/>
                  </a:cubicBezTo>
                  <a:cubicBezTo>
                    <a:pt x="18" y="31"/>
                    <a:pt x="21" y="30"/>
                    <a:pt x="19" y="27"/>
                  </a:cubicBezTo>
                  <a:cubicBezTo>
                    <a:pt x="17" y="24"/>
                    <a:pt x="16" y="25"/>
                    <a:pt x="17" y="24"/>
                  </a:cubicBezTo>
                  <a:cubicBezTo>
                    <a:pt x="17" y="23"/>
                    <a:pt x="19" y="23"/>
                    <a:pt x="21" y="22"/>
                  </a:cubicBezTo>
                  <a:cubicBezTo>
                    <a:pt x="23" y="21"/>
                    <a:pt x="24" y="18"/>
                    <a:pt x="24" y="18"/>
                  </a:cubicBezTo>
                  <a:cubicBezTo>
                    <a:pt x="24" y="17"/>
                    <a:pt x="25" y="18"/>
                    <a:pt x="22" y="17"/>
                  </a:cubicBezTo>
                  <a:cubicBezTo>
                    <a:pt x="20" y="16"/>
                    <a:pt x="17" y="16"/>
                    <a:pt x="16" y="18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20"/>
                    <a:pt x="13" y="20"/>
                    <a:pt x="11" y="20"/>
                  </a:cubicBezTo>
                  <a:cubicBezTo>
                    <a:pt x="10" y="20"/>
                    <a:pt x="10" y="18"/>
                    <a:pt x="10" y="18"/>
                  </a:cubicBezTo>
                  <a:cubicBezTo>
                    <a:pt x="9" y="18"/>
                    <a:pt x="9" y="17"/>
                    <a:pt x="8" y="15"/>
                  </a:cubicBezTo>
                  <a:cubicBezTo>
                    <a:pt x="7" y="13"/>
                    <a:pt x="8" y="9"/>
                    <a:pt x="9" y="9"/>
                  </a:cubicBezTo>
                  <a:cubicBezTo>
                    <a:pt x="10" y="8"/>
                    <a:pt x="12" y="6"/>
                    <a:pt x="16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7" name="Freeform 75"/>
            <p:cNvSpPr>
              <a:spLocks/>
            </p:cNvSpPr>
            <p:nvPr/>
          </p:nvSpPr>
          <p:spPr bwMode="auto">
            <a:xfrm>
              <a:off x="6075382" y="2602716"/>
              <a:ext cx="1048" cy="10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8" name="Freeform 76"/>
            <p:cNvSpPr>
              <a:spLocks/>
            </p:cNvSpPr>
            <p:nvPr/>
          </p:nvSpPr>
          <p:spPr bwMode="auto">
            <a:xfrm>
              <a:off x="6177004" y="2528332"/>
              <a:ext cx="270294" cy="159245"/>
            </a:xfrm>
            <a:custGeom>
              <a:avLst/>
              <a:gdLst/>
              <a:ahLst/>
              <a:cxnLst>
                <a:cxn ang="0">
                  <a:pos x="84" y="30"/>
                </a:cxn>
                <a:cxn ang="0">
                  <a:pos x="82" y="24"/>
                </a:cxn>
                <a:cxn ang="0">
                  <a:pos x="58" y="11"/>
                </a:cxn>
                <a:cxn ang="0">
                  <a:pos x="42" y="6"/>
                </a:cxn>
                <a:cxn ang="0">
                  <a:pos x="36" y="9"/>
                </a:cxn>
                <a:cxn ang="0">
                  <a:pos x="31" y="15"/>
                </a:cxn>
                <a:cxn ang="0">
                  <a:pos x="28" y="17"/>
                </a:cxn>
                <a:cxn ang="0">
                  <a:pos x="25" y="16"/>
                </a:cxn>
                <a:cxn ang="0">
                  <a:pos x="22" y="11"/>
                </a:cxn>
                <a:cxn ang="0">
                  <a:pos x="19" y="6"/>
                </a:cxn>
                <a:cxn ang="0">
                  <a:pos x="18" y="0"/>
                </a:cxn>
                <a:cxn ang="0">
                  <a:pos x="13" y="1"/>
                </a:cxn>
                <a:cxn ang="0">
                  <a:pos x="9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5" y="9"/>
                </a:cxn>
                <a:cxn ang="0">
                  <a:pos x="12" y="13"/>
                </a:cxn>
                <a:cxn ang="0">
                  <a:pos x="11" y="17"/>
                </a:cxn>
                <a:cxn ang="0">
                  <a:pos x="14" y="23"/>
                </a:cxn>
                <a:cxn ang="0">
                  <a:pos x="19" y="22"/>
                </a:cxn>
                <a:cxn ang="0">
                  <a:pos x="25" y="25"/>
                </a:cxn>
                <a:cxn ang="0">
                  <a:pos x="38" y="29"/>
                </a:cxn>
                <a:cxn ang="0">
                  <a:pos x="42" y="33"/>
                </a:cxn>
                <a:cxn ang="0">
                  <a:pos x="44" y="43"/>
                </a:cxn>
                <a:cxn ang="0">
                  <a:pos x="39" y="48"/>
                </a:cxn>
                <a:cxn ang="0">
                  <a:pos x="46" y="48"/>
                </a:cxn>
                <a:cxn ang="0">
                  <a:pos x="52" y="51"/>
                </a:cxn>
                <a:cxn ang="0">
                  <a:pos x="59" y="55"/>
                </a:cxn>
                <a:cxn ang="0">
                  <a:pos x="67" y="55"/>
                </a:cxn>
                <a:cxn ang="0">
                  <a:pos x="72" y="49"/>
                </a:cxn>
                <a:cxn ang="0">
                  <a:pos x="79" y="45"/>
                </a:cxn>
                <a:cxn ang="0">
                  <a:pos x="86" y="51"/>
                </a:cxn>
                <a:cxn ang="0">
                  <a:pos x="93" y="59"/>
                </a:cxn>
                <a:cxn ang="0">
                  <a:pos x="102" y="62"/>
                </a:cxn>
                <a:cxn ang="0">
                  <a:pos x="107" y="63"/>
                </a:cxn>
                <a:cxn ang="0">
                  <a:pos x="105" y="58"/>
                </a:cxn>
                <a:cxn ang="0">
                  <a:pos x="97" y="52"/>
                </a:cxn>
                <a:cxn ang="0">
                  <a:pos x="92" y="44"/>
                </a:cxn>
                <a:cxn ang="0">
                  <a:pos x="90" y="41"/>
                </a:cxn>
                <a:cxn ang="0">
                  <a:pos x="96" y="39"/>
                </a:cxn>
                <a:cxn ang="0">
                  <a:pos x="90" y="32"/>
                </a:cxn>
                <a:cxn ang="0">
                  <a:pos x="84" y="30"/>
                </a:cxn>
              </a:cxnLst>
              <a:rect l="0" t="0" r="r" b="b"/>
              <a:pathLst>
                <a:path w="109" h="64">
                  <a:moveTo>
                    <a:pt x="84" y="30"/>
                  </a:moveTo>
                  <a:cubicBezTo>
                    <a:pt x="83" y="28"/>
                    <a:pt x="83" y="26"/>
                    <a:pt x="82" y="24"/>
                  </a:cubicBezTo>
                  <a:cubicBezTo>
                    <a:pt x="81" y="23"/>
                    <a:pt x="61" y="12"/>
                    <a:pt x="58" y="11"/>
                  </a:cubicBezTo>
                  <a:cubicBezTo>
                    <a:pt x="55" y="10"/>
                    <a:pt x="42" y="6"/>
                    <a:pt x="42" y="6"/>
                  </a:cubicBezTo>
                  <a:cubicBezTo>
                    <a:pt x="42" y="6"/>
                    <a:pt x="36" y="8"/>
                    <a:pt x="36" y="9"/>
                  </a:cubicBezTo>
                  <a:cubicBezTo>
                    <a:pt x="36" y="10"/>
                    <a:pt x="32" y="14"/>
                    <a:pt x="31" y="15"/>
                  </a:cubicBezTo>
                  <a:cubicBezTo>
                    <a:pt x="30" y="16"/>
                    <a:pt x="30" y="18"/>
                    <a:pt x="28" y="17"/>
                  </a:cubicBezTo>
                  <a:cubicBezTo>
                    <a:pt x="26" y="17"/>
                    <a:pt x="26" y="17"/>
                    <a:pt x="25" y="16"/>
                  </a:cubicBezTo>
                  <a:cubicBezTo>
                    <a:pt x="24" y="15"/>
                    <a:pt x="23" y="12"/>
                    <a:pt x="22" y="11"/>
                  </a:cubicBezTo>
                  <a:cubicBezTo>
                    <a:pt x="21" y="10"/>
                    <a:pt x="18" y="9"/>
                    <a:pt x="19" y="6"/>
                  </a:cubicBezTo>
                  <a:cubicBezTo>
                    <a:pt x="19" y="4"/>
                    <a:pt x="20" y="0"/>
                    <a:pt x="18" y="0"/>
                  </a:cubicBezTo>
                  <a:cubicBezTo>
                    <a:pt x="17" y="0"/>
                    <a:pt x="14" y="2"/>
                    <a:pt x="13" y="1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3" y="9"/>
                    <a:pt x="5" y="9"/>
                  </a:cubicBezTo>
                  <a:cubicBezTo>
                    <a:pt x="8" y="8"/>
                    <a:pt x="12" y="13"/>
                    <a:pt x="12" y="13"/>
                  </a:cubicBezTo>
                  <a:cubicBezTo>
                    <a:pt x="12" y="13"/>
                    <a:pt x="10" y="16"/>
                    <a:pt x="11" y="17"/>
                  </a:cubicBezTo>
                  <a:cubicBezTo>
                    <a:pt x="12" y="18"/>
                    <a:pt x="14" y="23"/>
                    <a:pt x="14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39" y="47"/>
                    <a:pt x="39" y="48"/>
                  </a:cubicBezTo>
                  <a:cubicBezTo>
                    <a:pt x="39" y="50"/>
                    <a:pt x="46" y="48"/>
                    <a:pt x="46" y="4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9" y="43"/>
                    <a:pt x="79" y="45"/>
                  </a:cubicBezTo>
                  <a:cubicBezTo>
                    <a:pt x="79" y="46"/>
                    <a:pt x="85" y="48"/>
                    <a:pt x="86" y="51"/>
                  </a:cubicBezTo>
                  <a:cubicBezTo>
                    <a:pt x="87" y="54"/>
                    <a:pt x="93" y="59"/>
                    <a:pt x="93" y="59"/>
                  </a:cubicBezTo>
                  <a:cubicBezTo>
                    <a:pt x="93" y="59"/>
                    <a:pt x="101" y="62"/>
                    <a:pt x="102" y="62"/>
                  </a:cubicBezTo>
                  <a:cubicBezTo>
                    <a:pt x="103" y="62"/>
                    <a:pt x="105" y="63"/>
                    <a:pt x="107" y="63"/>
                  </a:cubicBezTo>
                  <a:cubicBezTo>
                    <a:pt x="109" y="64"/>
                    <a:pt x="105" y="58"/>
                    <a:pt x="105" y="58"/>
                  </a:cubicBezTo>
                  <a:cubicBezTo>
                    <a:pt x="105" y="58"/>
                    <a:pt x="98" y="54"/>
                    <a:pt x="97" y="52"/>
                  </a:cubicBezTo>
                  <a:cubicBezTo>
                    <a:pt x="97" y="50"/>
                    <a:pt x="91" y="46"/>
                    <a:pt x="92" y="44"/>
                  </a:cubicBezTo>
                  <a:cubicBezTo>
                    <a:pt x="92" y="42"/>
                    <a:pt x="89" y="41"/>
                    <a:pt x="90" y="41"/>
                  </a:cubicBezTo>
                  <a:cubicBezTo>
                    <a:pt x="92" y="41"/>
                    <a:pt x="97" y="40"/>
                    <a:pt x="96" y="39"/>
                  </a:cubicBezTo>
                  <a:cubicBezTo>
                    <a:pt x="96" y="38"/>
                    <a:pt x="92" y="32"/>
                    <a:pt x="90" y="32"/>
                  </a:cubicBezTo>
                  <a:cubicBezTo>
                    <a:pt x="89" y="32"/>
                    <a:pt x="84" y="32"/>
                    <a:pt x="84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39" name="Freeform 77"/>
            <p:cNvSpPr>
              <a:spLocks/>
            </p:cNvSpPr>
            <p:nvPr/>
          </p:nvSpPr>
          <p:spPr bwMode="auto">
            <a:xfrm>
              <a:off x="5882614" y="2689672"/>
              <a:ext cx="552113" cy="449448"/>
            </a:xfrm>
            <a:custGeom>
              <a:avLst/>
              <a:gdLst/>
              <a:ahLst/>
              <a:cxnLst>
                <a:cxn ang="0">
                  <a:pos x="210" y="72"/>
                </a:cxn>
                <a:cxn ang="0">
                  <a:pos x="209" y="62"/>
                </a:cxn>
                <a:cxn ang="0">
                  <a:pos x="195" y="41"/>
                </a:cxn>
                <a:cxn ang="0">
                  <a:pos x="192" y="22"/>
                </a:cxn>
                <a:cxn ang="0">
                  <a:pos x="185" y="12"/>
                </a:cxn>
                <a:cxn ang="0">
                  <a:pos x="180" y="0"/>
                </a:cxn>
                <a:cxn ang="0">
                  <a:pos x="175" y="21"/>
                </a:cxn>
                <a:cxn ang="0">
                  <a:pos x="166" y="44"/>
                </a:cxn>
                <a:cxn ang="0">
                  <a:pos x="154" y="39"/>
                </a:cxn>
                <a:cxn ang="0">
                  <a:pos x="144" y="29"/>
                </a:cxn>
                <a:cxn ang="0">
                  <a:pos x="144" y="19"/>
                </a:cxn>
                <a:cxn ang="0">
                  <a:pos x="151" y="12"/>
                </a:cxn>
                <a:cxn ang="0">
                  <a:pos x="148" y="6"/>
                </a:cxn>
                <a:cxn ang="0">
                  <a:pos x="134" y="6"/>
                </a:cxn>
                <a:cxn ang="0">
                  <a:pos x="124" y="1"/>
                </a:cxn>
                <a:cxn ang="0">
                  <a:pos x="126" y="8"/>
                </a:cxn>
                <a:cxn ang="0">
                  <a:pos x="117" y="10"/>
                </a:cxn>
                <a:cxn ang="0">
                  <a:pos x="110" y="19"/>
                </a:cxn>
                <a:cxn ang="0">
                  <a:pos x="109" y="25"/>
                </a:cxn>
                <a:cxn ang="0">
                  <a:pos x="97" y="21"/>
                </a:cxn>
                <a:cxn ang="0">
                  <a:pos x="87" y="22"/>
                </a:cxn>
                <a:cxn ang="0">
                  <a:pos x="81" y="27"/>
                </a:cxn>
                <a:cxn ang="0">
                  <a:pos x="73" y="36"/>
                </a:cxn>
                <a:cxn ang="0">
                  <a:pos x="70" y="35"/>
                </a:cxn>
                <a:cxn ang="0">
                  <a:pos x="63" y="47"/>
                </a:cxn>
                <a:cxn ang="0">
                  <a:pos x="42" y="60"/>
                </a:cxn>
                <a:cxn ang="0">
                  <a:pos x="28" y="64"/>
                </a:cxn>
                <a:cxn ang="0">
                  <a:pos x="16" y="73"/>
                </a:cxn>
                <a:cxn ang="0">
                  <a:pos x="12" y="74"/>
                </a:cxn>
                <a:cxn ang="0">
                  <a:pos x="8" y="87"/>
                </a:cxn>
                <a:cxn ang="0">
                  <a:pos x="7" y="95"/>
                </a:cxn>
                <a:cxn ang="0">
                  <a:pos x="8" y="103"/>
                </a:cxn>
                <a:cxn ang="0">
                  <a:pos x="10" y="119"/>
                </a:cxn>
                <a:cxn ang="0">
                  <a:pos x="9" y="131"/>
                </a:cxn>
                <a:cxn ang="0">
                  <a:pos x="3" y="146"/>
                </a:cxn>
                <a:cxn ang="0">
                  <a:pos x="2" y="153"/>
                </a:cxn>
                <a:cxn ang="0">
                  <a:pos x="16" y="154"/>
                </a:cxn>
                <a:cxn ang="0">
                  <a:pos x="29" y="147"/>
                </a:cxn>
                <a:cxn ang="0">
                  <a:pos x="45" y="148"/>
                </a:cxn>
                <a:cxn ang="0">
                  <a:pos x="62" y="137"/>
                </a:cxn>
                <a:cxn ang="0">
                  <a:pos x="83" y="133"/>
                </a:cxn>
                <a:cxn ang="0">
                  <a:pos x="106" y="141"/>
                </a:cxn>
                <a:cxn ang="0">
                  <a:pos x="107" y="151"/>
                </a:cxn>
                <a:cxn ang="0">
                  <a:pos x="116" y="147"/>
                </a:cxn>
                <a:cxn ang="0">
                  <a:pos x="125" y="141"/>
                </a:cxn>
                <a:cxn ang="0">
                  <a:pos x="118" y="150"/>
                </a:cxn>
                <a:cxn ang="0">
                  <a:pos x="118" y="153"/>
                </a:cxn>
                <a:cxn ang="0">
                  <a:pos x="123" y="151"/>
                </a:cxn>
                <a:cxn ang="0">
                  <a:pos x="117" y="158"/>
                </a:cxn>
                <a:cxn ang="0">
                  <a:pos x="113" y="162"/>
                </a:cxn>
                <a:cxn ang="0">
                  <a:pos x="121" y="158"/>
                </a:cxn>
                <a:cxn ang="0">
                  <a:pos x="125" y="161"/>
                </a:cxn>
                <a:cxn ang="0">
                  <a:pos x="126" y="173"/>
                </a:cxn>
                <a:cxn ang="0">
                  <a:pos x="138" y="178"/>
                </a:cxn>
                <a:cxn ang="0">
                  <a:pos x="149" y="174"/>
                </a:cxn>
                <a:cxn ang="0">
                  <a:pos x="152" y="181"/>
                </a:cxn>
                <a:cxn ang="0">
                  <a:pos x="173" y="171"/>
                </a:cxn>
                <a:cxn ang="0">
                  <a:pos x="198" y="142"/>
                </a:cxn>
                <a:cxn ang="0">
                  <a:pos x="210" y="130"/>
                </a:cxn>
                <a:cxn ang="0">
                  <a:pos x="221" y="103"/>
                </a:cxn>
                <a:cxn ang="0">
                  <a:pos x="216" y="82"/>
                </a:cxn>
              </a:cxnLst>
              <a:rect l="0" t="0" r="r" b="b"/>
              <a:pathLst>
                <a:path w="223" h="181">
                  <a:moveTo>
                    <a:pt x="214" y="73"/>
                  </a:moveTo>
                  <a:cubicBezTo>
                    <a:pt x="214" y="73"/>
                    <a:pt x="210" y="71"/>
                    <a:pt x="210" y="72"/>
                  </a:cubicBezTo>
                  <a:cubicBezTo>
                    <a:pt x="209" y="72"/>
                    <a:pt x="208" y="66"/>
                    <a:pt x="208" y="66"/>
                  </a:cubicBezTo>
                  <a:cubicBezTo>
                    <a:pt x="209" y="62"/>
                    <a:pt x="209" y="62"/>
                    <a:pt x="209" y="62"/>
                  </a:cubicBezTo>
                  <a:cubicBezTo>
                    <a:pt x="209" y="62"/>
                    <a:pt x="199" y="50"/>
                    <a:pt x="199" y="51"/>
                  </a:cubicBezTo>
                  <a:cubicBezTo>
                    <a:pt x="199" y="52"/>
                    <a:pt x="195" y="41"/>
                    <a:pt x="195" y="41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2" y="22"/>
                    <a:pt x="192" y="22"/>
                    <a:pt x="192" y="22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7" y="7"/>
                    <a:pt x="176" y="18"/>
                    <a:pt x="175" y="21"/>
                  </a:cubicBezTo>
                  <a:cubicBezTo>
                    <a:pt x="174" y="25"/>
                    <a:pt x="174" y="30"/>
                    <a:pt x="172" y="33"/>
                  </a:cubicBezTo>
                  <a:cubicBezTo>
                    <a:pt x="170" y="36"/>
                    <a:pt x="166" y="44"/>
                    <a:pt x="166" y="44"/>
                  </a:cubicBezTo>
                  <a:cubicBezTo>
                    <a:pt x="166" y="44"/>
                    <a:pt x="161" y="44"/>
                    <a:pt x="160" y="43"/>
                  </a:cubicBezTo>
                  <a:cubicBezTo>
                    <a:pt x="159" y="42"/>
                    <a:pt x="154" y="39"/>
                    <a:pt x="154" y="39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4" y="29"/>
                    <a:pt x="141" y="24"/>
                    <a:pt x="140" y="25"/>
                  </a:cubicBezTo>
                  <a:cubicBezTo>
                    <a:pt x="140" y="25"/>
                    <a:pt x="143" y="20"/>
                    <a:pt x="144" y="19"/>
                  </a:cubicBezTo>
                  <a:cubicBezTo>
                    <a:pt x="145" y="19"/>
                    <a:pt x="145" y="16"/>
                    <a:pt x="145" y="16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0"/>
                    <a:pt x="151" y="9"/>
                  </a:cubicBezTo>
                  <a:cubicBezTo>
                    <a:pt x="150" y="8"/>
                    <a:pt x="150" y="6"/>
                    <a:pt x="148" y="6"/>
                  </a:cubicBezTo>
                  <a:cubicBezTo>
                    <a:pt x="147" y="6"/>
                    <a:pt x="140" y="9"/>
                    <a:pt x="140" y="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6"/>
                    <a:pt x="129" y="4"/>
                    <a:pt x="128" y="3"/>
                  </a:cubicBezTo>
                  <a:cubicBezTo>
                    <a:pt x="127" y="1"/>
                    <a:pt x="125" y="0"/>
                    <a:pt x="124" y="1"/>
                  </a:cubicBezTo>
                  <a:cubicBezTo>
                    <a:pt x="123" y="1"/>
                    <a:pt x="124" y="5"/>
                    <a:pt x="124" y="5"/>
                  </a:cubicBezTo>
                  <a:cubicBezTo>
                    <a:pt x="124" y="5"/>
                    <a:pt x="125" y="7"/>
                    <a:pt x="126" y="8"/>
                  </a:cubicBezTo>
                  <a:cubicBezTo>
                    <a:pt x="125" y="8"/>
                    <a:pt x="123" y="9"/>
                    <a:pt x="123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10" y="25"/>
                    <a:pt x="109" y="25"/>
                  </a:cubicBezTo>
                  <a:cubicBezTo>
                    <a:pt x="109" y="25"/>
                    <a:pt x="100" y="27"/>
                    <a:pt x="100" y="27"/>
                  </a:cubicBezTo>
                  <a:cubicBezTo>
                    <a:pt x="100" y="27"/>
                    <a:pt x="98" y="22"/>
                    <a:pt x="97" y="21"/>
                  </a:cubicBezTo>
                  <a:cubicBezTo>
                    <a:pt x="96" y="20"/>
                    <a:pt x="93" y="19"/>
                    <a:pt x="92" y="19"/>
                  </a:cubicBezTo>
                  <a:cubicBezTo>
                    <a:pt x="91" y="19"/>
                    <a:pt x="87" y="22"/>
                    <a:pt x="87" y="2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57" y="53"/>
                    <a:pt x="56" y="54"/>
                  </a:cubicBezTo>
                  <a:cubicBezTo>
                    <a:pt x="56" y="55"/>
                    <a:pt x="42" y="60"/>
                    <a:pt x="42" y="60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29" y="64"/>
                    <a:pt x="28" y="64"/>
                  </a:cubicBezTo>
                  <a:cubicBezTo>
                    <a:pt x="27" y="64"/>
                    <a:pt x="19" y="70"/>
                    <a:pt x="19" y="70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7"/>
                    <a:pt x="10" y="119"/>
                  </a:cubicBezTo>
                  <a:cubicBezTo>
                    <a:pt x="10" y="120"/>
                    <a:pt x="8" y="122"/>
                    <a:pt x="8" y="124"/>
                  </a:cubicBezTo>
                  <a:cubicBezTo>
                    <a:pt x="8" y="125"/>
                    <a:pt x="9" y="130"/>
                    <a:pt x="9" y="131"/>
                  </a:cubicBezTo>
                  <a:cubicBezTo>
                    <a:pt x="9" y="132"/>
                    <a:pt x="6" y="141"/>
                    <a:pt x="6" y="141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1" y="153"/>
                    <a:pt x="2" y="153"/>
                  </a:cubicBezTo>
                  <a:cubicBezTo>
                    <a:pt x="3" y="153"/>
                    <a:pt x="6" y="154"/>
                    <a:pt x="8" y="155"/>
                  </a:cubicBezTo>
                  <a:cubicBezTo>
                    <a:pt x="11" y="156"/>
                    <a:pt x="15" y="154"/>
                    <a:pt x="16" y="154"/>
                  </a:cubicBezTo>
                  <a:cubicBezTo>
                    <a:pt x="17" y="154"/>
                    <a:pt x="24" y="150"/>
                    <a:pt x="24" y="150"/>
                  </a:cubicBezTo>
                  <a:cubicBezTo>
                    <a:pt x="24" y="150"/>
                    <a:pt x="28" y="147"/>
                    <a:pt x="29" y="147"/>
                  </a:cubicBezTo>
                  <a:cubicBezTo>
                    <a:pt x="30" y="148"/>
                    <a:pt x="36" y="147"/>
                    <a:pt x="37" y="147"/>
                  </a:cubicBezTo>
                  <a:cubicBezTo>
                    <a:pt x="38" y="148"/>
                    <a:pt x="45" y="148"/>
                    <a:pt x="45" y="148"/>
                  </a:cubicBezTo>
                  <a:cubicBezTo>
                    <a:pt x="50" y="143"/>
                    <a:pt x="50" y="143"/>
                    <a:pt x="50" y="143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68" y="137"/>
                    <a:pt x="68" y="137"/>
                    <a:pt x="68" y="137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5" y="134"/>
                    <a:pt x="106" y="142"/>
                    <a:pt x="106" y="141"/>
                  </a:cubicBezTo>
                  <a:cubicBezTo>
                    <a:pt x="106" y="140"/>
                    <a:pt x="108" y="145"/>
                    <a:pt x="108" y="145"/>
                  </a:cubicBezTo>
                  <a:cubicBezTo>
                    <a:pt x="107" y="151"/>
                    <a:pt x="107" y="151"/>
                    <a:pt x="107" y="151"/>
                  </a:cubicBezTo>
                  <a:cubicBezTo>
                    <a:pt x="107" y="151"/>
                    <a:pt x="111" y="154"/>
                    <a:pt x="111" y="153"/>
                  </a:cubicBezTo>
                  <a:cubicBezTo>
                    <a:pt x="111" y="152"/>
                    <a:pt x="115" y="148"/>
                    <a:pt x="116" y="147"/>
                  </a:cubicBezTo>
                  <a:cubicBezTo>
                    <a:pt x="117" y="146"/>
                    <a:pt x="120" y="145"/>
                    <a:pt x="122" y="143"/>
                  </a:cubicBezTo>
                  <a:cubicBezTo>
                    <a:pt x="124" y="142"/>
                    <a:pt x="125" y="141"/>
                    <a:pt x="125" y="141"/>
                  </a:cubicBezTo>
                  <a:cubicBezTo>
                    <a:pt x="125" y="141"/>
                    <a:pt x="122" y="147"/>
                    <a:pt x="122" y="147"/>
                  </a:cubicBezTo>
                  <a:cubicBezTo>
                    <a:pt x="121" y="147"/>
                    <a:pt x="119" y="149"/>
                    <a:pt x="118" y="150"/>
                  </a:cubicBezTo>
                  <a:cubicBezTo>
                    <a:pt x="117" y="152"/>
                    <a:pt x="115" y="153"/>
                    <a:pt x="115" y="153"/>
                  </a:cubicBezTo>
                  <a:cubicBezTo>
                    <a:pt x="115" y="154"/>
                    <a:pt x="117" y="154"/>
                    <a:pt x="118" y="153"/>
                  </a:cubicBezTo>
                  <a:cubicBezTo>
                    <a:pt x="119" y="153"/>
                    <a:pt x="121" y="151"/>
                    <a:pt x="122" y="150"/>
                  </a:cubicBezTo>
                  <a:cubicBezTo>
                    <a:pt x="123" y="150"/>
                    <a:pt x="124" y="150"/>
                    <a:pt x="123" y="151"/>
                  </a:cubicBezTo>
                  <a:cubicBezTo>
                    <a:pt x="123" y="153"/>
                    <a:pt x="123" y="155"/>
                    <a:pt x="122" y="155"/>
                  </a:cubicBezTo>
                  <a:cubicBezTo>
                    <a:pt x="121" y="156"/>
                    <a:pt x="119" y="157"/>
                    <a:pt x="117" y="158"/>
                  </a:cubicBezTo>
                  <a:cubicBezTo>
                    <a:pt x="115" y="159"/>
                    <a:pt x="113" y="158"/>
                    <a:pt x="112" y="159"/>
                  </a:cubicBezTo>
                  <a:cubicBezTo>
                    <a:pt x="111" y="160"/>
                    <a:pt x="113" y="161"/>
                    <a:pt x="113" y="162"/>
                  </a:cubicBezTo>
                  <a:cubicBezTo>
                    <a:pt x="114" y="163"/>
                    <a:pt x="115" y="164"/>
                    <a:pt x="117" y="162"/>
                  </a:cubicBezTo>
                  <a:cubicBezTo>
                    <a:pt x="118" y="160"/>
                    <a:pt x="120" y="158"/>
                    <a:pt x="121" y="158"/>
                  </a:cubicBezTo>
                  <a:cubicBezTo>
                    <a:pt x="122" y="157"/>
                    <a:pt x="123" y="155"/>
                    <a:pt x="123" y="157"/>
                  </a:cubicBezTo>
                  <a:cubicBezTo>
                    <a:pt x="123" y="158"/>
                    <a:pt x="124" y="160"/>
                    <a:pt x="125" y="161"/>
                  </a:cubicBezTo>
                  <a:cubicBezTo>
                    <a:pt x="125" y="163"/>
                    <a:pt x="122" y="165"/>
                    <a:pt x="123" y="166"/>
                  </a:cubicBezTo>
                  <a:cubicBezTo>
                    <a:pt x="123" y="166"/>
                    <a:pt x="126" y="173"/>
                    <a:pt x="126" y="173"/>
                  </a:cubicBezTo>
                  <a:cubicBezTo>
                    <a:pt x="126" y="173"/>
                    <a:pt x="128" y="176"/>
                    <a:pt x="130" y="176"/>
                  </a:cubicBezTo>
                  <a:cubicBezTo>
                    <a:pt x="133" y="176"/>
                    <a:pt x="137" y="178"/>
                    <a:pt x="138" y="178"/>
                  </a:cubicBezTo>
                  <a:cubicBezTo>
                    <a:pt x="139" y="178"/>
                    <a:pt x="144" y="178"/>
                    <a:pt x="144" y="177"/>
                  </a:cubicBezTo>
                  <a:cubicBezTo>
                    <a:pt x="145" y="175"/>
                    <a:pt x="149" y="173"/>
                    <a:pt x="149" y="174"/>
                  </a:cubicBezTo>
                  <a:cubicBezTo>
                    <a:pt x="148" y="175"/>
                    <a:pt x="149" y="177"/>
                    <a:pt x="150" y="178"/>
                  </a:cubicBezTo>
                  <a:cubicBezTo>
                    <a:pt x="151" y="178"/>
                    <a:pt x="152" y="181"/>
                    <a:pt x="152" y="181"/>
                  </a:cubicBezTo>
                  <a:cubicBezTo>
                    <a:pt x="164" y="172"/>
                    <a:pt x="164" y="172"/>
                    <a:pt x="164" y="172"/>
                  </a:cubicBezTo>
                  <a:cubicBezTo>
                    <a:pt x="164" y="172"/>
                    <a:pt x="173" y="170"/>
                    <a:pt x="173" y="171"/>
                  </a:cubicBezTo>
                  <a:cubicBezTo>
                    <a:pt x="174" y="172"/>
                    <a:pt x="179" y="164"/>
                    <a:pt x="179" y="164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10" y="130"/>
                    <a:pt x="210" y="130"/>
                    <a:pt x="210" y="130"/>
                  </a:cubicBezTo>
                  <a:cubicBezTo>
                    <a:pt x="217" y="117"/>
                    <a:pt x="217" y="117"/>
                    <a:pt x="217" y="117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16" y="82"/>
                    <a:pt x="216" y="82"/>
                    <a:pt x="216" y="82"/>
                  </a:cubicBezTo>
                  <a:lnTo>
                    <a:pt x="214" y="7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0" name="Freeform 78"/>
            <p:cNvSpPr>
              <a:spLocks/>
            </p:cNvSpPr>
            <p:nvPr/>
          </p:nvSpPr>
          <p:spPr bwMode="auto">
            <a:xfrm>
              <a:off x="6209482" y="3153787"/>
              <a:ext cx="56573" cy="5238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6" y="1"/>
                </a:cxn>
                <a:cxn ang="0">
                  <a:pos x="6" y="0"/>
                </a:cxn>
                <a:cxn ang="0">
                  <a:pos x="3" y="10"/>
                </a:cxn>
                <a:cxn ang="0">
                  <a:pos x="0" y="20"/>
                </a:cxn>
                <a:cxn ang="0">
                  <a:pos x="6" y="21"/>
                </a:cxn>
                <a:cxn ang="0">
                  <a:pos x="17" y="14"/>
                </a:cxn>
                <a:cxn ang="0">
                  <a:pos x="23" y="3"/>
                </a:cxn>
                <a:cxn ang="0">
                  <a:pos x="11" y="5"/>
                </a:cxn>
              </a:cxnLst>
              <a:rect l="0" t="0" r="r" b="b"/>
              <a:pathLst>
                <a:path w="23" h="21">
                  <a:moveTo>
                    <a:pt x="11" y="5"/>
                  </a:moveTo>
                  <a:cubicBezTo>
                    <a:pt x="11" y="5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21"/>
                    <a:pt x="6" y="21"/>
                  </a:cubicBezTo>
                  <a:cubicBezTo>
                    <a:pt x="7" y="21"/>
                    <a:pt x="16" y="16"/>
                    <a:pt x="17" y="14"/>
                  </a:cubicBezTo>
                  <a:cubicBezTo>
                    <a:pt x="17" y="13"/>
                    <a:pt x="23" y="3"/>
                    <a:pt x="23" y="3"/>
                  </a:cubicBezTo>
                  <a:cubicBezTo>
                    <a:pt x="23" y="3"/>
                    <a:pt x="13" y="5"/>
                    <a:pt x="11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auto">
            <a:xfrm>
              <a:off x="6442061" y="3064736"/>
              <a:ext cx="243055" cy="193818"/>
            </a:xfrm>
            <a:custGeom>
              <a:avLst/>
              <a:gdLst/>
              <a:ahLst/>
              <a:cxnLst>
                <a:cxn ang="0">
                  <a:pos x="90" y="22"/>
                </a:cxn>
                <a:cxn ang="0">
                  <a:pos x="86" y="19"/>
                </a:cxn>
                <a:cxn ang="0">
                  <a:pos x="86" y="14"/>
                </a:cxn>
                <a:cxn ang="0">
                  <a:pos x="83" y="15"/>
                </a:cxn>
                <a:cxn ang="0">
                  <a:pos x="85" y="4"/>
                </a:cxn>
                <a:cxn ang="0">
                  <a:pos x="79" y="0"/>
                </a:cxn>
                <a:cxn ang="0">
                  <a:pos x="78" y="17"/>
                </a:cxn>
                <a:cxn ang="0">
                  <a:pos x="74" y="27"/>
                </a:cxn>
                <a:cxn ang="0">
                  <a:pos x="65" y="30"/>
                </a:cxn>
                <a:cxn ang="0">
                  <a:pos x="70" y="34"/>
                </a:cxn>
                <a:cxn ang="0">
                  <a:pos x="69" y="37"/>
                </a:cxn>
                <a:cxn ang="0">
                  <a:pos x="64" y="42"/>
                </a:cxn>
                <a:cxn ang="0">
                  <a:pos x="62" y="39"/>
                </a:cxn>
                <a:cxn ang="0">
                  <a:pos x="57" y="41"/>
                </a:cxn>
                <a:cxn ang="0">
                  <a:pos x="53" y="39"/>
                </a:cxn>
                <a:cxn ang="0">
                  <a:pos x="44" y="47"/>
                </a:cxn>
                <a:cxn ang="0">
                  <a:pos x="31" y="54"/>
                </a:cxn>
                <a:cxn ang="0">
                  <a:pos x="0" y="73"/>
                </a:cxn>
                <a:cxn ang="0">
                  <a:pos x="4" y="75"/>
                </a:cxn>
                <a:cxn ang="0">
                  <a:pos x="8" y="77"/>
                </a:cxn>
                <a:cxn ang="0">
                  <a:pos x="18" y="73"/>
                </a:cxn>
                <a:cxn ang="0">
                  <a:pos x="28" y="65"/>
                </a:cxn>
                <a:cxn ang="0">
                  <a:pos x="33" y="61"/>
                </a:cxn>
                <a:cxn ang="0">
                  <a:pos x="42" y="60"/>
                </a:cxn>
                <a:cxn ang="0">
                  <a:pos x="45" y="54"/>
                </a:cxn>
                <a:cxn ang="0">
                  <a:pos x="54" y="49"/>
                </a:cxn>
                <a:cxn ang="0">
                  <a:pos x="60" y="43"/>
                </a:cxn>
                <a:cxn ang="0">
                  <a:pos x="64" y="45"/>
                </a:cxn>
                <a:cxn ang="0">
                  <a:pos x="70" y="42"/>
                </a:cxn>
                <a:cxn ang="0">
                  <a:pos x="81" y="35"/>
                </a:cxn>
                <a:cxn ang="0">
                  <a:pos x="83" y="30"/>
                </a:cxn>
                <a:cxn ang="0">
                  <a:pos x="87" y="30"/>
                </a:cxn>
                <a:cxn ang="0">
                  <a:pos x="93" y="25"/>
                </a:cxn>
                <a:cxn ang="0">
                  <a:pos x="98" y="18"/>
                </a:cxn>
                <a:cxn ang="0">
                  <a:pos x="90" y="22"/>
                </a:cxn>
              </a:cxnLst>
              <a:rect l="0" t="0" r="r" b="b"/>
              <a:pathLst>
                <a:path w="98" h="78">
                  <a:moveTo>
                    <a:pt x="90" y="22"/>
                  </a:moveTo>
                  <a:cubicBezTo>
                    <a:pt x="86" y="19"/>
                    <a:pt x="86" y="19"/>
                    <a:pt x="86" y="19"/>
                  </a:cubicBezTo>
                  <a:cubicBezTo>
                    <a:pt x="86" y="19"/>
                    <a:pt x="87" y="14"/>
                    <a:pt x="86" y="14"/>
                  </a:cubicBezTo>
                  <a:cubicBezTo>
                    <a:pt x="85" y="14"/>
                    <a:pt x="83" y="15"/>
                    <a:pt x="83" y="1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9" y="34"/>
                    <a:pt x="70" y="34"/>
                  </a:cubicBezTo>
                  <a:cubicBezTo>
                    <a:pt x="71" y="34"/>
                    <a:pt x="69" y="37"/>
                    <a:pt x="69" y="37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2" y="41"/>
                    <a:pt x="62" y="39"/>
                  </a:cubicBezTo>
                  <a:cubicBezTo>
                    <a:pt x="62" y="36"/>
                    <a:pt x="57" y="41"/>
                    <a:pt x="57" y="41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8" y="77"/>
                    <a:pt x="8" y="77"/>
                  </a:cubicBezTo>
                  <a:cubicBezTo>
                    <a:pt x="9" y="78"/>
                    <a:pt x="18" y="73"/>
                    <a:pt x="18" y="73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43" y="58"/>
                    <a:pt x="42" y="60"/>
                  </a:cubicBezTo>
                  <a:cubicBezTo>
                    <a:pt x="42" y="61"/>
                    <a:pt x="45" y="54"/>
                    <a:pt x="45" y="54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8" y="18"/>
                    <a:pt x="98" y="18"/>
                    <a:pt x="98" y="18"/>
                  </a:cubicBezTo>
                  <a:lnTo>
                    <a:pt x="9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2" name="Freeform 80"/>
            <p:cNvSpPr>
              <a:spLocks/>
            </p:cNvSpPr>
            <p:nvPr/>
          </p:nvSpPr>
          <p:spPr bwMode="auto">
            <a:xfrm>
              <a:off x="3475108" y="1299423"/>
              <a:ext cx="419061" cy="96385"/>
            </a:xfrm>
            <a:custGeom>
              <a:avLst/>
              <a:gdLst/>
              <a:ahLst/>
              <a:cxnLst>
                <a:cxn ang="0">
                  <a:pos x="2" y="34"/>
                </a:cxn>
                <a:cxn ang="0">
                  <a:pos x="12" y="36"/>
                </a:cxn>
                <a:cxn ang="0">
                  <a:pos x="21" y="36"/>
                </a:cxn>
                <a:cxn ang="0">
                  <a:pos x="26" y="37"/>
                </a:cxn>
                <a:cxn ang="0">
                  <a:pos x="29" y="33"/>
                </a:cxn>
                <a:cxn ang="0">
                  <a:pos x="31" y="30"/>
                </a:cxn>
                <a:cxn ang="0">
                  <a:pos x="36" y="33"/>
                </a:cxn>
                <a:cxn ang="0">
                  <a:pos x="34" y="35"/>
                </a:cxn>
                <a:cxn ang="0">
                  <a:pos x="42" y="37"/>
                </a:cxn>
                <a:cxn ang="0">
                  <a:pos x="46" y="38"/>
                </a:cxn>
                <a:cxn ang="0">
                  <a:pos x="56" y="38"/>
                </a:cxn>
                <a:cxn ang="0">
                  <a:pos x="65" y="36"/>
                </a:cxn>
                <a:cxn ang="0">
                  <a:pos x="74" y="36"/>
                </a:cxn>
                <a:cxn ang="0">
                  <a:pos x="78" y="33"/>
                </a:cxn>
                <a:cxn ang="0">
                  <a:pos x="68" y="31"/>
                </a:cxn>
                <a:cxn ang="0">
                  <a:pos x="55" y="31"/>
                </a:cxn>
                <a:cxn ang="0">
                  <a:pos x="50" y="32"/>
                </a:cxn>
                <a:cxn ang="0">
                  <a:pos x="60" y="27"/>
                </a:cxn>
                <a:cxn ang="0">
                  <a:pos x="73" y="27"/>
                </a:cxn>
                <a:cxn ang="0">
                  <a:pos x="81" y="28"/>
                </a:cxn>
                <a:cxn ang="0">
                  <a:pos x="82" y="26"/>
                </a:cxn>
                <a:cxn ang="0">
                  <a:pos x="83" y="24"/>
                </a:cxn>
                <a:cxn ang="0">
                  <a:pos x="86" y="27"/>
                </a:cxn>
                <a:cxn ang="0">
                  <a:pos x="108" y="17"/>
                </a:cxn>
                <a:cxn ang="0">
                  <a:pos x="124" y="12"/>
                </a:cxn>
                <a:cxn ang="0">
                  <a:pos x="142" y="7"/>
                </a:cxn>
                <a:cxn ang="0">
                  <a:pos x="156" y="4"/>
                </a:cxn>
                <a:cxn ang="0">
                  <a:pos x="166" y="2"/>
                </a:cxn>
                <a:cxn ang="0">
                  <a:pos x="166" y="0"/>
                </a:cxn>
                <a:cxn ang="0">
                  <a:pos x="134" y="0"/>
                </a:cxn>
                <a:cxn ang="0">
                  <a:pos x="112" y="1"/>
                </a:cxn>
                <a:cxn ang="0">
                  <a:pos x="91" y="4"/>
                </a:cxn>
                <a:cxn ang="0">
                  <a:pos x="67" y="6"/>
                </a:cxn>
                <a:cxn ang="0">
                  <a:pos x="60" y="6"/>
                </a:cxn>
                <a:cxn ang="0">
                  <a:pos x="49" y="11"/>
                </a:cxn>
                <a:cxn ang="0">
                  <a:pos x="48" y="9"/>
                </a:cxn>
                <a:cxn ang="0">
                  <a:pos x="46" y="18"/>
                </a:cxn>
                <a:cxn ang="0">
                  <a:pos x="55" y="22"/>
                </a:cxn>
                <a:cxn ang="0">
                  <a:pos x="61" y="21"/>
                </a:cxn>
                <a:cxn ang="0">
                  <a:pos x="53" y="26"/>
                </a:cxn>
                <a:cxn ang="0">
                  <a:pos x="40" y="29"/>
                </a:cxn>
                <a:cxn ang="0">
                  <a:pos x="34" y="25"/>
                </a:cxn>
                <a:cxn ang="0">
                  <a:pos x="27" y="24"/>
                </a:cxn>
                <a:cxn ang="0">
                  <a:pos x="24" y="26"/>
                </a:cxn>
                <a:cxn ang="0">
                  <a:pos x="21" y="33"/>
                </a:cxn>
                <a:cxn ang="0">
                  <a:pos x="16" y="33"/>
                </a:cxn>
                <a:cxn ang="0">
                  <a:pos x="14" y="27"/>
                </a:cxn>
                <a:cxn ang="0">
                  <a:pos x="4" y="28"/>
                </a:cxn>
                <a:cxn ang="0">
                  <a:pos x="2" y="34"/>
                </a:cxn>
              </a:cxnLst>
              <a:rect l="0" t="0" r="r" b="b"/>
              <a:pathLst>
                <a:path w="169" h="39">
                  <a:moveTo>
                    <a:pt x="2" y="34"/>
                  </a:moveTo>
                  <a:cubicBezTo>
                    <a:pt x="5" y="35"/>
                    <a:pt x="7" y="36"/>
                    <a:pt x="12" y="36"/>
                  </a:cubicBezTo>
                  <a:cubicBezTo>
                    <a:pt x="17" y="36"/>
                    <a:pt x="18" y="36"/>
                    <a:pt x="21" y="36"/>
                  </a:cubicBezTo>
                  <a:cubicBezTo>
                    <a:pt x="23" y="37"/>
                    <a:pt x="25" y="39"/>
                    <a:pt x="26" y="37"/>
                  </a:cubicBezTo>
                  <a:cubicBezTo>
                    <a:pt x="27" y="35"/>
                    <a:pt x="28" y="35"/>
                    <a:pt x="29" y="33"/>
                  </a:cubicBezTo>
                  <a:cubicBezTo>
                    <a:pt x="30" y="32"/>
                    <a:pt x="29" y="31"/>
                    <a:pt x="31" y="30"/>
                  </a:cubicBezTo>
                  <a:cubicBezTo>
                    <a:pt x="33" y="29"/>
                    <a:pt x="36" y="33"/>
                    <a:pt x="36" y="33"/>
                  </a:cubicBezTo>
                  <a:cubicBezTo>
                    <a:pt x="36" y="33"/>
                    <a:pt x="32" y="35"/>
                    <a:pt x="34" y="35"/>
                  </a:cubicBezTo>
                  <a:cubicBezTo>
                    <a:pt x="35" y="36"/>
                    <a:pt x="40" y="36"/>
                    <a:pt x="42" y="37"/>
                  </a:cubicBezTo>
                  <a:cubicBezTo>
                    <a:pt x="44" y="37"/>
                    <a:pt x="42" y="38"/>
                    <a:pt x="46" y="38"/>
                  </a:cubicBezTo>
                  <a:cubicBezTo>
                    <a:pt x="50" y="38"/>
                    <a:pt x="51" y="38"/>
                    <a:pt x="56" y="38"/>
                  </a:cubicBezTo>
                  <a:cubicBezTo>
                    <a:pt x="61" y="38"/>
                    <a:pt x="64" y="36"/>
                    <a:pt x="65" y="36"/>
                  </a:cubicBezTo>
                  <a:cubicBezTo>
                    <a:pt x="67" y="37"/>
                    <a:pt x="72" y="37"/>
                    <a:pt x="74" y="36"/>
                  </a:cubicBezTo>
                  <a:cubicBezTo>
                    <a:pt x="76" y="36"/>
                    <a:pt x="79" y="33"/>
                    <a:pt x="78" y="33"/>
                  </a:cubicBezTo>
                  <a:cubicBezTo>
                    <a:pt x="76" y="33"/>
                    <a:pt x="70" y="31"/>
                    <a:pt x="68" y="31"/>
                  </a:cubicBezTo>
                  <a:cubicBezTo>
                    <a:pt x="65" y="30"/>
                    <a:pt x="57" y="30"/>
                    <a:pt x="55" y="31"/>
                  </a:cubicBezTo>
                  <a:cubicBezTo>
                    <a:pt x="53" y="32"/>
                    <a:pt x="51" y="33"/>
                    <a:pt x="50" y="32"/>
                  </a:cubicBezTo>
                  <a:cubicBezTo>
                    <a:pt x="49" y="31"/>
                    <a:pt x="55" y="26"/>
                    <a:pt x="60" y="27"/>
                  </a:cubicBezTo>
                  <a:cubicBezTo>
                    <a:pt x="64" y="28"/>
                    <a:pt x="71" y="26"/>
                    <a:pt x="73" y="27"/>
                  </a:cubicBezTo>
                  <a:cubicBezTo>
                    <a:pt x="75" y="27"/>
                    <a:pt x="81" y="28"/>
                    <a:pt x="81" y="28"/>
                  </a:cubicBezTo>
                  <a:cubicBezTo>
                    <a:pt x="81" y="28"/>
                    <a:pt x="82" y="27"/>
                    <a:pt x="82" y="26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6" y="27"/>
                    <a:pt x="107" y="19"/>
                    <a:pt x="108" y="17"/>
                  </a:cubicBezTo>
                  <a:cubicBezTo>
                    <a:pt x="109" y="15"/>
                    <a:pt x="122" y="11"/>
                    <a:pt x="124" y="12"/>
                  </a:cubicBezTo>
                  <a:cubicBezTo>
                    <a:pt x="126" y="12"/>
                    <a:pt x="139" y="6"/>
                    <a:pt x="142" y="7"/>
                  </a:cubicBezTo>
                  <a:cubicBezTo>
                    <a:pt x="144" y="8"/>
                    <a:pt x="156" y="4"/>
                    <a:pt x="156" y="4"/>
                  </a:cubicBezTo>
                  <a:cubicBezTo>
                    <a:pt x="156" y="4"/>
                    <a:pt x="164" y="2"/>
                    <a:pt x="166" y="2"/>
                  </a:cubicBezTo>
                  <a:cubicBezTo>
                    <a:pt x="168" y="2"/>
                    <a:pt x="169" y="0"/>
                    <a:pt x="166" y="0"/>
                  </a:cubicBezTo>
                  <a:cubicBezTo>
                    <a:pt x="163" y="1"/>
                    <a:pt x="139" y="1"/>
                    <a:pt x="134" y="0"/>
                  </a:cubicBezTo>
                  <a:cubicBezTo>
                    <a:pt x="128" y="0"/>
                    <a:pt x="114" y="0"/>
                    <a:pt x="112" y="1"/>
                  </a:cubicBezTo>
                  <a:cubicBezTo>
                    <a:pt x="109" y="1"/>
                    <a:pt x="97" y="5"/>
                    <a:pt x="91" y="4"/>
                  </a:cubicBezTo>
                  <a:cubicBezTo>
                    <a:pt x="86" y="4"/>
                    <a:pt x="68" y="7"/>
                    <a:pt x="67" y="6"/>
                  </a:cubicBezTo>
                  <a:cubicBezTo>
                    <a:pt x="66" y="6"/>
                    <a:pt x="59" y="6"/>
                    <a:pt x="60" y="6"/>
                  </a:cubicBezTo>
                  <a:cubicBezTo>
                    <a:pt x="61" y="6"/>
                    <a:pt x="51" y="14"/>
                    <a:pt x="49" y="11"/>
                  </a:cubicBezTo>
                  <a:cubicBezTo>
                    <a:pt x="48" y="9"/>
                    <a:pt x="49" y="7"/>
                    <a:pt x="48" y="9"/>
                  </a:cubicBezTo>
                  <a:cubicBezTo>
                    <a:pt x="46" y="11"/>
                    <a:pt x="46" y="18"/>
                    <a:pt x="46" y="18"/>
                  </a:cubicBezTo>
                  <a:cubicBezTo>
                    <a:pt x="48" y="19"/>
                    <a:pt x="52" y="24"/>
                    <a:pt x="55" y="22"/>
                  </a:cubicBezTo>
                  <a:cubicBezTo>
                    <a:pt x="58" y="20"/>
                    <a:pt x="60" y="21"/>
                    <a:pt x="61" y="21"/>
                  </a:cubicBezTo>
                  <a:cubicBezTo>
                    <a:pt x="62" y="22"/>
                    <a:pt x="56" y="26"/>
                    <a:pt x="53" y="26"/>
                  </a:cubicBezTo>
                  <a:cubicBezTo>
                    <a:pt x="50" y="26"/>
                    <a:pt x="40" y="29"/>
                    <a:pt x="40" y="29"/>
                  </a:cubicBezTo>
                  <a:cubicBezTo>
                    <a:pt x="40" y="29"/>
                    <a:pt x="35" y="25"/>
                    <a:pt x="34" y="25"/>
                  </a:cubicBezTo>
                  <a:cubicBezTo>
                    <a:pt x="33" y="25"/>
                    <a:pt x="28" y="24"/>
                    <a:pt x="27" y="24"/>
                  </a:cubicBezTo>
                  <a:cubicBezTo>
                    <a:pt x="26" y="24"/>
                    <a:pt x="25" y="23"/>
                    <a:pt x="24" y="26"/>
                  </a:cubicBezTo>
                  <a:cubicBezTo>
                    <a:pt x="24" y="29"/>
                    <a:pt x="25" y="34"/>
                    <a:pt x="21" y="33"/>
                  </a:cubicBezTo>
                  <a:cubicBezTo>
                    <a:pt x="18" y="32"/>
                    <a:pt x="17" y="34"/>
                    <a:pt x="16" y="33"/>
                  </a:cubicBezTo>
                  <a:cubicBezTo>
                    <a:pt x="14" y="32"/>
                    <a:pt x="18" y="27"/>
                    <a:pt x="14" y="27"/>
                  </a:cubicBezTo>
                  <a:cubicBezTo>
                    <a:pt x="9" y="26"/>
                    <a:pt x="7" y="23"/>
                    <a:pt x="4" y="28"/>
                  </a:cubicBezTo>
                  <a:cubicBezTo>
                    <a:pt x="1" y="33"/>
                    <a:pt x="0" y="33"/>
                    <a:pt x="2" y="3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3" name="Freeform 81"/>
            <p:cNvSpPr>
              <a:spLocks/>
            </p:cNvSpPr>
            <p:nvPr/>
          </p:nvSpPr>
          <p:spPr bwMode="auto">
            <a:xfrm>
              <a:off x="3188051" y="1388474"/>
              <a:ext cx="205340" cy="89051"/>
            </a:xfrm>
            <a:custGeom>
              <a:avLst/>
              <a:gdLst/>
              <a:ahLst/>
              <a:cxnLst>
                <a:cxn ang="0">
                  <a:pos x="3" y="18"/>
                </a:cxn>
                <a:cxn ang="0">
                  <a:pos x="12" y="19"/>
                </a:cxn>
                <a:cxn ang="0">
                  <a:pos x="20" y="17"/>
                </a:cxn>
                <a:cxn ang="0">
                  <a:pos x="28" y="12"/>
                </a:cxn>
                <a:cxn ang="0">
                  <a:pos x="25" y="16"/>
                </a:cxn>
                <a:cxn ang="0">
                  <a:pos x="24" y="20"/>
                </a:cxn>
                <a:cxn ang="0">
                  <a:pos x="21" y="26"/>
                </a:cxn>
                <a:cxn ang="0">
                  <a:pos x="20" y="28"/>
                </a:cxn>
                <a:cxn ang="0">
                  <a:pos x="28" y="31"/>
                </a:cxn>
                <a:cxn ang="0">
                  <a:pos x="28" y="34"/>
                </a:cxn>
                <a:cxn ang="0">
                  <a:pos x="33" y="34"/>
                </a:cxn>
                <a:cxn ang="0">
                  <a:pos x="44" y="30"/>
                </a:cxn>
                <a:cxn ang="0">
                  <a:pos x="51" y="29"/>
                </a:cxn>
                <a:cxn ang="0">
                  <a:pos x="57" y="28"/>
                </a:cxn>
                <a:cxn ang="0">
                  <a:pos x="61" y="29"/>
                </a:cxn>
                <a:cxn ang="0">
                  <a:pos x="67" y="29"/>
                </a:cxn>
                <a:cxn ang="0">
                  <a:pos x="75" y="31"/>
                </a:cxn>
                <a:cxn ang="0">
                  <a:pos x="80" y="28"/>
                </a:cxn>
                <a:cxn ang="0">
                  <a:pos x="82" y="25"/>
                </a:cxn>
                <a:cxn ang="0">
                  <a:pos x="79" y="18"/>
                </a:cxn>
                <a:cxn ang="0">
                  <a:pos x="82" y="11"/>
                </a:cxn>
                <a:cxn ang="0">
                  <a:pos x="81" y="6"/>
                </a:cxn>
                <a:cxn ang="0">
                  <a:pos x="75" y="8"/>
                </a:cxn>
                <a:cxn ang="0">
                  <a:pos x="74" y="8"/>
                </a:cxn>
                <a:cxn ang="0">
                  <a:pos x="70" y="13"/>
                </a:cxn>
                <a:cxn ang="0">
                  <a:pos x="67" y="15"/>
                </a:cxn>
                <a:cxn ang="0">
                  <a:pos x="65" y="11"/>
                </a:cxn>
                <a:cxn ang="0">
                  <a:pos x="60" y="11"/>
                </a:cxn>
                <a:cxn ang="0">
                  <a:pos x="52" y="9"/>
                </a:cxn>
                <a:cxn ang="0">
                  <a:pos x="48" y="6"/>
                </a:cxn>
                <a:cxn ang="0">
                  <a:pos x="43" y="1"/>
                </a:cxn>
                <a:cxn ang="0">
                  <a:pos x="29" y="1"/>
                </a:cxn>
                <a:cxn ang="0">
                  <a:pos x="22" y="1"/>
                </a:cxn>
                <a:cxn ang="0">
                  <a:pos x="19" y="4"/>
                </a:cxn>
                <a:cxn ang="0">
                  <a:pos x="16" y="8"/>
                </a:cxn>
                <a:cxn ang="0">
                  <a:pos x="0" y="14"/>
                </a:cxn>
                <a:cxn ang="0">
                  <a:pos x="3" y="18"/>
                </a:cxn>
              </a:cxnLst>
              <a:rect l="0" t="0" r="r" b="b"/>
              <a:pathLst>
                <a:path w="83" h="36">
                  <a:moveTo>
                    <a:pt x="3" y="18"/>
                  </a:moveTo>
                  <a:cubicBezTo>
                    <a:pt x="2" y="20"/>
                    <a:pt x="11" y="20"/>
                    <a:pt x="12" y="19"/>
                  </a:cubicBezTo>
                  <a:cubicBezTo>
                    <a:pt x="13" y="18"/>
                    <a:pt x="18" y="19"/>
                    <a:pt x="20" y="17"/>
                  </a:cubicBezTo>
                  <a:cubicBezTo>
                    <a:pt x="21" y="15"/>
                    <a:pt x="27" y="11"/>
                    <a:pt x="28" y="12"/>
                  </a:cubicBezTo>
                  <a:cubicBezTo>
                    <a:pt x="29" y="12"/>
                    <a:pt x="26" y="15"/>
                    <a:pt x="25" y="16"/>
                  </a:cubicBezTo>
                  <a:cubicBezTo>
                    <a:pt x="24" y="16"/>
                    <a:pt x="29" y="16"/>
                    <a:pt x="24" y="20"/>
                  </a:cubicBezTo>
                  <a:cubicBezTo>
                    <a:pt x="20" y="23"/>
                    <a:pt x="21" y="26"/>
                    <a:pt x="21" y="26"/>
                  </a:cubicBezTo>
                  <a:cubicBezTo>
                    <a:pt x="21" y="26"/>
                    <a:pt x="18" y="27"/>
                    <a:pt x="20" y="28"/>
                  </a:cubicBezTo>
                  <a:cubicBezTo>
                    <a:pt x="23" y="29"/>
                    <a:pt x="28" y="31"/>
                    <a:pt x="28" y="31"/>
                  </a:cubicBezTo>
                  <a:cubicBezTo>
                    <a:pt x="28" y="31"/>
                    <a:pt x="28" y="33"/>
                    <a:pt x="28" y="34"/>
                  </a:cubicBezTo>
                  <a:cubicBezTo>
                    <a:pt x="28" y="34"/>
                    <a:pt x="29" y="36"/>
                    <a:pt x="33" y="34"/>
                  </a:cubicBezTo>
                  <a:cubicBezTo>
                    <a:pt x="36" y="32"/>
                    <a:pt x="43" y="29"/>
                    <a:pt x="44" y="30"/>
                  </a:cubicBezTo>
                  <a:cubicBezTo>
                    <a:pt x="45" y="31"/>
                    <a:pt x="48" y="30"/>
                    <a:pt x="51" y="29"/>
                  </a:cubicBezTo>
                  <a:cubicBezTo>
                    <a:pt x="54" y="29"/>
                    <a:pt x="57" y="28"/>
                    <a:pt x="57" y="28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3" y="30"/>
                    <a:pt x="64" y="28"/>
                    <a:pt x="67" y="29"/>
                  </a:cubicBezTo>
                  <a:cubicBezTo>
                    <a:pt x="71" y="31"/>
                    <a:pt x="75" y="31"/>
                    <a:pt x="75" y="31"/>
                  </a:cubicBezTo>
                  <a:cubicBezTo>
                    <a:pt x="75" y="31"/>
                    <a:pt x="79" y="28"/>
                    <a:pt x="80" y="28"/>
                  </a:cubicBezTo>
                  <a:cubicBezTo>
                    <a:pt x="81" y="27"/>
                    <a:pt x="83" y="27"/>
                    <a:pt x="82" y="25"/>
                  </a:cubicBezTo>
                  <a:cubicBezTo>
                    <a:pt x="81" y="22"/>
                    <a:pt x="78" y="19"/>
                    <a:pt x="79" y="18"/>
                  </a:cubicBezTo>
                  <a:cubicBezTo>
                    <a:pt x="80" y="18"/>
                    <a:pt x="82" y="17"/>
                    <a:pt x="82" y="11"/>
                  </a:cubicBezTo>
                  <a:cubicBezTo>
                    <a:pt x="81" y="5"/>
                    <a:pt x="82" y="6"/>
                    <a:pt x="81" y="6"/>
                  </a:cubicBezTo>
                  <a:cubicBezTo>
                    <a:pt x="79" y="7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10"/>
                    <a:pt x="71" y="11"/>
                    <a:pt x="70" y="13"/>
                  </a:cubicBezTo>
                  <a:cubicBezTo>
                    <a:pt x="69" y="15"/>
                    <a:pt x="67" y="16"/>
                    <a:pt x="67" y="15"/>
                  </a:cubicBezTo>
                  <a:cubicBezTo>
                    <a:pt x="67" y="13"/>
                    <a:pt x="65" y="13"/>
                    <a:pt x="65" y="11"/>
                  </a:cubicBezTo>
                  <a:cubicBezTo>
                    <a:pt x="65" y="10"/>
                    <a:pt x="62" y="10"/>
                    <a:pt x="60" y="11"/>
                  </a:cubicBezTo>
                  <a:cubicBezTo>
                    <a:pt x="58" y="11"/>
                    <a:pt x="54" y="8"/>
                    <a:pt x="52" y="9"/>
                  </a:cubicBezTo>
                  <a:cubicBezTo>
                    <a:pt x="51" y="10"/>
                    <a:pt x="49" y="8"/>
                    <a:pt x="48" y="6"/>
                  </a:cubicBezTo>
                  <a:cubicBezTo>
                    <a:pt x="47" y="3"/>
                    <a:pt x="45" y="0"/>
                    <a:pt x="43" y="1"/>
                  </a:cubicBezTo>
                  <a:cubicBezTo>
                    <a:pt x="41" y="1"/>
                    <a:pt x="29" y="1"/>
                    <a:pt x="29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19" y="2"/>
                    <a:pt x="19" y="4"/>
                  </a:cubicBezTo>
                  <a:cubicBezTo>
                    <a:pt x="19" y="6"/>
                    <a:pt x="18" y="8"/>
                    <a:pt x="16" y="8"/>
                  </a:cubicBezTo>
                  <a:cubicBezTo>
                    <a:pt x="14" y="9"/>
                    <a:pt x="0" y="14"/>
                    <a:pt x="0" y="14"/>
                  </a:cubicBezTo>
                  <a:cubicBezTo>
                    <a:pt x="0" y="14"/>
                    <a:pt x="4" y="16"/>
                    <a:pt x="3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4" name="Freeform 82"/>
            <p:cNvSpPr>
              <a:spLocks/>
            </p:cNvSpPr>
            <p:nvPr/>
          </p:nvSpPr>
          <p:spPr bwMode="auto">
            <a:xfrm>
              <a:off x="3420630" y="1395808"/>
              <a:ext cx="69145" cy="37716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7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5" y="11"/>
                </a:cxn>
                <a:cxn ang="0">
                  <a:pos x="7" y="14"/>
                </a:cxn>
                <a:cxn ang="0">
                  <a:pos x="18" y="11"/>
                </a:cxn>
                <a:cxn ang="0">
                  <a:pos x="24" y="8"/>
                </a:cxn>
                <a:cxn ang="0">
                  <a:pos x="24" y="7"/>
                </a:cxn>
                <a:cxn ang="0">
                  <a:pos x="24" y="4"/>
                </a:cxn>
                <a:cxn ang="0">
                  <a:pos x="25" y="0"/>
                </a:cxn>
                <a:cxn ang="0">
                  <a:pos x="14" y="1"/>
                </a:cxn>
                <a:cxn ang="0">
                  <a:pos x="9" y="3"/>
                </a:cxn>
                <a:cxn ang="0">
                  <a:pos x="9" y="7"/>
                </a:cxn>
              </a:cxnLst>
              <a:rect l="0" t="0" r="r" b="b"/>
              <a:pathLst>
                <a:path w="28" h="15">
                  <a:moveTo>
                    <a:pt x="9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4"/>
                    <a:pt x="4" y="4"/>
                  </a:cubicBezTo>
                  <a:cubicBezTo>
                    <a:pt x="3" y="4"/>
                    <a:pt x="0" y="8"/>
                    <a:pt x="0" y="8"/>
                  </a:cubicBezTo>
                  <a:cubicBezTo>
                    <a:pt x="0" y="8"/>
                    <a:pt x="5" y="9"/>
                    <a:pt x="5" y="11"/>
                  </a:cubicBezTo>
                  <a:cubicBezTo>
                    <a:pt x="6" y="12"/>
                    <a:pt x="7" y="13"/>
                    <a:pt x="7" y="14"/>
                  </a:cubicBezTo>
                  <a:cubicBezTo>
                    <a:pt x="7" y="15"/>
                    <a:pt x="18" y="11"/>
                    <a:pt x="18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9"/>
                    <a:pt x="24" y="7"/>
                  </a:cubicBezTo>
                  <a:cubicBezTo>
                    <a:pt x="25" y="6"/>
                    <a:pt x="24" y="4"/>
                    <a:pt x="24" y="4"/>
                  </a:cubicBezTo>
                  <a:cubicBezTo>
                    <a:pt x="25" y="4"/>
                    <a:pt x="28" y="0"/>
                    <a:pt x="25" y="0"/>
                  </a:cubicBezTo>
                  <a:cubicBezTo>
                    <a:pt x="22" y="1"/>
                    <a:pt x="17" y="0"/>
                    <a:pt x="14" y="1"/>
                  </a:cubicBezTo>
                  <a:cubicBezTo>
                    <a:pt x="12" y="2"/>
                    <a:pt x="9" y="0"/>
                    <a:pt x="9" y="3"/>
                  </a:cubicBezTo>
                  <a:cubicBezTo>
                    <a:pt x="9" y="5"/>
                    <a:pt x="9" y="7"/>
                    <a:pt x="9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5" name="Freeform 83"/>
            <p:cNvSpPr>
              <a:spLocks/>
            </p:cNvSpPr>
            <p:nvPr/>
          </p:nvSpPr>
          <p:spPr bwMode="auto">
            <a:xfrm>
              <a:off x="3282340" y="1351806"/>
              <a:ext cx="152957" cy="49240"/>
            </a:xfrm>
            <a:custGeom>
              <a:avLst/>
              <a:gdLst/>
              <a:ahLst/>
              <a:cxnLst>
                <a:cxn ang="0">
                  <a:pos x="14" y="11"/>
                </a:cxn>
                <a:cxn ang="0">
                  <a:pos x="18" y="15"/>
                </a:cxn>
                <a:cxn ang="0">
                  <a:pos x="28" y="19"/>
                </a:cxn>
                <a:cxn ang="0">
                  <a:pos x="30" y="19"/>
                </a:cxn>
                <a:cxn ang="0">
                  <a:pos x="41" y="15"/>
                </a:cxn>
                <a:cxn ang="0">
                  <a:pos x="48" y="15"/>
                </a:cxn>
                <a:cxn ang="0">
                  <a:pos x="55" y="15"/>
                </a:cxn>
                <a:cxn ang="0">
                  <a:pos x="60" y="13"/>
                </a:cxn>
                <a:cxn ang="0">
                  <a:pos x="62" y="10"/>
                </a:cxn>
                <a:cxn ang="0">
                  <a:pos x="58" y="9"/>
                </a:cxn>
                <a:cxn ang="0">
                  <a:pos x="59" y="6"/>
                </a:cxn>
                <a:cxn ang="0">
                  <a:pos x="55" y="6"/>
                </a:cxn>
                <a:cxn ang="0">
                  <a:pos x="45" y="12"/>
                </a:cxn>
                <a:cxn ang="0">
                  <a:pos x="40" y="10"/>
                </a:cxn>
                <a:cxn ang="0">
                  <a:pos x="36" y="8"/>
                </a:cxn>
                <a:cxn ang="0">
                  <a:pos x="30" y="7"/>
                </a:cxn>
                <a:cxn ang="0">
                  <a:pos x="33" y="4"/>
                </a:cxn>
                <a:cxn ang="0">
                  <a:pos x="32" y="1"/>
                </a:cxn>
                <a:cxn ang="0">
                  <a:pos x="14" y="4"/>
                </a:cxn>
                <a:cxn ang="0">
                  <a:pos x="6" y="7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14" y="11"/>
                </a:cxn>
              </a:cxnLst>
              <a:rect l="0" t="0" r="r" b="b"/>
              <a:pathLst>
                <a:path w="62" h="20">
                  <a:moveTo>
                    <a:pt x="14" y="11"/>
                  </a:moveTo>
                  <a:cubicBezTo>
                    <a:pt x="14" y="11"/>
                    <a:pt x="15" y="16"/>
                    <a:pt x="18" y="15"/>
                  </a:cubicBezTo>
                  <a:cubicBezTo>
                    <a:pt x="20" y="13"/>
                    <a:pt x="28" y="18"/>
                    <a:pt x="28" y="19"/>
                  </a:cubicBezTo>
                  <a:cubicBezTo>
                    <a:pt x="28" y="20"/>
                    <a:pt x="30" y="19"/>
                    <a:pt x="30" y="19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54" y="14"/>
                    <a:pt x="55" y="15"/>
                  </a:cubicBezTo>
                  <a:cubicBezTo>
                    <a:pt x="55" y="15"/>
                    <a:pt x="60" y="13"/>
                    <a:pt x="60" y="13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8" y="4"/>
                    <a:pt x="55" y="6"/>
                  </a:cubicBezTo>
                  <a:cubicBezTo>
                    <a:pt x="52" y="8"/>
                    <a:pt x="44" y="13"/>
                    <a:pt x="45" y="12"/>
                  </a:cubicBezTo>
                  <a:cubicBezTo>
                    <a:pt x="45" y="11"/>
                    <a:pt x="41" y="12"/>
                    <a:pt x="40" y="10"/>
                  </a:cubicBezTo>
                  <a:cubicBezTo>
                    <a:pt x="38" y="8"/>
                    <a:pt x="36" y="8"/>
                    <a:pt x="36" y="8"/>
                  </a:cubicBezTo>
                  <a:cubicBezTo>
                    <a:pt x="36" y="8"/>
                    <a:pt x="32" y="6"/>
                    <a:pt x="30" y="7"/>
                  </a:cubicBezTo>
                  <a:cubicBezTo>
                    <a:pt x="28" y="8"/>
                    <a:pt x="33" y="4"/>
                    <a:pt x="33" y="4"/>
                  </a:cubicBezTo>
                  <a:cubicBezTo>
                    <a:pt x="33" y="4"/>
                    <a:pt x="34" y="0"/>
                    <a:pt x="32" y="1"/>
                  </a:cubicBezTo>
                  <a:cubicBezTo>
                    <a:pt x="30" y="1"/>
                    <a:pt x="14" y="4"/>
                    <a:pt x="14" y="4"/>
                  </a:cubicBezTo>
                  <a:cubicBezTo>
                    <a:pt x="14" y="4"/>
                    <a:pt x="8" y="8"/>
                    <a:pt x="6" y="7"/>
                  </a:cubicBezTo>
                  <a:cubicBezTo>
                    <a:pt x="5" y="6"/>
                    <a:pt x="0" y="8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14" y="11"/>
                    <a:pt x="14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6" name="Freeform 84"/>
            <p:cNvSpPr>
              <a:spLocks/>
            </p:cNvSpPr>
            <p:nvPr/>
          </p:nvSpPr>
          <p:spPr bwMode="auto">
            <a:xfrm>
              <a:off x="3489775" y="1333996"/>
              <a:ext cx="54478" cy="19906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1" y="8"/>
                </a:cxn>
                <a:cxn ang="0">
                  <a:pos x="16" y="8"/>
                </a:cxn>
                <a:cxn ang="0">
                  <a:pos x="20" y="4"/>
                </a:cxn>
                <a:cxn ang="0">
                  <a:pos x="11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5"/>
                </a:cxn>
              </a:cxnLst>
              <a:rect l="0" t="0" r="r" b="b"/>
              <a:pathLst>
                <a:path w="22" h="8">
                  <a:moveTo>
                    <a:pt x="1" y="5"/>
                  </a:moveTo>
                  <a:cubicBezTo>
                    <a:pt x="2" y="5"/>
                    <a:pt x="10" y="7"/>
                    <a:pt x="11" y="8"/>
                  </a:cubicBezTo>
                  <a:cubicBezTo>
                    <a:pt x="12" y="8"/>
                    <a:pt x="15" y="8"/>
                    <a:pt x="16" y="8"/>
                  </a:cubicBezTo>
                  <a:cubicBezTo>
                    <a:pt x="17" y="8"/>
                    <a:pt x="22" y="5"/>
                    <a:pt x="20" y="4"/>
                  </a:cubicBezTo>
                  <a:cubicBezTo>
                    <a:pt x="18" y="3"/>
                    <a:pt x="12" y="2"/>
                    <a:pt x="11" y="1"/>
                  </a:cubicBezTo>
                  <a:cubicBezTo>
                    <a:pt x="10" y="1"/>
                    <a:pt x="5" y="0"/>
                    <a:pt x="5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1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7" name="Freeform 85"/>
            <p:cNvSpPr>
              <a:spLocks/>
            </p:cNvSpPr>
            <p:nvPr/>
          </p:nvSpPr>
          <p:spPr bwMode="auto">
            <a:xfrm>
              <a:off x="3400725" y="1333996"/>
              <a:ext cx="41906" cy="272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12" y="8"/>
                </a:cxn>
                <a:cxn ang="0">
                  <a:pos x="16" y="4"/>
                </a:cxn>
                <a:cxn ang="0">
                  <a:pos x="17" y="3"/>
                </a:cxn>
                <a:cxn ang="0">
                  <a:pos x="13" y="1"/>
                </a:cxn>
                <a:cxn ang="0">
                  <a:pos x="5" y="5"/>
                </a:cxn>
                <a:cxn ang="0">
                  <a:pos x="5" y="7"/>
                </a:cxn>
                <a:cxn ang="0">
                  <a:pos x="0" y="9"/>
                </a:cxn>
                <a:cxn ang="0">
                  <a:pos x="7" y="10"/>
                </a:cxn>
              </a:cxnLst>
              <a:rect l="0" t="0" r="r" b="b"/>
              <a:pathLst>
                <a:path w="17" h="11">
                  <a:moveTo>
                    <a:pt x="7" y="10"/>
                  </a:moveTo>
                  <a:cubicBezTo>
                    <a:pt x="8" y="9"/>
                    <a:pt x="12" y="8"/>
                    <a:pt x="12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5" y="0"/>
                    <a:pt x="13" y="1"/>
                  </a:cubicBezTo>
                  <a:cubicBezTo>
                    <a:pt x="12" y="2"/>
                    <a:pt x="5" y="5"/>
                    <a:pt x="5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5" y="11"/>
                    <a:pt x="7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8" name="Freeform 86"/>
            <p:cNvSpPr>
              <a:spLocks/>
            </p:cNvSpPr>
            <p:nvPr/>
          </p:nvSpPr>
          <p:spPr bwMode="auto">
            <a:xfrm>
              <a:off x="3547396" y="1331900"/>
              <a:ext cx="27239" cy="24096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0" y="9"/>
                </a:cxn>
                <a:cxn ang="0">
                  <a:pos x="10" y="2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5" y="10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6" y="10"/>
                    <a:pt x="10" y="10"/>
                    <a:pt x="10" y="9"/>
                  </a:cubicBezTo>
                  <a:cubicBezTo>
                    <a:pt x="11" y="9"/>
                    <a:pt x="10" y="2"/>
                    <a:pt x="10" y="2"/>
                  </a:cubicBezTo>
                  <a:cubicBezTo>
                    <a:pt x="10" y="2"/>
                    <a:pt x="9" y="0"/>
                    <a:pt x="7" y="0"/>
                  </a:cubicBezTo>
                  <a:cubicBezTo>
                    <a:pt x="6" y="1"/>
                    <a:pt x="0" y="3"/>
                    <a:pt x="0" y="3"/>
                  </a:cubicBezTo>
                  <a:cubicBezTo>
                    <a:pt x="0" y="4"/>
                    <a:pt x="4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49" name="Freeform 87"/>
            <p:cNvSpPr>
              <a:spLocks/>
            </p:cNvSpPr>
            <p:nvPr/>
          </p:nvSpPr>
          <p:spPr bwMode="auto">
            <a:xfrm>
              <a:off x="3219481" y="2155364"/>
              <a:ext cx="141433" cy="55526"/>
            </a:xfrm>
            <a:custGeom>
              <a:avLst/>
              <a:gdLst/>
              <a:ahLst/>
              <a:cxnLst>
                <a:cxn ang="0">
                  <a:pos x="56" y="18"/>
                </a:cxn>
                <a:cxn ang="0">
                  <a:pos x="51" y="16"/>
                </a:cxn>
                <a:cxn ang="0">
                  <a:pos x="41" y="8"/>
                </a:cxn>
                <a:cxn ang="0">
                  <a:pos x="25" y="2"/>
                </a:cxn>
                <a:cxn ang="0">
                  <a:pos x="8" y="1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1" y="12"/>
                </a:cxn>
                <a:cxn ang="0">
                  <a:pos x="7" y="6"/>
                </a:cxn>
                <a:cxn ang="0">
                  <a:pos x="12" y="4"/>
                </a:cxn>
                <a:cxn ang="0">
                  <a:pos x="15" y="6"/>
                </a:cxn>
                <a:cxn ang="0">
                  <a:pos x="20" y="7"/>
                </a:cxn>
                <a:cxn ang="0">
                  <a:pos x="29" y="10"/>
                </a:cxn>
                <a:cxn ang="0">
                  <a:pos x="32" y="13"/>
                </a:cxn>
                <a:cxn ang="0">
                  <a:pos x="34" y="22"/>
                </a:cxn>
                <a:cxn ang="0">
                  <a:pos x="40" y="22"/>
                </a:cxn>
                <a:cxn ang="0">
                  <a:pos x="53" y="21"/>
                </a:cxn>
                <a:cxn ang="0">
                  <a:pos x="56" y="18"/>
                </a:cxn>
              </a:cxnLst>
              <a:rect l="0" t="0" r="r" b="b"/>
              <a:pathLst>
                <a:path w="57" h="22">
                  <a:moveTo>
                    <a:pt x="56" y="18"/>
                  </a:moveTo>
                  <a:cubicBezTo>
                    <a:pt x="56" y="17"/>
                    <a:pt x="53" y="16"/>
                    <a:pt x="51" y="16"/>
                  </a:cubicBezTo>
                  <a:cubicBezTo>
                    <a:pt x="49" y="16"/>
                    <a:pt x="42" y="9"/>
                    <a:pt x="41" y="8"/>
                  </a:cubicBezTo>
                  <a:cubicBezTo>
                    <a:pt x="41" y="6"/>
                    <a:pt x="25" y="2"/>
                    <a:pt x="25" y="2"/>
                  </a:cubicBezTo>
                  <a:cubicBezTo>
                    <a:pt x="25" y="2"/>
                    <a:pt x="8" y="1"/>
                    <a:pt x="8" y="1"/>
                  </a:cubicBezTo>
                  <a:cubicBezTo>
                    <a:pt x="8" y="0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11"/>
                    <a:pt x="1" y="12"/>
                  </a:cubicBezTo>
                  <a:cubicBezTo>
                    <a:pt x="1" y="13"/>
                    <a:pt x="7" y="8"/>
                    <a:pt x="7" y="6"/>
                  </a:cubicBezTo>
                  <a:cubicBezTo>
                    <a:pt x="8" y="5"/>
                    <a:pt x="12" y="4"/>
                    <a:pt x="12" y="4"/>
                  </a:cubicBezTo>
                  <a:cubicBezTo>
                    <a:pt x="13" y="3"/>
                    <a:pt x="14" y="6"/>
                    <a:pt x="15" y="6"/>
                  </a:cubicBezTo>
                  <a:cubicBezTo>
                    <a:pt x="16" y="6"/>
                    <a:pt x="20" y="7"/>
                    <a:pt x="20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4" y="21"/>
                    <a:pt x="34" y="22"/>
                  </a:cubicBezTo>
                  <a:cubicBezTo>
                    <a:pt x="34" y="22"/>
                    <a:pt x="40" y="22"/>
                    <a:pt x="40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7" y="18"/>
                    <a:pt x="56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0" name="Freeform 88"/>
            <p:cNvSpPr>
              <a:spLocks/>
            </p:cNvSpPr>
            <p:nvPr/>
          </p:nvSpPr>
          <p:spPr bwMode="auto">
            <a:xfrm>
              <a:off x="3348342" y="2205652"/>
              <a:ext cx="86955" cy="39811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8" y="13"/>
                </a:cxn>
                <a:cxn ang="0">
                  <a:pos x="12" y="13"/>
                </a:cxn>
                <a:cxn ang="0">
                  <a:pos x="13" y="16"/>
                </a:cxn>
                <a:cxn ang="0">
                  <a:pos x="18" y="15"/>
                </a:cxn>
                <a:cxn ang="0">
                  <a:pos x="19" y="12"/>
                </a:cxn>
                <a:cxn ang="0">
                  <a:pos x="25" y="11"/>
                </a:cxn>
                <a:cxn ang="0">
                  <a:pos x="34" y="11"/>
                </a:cxn>
                <a:cxn ang="0">
                  <a:pos x="34" y="7"/>
                </a:cxn>
                <a:cxn ang="0">
                  <a:pos x="27" y="2"/>
                </a:cxn>
                <a:cxn ang="0">
                  <a:pos x="21" y="2"/>
                </a:cxn>
                <a:cxn ang="0">
                  <a:pos x="11" y="0"/>
                </a:cxn>
                <a:cxn ang="0">
                  <a:pos x="11" y="2"/>
                </a:cxn>
                <a:cxn ang="0">
                  <a:pos x="10" y="9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4" y="14"/>
                </a:cxn>
              </a:cxnLst>
              <a:rect l="0" t="0" r="r" b="b"/>
              <a:pathLst>
                <a:path w="35" h="16">
                  <a:moveTo>
                    <a:pt x="4" y="14"/>
                  </a:moveTo>
                  <a:cubicBezTo>
                    <a:pt x="5" y="14"/>
                    <a:pt x="7" y="13"/>
                    <a:pt x="8" y="13"/>
                  </a:cubicBezTo>
                  <a:cubicBezTo>
                    <a:pt x="9" y="13"/>
                    <a:pt x="12" y="13"/>
                    <a:pt x="12" y="13"/>
                  </a:cubicBezTo>
                  <a:cubicBezTo>
                    <a:pt x="12" y="13"/>
                    <a:pt x="13" y="15"/>
                    <a:pt x="13" y="16"/>
                  </a:cubicBezTo>
                  <a:cubicBezTo>
                    <a:pt x="13" y="16"/>
                    <a:pt x="18" y="15"/>
                    <a:pt x="18" y="15"/>
                  </a:cubicBezTo>
                  <a:cubicBezTo>
                    <a:pt x="18" y="14"/>
                    <a:pt x="19" y="12"/>
                    <a:pt x="19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33" y="11"/>
                    <a:pt x="34" y="11"/>
                  </a:cubicBezTo>
                  <a:cubicBezTo>
                    <a:pt x="35" y="11"/>
                    <a:pt x="35" y="10"/>
                    <a:pt x="34" y="7"/>
                  </a:cubicBezTo>
                  <a:cubicBezTo>
                    <a:pt x="32" y="4"/>
                    <a:pt x="28" y="4"/>
                    <a:pt x="27" y="2"/>
                  </a:cubicBezTo>
                  <a:cubicBezTo>
                    <a:pt x="26" y="0"/>
                    <a:pt x="22" y="1"/>
                    <a:pt x="21" y="2"/>
                  </a:cubicBezTo>
                  <a:cubicBezTo>
                    <a:pt x="19" y="3"/>
                    <a:pt x="13" y="0"/>
                    <a:pt x="11" y="0"/>
                  </a:cubicBezTo>
                  <a:cubicBezTo>
                    <a:pt x="9" y="0"/>
                    <a:pt x="11" y="2"/>
                    <a:pt x="11" y="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0" y="11"/>
                    <a:pt x="0" y="12"/>
                  </a:cubicBezTo>
                  <a:cubicBezTo>
                    <a:pt x="0" y="14"/>
                    <a:pt x="3" y="13"/>
                    <a:pt x="4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sp>
        <p:nvSpPr>
          <p:cNvPr id="51" name="Oval 103"/>
          <p:cNvSpPr/>
          <p:nvPr/>
        </p:nvSpPr>
        <p:spPr>
          <a:xfrm>
            <a:off x="2565926" y="4622016"/>
            <a:ext cx="219907" cy="21990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2" name="Oval 122"/>
          <p:cNvSpPr/>
          <p:nvPr/>
        </p:nvSpPr>
        <p:spPr>
          <a:xfrm>
            <a:off x="6184469" y="4870208"/>
            <a:ext cx="219907" cy="219907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3" name="Freeform 123"/>
          <p:cNvSpPr/>
          <p:nvPr/>
        </p:nvSpPr>
        <p:spPr>
          <a:xfrm>
            <a:off x="1993016" y="2994892"/>
            <a:ext cx="2556933" cy="416277"/>
          </a:xfrm>
          <a:custGeom>
            <a:avLst/>
            <a:gdLst>
              <a:gd name="connsiteX0" fmla="*/ 1917700 w 1917700"/>
              <a:gd name="connsiteY0" fmla="*/ 312208 h 312208"/>
              <a:gd name="connsiteX1" fmla="*/ 850900 w 1917700"/>
              <a:gd name="connsiteY1" fmla="*/ 26458 h 312208"/>
              <a:gd name="connsiteX2" fmla="*/ 0 w 1917700"/>
              <a:gd name="connsiteY2" fmla="*/ 153458 h 31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700" h="312208">
                <a:moveTo>
                  <a:pt x="1917700" y="312208"/>
                </a:moveTo>
                <a:cubicBezTo>
                  <a:pt x="1544108" y="182562"/>
                  <a:pt x="1170517" y="52916"/>
                  <a:pt x="850900" y="26458"/>
                </a:cubicBezTo>
                <a:cubicBezTo>
                  <a:pt x="531283" y="0"/>
                  <a:pt x="265641" y="76729"/>
                  <a:pt x="0" y="153458"/>
                </a:cubicBezTo>
              </a:path>
            </a:pathLst>
          </a:custGeom>
          <a:ln w="12700">
            <a:solidFill>
              <a:schemeClr val="accent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4" name="Oval 124"/>
          <p:cNvSpPr/>
          <p:nvPr/>
        </p:nvSpPr>
        <p:spPr>
          <a:xfrm>
            <a:off x="4439996" y="3301216"/>
            <a:ext cx="219907" cy="21990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5" name="Oval 125"/>
          <p:cNvSpPr/>
          <p:nvPr/>
        </p:nvSpPr>
        <p:spPr>
          <a:xfrm>
            <a:off x="1916626" y="3069884"/>
            <a:ext cx="219907" cy="21990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 rot="18308510" flipH="1">
            <a:off x="2920274" y="2796983"/>
            <a:ext cx="373003" cy="415840"/>
          </a:xfrm>
          <a:custGeom>
            <a:avLst/>
            <a:gdLst/>
            <a:ahLst/>
            <a:cxnLst>
              <a:cxn ang="0">
                <a:pos x="614" y="138"/>
              </a:cxn>
              <a:cxn ang="0">
                <a:pos x="533" y="96"/>
              </a:cxn>
              <a:cxn ang="0">
                <a:pos x="427" y="283"/>
              </a:cxn>
              <a:cxn ang="0">
                <a:pos x="53" y="279"/>
              </a:cxn>
              <a:cxn ang="0">
                <a:pos x="0" y="364"/>
              </a:cxn>
              <a:cxn ang="0">
                <a:pos x="335" y="427"/>
              </a:cxn>
              <a:cxn ang="0">
                <a:pos x="250" y="586"/>
              </a:cxn>
              <a:cxn ang="0">
                <a:pos x="160" y="593"/>
              </a:cxn>
              <a:cxn ang="0">
                <a:pos x="120" y="650"/>
              </a:cxn>
              <a:cxn ang="0">
                <a:pos x="247" y="678"/>
              </a:cxn>
              <a:cxn ang="0">
                <a:pos x="319" y="770"/>
              </a:cxn>
              <a:cxn ang="0">
                <a:pos x="353" y="710"/>
              </a:cxn>
              <a:cxn ang="0">
                <a:pos x="319" y="618"/>
              </a:cxn>
              <a:cxn ang="0">
                <a:pos x="420" y="470"/>
              </a:cxn>
              <a:cxn ang="0">
                <a:pos x="640" y="724"/>
              </a:cxn>
              <a:cxn ang="0">
                <a:pos x="691" y="635"/>
              </a:cxn>
              <a:cxn ang="0">
                <a:pos x="511" y="318"/>
              </a:cxn>
              <a:cxn ang="0">
                <a:pos x="614" y="138"/>
              </a:cxn>
            </a:cxnLst>
            <a:rect l="0" t="0" r="r" b="b"/>
            <a:pathLst>
              <a:path w="691" h="770">
                <a:moveTo>
                  <a:pt x="614" y="138"/>
                </a:moveTo>
                <a:cubicBezTo>
                  <a:pt x="614" y="138"/>
                  <a:pt x="646" y="0"/>
                  <a:pt x="533" y="96"/>
                </a:cubicBezTo>
                <a:cubicBezTo>
                  <a:pt x="427" y="283"/>
                  <a:pt x="427" y="283"/>
                  <a:pt x="427" y="283"/>
                </a:cubicBezTo>
                <a:cubicBezTo>
                  <a:pt x="53" y="279"/>
                  <a:pt x="53" y="279"/>
                  <a:pt x="53" y="279"/>
                </a:cubicBezTo>
                <a:cubicBezTo>
                  <a:pt x="0" y="364"/>
                  <a:pt x="0" y="364"/>
                  <a:pt x="0" y="364"/>
                </a:cubicBezTo>
                <a:cubicBezTo>
                  <a:pt x="335" y="427"/>
                  <a:pt x="335" y="427"/>
                  <a:pt x="335" y="427"/>
                </a:cubicBezTo>
                <a:cubicBezTo>
                  <a:pt x="250" y="586"/>
                  <a:pt x="250" y="586"/>
                  <a:pt x="250" y="586"/>
                </a:cubicBezTo>
                <a:cubicBezTo>
                  <a:pt x="160" y="593"/>
                  <a:pt x="160" y="593"/>
                  <a:pt x="160" y="593"/>
                </a:cubicBezTo>
                <a:cubicBezTo>
                  <a:pt x="120" y="650"/>
                  <a:pt x="120" y="650"/>
                  <a:pt x="120" y="650"/>
                </a:cubicBezTo>
                <a:cubicBezTo>
                  <a:pt x="247" y="678"/>
                  <a:pt x="247" y="678"/>
                  <a:pt x="247" y="678"/>
                </a:cubicBezTo>
                <a:cubicBezTo>
                  <a:pt x="319" y="770"/>
                  <a:pt x="319" y="770"/>
                  <a:pt x="319" y="770"/>
                </a:cubicBezTo>
                <a:cubicBezTo>
                  <a:pt x="353" y="710"/>
                  <a:pt x="353" y="710"/>
                  <a:pt x="353" y="710"/>
                </a:cubicBezTo>
                <a:cubicBezTo>
                  <a:pt x="319" y="618"/>
                  <a:pt x="319" y="618"/>
                  <a:pt x="319" y="618"/>
                </a:cubicBezTo>
                <a:cubicBezTo>
                  <a:pt x="420" y="470"/>
                  <a:pt x="420" y="470"/>
                  <a:pt x="420" y="470"/>
                </a:cubicBezTo>
                <a:cubicBezTo>
                  <a:pt x="640" y="724"/>
                  <a:pt x="640" y="724"/>
                  <a:pt x="640" y="724"/>
                </a:cubicBezTo>
                <a:cubicBezTo>
                  <a:pt x="691" y="635"/>
                  <a:pt x="691" y="635"/>
                  <a:pt x="691" y="635"/>
                </a:cubicBezTo>
                <a:cubicBezTo>
                  <a:pt x="511" y="318"/>
                  <a:pt x="511" y="318"/>
                  <a:pt x="511" y="318"/>
                </a:cubicBezTo>
                <a:lnTo>
                  <a:pt x="614" y="1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grpSp>
        <p:nvGrpSpPr>
          <p:cNvPr id="57" name="Group 126"/>
          <p:cNvGrpSpPr/>
          <p:nvPr/>
        </p:nvGrpSpPr>
        <p:grpSpPr>
          <a:xfrm>
            <a:off x="3647146" y="5417311"/>
            <a:ext cx="576996" cy="251307"/>
            <a:chOff x="3008313" y="4019551"/>
            <a:chExt cx="1724025" cy="750888"/>
          </a:xfrm>
          <a:solidFill>
            <a:schemeClr val="accent5"/>
          </a:solidFill>
        </p:grpSpPr>
        <p:sp>
          <p:nvSpPr>
            <p:cNvPr id="58" name="Freeform 102"/>
            <p:cNvSpPr>
              <a:spLocks/>
            </p:cNvSpPr>
            <p:nvPr/>
          </p:nvSpPr>
          <p:spPr bwMode="auto">
            <a:xfrm>
              <a:off x="4540250" y="4019551"/>
              <a:ext cx="112713" cy="461963"/>
            </a:xfrm>
            <a:custGeom>
              <a:avLst/>
              <a:gdLst/>
              <a:ahLst/>
              <a:cxnLst>
                <a:cxn ang="0">
                  <a:pos x="1" y="123"/>
                </a:cxn>
                <a:cxn ang="0">
                  <a:pos x="29" y="123"/>
                </a:cxn>
                <a:cxn ang="0">
                  <a:pos x="30" y="122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2"/>
                </a:cxn>
                <a:cxn ang="0">
                  <a:pos x="1" y="123"/>
                </a:cxn>
              </a:cxnLst>
              <a:rect l="0" t="0" r="r" b="b"/>
              <a:pathLst>
                <a:path w="30" h="123">
                  <a:moveTo>
                    <a:pt x="1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30" y="123"/>
                    <a:pt x="30" y="123"/>
                    <a:pt x="30" y="12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3"/>
                    <a:pt x="1" y="1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9" name="Freeform 103"/>
            <p:cNvSpPr>
              <a:spLocks/>
            </p:cNvSpPr>
            <p:nvPr/>
          </p:nvSpPr>
          <p:spPr bwMode="auto">
            <a:xfrm>
              <a:off x="3705225" y="4357688"/>
              <a:ext cx="255588" cy="1238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32"/>
                </a:cxn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2"/>
                </a:cxn>
                <a:cxn ang="0">
                  <a:pos x="67" y="0"/>
                </a:cxn>
              </a:cxnLst>
              <a:rect l="0" t="0" r="r" b="b"/>
              <a:pathLst>
                <a:path w="68" h="33">
                  <a:moveTo>
                    <a:pt x="6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8" y="33"/>
                    <a:pt x="68" y="3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0" name="Freeform 104"/>
            <p:cNvSpPr>
              <a:spLocks/>
            </p:cNvSpPr>
            <p:nvPr/>
          </p:nvSpPr>
          <p:spPr bwMode="auto">
            <a:xfrm>
              <a:off x="3990975" y="4206876"/>
              <a:ext cx="255588" cy="123825"/>
            </a:xfrm>
            <a:custGeom>
              <a:avLst/>
              <a:gdLst/>
              <a:ahLst/>
              <a:cxnLst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</a:cxnLst>
              <a:rect l="0" t="0" r="r" b="b"/>
              <a:pathLst>
                <a:path w="68" h="33">
                  <a:moveTo>
                    <a:pt x="1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8" y="33"/>
                    <a:pt x="68" y="33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0"/>
                    <a:pt x="6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3"/>
                    <a:pt x="1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1" name="Freeform 105"/>
            <p:cNvSpPr>
              <a:spLocks/>
            </p:cNvSpPr>
            <p:nvPr/>
          </p:nvSpPr>
          <p:spPr bwMode="auto">
            <a:xfrm>
              <a:off x="3705225" y="4056063"/>
              <a:ext cx="255588" cy="123825"/>
            </a:xfrm>
            <a:custGeom>
              <a:avLst/>
              <a:gdLst/>
              <a:ahLst/>
              <a:cxnLst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</a:cxnLst>
              <a:rect l="0" t="0" r="r" b="b"/>
              <a:pathLst>
                <a:path w="68" h="33">
                  <a:moveTo>
                    <a:pt x="1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8" y="32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3"/>
                    <a:pt x="1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2" name="Freeform 106"/>
            <p:cNvSpPr>
              <a:spLocks noEditPoints="1"/>
            </p:cNvSpPr>
            <p:nvPr/>
          </p:nvSpPr>
          <p:spPr bwMode="auto">
            <a:xfrm>
              <a:off x="3008313" y="4514851"/>
              <a:ext cx="1724025" cy="255588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45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21" y="23"/>
                </a:cxn>
                <a:cxn ang="0">
                  <a:pos x="42" y="46"/>
                </a:cxn>
                <a:cxn ang="0">
                  <a:pos x="42" y="67"/>
                </a:cxn>
                <a:cxn ang="0">
                  <a:pos x="44" y="68"/>
                </a:cxn>
                <a:cxn ang="0">
                  <a:pos x="416" y="68"/>
                </a:cxn>
                <a:cxn ang="0">
                  <a:pos x="458" y="1"/>
                </a:cxn>
                <a:cxn ang="0">
                  <a:pos x="458" y="0"/>
                </a:cxn>
                <a:cxn ang="0">
                  <a:pos x="41" y="25"/>
                </a:cxn>
                <a:cxn ang="0">
                  <a:pos x="32" y="16"/>
                </a:cxn>
                <a:cxn ang="0">
                  <a:pos x="41" y="7"/>
                </a:cxn>
                <a:cxn ang="0">
                  <a:pos x="50" y="16"/>
                </a:cxn>
                <a:cxn ang="0">
                  <a:pos x="41" y="25"/>
                </a:cxn>
              </a:cxnLst>
              <a:rect l="0" t="0" r="r" b="b"/>
              <a:pathLst>
                <a:path w="458" h="68">
                  <a:moveTo>
                    <a:pt x="458" y="0"/>
                  </a:moveTo>
                  <a:cubicBezTo>
                    <a:pt x="458" y="0"/>
                    <a:pt x="457" y="0"/>
                    <a:pt x="45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6"/>
                    <a:pt x="8" y="13"/>
                    <a:pt x="21" y="23"/>
                  </a:cubicBezTo>
                  <a:cubicBezTo>
                    <a:pt x="30" y="31"/>
                    <a:pt x="42" y="41"/>
                    <a:pt x="42" y="4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3" y="68"/>
                    <a:pt x="44" y="68"/>
                  </a:cubicBezTo>
                  <a:cubicBezTo>
                    <a:pt x="416" y="68"/>
                    <a:pt x="416" y="68"/>
                    <a:pt x="416" y="68"/>
                  </a:cubicBezTo>
                  <a:cubicBezTo>
                    <a:pt x="443" y="68"/>
                    <a:pt x="458" y="4"/>
                    <a:pt x="458" y="1"/>
                  </a:cubicBezTo>
                  <a:cubicBezTo>
                    <a:pt x="458" y="0"/>
                    <a:pt x="458" y="0"/>
                    <a:pt x="458" y="0"/>
                  </a:cubicBezTo>
                  <a:moveTo>
                    <a:pt x="41" y="25"/>
                  </a:moveTo>
                  <a:cubicBezTo>
                    <a:pt x="36" y="25"/>
                    <a:pt x="32" y="21"/>
                    <a:pt x="32" y="16"/>
                  </a:cubicBezTo>
                  <a:cubicBezTo>
                    <a:pt x="32" y="11"/>
                    <a:pt x="36" y="7"/>
                    <a:pt x="41" y="7"/>
                  </a:cubicBezTo>
                  <a:cubicBezTo>
                    <a:pt x="46" y="7"/>
                    <a:pt x="50" y="11"/>
                    <a:pt x="50" y="16"/>
                  </a:cubicBezTo>
                  <a:cubicBezTo>
                    <a:pt x="50" y="21"/>
                    <a:pt x="46" y="25"/>
                    <a:pt x="41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3" name="Freeform 107"/>
            <p:cNvSpPr>
              <a:spLocks/>
            </p:cNvSpPr>
            <p:nvPr/>
          </p:nvSpPr>
          <p:spPr bwMode="auto">
            <a:xfrm>
              <a:off x="4298950" y="4206876"/>
              <a:ext cx="357188" cy="27463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72"/>
                </a:cxn>
                <a:cxn ang="0">
                  <a:pos x="1" y="73"/>
                </a:cxn>
                <a:cxn ang="0">
                  <a:pos x="93" y="73"/>
                </a:cxn>
                <a:cxn ang="0">
                  <a:pos x="95" y="72"/>
                </a:cxn>
                <a:cxn ang="0">
                  <a:pos x="95" y="70"/>
                </a:cxn>
                <a:cxn ang="0">
                  <a:pos x="60" y="0"/>
                </a:cxn>
              </a:cxnLst>
              <a:rect l="0" t="0" r="r" b="b"/>
              <a:pathLst>
                <a:path w="95" h="73">
                  <a:moveTo>
                    <a:pt x="6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1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3"/>
                    <a:pt x="94" y="73"/>
                    <a:pt x="95" y="72"/>
                  </a:cubicBezTo>
                  <a:cubicBezTo>
                    <a:pt x="95" y="72"/>
                    <a:pt x="95" y="71"/>
                    <a:pt x="95" y="70"/>
                  </a:cubicBezTo>
                  <a:cubicBezTo>
                    <a:pt x="95" y="59"/>
                    <a:pt x="71" y="0"/>
                    <a:pt x="6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4" name="Freeform 108"/>
            <p:cNvSpPr>
              <a:spLocks/>
            </p:cNvSpPr>
            <p:nvPr/>
          </p:nvSpPr>
          <p:spPr bwMode="auto">
            <a:xfrm>
              <a:off x="3417888" y="4357688"/>
              <a:ext cx="257175" cy="1238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</a:cxnLst>
              <a:rect l="0" t="0" r="r" b="b"/>
              <a:pathLst>
                <a:path w="68" h="33">
                  <a:moveTo>
                    <a:pt x="6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8" y="32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5" name="Freeform 109"/>
            <p:cNvSpPr>
              <a:spLocks/>
            </p:cNvSpPr>
            <p:nvPr/>
          </p:nvSpPr>
          <p:spPr bwMode="auto">
            <a:xfrm>
              <a:off x="3990975" y="4357688"/>
              <a:ext cx="255588" cy="1238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</a:cxnLst>
              <a:rect l="0" t="0" r="r" b="b"/>
              <a:pathLst>
                <a:path w="68" h="33">
                  <a:moveTo>
                    <a:pt x="6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3"/>
                    <a:pt x="1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8" y="33"/>
                    <a:pt x="68" y="32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6" name="Freeform 110"/>
            <p:cNvSpPr>
              <a:spLocks/>
            </p:cNvSpPr>
            <p:nvPr/>
          </p:nvSpPr>
          <p:spPr bwMode="auto">
            <a:xfrm>
              <a:off x="3705225" y="4206876"/>
              <a:ext cx="255588" cy="1238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2"/>
                </a:cxn>
                <a:cxn ang="0">
                  <a:pos x="1" y="33"/>
                </a:cxn>
                <a:cxn ang="0">
                  <a:pos x="67" y="33"/>
                </a:cxn>
                <a:cxn ang="0">
                  <a:pos x="68" y="32"/>
                </a:cxn>
                <a:cxn ang="0">
                  <a:pos x="68" y="1"/>
                </a:cxn>
                <a:cxn ang="0">
                  <a:pos x="67" y="0"/>
                </a:cxn>
              </a:cxnLst>
              <a:rect l="0" t="0" r="r" b="b"/>
              <a:pathLst>
                <a:path w="68" h="33">
                  <a:moveTo>
                    <a:pt x="6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8" y="32"/>
                    <a:pt x="68" y="3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7" name="Freeform 111"/>
            <p:cNvSpPr>
              <a:spLocks/>
            </p:cNvSpPr>
            <p:nvPr/>
          </p:nvSpPr>
          <p:spPr bwMode="auto">
            <a:xfrm>
              <a:off x="3230563" y="4214813"/>
              <a:ext cx="68263" cy="26670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70"/>
                </a:cxn>
                <a:cxn ang="0">
                  <a:pos x="2" y="71"/>
                </a:cxn>
                <a:cxn ang="0">
                  <a:pos x="17" y="71"/>
                </a:cxn>
                <a:cxn ang="0">
                  <a:pos x="18" y="70"/>
                </a:cxn>
                <a:cxn ang="0">
                  <a:pos x="18" y="1"/>
                </a:cxn>
                <a:cxn ang="0">
                  <a:pos x="17" y="0"/>
                </a:cxn>
              </a:cxnLst>
              <a:rect l="0" t="0" r="r" b="b"/>
              <a:pathLst>
                <a:path w="18" h="71">
                  <a:moveTo>
                    <a:pt x="1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" y="71"/>
                    <a:pt x="2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1"/>
                    <a:pt x="18" y="70"/>
                    <a:pt x="18" y="7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sp>
        <p:nvSpPr>
          <p:cNvPr id="68" name="Freeform 137"/>
          <p:cNvSpPr/>
          <p:nvPr/>
        </p:nvSpPr>
        <p:spPr>
          <a:xfrm>
            <a:off x="1485016" y="3682103"/>
            <a:ext cx="4207933" cy="826911"/>
          </a:xfrm>
          <a:custGeom>
            <a:avLst/>
            <a:gdLst>
              <a:gd name="connsiteX0" fmla="*/ 0 w 3155950"/>
              <a:gd name="connsiteY0" fmla="*/ 101600 h 620183"/>
              <a:gd name="connsiteX1" fmla="*/ 1498600 w 3155950"/>
              <a:gd name="connsiteY1" fmla="*/ 603250 h 620183"/>
              <a:gd name="connsiteX2" fmla="*/ 3155950 w 3155950"/>
              <a:gd name="connsiteY2" fmla="*/ 0 h 62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55950" h="620183">
                <a:moveTo>
                  <a:pt x="0" y="101600"/>
                </a:moveTo>
                <a:cubicBezTo>
                  <a:pt x="486304" y="360891"/>
                  <a:pt x="972608" y="620183"/>
                  <a:pt x="1498600" y="603250"/>
                </a:cubicBezTo>
                <a:cubicBezTo>
                  <a:pt x="2024592" y="586317"/>
                  <a:pt x="2590271" y="293158"/>
                  <a:pt x="3155950" y="0"/>
                </a:cubicBezTo>
              </a:path>
            </a:pathLst>
          </a:cu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69" name="Oval 138"/>
          <p:cNvSpPr/>
          <p:nvPr/>
        </p:nvSpPr>
        <p:spPr>
          <a:xfrm>
            <a:off x="1394862" y="3705492"/>
            <a:ext cx="219907" cy="21990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0" name="Oval 139"/>
          <p:cNvSpPr/>
          <p:nvPr/>
        </p:nvSpPr>
        <p:spPr>
          <a:xfrm>
            <a:off x="5582996" y="3549107"/>
            <a:ext cx="219907" cy="21990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1" name="Freeform 5"/>
          <p:cNvSpPr>
            <a:spLocks/>
          </p:cNvSpPr>
          <p:nvPr/>
        </p:nvSpPr>
        <p:spPr bwMode="auto">
          <a:xfrm rot="7274242" flipH="1">
            <a:off x="3283381" y="4301092"/>
            <a:ext cx="373003" cy="415840"/>
          </a:xfrm>
          <a:custGeom>
            <a:avLst/>
            <a:gdLst/>
            <a:ahLst/>
            <a:cxnLst>
              <a:cxn ang="0">
                <a:pos x="614" y="138"/>
              </a:cxn>
              <a:cxn ang="0">
                <a:pos x="533" y="96"/>
              </a:cxn>
              <a:cxn ang="0">
                <a:pos x="427" y="283"/>
              </a:cxn>
              <a:cxn ang="0">
                <a:pos x="53" y="279"/>
              </a:cxn>
              <a:cxn ang="0">
                <a:pos x="0" y="364"/>
              </a:cxn>
              <a:cxn ang="0">
                <a:pos x="335" y="427"/>
              </a:cxn>
              <a:cxn ang="0">
                <a:pos x="250" y="586"/>
              </a:cxn>
              <a:cxn ang="0">
                <a:pos x="160" y="593"/>
              </a:cxn>
              <a:cxn ang="0">
                <a:pos x="120" y="650"/>
              </a:cxn>
              <a:cxn ang="0">
                <a:pos x="247" y="678"/>
              </a:cxn>
              <a:cxn ang="0">
                <a:pos x="319" y="770"/>
              </a:cxn>
              <a:cxn ang="0">
                <a:pos x="353" y="710"/>
              </a:cxn>
              <a:cxn ang="0">
                <a:pos x="319" y="618"/>
              </a:cxn>
              <a:cxn ang="0">
                <a:pos x="420" y="470"/>
              </a:cxn>
              <a:cxn ang="0">
                <a:pos x="640" y="724"/>
              </a:cxn>
              <a:cxn ang="0">
                <a:pos x="691" y="635"/>
              </a:cxn>
              <a:cxn ang="0">
                <a:pos x="511" y="318"/>
              </a:cxn>
              <a:cxn ang="0">
                <a:pos x="614" y="138"/>
              </a:cxn>
            </a:cxnLst>
            <a:rect l="0" t="0" r="r" b="b"/>
            <a:pathLst>
              <a:path w="691" h="770">
                <a:moveTo>
                  <a:pt x="614" y="138"/>
                </a:moveTo>
                <a:cubicBezTo>
                  <a:pt x="614" y="138"/>
                  <a:pt x="646" y="0"/>
                  <a:pt x="533" y="96"/>
                </a:cubicBezTo>
                <a:cubicBezTo>
                  <a:pt x="427" y="283"/>
                  <a:pt x="427" y="283"/>
                  <a:pt x="427" y="283"/>
                </a:cubicBezTo>
                <a:cubicBezTo>
                  <a:pt x="53" y="279"/>
                  <a:pt x="53" y="279"/>
                  <a:pt x="53" y="279"/>
                </a:cubicBezTo>
                <a:cubicBezTo>
                  <a:pt x="0" y="364"/>
                  <a:pt x="0" y="364"/>
                  <a:pt x="0" y="364"/>
                </a:cubicBezTo>
                <a:cubicBezTo>
                  <a:pt x="335" y="427"/>
                  <a:pt x="335" y="427"/>
                  <a:pt x="335" y="427"/>
                </a:cubicBezTo>
                <a:cubicBezTo>
                  <a:pt x="250" y="586"/>
                  <a:pt x="250" y="586"/>
                  <a:pt x="250" y="586"/>
                </a:cubicBezTo>
                <a:cubicBezTo>
                  <a:pt x="160" y="593"/>
                  <a:pt x="160" y="593"/>
                  <a:pt x="160" y="593"/>
                </a:cubicBezTo>
                <a:cubicBezTo>
                  <a:pt x="120" y="650"/>
                  <a:pt x="120" y="650"/>
                  <a:pt x="120" y="650"/>
                </a:cubicBezTo>
                <a:cubicBezTo>
                  <a:pt x="247" y="678"/>
                  <a:pt x="247" y="678"/>
                  <a:pt x="247" y="678"/>
                </a:cubicBezTo>
                <a:cubicBezTo>
                  <a:pt x="319" y="770"/>
                  <a:pt x="319" y="770"/>
                  <a:pt x="319" y="770"/>
                </a:cubicBezTo>
                <a:cubicBezTo>
                  <a:pt x="353" y="710"/>
                  <a:pt x="353" y="710"/>
                  <a:pt x="353" y="710"/>
                </a:cubicBezTo>
                <a:cubicBezTo>
                  <a:pt x="319" y="618"/>
                  <a:pt x="319" y="618"/>
                  <a:pt x="319" y="618"/>
                </a:cubicBezTo>
                <a:cubicBezTo>
                  <a:pt x="420" y="470"/>
                  <a:pt x="420" y="470"/>
                  <a:pt x="420" y="470"/>
                </a:cubicBezTo>
                <a:cubicBezTo>
                  <a:pt x="640" y="724"/>
                  <a:pt x="640" y="724"/>
                  <a:pt x="640" y="724"/>
                </a:cubicBezTo>
                <a:cubicBezTo>
                  <a:pt x="691" y="635"/>
                  <a:pt x="691" y="635"/>
                  <a:pt x="691" y="635"/>
                </a:cubicBezTo>
                <a:cubicBezTo>
                  <a:pt x="511" y="318"/>
                  <a:pt x="511" y="318"/>
                  <a:pt x="511" y="318"/>
                </a:cubicBezTo>
                <a:lnTo>
                  <a:pt x="614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72" name="Freeform 143"/>
          <p:cNvSpPr/>
          <p:nvPr/>
        </p:nvSpPr>
        <p:spPr>
          <a:xfrm>
            <a:off x="3533949" y="3495836"/>
            <a:ext cx="3293533" cy="1144411"/>
          </a:xfrm>
          <a:custGeom>
            <a:avLst/>
            <a:gdLst>
              <a:gd name="connsiteX0" fmla="*/ 0 w 2470150"/>
              <a:gd name="connsiteY0" fmla="*/ 0 h 858308"/>
              <a:gd name="connsiteX1" fmla="*/ 1136650 w 2470150"/>
              <a:gd name="connsiteY1" fmla="*/ 736600 h 858308"/>
              <a:gd name="connsiteX2" fmla="*/ 2470150 w 2470150"/>
              <a:gd name="connsiteY2" fmla="*/ 730250 h 85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0150" h="858308">
                <a:moveTo>
                  <a:pt x="0" y="0"/>
                </a:moveTo>
                <a:cubicBezTo>
                  <a:pt x="362479" y="307446"/>
                  <a:pt x="724958" y="614892"/>
                  <a:pt x="1136650" y="736600"/>
                </a:cubicBezTo>
                <a:cubicBezTo>
                  <a:pt x="1548342" y="858308"/>
                  <a:pt x="2009246" y="794279"/>
                  <a:pt x="2470150" y="730250"/>
                </a:cubicBezTo>
              </a:path>
            </a:pathLst>
          </a:custGeom>
          <a:ln w="12700"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3" name="Oval 144"/>
          <p:cNvSpPr/>
          <p:nvPr/>
        </p:nvSpPr>
        <p:spPr>
          <a:xfrm>
            <a:off x="3460593" y="3385883"/>
            <a:ext cx="219907" cy="21990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4" name="Oval 145"/>
          <p:cNvSpPr/>
          <p:nvPr/>
        </p:nvSpPr>
        <p:spPr>
          <a:xfrm>
            <a:off x="6717529" y="4360131"/>
            <a:ext cx="219907" cy="21990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5" name="Freeform 5"/>
          <p:cNvSpPr>
            <a:spLocks/>
          </p:cNvSpPr>
          <p:nvPr/>
        </p:nvSpPr>
        <p:spPr bwMode="auto">
          <a:xfrm rot="18597545" flipH="1">
            <a:off x="5120812" y="4289441"/>
            <a:ext cx="373003" cy="415840"/>
          </a:xfrm>
          <a:custGeom>
            <a:avLst/>
            <a:gdLst/>
            <a:ahLst/>
            <a:cxnLst>
              <a:cxn ang="0">
                <a:pos x="614" y="138"/>
              </a:cxn>
              <a:cxn ang="0">
                <a:pos x="533" y="96"/>
              </a:cxn>
              <a:cxn ang="0">
                <a:pos x="427" y="283"/>
              </a:cxn>
              <a:cxn ang="0">
                <a:pos x="53" y="279"/>
              </a:cxn>
              <a:cxn ang="0">
                <a:pos x="0" y="364"/>
              </a:cxn>
              <a:cxn ang="0">
                <a:pos x="335" y="427"/>
              </a:cxn>
              <a:cxn ang="0">
                <a:pos x="250" y="586"/>
              </a:cxn>
              <a:cxn ang="0">
                <a:pos x="160" y="593"/>
              </a:cxn>
              <a:cxn ang="0">
                <a:pos x="120" y="650"/>
              </a:cxn>
              <a:cxn ang="0">
                <a:pos x="247" y="678"/>
              </a:cxn>
              <a:cxn ang="0">
                <a:pos x="319" y="770"/>
              </a:cxn>
              <a:cxn ang="0">
                <a:pos x="353" y="710"/>
              </a:cxn>
              <a:cxn ang="0">
                <a:pos x="319" y="618"/>
              </a:cxn>
              <a:cxn ang="0">
                <a:pos x="420" y="470"/>
              </a:cxn>
              <a:cxn ang="0">
                <a:pos x="640" y="724"/>
              </a:cxn>
              <a:cxn ang="0">
                <a:pos x="691" y="635"/>
              </a:cxn>
              <a:cxn ang="0">
                <a:pos x="511" y="318"/>
              </a:cxn>
              <a:cxn ang="0">
                <a:pos x="614" y="138"/>
              </a:cxn>
            </a:cxnLst>
            <a:rect l="0" t="0" r="r" b="b"/>
            <a:pathLst>
              <a:path w="691" h="770">
                <a:moveTo>
                  <a:pt x="614" y="138"/>
                </a:moveTo>
                <a:cubicBezTo>
                  <a:pt x="614" y="138"/>
                  <a:pt x="646" y="0"/>
                  <a:pt x="533" y="96"/>
                </a:cubicBezTo>
                <a:cubicBezTo>
                  <a:pt x="427" y="283"/>
                  <a:pt x="427" y="283"/>
                  <a:pt x="427" y="283"/>
                </a:cubicBezTo>
                <a:cubicBezTo>
                  <a:pt x="53" y="279"/>
                  <a:pt x="53" y="279"/>
                  <a:pt x="53" y="279"/>
                </a:cubicBezTo>
                <a:cubicBezTo>
                  <a:pt x="0" y="364"/>
                  <a:pt x="0" y="364"/>
                  <a:pt x="0" y="364"/>
                </a:cubicBezTo>
                <a:cubicBezTo>
                  <a:pt x="335" y="427"/>
                  <a:pt x="335" y="427"/>
                  <a:pt x="335" y="427"/>
                </a:cubicBezTo>
                <a:cubicBezTo>
                  <a:pt x="250" y="586"/>
                  <a:pt x="250" y="586"/>
                  <a:pt x="250" y="586"/>
                </a:cubicBezTo>
                <a:cubicBezTo>
                  <a:pt x="160" y="593"/>
                  <a:pt x="160" y="593"/>
                  <a:pt x="160" y="593"/>
                </a:cubicBezTo>
                <a:cubicBezTo>
                  <a:pt x="120" y="650"/>
                  <a:pt x="120" y="650"/>
                  <a:pt x="120" y="650"/>
                </a:cubicBezTo>
                <a:cubicBezTo>
                  <a:pt x="247" y="678"/>
                  <a:pt x="247" y="678"/>
                  <a:pt x="247" y="678"/>
                </a:cubicBezTo>
                <a:cubicBezTo>
                  <a:pt x="319" y="770"/>
                  <a:pt x="319" y="770"/>
                  <a:pt x="319" y="770"/>
                </a:cubicBezTo>
                <a:cubicBezTo>
                  <a:pt x="353" y="710"/>
                  <a:pt x="353" y="710"/>
                  <a:pt x="353" y="710"/>
                </a:cubicBezTo>
                <a:cubicBezTo>
                  <a:pt x="319" y="618"/>
                  <a:pt x="319" y="618"/>
                  <a:pt x="319" y="618"/>
                </a:cubicBezTo>
                <a:cubicBezTo>
                  <a:pt x="420" y="470"/>
                  <a:pt x="420" y="470"/>
                  <a:pt x="420" y="470"/>
                </a:cubicBezTo>
                <a:cubicBezTo>
                  <a:pt x="640" y="724"/>
                  <a:pt x="640" y="724"/>
                  <a:pt x="640" y="724"/>
                </a:cubicBezTo>
                <a:cubicBezTo>
                  <a:pt x="691" y="635"/>
                  <a:pt x="691" y="635"/>
                  <a:pt x="691" y="635"/>
                </a:cubicBezTo>
                <a:cubicBezTo>
                  <a:pt x="511" y="318"/>
                  <a:pt x="511" y="318"/>
                  <a:pt x="511" y="318"/>
                </a:cubicBezTo>
                <a:lnTo>
                  <a:pt x="614" y="138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76" name="Teardrop 97"/>
          <p:cNvSpPr/>
          <p:nvPr/>
        </p:nvSpPr>
        <p:spPr>
          <a:xfrm rot="8100000">
            <a:off x="1211064" y="2555076"/>
            <a:ext cx="307875" cy="307873"/>
          </a:xfrm>
          <a:prstGeom prst="teardrop">
            <a:avLst/>
          </a:prstGeom>
          <a:solidFill>
            <a:schemeClr val="accent4"/>
          </a:solidFill>
          <a:ln>
            <a:noFill/>
          </a:ln>
          <a:effectLst>
            <a:outerShdw blurRad="152400" dir="5400000" sx="90000" sy="-19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3" dirty="0">
              <a:solidFill>
                <a:schemeClr val="accent6"/>
              </a:solidFill>
            </a:endParaRPr>
          </a:p>
        </p:txBody>
      </p:sp>
      <p:sp>
        <p:nvSpPr>
          <p:cNvPr id="77" name="Teardrop 100"/>
          <p:cNvSpPr/>
          <p:nvPr/>
        </p:nvSpPr>
        <p:spPr>
          <a:xfrm rot="8100000">
            <a:off x="1113377" y="3267136"/>
            <a:ext cx="307875" cy="307873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>
            <a:outerShdw blurRad="152400" dir="5400000" sx="90000" sy="-19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3" dirty="0">
              <a:solidFill>
                <a:schemeClr val="accent6"/>
              </a:solidFill>
            </a:endParaRPr>
          </a:p>
        </p:txBody>
      </p:sp>
      <p:sp>
        <p:nvSpPr>
          <p:cNvPr id="78" name="Teardrop 101"/>
          <p:cNvSpPr/>
          <p:nvPr/>
        </p:nvSpPr>
        <p:spPr>
          <a:xfrm rot="8100000">
            <a:off x="4952069" y="2929582"/>
            <a:ext cx="307875" cy="307873"/>
          </a:xfrm>
          <a:prstGeom prst="teardrop">
            <a:avLst/>
          </a:prstGeom>
          <a:solidFill>
            <a:schemeClr val="accent2"/>
          </a:solidFill>
          <a:ln>
            <a:noFill/>
          </a:ln>
          <a:effectLst>
            <a:outerShdw blurRad="152400" dir="5400000" sx="90000" sy="-19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3" dirty="0">
              <a:solidFill>
                <a:schemeClr val="accent6"/>
              </a:solidFill>
            </a:endParaRPr>
          </a:p>
        </p:txBody>
      </p:sp>
      <p:sp>
        <p:nvSpPr>
          <p:cNvPr id="79" name="Teardrop 102"/>
          <p:cNvSpPr/>
          <p:nvPr/>
        </p:nvSpPr>
        <p:spPr>
          <a:xfrm rot="8100000">
            <a:off x="3822085" y="2205452"/>
            <a:ext cx="307875" cy="307873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>
            <a:outerShdw blurRad="152400" dir="5400000" sx="90000" sy="-19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3" dirty="0">
              <a:solidFill>
                <a:schemeClr val="accent6"/>
              </a:solidFill>
            </a:endParaRPr>
          </a:p>
        </p:txBody>
      </p:sp>
      <p:sp>
        <p:nvSpPr>
          <p:cNvPr id="80" name="Teardrop 105"/>
          <p:cNvSpPr/>
          <p:nvPr/>
        </p:nvSpPr>
        <p:spPr>
          <a:xfrm rot="8100000">
            <a:off x="2024544" y="4685778"/>
            <a:ext cx="307875" cy="307873"/>
          </a:xfrm>
          <a:prstGeom prst="teardrop">
            <a:avLst/>
          </a:prstGeom>
          <a:solidFill>
            <a:schemeClr val="accent3"/>
          </a:solidFill>
          <a:ln>
            <a:noFill/>
          </a:ln>
          <a:effectLst>
            <a:outerShdw blurRad="152400" dir="5400000" sx="90000" sy="-19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3" dirty="0">
              <a:solidFill>
                <a:schemeClr val="accent6"/>
              </a:solidFill>
            </a:endParaRPr>
          </a:p>
        </p:txBody>
      </p:sp>
      <p:sp>
        <p:nvSpPr>
          <p:cNvPr id="81" name="Teardrop 106"/>
          <p:cNvSpPr/>
          <p:nvPr/>
        </p:nvSpPr>
        <p:spPr>
          <a:xfrm rot="8100000">
            <a:off x="6673545" y="4775540"/>
            <a:ext cx="307875" cy="307873"/>
          </a:xfrm>
          <a:prstGeom prst="teardrop">
            <a:avLst/>
          </a:prstGeom>
          <a:solidFill>
            <a:schemeClr val="accent4"/>
          </a:solidFill>
          <a:ln>
            <a:noFill/>
          </a:ln>
          <a:effectLst>
            <a:outerShdw blurRad="152400" dir="5400000" sx="90000" sy="-19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3" dirty="0">
              <a:solidFill>
                <a:schemeClr val="accent6"/>
              </a:solidFill>
            </a:endParaRPr>
          </a:p>
        </p:txBody>
      </p:sp>
      <p:sp>
        <p:nvSpPr>
          <p:cNvPr id="82" name="TextBox 20"/>
          <p:cNvSpPr txBox="1">
            <a:spLocks noChangeArrowheads="1"/>
          </p:cNvSpPr>
          <p:nvPr/>
        </p:nvSpPr>
        <p:spPr bwMode="auto">
          <a:xfrm>
            <a:off x="8021457" y="2216936"/>
            <a:ext cx="396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1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83" name="TextBox 22"/>
          <p:cNvSpPr txBox="1">
            <a:spLocks noChangeArrowheads="1"/>
          </p:cNvSpPr>
          <p:nvPr/>
        </p:nvSpPr>
        <p:spPr bwMode="auto">
          <a:xfrm>
            <a:off x="8019870" y="3769511"/>
            <a:ext cx="423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2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84" name="TextBox 24"/>
          <p:cNvSpPr txBox="1"/>
          <p:nvPr/>
        </p:nvSpPr>
        <p:spPr>
          <a:xfrm>
            <a:off x="8019870" y="5322086"/>
            <a:ext cx="4299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3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8604689" y="2033463"/>
            <a:ext cx="2505075" cy="840698"/>
            <a:chOff x="2444122" y="1795463"/>
            <a:chExt cx="2505075" cy="840698"/>
          </a:xfrm>
        </p:grpSpPr>
        <p:sp>
          <p:nvSpPr>
            <p:cNvPr id="86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7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586607" y="3469357"/>
            <a:ext cx="2505075" cy="840698"/>
            <a:chOff x="2444122" y="1795463"/>
            <a:chExt cx="2505075" cy="840698"/>
          </a:xfrm>
        </p:grpSpPr>
        <p:sp>
          <p:nvSpPr>
            <p:cNvPr id="89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0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556445" y="5050624"/>
            <a:ext cx="2505075" cy="840698"/>
            <a:chOff x="2444122" y="1795463"/>
            <a:chExt cx="2505075" cy="840698"/>
          </a:xfrm>
        </p:grpSpPr>
        <p:sp>
          <p:nvSpPr>
            <p:cNvPr id="92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3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478763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"/>
                            </p:stCondLst>
                            <p:childTnLst>
                              <p:par>
                                <p:cTn id="4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0"/>
                            </p:stCondLst>
                            <p:childTnLst>
                              <p:par>
                                <p:cTn id="7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00"/>
                            </p:stCondLst>
                            <p:childTnLst>
                              <p:par>
                                <p:cTn id="9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4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200"/>
                            </p:stCondLst>
                            <p:childTnLst>
                              <p:par>
                                <p:cTn id="9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3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400"/>
                            </p:stCondLst>
                            <p:childTnLst>
                              <p:par>
                                <p:cTn id="10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6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2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7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2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7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2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6374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9" b="32276"/>
          <a:stretch/>
        </p:blipFill>
        <p:spPr>
          <a:xfrm>
            <a:off x="1627161" y="1160277"/>
            <a:ext cx="4846211" cy="332377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899253" y="2400788"/>
            <a:ext cx="4200126" cy="1342261"/>
            <a:chOff x="4104079" y="3766003"/>
            <a:chExt cx="4200126" cy="1342261"/>
          </a:xfrm>
        </p:grpSpPr>
        <p:sp>
          <p:nvSpPr>
            <p:cNvPr id="7" name="Freeform 98"/>
            <p:cNvSpPr/>
            <p:nvPr/>
          </p:nvSpPr>
          <p:spPr bwMode="auto">
            <a:xfrm>
              <a:off x="4118593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" name="Content Placeholder 2"/>
            <p:cNvSpPr txBox="1">
              <a:spLocks/>
            </p:cNvSpPr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562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>
                <a:tabLst>
                  <a:tab pos="1524000" algn="l"/>
                </a:tabLst>
              </a:pPr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cxnSp>
        <p:nvCxnSpPr>
          <p:cNvPr id="15" name="81 Conector recto"/>
          <p:cNvCxnSpPr/>
          <p:nvPr/>
        </p:nvCxnSpPr>
        <p:spPr>
          <a:xfrm>
            <a:off x="1128124" y="5459911"/>
            <a:ext cx="4765377" cy="0"/>
          </a:xfrm>
          <a:prstGeom prst="line">
            <a:avLst/>
          </a:prstGeom>
          <a:ln w="9525" cap="rnd">
            <a:solidFill>
              <a:srgbClr val="61616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99 Conector recto"/>
          <p:cNvCxnSpPr/>
          <p:nvPr/>
        </p:nvCxnSpPr>
        <p:spPr>
          <a:xfrm>
            <a:off x="1168523" y="1945326"/>
            <a:ext cx="0" cy="3514585"/>
          </a:xfrm>
          <a:prstGeom prst="line">
            <a:avLst/>
          </a:prstGeom>
          <a:ln w="9525" cap="rnd">
            <a:solidFill>
              <a:srgbClr val="61616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2"/>
          <p:cNvSpPr/>
          <p:nvPr/>
        </p:nvSpPr>
        <p:spPr bwMode="auto">
          <a:xfrm>
            <a:off x="1402439" y="3607395"/>
            <a:ext cx="316208" cy="1852516"/>
          </a:xfrm>
          <a:prstGeom prst="rect">
            <a:avLst/>
          </a:prstGeom>
          <a:solidFill>
            <a:schemeClr val="accent6"/>
          </a:solidFill>
          <a:ln w="346075" cap="rnd">
            <a:noFill/>
            <a:rou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rtlCol="0" anchor="ctr"/>
          <a:lstStyle/>
          <a:p>
            <a:pPr algn="ctr"/>
            <a:endParaRPr lang="es-ES" sz="900">
              <a:latin typeface="Oswald" panose="020B0604020202020204" charset="0"/>
            </a:endParaRPr>
          </a:p>
        </p:txBody>
      </p:sp>
      <p:sp>
        <p:nvSpPr>
          <p:cNvPr id="18" name="Rectángulo 44"/>
          <p:cNvSpPr/>
          <p:nvPr/>
        </p:nvSpPr>
        <p:spPr bwMode="auto">
          <a:xfrm>
            <a:off x="2056998" y="3010790"/>
            <a:ext cx="316208" cy="2449121"/>
          </a:xfrm>
          <a:prstGeom prst="rect">
            <a:avLst/>
          </a:prstGeom>
          <a:solidFill>
            <a:schemeClr val="accent6"/>
          </a:solidFill>
          <a:ln w="346075" cap="rnd">
            <a:noFill/>
            <a:rou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rtlCol="0" anchor="ctr"/>
          <a:lstStyle/>
          <a:p>
            <a:pPr algn="ctr"/>
            <a:endParaRPr lang="es-ES" sz="900">
              <a:latin typeface="Oswald" panose="020B0604020202020204" charset="0"/>
            </a:endParaRPr>
          </a:p>
        </p:txBody>
      </p:sp>
      <p:sp>
        <p:nvSpPr>
          <p:cNvPr id="19" name="Rectángulo 45"/>
          <p:cNvSpPr/>
          <p:nvPr/>
        </p:nvSpPr>
        <p:spPr bwMode="auto">
          <a:xfrm>
            <a:off x="2711557" y="3345492"/>
            <a:ext cx="316208" cy="2114419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20" name="Rectángulo 46"/>
          <p:cNvSpPr/>
          <p:nvPr/>
        </p:nvSpPr>
        <p:spPr bwMode="auto">
          <a:xfrm>
            <a:off x="3366117" y="3112398"/>
            <a:ext cx="316208" cy="2347513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21" name="Rectángulo 47"/>
          <p:cNvSpPr/>
          <p:nvPr/>
        </p:nvSpPr>
        <p:spPr bwMode="auto">
          <a:xfrm>
            <a:off x="4020676" y="2281600"/>
            <a:ext cx="316208" cy="3178311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22" name="Rectángulo 49"/>
          <p:cNvSpPr/>
          <p:nvPr/>
        </p:nvSpPr>
        <p:spPr bwMode="auto">
          <a:xfrm>
            <a:off x="4675235" y="3445993"/>
            <a:ext cx="316208" cy="2013918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23" name="Rectángulo 50"/>
          <p:cNvSpPr/>
          <p:nvPr/>
        </p:nvSpPr>
        <p:spPr bwMode="auto">
          <a:xfrm>
            <a:off x="5329794" y="2640515"/>
            <a:ext cx="316208" cy="2819396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24" name="Textbox 1"/>
          <p:cNvSpPr/>
          <p:nvPr/>
        </p:nvSpPr>
        <p:spPr>
          <a:xfrm>
            <a:off x="669484" y="4582186"/>
            <a:ext cx="49903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</a:t>
            </a:r>
          </a:p>
        </p:txBody>
      </p:sp>
      <p:sp>
        <p:nvSpPr>
          <p:cNvPr id="25" name="Textbox 1"/>
          <p:cNvSpPr/>
          <p:nvPr/>
        </p:nvSpPr>
        <p:spPr>
          <a:xfrm>
            <a:off x="669484" y="5279777"/>
            <a:ext cx="49903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</a:t>
            </a:r>
          </a:p>
        </p:txBody>
      </p:sp>
      <p:sp>
        <p:nvSpPr>
          <p:cNvPr id="26" name="Textbox 1"/>
          <p:cNvSpPr/>
          <p:nvPr/>
        </p:nvSpPr>
        <p:spPr>
          <a:xfrm>
            <a:off x="669484" y="3892031"/>
            <a:ext cx="49903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40</a:t>
            </a:r>
          </a:p>
        </p:txBody>
      </p:sp>
      <p:sp>
        <p:nvSpPr>
          <p:cNvPr id="27" name="Textbox 1"/>
          <p:cNvSpPr/>
          <p:nvPr/>
        </p:nvSpPr>
        <p:spPr>
          <a:xfrm>
            <a:off x="667803" y="1799254"/>
            <a:ext cx="500720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100</a:t>
            </a:r>
          </a:p>
        </p:txBody>
      </p:sp>
      <p:sp>
        <p:nvSpPr>
          <p:cNvPr id="28" name="Textbox 1"/>
          <p:cNvSpPr/>
          <p:nvPr/>
        </p:nvSpPr>
        <p:spPr>
          <a:xfrm>
            <a:off x="669484" y="3194438"/>
            <a:ext cx="49903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60</a:t>
            </a:r>
          </a:p>
        </p:txBody>
      </p:sp>
      <p:sp>
        <p:nvSpPr>
          <p:cNvPr id="29" name="Textbox 1"/>
          <p:cNvSpPr/>
          <p:nvPr/>
        </p:nvSpPr>
        <p:spPr>
          <a:xfrm>
            <a:off x="669484" y="2496846"/>
            <a:ext cx="499039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80</a:t>
            </a:r>
          </a:p>
        </p:txBody>
      </p:sp>
      <p:sp>
        <p:nvSpPr>
          <p:cNvPr id="30" name="87 Rectángulo"/>
          <p:cNvSpPr/>
          <p:nvPr/>
        </p:nvSpPr>
        <p:spPr>
          <a:xfrm>
            <a:off x="3303092" y="5548564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2013</a:t>
            </a:r>
          </a:p>
        </p:txBody>
      </p:sp>
      <p:sp>
        <p:nvSpPr>
          <p:cNvPr id="31" name="87 Rectángulo"/>
          <p:cNvSpPr/>
          <p:nvPr/>
        </p:nvSpPr>
        <p:spPr>
          <a:xfrm>
            <a:off x="4618457" y="5548564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2015</a:t>
            </a:r>
          </a:p>
        </p:txBody>
      </p:sp>
      <p:sp>
        <p:nvSpPr>
          <p:cNvPr id="32" name="87 Rectángulo"/>
          <p:cNvSpPr/>
          <p:nvPr/>
        </p:nvSpPr>
        <p:spPr>
          <a:xfrm>
            <a:off x="5276140" y="5548564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2016</a:t>
            </a:r>
          </a:p>
        </p:txBody>
      </p:sp>
      <p:sp>
        <p:nvSpPr>
          <p:cNvPr id="33" name="87 Rectángulo"/>
          <p:cNvSpPr/>
          <p:nvPr/>
        </p:nvSpPr>
        <p:spPr>
          <a:xfrm>
            <a:off x="3960775" y="5548564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2014</a:t>
            </a:r>
          </a:p>
        </p:txBody>
      </p:sp>
      <p:sp>
        <p:nvSpPr>
          <p:cNvPr id="34" name="87 Rectángulo"/>
          <p:cNvSpPr/>
          <p:nvPr/>
        </p:nvSpPr>
        <p:spPr>
          <a:xfrm>
            <a:off x="2645410" y="5548564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2012</a:t>
            </a:r>
          </a:p>
        </p:txBody>
      </p:sp>
      <p:sp>
        <p:nvSpPr>
          <p:cNvPr id="35" name="87 Rectángulo"/>
          <p:cNvSpPr/>
          <p:nvPr/>
        </p:nvSpPr>
        <p:spPr>
          <a:xfrm>
            <a:off x="1987727" y="5548564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2011</a:t>
            </a:r>
          </a:p>
        </p:txBody>
      </p:sp>
      <p:sp>
        <p:nvSpPr>
          <p:cNvPr id="36" name="87 Rectángulo"/>
          <p:cNvSpPr/>
          <p:nvPr/>
        </p:nvSpPr>
        <p:spPr>
          <a:xfrm>
            <a:off x="1330045" y="5548564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2010</a:t>
            </a:r>
          </a:p>
        </p:txBody>
      </p:sp>
      <p:sp>
        <p:nvSpPr>
          <p:cNvPr id="37" name="Textbox 1"/>
          <p:cNvSpPr/>
          <p:nvPr/>
        </p:nvSpPr>
        <p:spPr>
          <a:xfrm>
            <a:off x="7663993" y="2147340"/>
            <a:ext cx="1806991" cy="6760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38" name="Textbox 1"/>
          <p:cNvSpPr/>
          <p:nvPr/>
        </p:nvSpPr>
        <p:spPr>
          <a:xfrm>
            <a:off x="6263893" y="2111982"/>
            <a:ext cx="1474600" cy="76047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sz="3599" spc="-15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9.5 </a:t>
            </a:r>
            <a:r>
              <a:rPr lang="en-US" sz="900" spc="-15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</a:t>
            </a:r>
            <a:endParaRPr lang="en-US" sz="2999" spc="-150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9" name="32 Rectángulo redondeado"/>
          <p:cNvSpPr>
            <a:spLocks noChangeAspect="1"/>
          </p:cNvSpPr>
          <p:nvPr/>
        </p:nvSpPr>
        <p:spPr>
          <a:xfrm>
            <a:off x="9580521" y="1945326"/>
            <a:ext cx="1093957" cy="1093835"/>
          </a:xfrm>
          <a:prstGeom prst="roundRect">
            <a:avLst>
              <a:gd name="adj" fmla="val 104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40" name="33 Rectángulo redondeado"/>
          <p:cNvSpPr>
            <a:spLocks noChangeAspect="1"/>
          </p:cNvSpPr>
          <p:nvPr/>
        </p:nvSpPr>
        <p:spPr>
          <a:xfrm>
            <a:off x="9580521" y="3155701"/>
            <a:ext cx="1093957" cy="1093835"/>
          </a:xfrm>
          <a:prstGeom prst="roundRect">
            <a:avLst>
              <a:gd name="adj" fmla="val 104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41" name="34 Rectángulo redondeado"/>
          <p:cNvSpPr>
            <a:spLocks noChangeAspect="1"/>
          </p:cNvSpPr>
          <p:nvPr/>
        </p:nvSpPr>
        <p:spPr>
          <a:xfrm>
            <a:off x="9580521" y="4366076"/>
            <a:ext cx="1093957" cy="1093835"/>
          </a:xfrm>
          <a:prstGeom prst="roundRect">
            <a:avLst>
              <a:gd name="adj" fmla="val 1044"/>
            </a:avLst>
          </a:prstGeom>
          <a:solidFill>
            <a:schemeClr val="accent6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42" name="35 Triángulo isósceles"/>
          <p:cNvSpPr/>
          <p:nvPr/>
        </p:nvSpPr>
        <p:spPr>
          <a:xfrm>
            <a:off x="9987819" y="2062920"/>
            <a:ext cx="279360" cy="2465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43" name="Textbox 1"/>
          <p:cNvSpPr/>
          <p:nvPr/>
        </p:nvSpPr>
        <p:spPr>
          <a:xfrm>
            <a:off x="9580521" y="2382005"/>
            <a:ext cx="1093957" cy="45224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905839">
              <a:lnSpc>
                <a:spcPct val="120000"/>
              </a:lnSpc>
            </a:pPr>
            <a:r>
              <a:rPr lang="en-US" sz="2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40%</a:t>
            </a:r>
            <a:endParaRPr lang="en-US" sz="1600" dirty="0">
              <a:latin typeface="Impact" panose="020B0806030902050204" pitchFamily="34" charset="0"/>
            </a:endParaRPr>
          </a:p>
        </p:txBody>
      </p:sp>
      <p:sp>
        <p:nvSpPr>
          <p:cNvPr id="44" name="37 Triángulo isósceles"/>
          <p:cNvSpPr/>
          <p:nvPr/>
        </p:nvSpPr>
        <p:spPr>
          <a:xfrm>
            <a:off x="9987819" y="4458319"/>
            <a:ext cx="279360" cy="2465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45" name="Textbox 1"/>
          <p:cNvSpPr/>
          <p:nvPr/>
        </p:nvSpPr>
        <p:spPr>
          <a:xfrm>
            <a:off x="9580521" y="4777404"/>
            <a:ext cx="1093957" cy="45224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905839">
              <a:lnSpc>
                <a:spcPct val="120000"/>
              </a:lnSpc>
            </a:pPr>
            <a:r>
              <a:rPr lang="en-US" sz="2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50%</a:t>
            </a:r>
            <a:endParaRPr lang="en-US" sz="1600" dirty="0">
              <a:latin typeface="Impact" panose="020B0806030902050204" pitchFamily="34" charset="0"/>
            </a:endParaRPr>
          </a:p>
        </p:txBody>
      </p:sp>
      <p:sp>
        <p:nvSpPr>
          <p:cNvPr id="46" name="Textbox 1"/>
          <p:cNvSpPr/>
          <p:nvPr/>
        </p:nvSpPr>
        <p:spPr>
          <a:xfrm>
            <a:off x="9580520" y="3236917"/>
            <a:ext cx="1093957" cy="45224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905839">
              <a:lnSpc>
                <a:spcPct val="120000"/>
              </a:lnSpc>
            </a:pPr>
            <a:r>
              <a:rPr lang="en-US" sz="2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20%</a:t>
            </a:r>
            <a:endParaRPr lang="en-US" sz="1600" dirty="0">
              <a:latin typeface="Impact" panose="020B0806030902050204" pitchFamily="34" charset="0"/>
            </a:endParaRPr>
          </a:p>
        </p:txBody>
      </p:sp>
      <p:sp>
        <p:nvSpPr>
          <p:cNvPr id="47" name="40 Triángulo isósceles"/>
          <p:cNvSpPr/>
          <p:nvPr/>
        </p:nvSpPr>
        <p:spPr>
          <a:xfrm flipV="1">
            <a:off x="9987819" y="3702619"/>
            <a:ext cx="279360" cy="2465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48" name="Textbox 1"/>
          <p:cNvSpPr/>
          <p:nvPr/>
        </p:nvSpPr>
        <p:spPr>
          <a:xfrm>
            <a:off x="7663993" y="3357715"/>
            <a:ext cx="1806991" cy="6760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49" name="Textbox 1"/>
          <p:cNvSpPr/>
          <p:nvPr/>
        </p:nvSpPr>
        <p:spPr>
          <a:xfrm>
            <a:off x="6263893" y="3322357"/>
            <a:ext cx="1474600" cy="76047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sz="3599" spc="-15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7.3 </a:t>
            </a:r>
            <a:r>
              <a:rPr lang="en-US" sz="900" spc="-15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</a:t>
            </a:r>
            <a:endParaRPr lang="en-US" sz="2999" spc="-150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Textbox 1"/>
          <p:cNvSpPr/>
          <p:nvPr/>
        </p:nvSpPr>
        <p:spPr>
          <a:xfrm>
            <a:off x="7663993" y="4568090"/>
            <a:ext cx="1806991" cy="6760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51" name="Textbox 1"/>
          <p:cNvSpPr/>
          <p:nvPr/>
        </p:nvSpPr>
        <p:spPr>
          <a:xfrm>
            <a:off x="6263893" y="4532732"/>
            <a:ext cx="1474600" cy="76047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sz="3599" spc="-15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3.9 </a:t>
            </a:r>
            <a:r>
              <a:rPr lang="en-US" sz="900" spc="-15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</a:t>
            </a:r>
            <a:endParaRPr lang="en-US" sz="2000" spc="-150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5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5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6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1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65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  <p:bldP spid="50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>
                <a:tabLst>
                  <a:tab pos="1524000" algn="l"/>
                </a:tabLst>
              </a:pPr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Rectángulo redondeado 8"/>
          <p:cNvSpPr/>
          <p:nvPr/>
        </p:nvSpPr>
        <p:spPr>
          <a:xfrm>
            <a:off x="1371839" y="3582212"/>
            <a:ext cx="3627219" cy="4363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$7.8 M</a:t>
            </a:r>
          </a:p>
        </p:txBody>
      </p:sp>
      <p:sp>
        <p:nvSpPr>
          <p:cNvPr id="10" name="Rectángulo redondeado 9"/>
          <p:cNvSpPr/>
          <p:nvPr/>
        </p:nvSpPr>
        <p:spPr>
          <a:xfrm>
            <a:off x="7211725" y="3582212"/>
            <a:ext cx="1764489" cy="4363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$ 3.5 M</a:t>
            </a:r>
          </a:p>
        </p:txBody>
      </p:sp>
      <p:grpSp>
        <p:nvGrpSpPr>
          <p:cNvPr id="11" name="Grupo 2"/>
          <p:cNvGrpSpPr/>
          <p:nvPr/>
        </p:nvGrpSpPr>
        <p:grpSpPr>
          <a:xfrm>
            <a:off x="5597188" y="3636484"/>
            <a:ext cx="1007949" cy="1008000"/>
            <a:chOff x="4230000" y="2229750"/>
            <a:chExt cx="756000" cy="756000"/>
          </a:xfrm>
        </p:grpSpPr>
        <p:sp>
          <p:nvSpPr>
            <p:cNvPr id="15" name="Elipse 10"/>
            <p:cNvSpPr/>
            <p:nvPr/>
          </p:nvSpPr>
          <p:spPr>
            <a:xfrm>
              <a:off x="4302000" y="2301750"/>
              <a:ext cx="612000" cy="61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5" tIns="22857" rIns="45715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S" sz="2649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vs</a:t>
              </a:r>
            </a:p>
          </p:txBody>
        </p:sp>
        <p:sp>
          <p:nvSpPr>
            <p:cNvPr id="16" name="Elipse 11"/>
            <p:cNvSpPr/>
            <p:nvPr/>
          </p:nvSpPr>
          <p:spPr>
            <a:xfrm>
              <a:off x="4230000" y="2229750"/>
              <a:ext cx="756000" cy="756000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5" tIns="22857" rIns="45715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ES" sz="2649" dirty="0">
                <a:solidFill>
                  <a:schemeClr val="bg1"/>
                </a:solidFill>
                <a:latin typeface="Oswald" panose="02000503000000000000" pitchFamily="2" charset="0"/>
              </a:endParaRPr>
            </a:p>
          </p:txBody>
        </p:sp>
      </p:grpSp>
      <p:cxnSp>
        <p:nvCxnSpPr>
          <p:cNvPr id="17" name="Conector recto 13"/>
          <p:cNvCxnSpPr/>
          <p:nvPr/>
        </p:nvCxnSpPr>
        <p:spPr>
          <a:xfrm>
            <a:off x="6101162" y="2964879"/>
            <a:ext cx="0" cy="671605"/>
          </a:xfrm>
          <a:prstGeom prst="lin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Conector recto 15"/>
          <p:cNvCxnSpPr/>
          <p:nvPr/>
        </p:nvCxnSpPr>
        <p:spPr>
          <a:xfrm>
            <a:off x="6101162" y="4644484"/>
            <a:ext cx="0" cy="671605"/>
          </a:xfrm>
          <a:prstGeom prst="lin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ángulo redondeado 22"/>
          <p:cNvSpPr/>
          <p:nvPr/>
        </p:nvSpPr>
        <p:spPr>
          <a:xfrm>
            <a:off x="2545260" y="4104981"/>
            <a:ext cx="2453798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20" name="Rectángulo redondeado 23"/>
          <p:cNvSpPr/>
          <p:nvPr/>
        </p:nvSpPr>
        <p:spPr>
          <a:xfrm>
            <a:off x="1752820" y="4659188"/>
            <a:ext cx="3246238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21" name="Rectángulo redondeado 24"/>
          <p:cNvSpPr/>
          <p:nvPr/>
        </p:nvSpPr>
        <p:spPr>
          <a:xfrm>
            <a:off x="3093872" y="5232633"/>
            <a:ext cx="1905186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22" name="Rectángulo redondeado 25"/>
          <p:cNvSpPr/>
          <p:nvPr/>
        </p:nvSpPr>
        <p:spPr>
          <a:xfrm>
            <a:off x="7211725" y="4104981"/>
            <a:ext cx="3080724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23" name="Rectángulo redondeado 26"/>
          <p:cNvSpPr/>
          <p:nvPr/>
        </p:nvSpPr>
        <p:spPr>
          <a:xfrm>
            <a:off x="7211725" y="4659188"/>
            <a:ext cx="4370398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sp>
        <p:nvSpPr>
          <p:cNvPr id="24" name="Rectángulo redondeado 27"/>
          <p:cNvSpPr/>
          <p:nvPr/>
        </p:nvSpPr>
        <p:spPr>
          <a:xfrm>
            <a:off x="7211725" y="5232633"/>
            <a:ext cx="1459705" cy="436353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Source Sans Pro" panose="020B0604020202020204" charset="0"/>
                <a:cs typeface="Arial" pitchFamily="34" charset="0"/>
              </a:rPr>
              <a:t>45,678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82839" y="1912732"/>
            <a:ext cx="3827209" cy="1219145"/>
            <a:chOff x="676288" y="3709109"/>
            <a:chExt cx="2580152" cy="1219145"/>
          </a:xfrm>
        </p:grpSpPr>
        <p:sp>
          <p:nvSpPr>
            <p:cNvPr id="26" name="TextBox 17"/>
            <p:cNvSpPr txBox="1"/>
            <p:nvPr/>
          </p:nvSpPr>
          <p:spPr>
            <a:xfrm>
              <a:off x="1613182" y="3709109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676288" y="4351429"/>
              <a:ext cx="2580152" cy="57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458077" y="1894781"/>
            <a:ext cx="3827209" cy="1219145"/>
            <a:chOff x="1765622" y="3796456"/>
            <a:chExt cx="2580152" cy="1219145"/>
          </a:xfrm>
        </p:grpSpPr>
        <p:sp>
          <p:nvSpPr>
            <p:cNvPr id="29" name="TextBox 17"/>
            <p:cNvSpPr txBox="1"/>
            <p:nvPr/>
          </p:nvSpPr>
          <p:spPr>
            <a:xfrm>
              <a:off x="1765622" y="3796456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0" name="TextBox 18"/>
            <p:cNvSpPr txBox="1"/>
            <p:nvPr/>
          </p:nvSpPr>
          <p:spPr>
            <a:xfrm>
              <a:off x="1765622" y="4438776"/>
              <a:ext cx="2580152" cy="57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890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>
                <a:tabLst>
                  <a:tab pos="1524000" algn="l"/>
                </a:tabLst>
              </a:pPr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aphicFrame>
        <p:nvGraphicFramePr>
          <p:cNvPr id="7" name="Chart 26"/>
          <p:cNvGraphicFramePr/>
          <p:nvPr>
            <p:extLst/>
          </p:nvPr>
        </p:nvGraphicFramePr>
        <p:xfrm>
          <a:off x="493526" y="1123793"/>
          <a:ext cx="11129866" cy="3935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63 Elipse"/>
          <p:cNvSpPr>
            <a:spLocks noChangeAspect="1"/>
          </p:cNvSpPr>
          <p:nvPr/>
        </p:nvSpPr>
        <p:spPr>
          <a:xfrm>
            <a:off x="6412525" y="4387776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</a:t>
            </a:r>
          </a:p>
        </p:txBody>
      </p:sp>
      <p:sp>
        <p:nvSpPr>
          <p:cNvPr id="11" name="66 Elipse"/>
          <p:cNvSpPr>
            <a:spLocks noChangeAspect="1"/>
          </p:cNvSpPr>
          <p:nvPr/>
        </p:nvSpPr>
        <p:spPr>
          <a:xfrm>
            <a:off x="3009637" y="4421377"/>
            <a:ext cx="892755" cy="8928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</a:t>
            </a:r>
          </a:p>
        </p:txBody>
      </p:sp>
      <p:sp>
        <p:nvSpPr>
          <p:cNvPr id="15" name="74 Elipse"/>
          <p:cNvSpPr>
            <a:spLocks noChangeAspect="1"/>
          </p:cNvSpPr>
          <p:nvPr/>
        </p:nvSpPr>
        <p:spPr>
          <a:xfrm>
            <a:off x="4677484" y="4387776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</a:t>
            </a:r>
          </a:p>
        </p:txBody>
      </p:sp>
      <p:sp>
        <p:nvSpPr>
          <p:cNvPr id="16" name="85 Elipse"/>
          <p:cNvSpPr>
            <a:spLocks noChangeAspect="1"/>
          </p:cNvSpPr>
          <p:nvPr/>
        </p:nvSpPr>
        <p:spPr>
          <a:xfrm>
            <a:off x="1249197" y="4387776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</a:t>
            </a:r>
          </a:p>
        </p:txBody>
      </p:sp>
      <p:sp>
        <p:nvSpPr>
          <p:cNvPr id="17" name="105 Elipse"/>
          <p:cNvSpPr>
            <a:spLocks noChangeAspect="1"/>
          </p:cNvSpPr>
          <p:nvPr/>
        </p:nvSpPr>
        <p:spPr>
          <a:xfrm>
            <a:off x="9831814" y="4387776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</a:t>
            </a:r>
          </a:p>
        </p:txBody>
      </p:sp>
      <p:sp>
        <p:nvSpPr>
          <p:cNvPr id="18" name="51 Elipse"/>
          <p:cNvSpPr>
            <a:spLocks noChangeAspect="1"/>
          </p:cNvSpPr>
          <p:nvPr/>
        </p:nvSpPr>
        <p:spPr>
          <a:xfrm>
            <a:off x="8123951" y="4421375"/>
            <a:ext cx="959951" cy="960000"/>
          </a:xfrm>
          <a:prstGeom prst="ellipse">
            <a:avLst/>
          </a:prstGeom>
          <a:gradFill>
            <a:gsLst>
              <a:gs pos="48000">
                <a:srgbClr val="F3F3F3"/>
              </a:gs>
              <a:gs pos="84000">
                <a:srgbClr val="EAEAEA"/>
              </a:gs>
              <a:gs pos="13000">
                <a:srgbClr val="F9F9F9"/>
              </a:gs>
            </a:gsLst>
            <a:lin ang="17400000" scaled="0"/>
          </a:gradFill>
          <a:ln>
            <a:noFill/>
          </a:ln>
          <a:effectLst>
            <a:outerShdw blurRad="368300" dist="38100" dir="2400000" sx="103000" sy="103000" algn="tr" rotWithShape="0">
              <a:schemeClr val="tx1">
                <a:lumMod val="85000"/>
                <a:lumOff val="15000"/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19" tIns="17110" rIns="34219" bIns="17110" rtlCol="0" anchor="ctr"/>
          <a:lstStyle/>
          <a:p>
            <a:pPr algn="ctr"/>
            <a:r>
              <a:rPr lang="es-MX" sz="2649" b="1" dirty="0">
                <a:solidFill>
                  <a:schemeClr val="bg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79640" y="5529237"/>
            <a:ext cx="1646605" cy="726352"/>
            <a:chOff x="662347" y="3712164"/>
            <a:chExt cx="1646605" cy="726352"/>
          </a:xfrm>
        </p:grpSpPr>
        <p:sp>
          <p:nvSpPr>
            <p:cNvPr id="20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1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505028" y="5546037"/>
            <a:ext cx="1646605" cy="726352"/>
            <a:chOff x="662347" y="3712164"/>
            <a:chExt cx="1646605" cy="726352"/>
          </a:xfrm>
        </p:grpSpPr>
        <p:sp>
          <p:nvSpPr>
            <p:cNvPr id="23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14297" y="5546037"/>
            <a:ext cx="1646605" cy="726352"/>
            <a:chOff x="662347" y="3712164"/>
            <a:chExt cx="1646605" cy="726352"/>
          </a:xfrm>
        </p:grpSpPr>
        <p:sp>
          <p:nvSpPr>
            <p:cNvPr id="26" name="TextBox 17"/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269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7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El"/>
        </p:bldSub>
      </p:bldGraphic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>
                <a:tabLst>
                  <a:tab pos="1524000" algn="l"/>
                </a:tabLst>
              </a:pPr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7" name="Documento 7"/>
          <p:cNvSpPr>
            <a:spLocks noChangeAspect="1"/>
          </p:cNvSpPr>
          <p:nvPr/>
        </p:nvSpPr>
        <p:spPr bwMode="auto">
          <a:xfrm rot="10800000" flipH="1">
            <a:off x="1280912" y="3048497"/>
            <a:ext cx="7352512" cy="241432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1431"/>
              <a:gd name="connsiteX1" fmla="*/ 21600 w 21600"/>
              <a:gd name="connsiteY1" fmla="*/ 0 h 21431"/>
              <a:gd name="connsiteX2" fmla="*/ 21600 w 21600"/>
              <a:gd name="connsiteY2" fmla="*/ 17322 h 21431"/>
              <a:gd name="connsiteX3" fmla="*/ 13112 w 21600"/>
              <a:gd name="connsiteY3" fmla="*/ 19087 h 21431"/>
              <a:gd name="connsiteX4" fmla="*/ 0 w 21600"/>
              <a:gd name="connsiteY4" fmla="*/ 20172 h 21431"/>
              <a:gd name="connsiteX5" fmla="*/ 0 w 21600"/>
              <a:gd name="connsiteY5" fmla="*/ 0 h 21431"/>
              <a:gd name="connsiteX0" fmla="*/ 0 w 21600"/>
              <a:gd name="connsiteY0" fmla="*/ 0 h 21763"/>
              <a:gd name="connsiteX1" fmla="*/ 21600 w 21600"/>
              <a:gd name="connsiteY1" fmla="*/ 0 h 21763"/>
              <a:gd name="connsiteX2" fmla="*/ 21600 w 21600"/>
              <a:gd name="connsiteY2" fmla="*/ 17322 h 21763"/>
              <a:gd name="connsiteX3" fmla="*/ 13112 w 21600"/>
              <a:gd name="connsiteY3" fmla="*/ 19087 h 21763"/>
              <a:gd name="connsiteX4" fmla="*/ 7624 w 21600"/>
              <a:gd name="connsiteY4" fmla="*/ 20331 h 21763"/>
              <a:gd name="connsiteX5" fmla="*/ 0 w 21600"/>
              <a:gd name="connsiteY5" fmla="*/ 20172 h 21763"/>
              <a:gd name="connsiteX6" fmla="*/ 0 w 21600"/>
              <a:gd name="connsiteY6" fmla="*/ 0 h 21763"/>
              <a:gd name="connsiteX0" fmla="*/ 0 w 21600"/>
              <a:gd name="connsiteY0" fmla="*/ 0 h 20784"/>
              <a:gd name="connsiteX1" fmla="*/ 21600 w 21600"/>
              <a:gd name="connsiteY1" fmla="*/ 0 h 20784"/>
              <a:gd name="connsiteX2" fmla="*/ 21600 w 21600"/>
              <a:gd name="connsiteY2" fmla="*/ 17322 h 20784"/>
              <a:gd name="connsiteX3" fmla="*/ 13112 w 21600"/>
              <a:gd name="connsiteY3" fmla="*/ 19087 h 20784"/>
              <a:gd name="connsiteX4" fmla="*/ 8031 w 21600"/>
              <a:gd name="connsiteY4" fmla="*/ 11624 h 20784"/>
              <a:gd name="connsiteX5" fmla="*/ 0 w 21600"/>
              <a:gd name="connsiteY5" fmla="*/ 20172 h 20784"/>
              <a:gd name="connsiteX6" fmla="*/ 0 w 21600"/>
              <a:gd name="connsiteY6" fmla="*/ 0 h 20784"/>
              <a:gd name="connsiteX0" fmla="*/ 0 w 21600"/>
              <a:gd name="connsiteY0" fmla="*/ 0 h 22607"/>
              <a:gd name="connsiteX1" fmla="*/ 21600 w 21600"/>
              <a:gd name="connsiteY1" fmla="*/ 0 h 22607"/>
              <a:gd name="connsiteX2" fmla="*/ 21600 w 21600"/>
              <a:gd name="connsiteY2" fmla="*/ 17322 h 22607"/>
              <a:gd name="connsiteX3" fmla="*/ 12528 w 21600"/>
              <a:gd name="connsiteY3" fmla="*/ 22592 h 22607"/>
              <a:gd name="connsiteX4" fmla="*/ 8031 w 21600"/>
              <a:gd name="connsiteY4" fmla="*/ 11624 h 22607"/>
              <a:gd name="connsiteX5" fmla="*/ 0 w 21600"/>
              <a:gd name="connsiteY5" fmla="*/ 20172 h 22607"/>
              <a:gd name="connsiteX6" fmla="*/ 0 w 21600"/>
              <a:gd name="connsiteY6" fmla="*/ 0 h 22607"/>
              <a:gd name="connsiteX0" fmla="*/ 0 w 21600"/>
              <a:gd name="connsiteY0" fmla="*/ 0 h 23153"/>
              <a:gd name="connsiteX1" fmla="*/ 21600 w 21600"/>
              <a:gd name="connsiteY1" fmla="*/ 0 h 23153"/>
              <a:gd name="connsiteX2" fmla="*/ 21600 w 21600"/>
              <a:gd name="connsiteY2" fmla="*/ 17322 h 23153"/>
              <a:gd name="connsiteX3" fmla="*/ 17560 w 21600"/>
              <a:gd name="connsiteY3" fmla="*/ 21122 h 23153"/>
              <a:gd name="connsiteX4" fmla="*/ 12528 w 21600"/>
              <a:gd name="connsiteY4" fmla="*/ 22592 h 23153"/>
              <a:gd name="connsiteX5" fmla="*/ 8031 w 21600"/>
              <a:gd name="connsiteY5" fmla="*/ 11624 h 23153"/>
              <a:gd name="connsiteX6" fmla="*/ 0 w 21600"/>
              <a:gd name="connsiteY6" fmla="*/ 20172 h 23153"/>
              <a:gd name="connsiteX7" fmla="*/ 0 w 21600"/>
              <a:gd name="connsiteY7" fmla="*/ 0 h 23153"/>
              <a:gd name="connsiteX0" fmla="*/ 0 w 21600"/>
              <a:gd name="connsiteY0" fmla="*/ 0 h 22753"/>
              <a:gd name="connsiteX1" fmla="*/ 21600 w 21600"/>
              <a:gd name="connsiteY1" fmla="*/ 0 h 22753"/>
              <a:gd name="connsiteX2" fmla="*/ 21600 w 21600"/>
              <a:gd name="connsiteY2" fmla="*/ 17322 h 22753"/>
              <a:gd name="connsiteX3" fmla="*/ 17763 w 21600"/>
              <a:gd name="connsiteY3" fmla="*/ 12754 h 22753"/>
              <a:gd name="connsiteX4" fmla="*/ 12528 w 21600"/>
              <a:gd name="connsiteY4" fmla="*/ 22592 h 22753"/>
              <a:gd name="connsiteX5" fmla="*/ 8031 w 21600"/>
              <a:gd name="connsiteY5" fmla="*/ 11624 h 22753"/>
              <a:gd name="connsiteX6" fmla="*/ 0 w 21600"/>
              <a:gd name="connsiteY6" fmla="*/ 20172 h 22753"/>
              <a:gd name="connsiteX7" fmla="*/ 0 w 21600"/>
              <a:gd name="connsiteY7" fmla="*/ 0 h 22753"/>
              <a:gd name="connsiteX0" fmla="*/ 0 w 21600"/>
              <a:gd name="connsiteY0" fmla="*/ 0 h 22753"/>
              <a:gd name="connsiteX1" fmla="*/ 21600 w 21600"/>
              <a:gd name="connsiteY1" fmla="*/ 0 h 22753"/>
              <a:gd name="connsiteX2" fmla="*/ 21600 w 21600"/>
              <a:gd name="connsiteY2" fmla="*/ 17322 h 22753"/>
              <a:gd name="connsiteX3" fmla="*/ 17763 w 21600"/>
              <a:gd name="connsiteY3" fmla="*/ 12754 h 22753"/>
              <a:gd name="connsiteX4" fmla="*/ 12528 w 21600"/>
              <a:gd name="connsiteY4" fmla="*/ 22592 h 22753"/>
              <a:gd name="connsiteX5" fmla="*/ 8717 w 21600"/>
              <a:gd name="connsiteY5" fmla="*/ 14451 h 22753"/>
              <a:gd name="connsiteX6" fmla="*/ 0 w 21600"/>
              <a:gd name="connsiteY6" fmla="*/ 20172 h 22753"/>
              <a:gd name="connsiteX7" fmla="*/ 0 w 21600"/>
              <a:gd name="connsiteY7" fmla="*/ 0 h 22753"/>
              <a:gd name="connsiteX0" fmla="*/ 0 w 21600"/>
              <a:gd name="connsiteY0" fmla="*/ 0 h 22753"/>
              <a:gd name="connsiteX1" fmla="*/ 21600 w 21600"/>
              <a:gd name="connsiteY1" fmla="*/ 0 h 22753"/>
              <a:gd name="connsiteX2" fmla="*/ 21600 w 21600"/>
              <a:gd name="connsiteY2" fmla="*/ 17322 h 22753"/>
              <a:gd name="connsiteX3" fmla="*/ 17763 w 21600"/>
              <a:gd name="connsiteY3" fmla="*/ 12754 h 22753"/>
              <a:gd name="connsiteX4" fmla="*/ 12528 w 21600"/>
              <a:gd name="connsiteY4" fmla="*/ 22592 h 22753"/>
              <a:gd name="connsiteX5" fmla="*/ 8717 w 21600"/>
              <a:gd name="connsiteY5" fmla="*/ 14451 h 22753"/>
              <a:gd name="connsiteX6" fmla="*/ 5209 w 21600"/>
              <a:gd name="connsiteY6" fmla="*/ 17277 h 22753"/>
              <a:gd name="connsiteX7" fmla="*/ 0 w 21600"/>
              <a:gd name="connsiteY7" fmla="*/ 20172 h 22753"/>
              <a:gd name="connsiteX8" fmla="*/ 0 w 21600"/>
              <a:gd name="connsiteY8" fmla="*/ 0 h 22753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2528 w 21600"/>
              <a:gd name="connsiteY4" fmla="*/ 22592 h 32266"/>
              <a:gd name="connsiteX5" fmla="*/ 8717 w 21600"/>
              <a:gd name="connsiteY5" fmla="*/ 14451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8717 w 21600"/>
              <a:gd name="connsiteY5" fmla="*/ 14451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10216 w 21600"/>
              <a:gd name="connsiteY5" fmla="*/ 14903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10216 w 21600"/>
              <a:gd name="connsiteY5" fmla="*/ 14903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10216 w 21600"/>
              <a:gd name="connsiteY5" fmla="*/ 14903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3035"/>
              <a:gd name="connsiteX1" fmla="*/ 21600 w 21600"/>
              <a:gd name="connsiteY1" fmla="*/ 0 h 33035"/>
              <a:gd name="connsiteX2" fmla="*/ 21600 w 21600"/>
              <a:gd name="connsiteY2" fmla="*/ 17322 h 33035"/>
              <a:gd name="connsiteX3" fmla="*/ 17763 w 21600"/>
              <a:gd name="connsiteY3" fmla="*/ 12754 h 33035"/>
              <a:gd name="connsiteX4" fmla="*/ 14129 w 21600"/>
              <a:gd name="connsiteY4" fmla="*/ 21687 h 33035"/>
              <a:gd name="connsiteX5" fmla="*/ 10216 w 21600"/>
              <a:gd name="connsiteY5" fmla="*/ 14903 h 33035"/>
              <a:gd name="connsiteX6" fmla="*/ 5616 w 21600"/>
              <a:gd name="connsiteY6" fmla="*/ 32203 h 33035"/>
              <a:gd name="connsiteX7" fmla="*/ 3329 w 21600"/>
              <a:gd name="connsiteY7" fmla="*/ 29264 h 33035"/>
              <a:gd name="connsiteX8" fmla="*/ 0 w 21600"/>
              <a:gd name="connsiteY8" fmla="*/ 20172 h 33035"/>
              <a:gd name="connsiteX9" fmla="*/ 0 w 21600"/>
              <a:gd name="connsiteY9" fmla="*/ 0 h 33035"/>
              <a:gd name="connsiteX0" fmla="*/ 0 w 21600"/>
              <a:gd name="connsiteY0" fmla="*/ 0 h 32581"/>
              <a:gd name="connsiteX1" fmla="*/ 21600 w 21600"/>
              <a:gd name="connsiteY1" fmla="*/ 0 h 32581"/>
              <a:gd name="connsiteX2" fmla="*/ 21600 w 21600"/>
              <a:gd name="connsiteY2" fmla="*/ 17322 h 32581"/>
              <a:gd name="connsiteX3" fmla="*/ 17763 w 21600"/>
              <a:gd name="connsiteY3" fmla="*/ 12754 h 32581"/>
              <a:gd name="connsiteX4" fmla="*/ 14129 w 21600"/>
              <a:gd name="connsiteY4" fmla="*/ 21687 h 32581"/>
              <a:gd name="connsiteX5" fmla="*/ 10216 w 21600"/>
              <a:gd name="connsiteY5" fmla="*/ 14903 h 32581"/>
              <a:gd name="connsiteX6" fmla="*/ 5616 w 21600"/>
              <a:gd name="connsiteY6" fmla="*/ 32203 h 32581"/>
              <a:gd name="connsiteX7" fmla="*/ 2973 w 21600"/>
              <a:gd name="connsiteY7" fmla="*/ 22932 h 32581"/>
              <a:gd name="connsiteX8" fmla="*/ 0 w 21600"/>
              <a:gd name="connsiteY8" fmla="*/ 20172 h 32581"/>
              <a:gd name="connsiteX9" fmla="*/ 0 w 21600"/>
              <a:gd name="connsiteY9" fmla="*/ 0 h 32581"/>
              <a:gd name="connsiteX0" fmla="*/ 0 w 21600"/>
              <a:gd name="connsiteY0" fmla="*/ 0 h 32581"/>
              <a:gd name="connsiteX1" fmla="*/ 21600 w 21600"/>
              <a:gd name="connsiteY1" fmla="*/ 0 h 32581"/>
              <a:gd name="connsiteX2" fmla="*/ 21600 w 21600"/>
              <a:gd name="connsiteY2" fmla="*/ 17322 h 32581"/>
              <a:gd name="connsiteX3" fmla="*/ 17763 w 21600"/>
              <a:gd name="connsiteY3" fmla="*/ 12754 h 32581"/>
              <a:gd name="connsiteX4" fmla="*/ 14129 w 21600"/>
              <a:gd name="connsiteY4" fmla="*/ 21687 h 32581"/>
              <a:gd name="connsiteX5" fmla="*/ 10216 w 21600"/>
              <a:gd name="connsiteY5" fmla="*/ 14903 h 32581"/>
              <a:gd name="connsiteX6" fmla="*/ 5616 w 21600"/>
              <a:gd name="connsiteY6" fmla="*/ 32203 h 32581"/>
              <a:gd name="connsiteX7" fmla="*/ 2973 w 21600"/>
              <a:gd name="connsiteY7" fmla="*/ 22932 h 32581"/>
              <a:gd name="connsiteX8" fmla="*/ 0 w 21600"/>
              <a:gd name="connsiteY8" fmla="*/ 20172 h 32581"/>
              <a:gd name="connsiteX9" fmla="*/ 0 w 21600"/>
              <a:gd name="connsiteY9" fmla="*/ 0 h 32581"/>
              <a:gd name="connsiteX0" fmla="*/ 0 w 21600"/>
              <a:gd name="connsiteY0" fmla="*/ 0 h 32203"/>
              <a:gd name="connsiteX1" fmla="*/ 21600 w 21600"/>
              <a:gd name="connsiteY1" fmla="*/ 0 h 32203"/>
              <a:gd name="connsiteX2" fmla="*/ 21600 w 21600"/>
              <a:gd name="connsiteY2" fmla="*/ 17322 h 32203"/>
              <a:gd name="connsiteX3" fmla="*/ 17763 w 21600"/>
              <a:gd name="connsiteY3" fmla="*/ 12754 h 32203"/>
              <a:gd name="connsiteX4" fmla="*/ 14129 w 21600"/>
              <a:gd name="connsiteY4" fmla="*/ 21687 h 32203"/>
              <a:gd name="connsiteX5" fmla="*/ 10216 w 21600"/>
              <a:gd name="connsiteY5" fmla="*/ 14903 h 32203"/>
              <a:gd name="connsiteX6" fmla="*/ 5616 w 21600"/>
              <a:gd name="connsiteY6" fmla="*/ 32203 h 32203"/>
              <a:gd name="connsiteX7" fmla="*/ 2973 w 21600"/>
              <a:gd name="connsiteY7" fmla="*/ 22932 h 32203"/>
              <a:gd name="connsiteX8" fmla="*/ 0 w 21600"/>
              <a:gd name="connsiteY8" fmla="*/ 20172 h 32203"/>
              <a:gd name="connsiteX9" fmla="*/ 0 w 21600"/>
              <a:gd name="connsiteY9" fmla="*/ 0 h 32203"/>
              <a:gd name="connsiteX0" fmla="*/ 0 w 21600"/>
              <a:gd name="connsiteY0" fmla="*/ 0 h 32203"/>
              <a:gd name="connsiteX1" fmla="*/ 21600 w 21600"/>
              <a:gd name="connsiteY1" fmla="*/ 0 h 32203"/>
              <a:gd name="connsiteX2" fmla="*/ 21600 w 21600"/>
              <a:gd name="connsiteY2" fmla="*/ 17322 h 32203"/>
              <a:gd name="connsiteX3" fmla="*/ 17763 w 21600"/>
              <a:gd name="connsiteY3" fmla="*/ 12754 h 32203"/>
              <a:gd name="connsiteX4" fmla="*/ 14129 w 21600"/>
              <a:gd name="connsiteY4" fmla="*/ 21687 h 32203"/>
              <a:gd name="connsiteX5" fmla="*/ 10216 w 21600"/>
              <a:gd name="connsiteY5" fmla="*/ 14903 h 32203"/>
              <a:gd name="connsiteX6" fmla="*/ 5616 w 21600"/>
              <a:gd name="connsiteY6" fmla="*/ 32203 h 32203"/>
              <a:gd name="connsiteX7" fmla="*/ 2973 w 21600"/>
              <a:gd name="connsiteY7" fmla="*/ 22932 h 32203"/>
              <a:gd name="connsiteX8" fmla="*/ 0 w 21600"/>
              <a:gd name="connsiteY8" fmla="*/ 20172 h 32203"/>
              <a:gd name="connsiteX9" fmla="*/ 0 w 21600"/>
              <a:gd name="connsiteY9" fmla="*/ 0 h 3220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61"/>
              <a:gd name="connsiteX1" fmla="*/ 21600 w 21600"/>
              <a:gd name="connsiteY1" fmla="*/ 0 h 32161"/>
              <a:gd name="connsiteX2" fmla="*/ 21600 w 21600"/>
              <a:gd name="connsiteY2" fmla="*/ 17322 h 32161"/>
              <a:gd name="connsiteX3" fmla="*/ 17763 w 21600"/>
              <a:gd name="connsiteY3" fmla="*/ 12754 h 32161"/>
              <a:gd name="connsiteX4" fmla="*/ 14028 w 21600"/>
              <a:gd name="connsiteY4" fmla="*/ 21562 h 32161"/>
              <a:gd name="connsiteX5" fmla="*/ 10216 w 21600"/>
              <a:gd name="connsiteY5" fmla="*/ 14903 h 32161"/>
              <a:gd name="connsiteX6" fmla="*/ 6156 w 21600"/>
              <a:gd name="connsiteY6" fmla="*/ 32153 h 32161"/>
              <a:gd name="connsiteX7" fmla="*/ 2973 w 21600"/>
              <a:gd name="connsiteY7" fmla="*/ 22932 h 32161"/>
              <a:gd name="connsiteX8" fmla="*/ 0 w 21600"/>
              <a:gd name="connsiteY8" fmla="*/ 20172 h 32161"/>
              <a:gd name="connsiteX9" fmla="*/ 0 w 21600"/>
              <a:gd name="connsiteY9" fmla="*/ 0 h 32161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21600 w 21600"/>
              <a:gd name="connsiteY2" fmla="*/ 173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2865"/>
              <a:gd name="connsiteY0" fmla="*/ 0 h 32188"/>
              <a:gd name="connsiteX1" fmla="*/ 21600 w 22865"/>
              <a:gd name="connsiteY1" fmla="*/ 0 h 32188"/>
              <a:gd name="connsiteX2" fmla="*/ 19980 w 22865"/>
              <a:gd name="connsiteY2" fmla="*/ 17422 h 32188"/>
              <a:gd name="connsiteX3" fmla="*/ 17763 w 22865"/>
              <a:gd name="connsiteY3" fmla="*/ 12754 h 32188"/>
              <a:gd name="connsiteX4" fmla="*/ 14028 w 22865"/>
              <a:gd name="connsiteY4" fmla="*/ 21562 h 32188"/>
              <a:gd name="connsiteX5" fmla="*/ 10216 w 22865"/>
              <a:gd name="connsiteY5" fmla="*/ 14903 h 32188"/>
              <a:gd name="connsiteX6" fmla="*/ 6156 w 22865"/>
              <a:gd name="connsiteY6" fmla="*/ 32153 h 32188"/>
              <a:gd name="connsiteX7" fmla="*/ 2973 w 22865"/>
              <a:gd name="connsiteY7" fmla="*/ 22932 h 32188"/>
              <a:gd name="connsiteX8" fmla="*/ 0 w 22865"/>
              <a:gd name="connsiteY8" fmla="*/ 20172 h 32188"/>
              <a:gd name="connsiteX9" fmla="*/ 0 w 22865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8585 w 21600"/>
              <a:gd name="connsiteY3" fmla="*/ 10825 h 32188"/>
              <a:gd name="connsiteX4" fmla="*/ 17763 w 21600"/>
              <a:gd name="connsiteY4" fmla="*/ 12754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8495 w 21600"/>
              <a:gd name="connsiteY3" fmla="*/ 9924 h 32188"/>
              <a:gd name="connsiteX4" fmla="*/ 17763 w 21600"/>
              <a:gd name="connsiteY4" fmla="*/ 12754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8495 w 21600"/>
              <a:gd name="connsiteY3" fmla="*/ 99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3440 w 21600"/>
              <a:gd name="connsiteY5" fmla="*/ 10184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54"/>
              <a:gd name="connsiteX1" fmla="*/ 21600 w 21600"/>
              <a:gd name="connsiteY1" fmla="*/ 0 h 32154"/>
              <a:gd name="connsiteX2" fmla="*/ 19665 w 21600"/>
              <a:gd name="connsiteY2" fmla="*/ 18824 h 32154"/>
              <a:gd name="connsiteX3" fmla="*/ 17978 w 21600"/>
              <a:gd name="connsiteY3" fmla="*/ 10324 h 32154"/>
              <a:gd name="connsiteX4" fmla="*/ 15952 w 21600"/>
              <a:gd name="connsiteY4" fmla="*/ 23679 h 32154"/>
              <a:gd name="connsiteX5" fmla="*/ 13440 w 21600"/>
              <a:gd name="connsiteY5" fmla="*/ 10184 h 32154"/>
              <a:gd name="connsiteX6" fmla="*/ 11153 w 21600"/>
              <a:gd name="connsiteY6" fmla="*/ 22182 h 32154"/>
              <a:gd name="connsiteX7" fmla="*/ 6156 w 21600"/>
              <a:gd name="connsiteY7" fmla="*/ 32153 h 32154"/>
              <a:gd name="connsiteX8" fmla="*/ 2973 w 21600"/>
              <a:gd name="connsiteY8" fmla="*/ 22932 h 32154"/>
              <a:gd name="connsiteX9" fmla="*/ 0 w 21600"/>
              <a:gd name="connsiteY9" fmla="*/ 20172 h 32154"/>
              <a:gd name="connsiteX10" fmla="*/ 0 w 21600"/>
              <a:gd name="connsiteY10" fmla="*/ 0 h 32154"/>
              <a:gd name="connsiteX0" fmla="*/ 0 w 21600"/>
              <a:gd name="connsiteY0" fmla="*/ 0 h 32154"/>
              <a:gd name="connsiteX1" fmla="*/ 21600 w 21600"/>
              <a:gd name="connsiteY1" fmla="*/ 0 h 32154"/>
              <a:gd name="connsiteX2" fmla="*/ 19665 w 21600"/>
              <a:gd name="connsiteY2" fmla="*/ 18824 h 32154"/>
              <a:gd name="connsiteX3" fmla="*/ 17978 w 21600"/>
              <a:gd name="connsiteY3" fmla="*/ 10324 h 32154"/>
              <a:gd name="connsiteX4" fmla="*/ 15952 w 21600"/>
              <a:gd name="connsiteY4" fmla="*/ 23679 h 32154"/>
              <a:gd name="connsiteX5" fmla="*/ 13440 w 21600"/>
              <a:gd name="connsiteY5" fmla="*/ 10184 h 32154"/>
              <a:gd name="connsiteX6" fmla="*/ 11153 w 21600"/>
              <a:gd name="connsiteY6" fmla="*/ 22182 h 32154"/>
              <a:gd name="connsiteX7" fmla="*/ 6156 w 21600"/>
              <a:gd name="connsiteY7" fmla="*/ 32153 h 32154"/>
              <a:gd name="connsiteX8" fmla="*/ 2973 w 21600"/>
              <a:gd name="connsiteY8" fmla="*/ 22932 h 32154"/>
              <a:gd name="connsiteX9" fmla="*/ 0 w 21600"/>
              <a:gd name="connsiteY9" fmla="*/ 20172 h 32154"/>
              <a:gd name="connsiteX10" fmla="*/ 0 w 21600"/>
              <a:gd name="connsiteY10" fmla="*/ 0 h 32154"/>
              <a:gd name="connsiteX0" fmla="*/ 0 w 21600"/>
              <a:gd name="connsiteY0" fmla="*/ 0 h 32154"/>
              <a:gd name="connsiteX1" fmla="*/ 21600 w 21600"/>
              <a:gd name="connsiteY1" fmla="*/ 0 h 32154"/>
              <a:gd name="connsiteX2" fmla="*/ 19665 w 21600"/>
              <a:gd name="connsiteY2" fmla="*/ 18824 h 32154"/>
              <a:gd name="connsiteX3" fmla="*/ 17978 w 21600"/>
              <a:gd name="connsiteY3" fmla="*/ 10324 h 32154"/>
              <a:gd name="connsiteX4" fmla="*/ 15952 w 21600"/>
              <a:gd name="connsiteY4" fmla="*/ 23679 h 32154"/>
              <a:gd name="connsiteX5" fmla="*/ 13440 w 21600"/>
              <a:gd name="connsiteY5" fmla="*/ 10184 h 32154"/>
              <a:gd name="connsiteX6" fmla="*/ 11153 w 21600"/>
              <a:gd name="connsiteY6" fmla="*/ 22182 h 32154"/>
              <a:gd name="connsiteX7" fmla="*/ 6156 w 21600"/>
              <a:gd name="connsiteY7" fmla="*/ 32153 h 32154"/>
              <a:gd name="connsiteX8" fmla="*/ 2973 w 21600"/>
              <a:gd name="connsiteY8" fmla="*/ 22932 h 32154"/>
              <a:gd name="connsiteX9" fmla="*/ 0 w 21600"/>
              <a:gd name="connsiteY9" fmla="*/ 20172 h 32154"/>
              <a:gd name="connsiteX10" fmla="*/ 0 w 21600"/>
              <a:gd name="connsiteY10" fmla="*/ 0 h 32154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2973 w 21600"/>
              <a:gd name="connsiteY8" fmla="*/ 22932 h 23679"/>
              <a:gd name="connsiteX9" fmla="*/ 0 w 21600"/>
              <a:gd name="connsiteY9" fmla="*/ 20172 h 23679"/>
              <a:gd name="connsiteX10" fmla="*/ 0 w 21600"/>
              <a:gd name="connsiteY10" fmla="*/ 0 h 23679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2973 w 21600"/>
              <a:gd name="connsiteY8" fmla="*/ 22932 h 23679"/>
              <a:gd name="connsiteX9" fmla="*/ 0 w 21600"/>
              <a:gd name="connsiteY9" fmla="*/ 20172 h 23679"/>
              <a:gd name="connsiteX10" fmla="*/ 0 w 21600"/>
              <a:gd name="connsiteY10" fmla="*/ 0 h 23679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6686 w 21600"/>
              <a:gd name="connsiteY8" fmla="*/ 14700 h 23679"/>
              <a:gd name="connsiteX9" fmla="*/ 2973 w 21600"/>
              <a:gd name="connsiteY9" fmla="*/ 22932 h 23679"/>
              <a:gd name="connsiteX10" fmla="*/ 0 w 21600"/>
              <a:gd name="connsiteY10" fmla="*/ 20172 h 23679"/>
              <a:gd name="connsiteX11" fmla="*/ 0 w 21600"/>
              <a:gd name="connsiteY11" fmla="*/ 0 h 23679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6686 w 21600"/>
              <a:gd name="connsiteY8" fmla="*/ 14700 h 23679"/>
              <a:gd name="connsiteX9" fmla="*/ 2973 w 21600"/>
              <a:gd name="connsiteY9" fmla="*/ 22932 h 23679"/>
              <a:gd name="connsiteX10" fmla="*/ 0 w 21600"/>
              <a:gd name="connsiteY10" fmla="*/ 20172 h 23679"/>
              <a:gd name="connsiteX11" fmla="*/ 0 w 21600"/>
              <a:gd name="connsiteY11" fmla="*/ 0 h 23679"/>
              <a:gd name="connsiteX0" fmla="*/ 0 w 21600"/>
              <a:gd name="connsiteY0" fmla="*/ 0 h 35915"/>
              <a:gd name="connsiteX1" fmla="*/ 21600 w 21600"/>
              <a:gd name="connsiteY1" fmla="*/ 0 h 35915"/>
              <a:gd name="connsiteX2" fmla="*/ 19665 w 21600"/>
              <a:gd name="connsiteY2" fmla="*/ 18824 h 35915"/>
              <a:gd name="connsiteX3" fmla="*/ 17978 w 21600"/>
              <a:gd name="connsiteY3" fmla="*/ 10324 h 35915"/>
              <a:gd name="connsiteX4" fmla="*/ 15952 w 21600"/>
              <a:gd name="connsiteY4" fmla="*/ 23679 h 35915"/>
              <a:gd name="connsiteX5" fmla="*/ 13440 w 21600"/>
              <a:gd name="connsiteY5" fmla="*/ 10184 h 35915"/>
              <a:gd name="connsiteX6" fmla="*/ 11153 w 21600"/>
              <a:gd name="connsiteY6" fmla="*/ 22182 h 35915"/>
              <a:gd name="connsiteX7" fmla="*/ 8824 w 21600"/>
              <a:gd name="connsiteY7" fmla="*/ 9184 h 35915"/>
              <a:gd name="connsiteX8" fmla="*/ 6337 w 21600"/>
              <a:gd name="connsiteY8" fmla="*/ 35690 h 35915"/>
              <a:gd name="connsiteX9" fmla="*/ 2973 w 21600"/>
              <a:gd name="connsiteY9" fmla="*/ 22932 h 35915"/>
              <a:gd name="connsiteX10" fmla="*/ 0 w 21600"/>
              <a:gd name="connsiteY10" fmla="*/ 20172 h 35915"/>
              <a:gd name="connsiteX11" fmla="*/ 0 w 21600"/>
              <a:gd name="connsiteY11" fmla="*/ 0 h 35915"/>
              <a:gd name="connsiteX0" fmla="*/ 0 w 21600"/>
              <a:gd name="connsiteY0" fmla="*/ 0 h 35715"/>
              <a:gd name="connsiteX1" fmla="*/ 21600 w 21600"/>
              <a:gd name="connsiteY1" fmla="*/ 0 h 35715"/>
              <a:gd name="connsiteX2" fmla="*/ 19665 w 21600"/>
              <a:gd name="connsiteY2" fmla="*/ 18824 h 35715"/>
              <a:gd name="connsiteX3" fmla="*/ 17978 w 21600"/>
              <a:gd name="connsiteY3" fmla="*/ 10324 h 35715"/>
              <a:gd name="connsiteX4" fmla="*/ 15952 w 21600"/>
              <a:gd name="connsiteY4" fmla="*/ 23679 h 35715"/>
              <a:gd name="connsiteX5" fmla="*/ 13440 w 21600"/>
              <a:gd name="connsiteY5" fmla="*/ 10184 h 35715"/>
              <a:gd name="connsiteX6" fmla="*/ 11153 w 21600"/>
              <a:gd name="connsiteY6" fmla="*/ 22182 h 35715"/>
              <a:gd name="connsiteX7" fmla="*/ 8824 w 21600"/>
              <a:gd name="connsiteY7" fmla="*/ 9184 h 35715"/>
              <a:gd name="connsiteX8" fmla="*/ 6337 w 21600"/>
              <a:gd name="connsiteY8" fmla="*/ 35690 h 35715"/>
              <a:gd name="connsiteX9" fmla="*/ 3608 w 21600"/>
              <a:gd name="connsiteY9" fmla="*/ 14522 h 35715"/>
              <a:gd name="connsiteX10" fmla="*/ 0 w 21600"/>
              <a:gd name="connsiteY10" fmla="*/ 20172 h 35715"/>
              <a:gd name="connsiteX11" fmla="*/ 0 w 21600"/>
              <a:gd name="connsiteY11" fmla="*/ 0 h 35715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718"/>
              <a:gd name="connsiteX1" fmla="*/ 21600 w 21600"/>
              <a:gd name="connsiteY1" fmla="*/ 0 h 35718"/>
              <a:gd name="connsiteX2" fmla="*/ 19665 w 21600"/>
              <a:gd name="connsiteY2" fmla="*/ 18824 h 35718"/>
              <a:gd name="connsiteX3" fmla="*/ 17978 w 21600"/>
              <a:gd name="connsiteY3" fmla="*/ 10324 h 35718"/>
              <a:gd name="connsiteX4" fmla="*/ 15952 w 21600"/>
              <a:gd name="connsiteY4" fmla="*/ 23679 h 35718"/>
              <a:gd name="connsiteX5" fmla="*/ 13440 w 21600"/>
              <a:gd name="connsiteY5" fmla="*/ 10184 h 35718"/>
              <a:gd name="connsiteX6" fmla="*/ 11153 w 21600"/>
              <a:gd name="connsiteY6" fmla="*/ 22182 h 35718"/>
              <a:gd name="connsiteX7" fmla="*/ 8824 w 21600"/>
              <a:gd name="connsiteY7" fmla="*/ 9184 h 35718"/>
              <a:gd name="connsiteX8" fmla="*/ 6337 w 21600"/>
              <a:gd name="connsiteY8" fmla="*/ 35690 h 35718"/>
              <a:gd name="connsiteX9" fmla="*/ 3989 w 21600"/>
              <a:gd name="connsiteY9" fmla="*/ 14734 h 35718"/>
              <a:gd name="connsiteX10" fmla="*/ 1800 w 21600"/>
              <a:gd name="connsiteY10" fmla="*/ 20039 h 35718"/>
              <a:gd name="connsiteX11" fmla="*/ 0 w 21600"/>
              <a:gd name="connsiteY11" fmla="*/ 0 h 35718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989 w 21600"/>
              <a:gd name="connsiteY9" fmla="*/ 14734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989 w 21600"/>
              <a:gd name="connsiteY9" fmla="*/ 14734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837 w 21600"/>
              <a:gd name="connsiteY5" fmla="*/ 10184 h 35690"/>
              <a:gd name="connsiteX6" fmla="*/ 11153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837 w 21600"/>
              <a:gd name="connsiteY5" fmla="*/ 10184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816 w 21600"/>
              <a:gd name="connsiteY3" fmla="*/ 5358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816 w 21600"/>
              <a:gd name="connsiteY3" fmla="*/ 5358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7816 w 21600"/>
              <a:gd name="connsiteY3" fmla="*/ 5358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7816 w 21600"/>
              <a:gd name="connsiteY3" fmla="*/ 5358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7816 w 21600"/>
              <a:gd name="connsiteY3" fmla="*/ 5358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806 w 21600"/>
              <a:gd name="connsiteY3" fmla="*/ 4657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806 w 21600"/>
              <a:gd name="connsiteY3" fmla="*/ 4657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662 w 21600"/>
              <a:gd name="connsiteY4" fmla="*/ 25881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662 w 21600"/>
              <a:gd name="connsiteY4" fmla="*/ 25881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662 w 21600"/>
              <a:gd name="connsiteY4" fmla="*/ 25881 h 35690"/>
              <a:gd name="connsiteX5" fmla="*/ 15661 w 21600"/>
              <a:gd name="connsiteY5" fmla="*/ 5502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662 w 21600"/>
              <a:gd name="connsiteY4" fmla="*/ 25881 h 35690"/>
              <a:gd name="connsiteX5" fmla="*/ 15661 w 21600"/>
              <a:gd name="connsiteY5" fmla="*/ 5502 h 35690"/>
              <a:gd name="connsiteX6" fmla="*/ 13459 w 21600"/>
              <a:gd name="connsiteY6" fmla="*/ 26087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661 w 21600"/>
              <a:gd name="connsiteY5" fmla="*/ 55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323 w 21600"/>
              <a:gd name="connsiteY5" fmla="*/ 57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323 w 21600"/>
              <a:gd name="connsiteY5" fmla="*/ 57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9082 w 21600"/>
              <a:gd name="connsiteY8" fmla="*/ 20371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9082 w 21600"/>
              <a:gd name="connsiteY8" fmla="*/ 20371 h 36800"/>
              <a:gd name="connsiteX9" fmla="*/ 6859 w 21600"/>
              <a:gd name="connsiteY9" fmla="*/ 7737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9082 w 21600"/>
              <a:gd name="connsiteY8" fmla="*/ 20371 h 36800"/>
              <a:gd name="connsiteX9" fmla="*/ 6859 w 21600"/>
              <a:gd name="connsiteY9" fmla="*/ 7737 h 36800"/>
              <a:gd name="connsiteX10" fmla="*/ 4497 w 21600"/>
              <a:gd name="connsiteY10" fmla="*/ 22313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9082 w 21600"/>
              <a:gd name="connsiteY8" fmla="*/ 20371 h 36800"/>
              <a:gd name="connsiteX9" fmla="*/ 6432 w 21600"/>
              <a:gd name="connsiteY9" fmla="*/ 7937 h 36800"/>
              <a:gd name="connsiteX10" fmla="*/ 4497 w 21600"/>
              <a:gd name="connsiteY10" fmla="*/ 22313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383 w 21600"/>
              <a:gd name="connsiteY7" fmla="*/ 8683 h 36800"/>
              <a:gd name="connsiteX8" fmla="*/ 9082 w 21600"/>
              <a:gd name="connsiteY8" fmla="*/ 20371 h 36800"/>
              <a:gd name="connsiteX9" fmla="*/ 6432 w 21600"/>
              <a:gd name="connsiteY9" fmla="*/ 7937 h 36800"/>
              <a:gd name="connsiteX10" fmla="*/ 4497 w 21600"/>
              <a:gd name="connsiteY10" fmla="*/ 22313 h 36800"/>
              <a:gd name="connsiteX11" fmla="*/ 0 w 21600"/>
              <a:gd name="connsiteY11" fmla="*/ 0 h 368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9082 w 21600"/>
              <a:gd name="connsiteY8" fmla="*/ 20371 h 36700"/>
              <a:gd name="connsiteX9" fmla="*/ 6432 w 21600"/>
              <a:gd name="connsiteY9" fmla="*/ 7937 h 36700"/>
              <a:gd name="connsiteX10" fmla="*/ 4497 w 21600"/>
              <a:gd name="connsiteY10" fmla="*/ 22313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475 w 21600"/>
              <a:gd name="connsiteY8" fmla="*/ 20671 h 36700"/>
              <a:gd name="connsiteX9" fmla="*/ 6432 w 21600"/>
              <a:gd name="connsiteY9" fmla="*/ 7937 h 36700"/>
              <a:gd name="connsiteX10" fmla="*/ 4497 w 21600"/>
              <a:gd name="connsiteY10" fmla="*/ 22313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4497 w 21600"/>
              <a:gd name="connsiteY10" fmla="*/ 22313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51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51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27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134 w 21600"/>
              <a:gd name="connsiteY2" fmla="*/ 21229 h 36700"/>
              <a:gd name="connsiteX3" fmla="*/ 18941 w 21600"/>
              <a:gd name="connsiteY3" fmla="*/ 4757 h 36700"/>
              <a:gd name="connsiteX4" fmla="*/ 1727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134 w 21600"/>
              <a:gd name="connsiteY2" fmla="*/ 21229 h 36700"/>
              <a:gd name="connsiteX3" fmla="*/ 18941 w 21600"/>
              <a:gd name="connsiteY3" fmla="*/ 4757 h 36700"/>
              <a:gd name="connsiteX4" fmla="*/ 1727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387 w 21600"/>
              <a:gd name="connsiteY10" fmla="*/ 36100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134 w 21600"/>
              <a:gd name="connsiteY2" fmla="*/ 21229 h 36700"/>
              <a:gd name="connsiteX3" fmla="*/ 18941 w 21600"/>
              <a:gd name="connsiteY3" fmla="*/ 4757 h 36700"/>
              <a:gd name="connsiteX4" fmla="*/ 1727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7854 w 21600"/>
              <a:gd name="connsiteY8" fmla="*/ 20819 h 36700"/>
              <a:gd name="connsiteX9" fmla="*/ 6094 w 21600"/>
              <a:gd name="connsiteY9" fmla="*/ 8137 h 36700"/>
              <a:gd name="connsiteX10" fmla="*/ 3387 w 21600"/>
              <a:gd name="connsiteY10" fmla="*/ 36100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134 w 21600"/>
              <a:gd name="connsiteY2" fmla="*/ 21229 h 36700"/>
              <a:gd name="connsiteX3" fmla="*/ 18941 w 21600"/>
              <a:gd name="connsiteY3" fmla="*/ 4757 h 36700"/>
              <a:gd name="connsiteX4" fmla="*/ 1727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7854 w 21600"/>
              <a:gd name="connsiteY8" fmla="*/ 20819 h 36700"/>
              <a:gd name="connsiteX9" fmla="*/ 5712 w 21600"/>
              <a:gd name="connsiteY9" fmla="*/ 7985 h 36700"/>
              <a:gd name="connsiteX10" fmla="*/ 3387 w 21600"/>
              <a:gd name="connsiteY10" fmla="*/ 36100 h 36700"/>
              <a:gd name="connsiteX11" fmla="*/ 0 w 21600"/>
              <a:gd name="connsiteY11" fmla="*/ 0 h 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00" h="36700">
                <a:moveTo>
                  <a:pt x="0" y="0"/>
                </a:moveTo>
                <a:lnTo>
                  <a:pt x="21600" y="0"/>
                </a:lnTo>
                <a:cubicBezTo>
                  <a:pt x="20948" y="5287"/>
                  <a:pt x="20644" y="21237"/>
                  <a:pt x="20134" y="21229"/>
                </a:cubicBezTo>
                <a:cubicBezTo>
                  <a:pt x="19624" y="21221"/>
                  <a:pt x="19353" y="4735"/>
                  <a:pt x="18941" y="4757"/>
                </a:cubicBezTo>
                <a:cubicBezTo>
                  <a:pt x="18491" y="4879"/>
                  <a:pt x="18212" y="25791"/>
                  <a:pt x="17272" y="25881"/>
                </a:cubicBezTo>
                <a:cubicBezTo>
                  <a:pt x="16332" y="25971"/>
                  <a:pt x="16172" y="4299"/>
                  <a:pt x="15458" y="6102"/>
                </a:cubicBezTo>
                <a:cubicBezTo>
                  <a:pt x="14744" y="7905"/>
                  <a:pt x="13806" y="36802"/>
                  <a:pt x="12987" y="36700"/>
                </a:cubicBezTo>
                <a:cubicBezTo>
                  <a:pt x="12196" y="36732"/>
                  <a:pt x="11239" y="11330"/>
                  <a:pt x="10383" y="8683"/>
                </a:cubicBezTo>
                <a:cubicBezTo>
                  <a:pt x="9528" y="6036"/>
                  <a:pt x="8632" y="20935"/>
                  <a:pt x="7854" y="20819"/>
                </a:cubicBezTo>
                <a:cubicBezTo>
                  <a:pt x="7076" y="20703"/>
                  <a:pt x="6477" y="8148"/>
                  <a:pt x="5712" y="7985"/>
                </a:cubicBezTo>
                <a:cubicBezTo>
                  <a:pt x="4668" y="8025"/>
                  <a:pt x="4339" y="37431"/>
                  <a:pt x="3387" y="36100"/>
                </a:cubicBezTo>
                <a:cubicBezTo>
                  <a:pt x="2435" y="34769"/>
                  <a:pt x="1562" y="8154"/>
                  <a:pt x="0" y="0"/>
                </a:cubicBezTo>
                <a:close/>
              </a:path>
            </a:pathLst>
          </a:custGeom>
          <a:solidFill>
            <a:schemeClr val="accent1">
              <a:alpha val="85098"/>
            </a:schemeClr>
          </a:solidFill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cxnSp>
        <p:nvCxnSpPr>
          <p:cNvPr id="10" name="81 Conector recto"/>
          <p:cNvCxnSpPr/>
          <p:nvPr/>
        </p:nvCxnSpPr>
        <p:spPr>
          <a:xfrm>
            <a:off x="1268662" y="5460869"/>
            <a:ext cx="7927259" cy="0"/>
          </a:xfrm>
          <a:prstGeom prst="line">
            <a:avLst/>
          </a:prstGeom>
          <a:ln w="9525" cap="rnd">
            <a:solidFill>
              <a:srgbClr val="3D3D3D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99 Conector recto"/>
          <p:cNvCxnSpPr/>
          <p:nvPr/>
        </p:nvCxnSpPr>
        <p:spPr>
          <a:xfrm>
            <a:off x="1266647" y="2408209"/>
            <a:ext cx="0" cy="3052660"/>
          </a:xfrm>
          <a:prstGeom prst="line">
            <a:avLst/>
          </a:prstGeom>
          <a:ln w="9525" cap="rnd">
            <a:solidFill>
              <a:srgbClr val="3D3D3D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"/>
          <p:cNvSpPr/>
          <p:nvPr/>
        </p:nvSpPr>
        <p:spPr>
          <a:xfrm>
            <a:off x="1254676" y="5581208"/>
            <a:ext cx="909674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01</a:t>
            </a:r>
          </a:p>
        </p:txBody>
      </p:sp>
      <p:sp>
        <p:nvSpPr>
          <p:cNvPr id="16" name="Textbox 1"/>
          <p:cNvSpPr/>
          <p:nvPr/>
        </p:nvSpPr>
        <p:spPr>
          <a:xfrm>
            <a:off x="1973071" y="5585959"/>
            <a:ext cx="797256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02</a:t>
            </a:r>
          </a:p>
        </p:txBody>
      </p:sp>
      <p:sp>
        <p:nvSpPr>
          <p:cNvPr id="17" name="Textbox 1"/>
          <p:cNvSpPr/>
          <p:nvPr/>
        </p:nvSpPr>
        <p:spPr>
          <a:xfrm>
            <a:off x="4315682" y="5584597"/>
            <a:ext cx="799940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05</a:t>
            </a:r>
          </a:p>
        </p:txBody>
      </p:sp>
      <p:sp>
        <p:nvSpPr>
          <p:cNvPr id="18" name="Textbox 1"/>
          <p:cNvSpPr/>
          <p:nvPr/>
        </p:nvSpPr>
        <p:spPr>
          <a:xfrm>
            <a:off x="2753941" y="5584597"/>
            <a:ext cx="797256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03</a:t>
            </a:r>
          </a:p>
        </p:txBody>
      </p:sp>
      <p:sp>
        <p:nvSpPr>
          <p:cNvPr id="19" name="Textbox 1"/>
          <p:cNvSpPr/>
          <p:nvPr/>
        </p:nvSpPr>
        <p:spPr>
          <a:xfrm>
            <a:off x="3534811" y="5584597"/>
            <a:ext cx="797256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04</a:t>
            </a:r>
          </a:p>
        </p:txBody>
      </p:sp>
      <p:sp>
        <p:nvSpPr>
          <p:cNvPr id="20" name="87 Rectángulo"/>
          <p:cNvSpPr/>
          <p:nvPr/>
        </p:nvSpPr>
        <p:spPr>
          <a:xfrm>
            <a:off x="763525" y="381982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80</a:t>
            </a:r>
          </a:p>
        </p:txBody>
      </p:sp>
      <p:sp>
        <p:nvSpPr>
          <p:cNvPr id="21" name="87 Rectángulo"/>
          <p:cNvSpPr/>
          <p:nvPr/>
        </p:nvSpPr>
        <p:spPr>
          <a:xfrm>
            <a:off x="763525" y="304849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120</a:t>
            </a:r>
          </a:p>
        </p:txBody>
      </p:sp>
      <p:sp>
        <p:nvSpPr>
          <p:cNvPr id="22" name="87 Rectángulo"/>
          <p:cNvSpPr/>
          <p:nvPr/>
        </p:nvSpPr>
        <p:spPr>
          <a:xfrm>
            <a:off x="763525" y="2662831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140</a:t>
            </a:r>
          </a:p>
        </p:txBody>
      </p:sp>
      <p:sp>
        <p:nvSpPr>
          <p:cNvPr id="23" name="87 Rectángulo"/>
          <p:cNvSpPr/>
          <p:nvPr/>
        </p:nvSpPr>
        <p:spPr>
          <a:xfrm>
            <a:off x="763525" y="3434162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100</a:t>
            </a:r>
          </a:p>
        </p:txBody>
      </p:sp>
      <p:sp>
        <p:nvSpPr>
          <p:cNvPr id="24" name="87 Rectángulo"/>
          <p:cNvSpPr/>
          <p:nvPr/>
        </p:nvSpPr>
        <p:spPr>
          <a:xfrm>
            <a:off x="763525" y="4205493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60</a:t>
            </a:r>
          </a:p>
        </p:txBody>
      </p:sp>
      <p:sp>
        <p:nvSpPr>
          <p:cNvPr id="25" name="87 Rectángulo"/>
          <p:cNvSpPr/>
          <p:nvPr/>
        </p:nvSpPr>
        <p:spPr>
          <a:xfrm>
            <a:off x="763525" y="4591158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40</a:t>
            </a:r>
          </a:p>
        </p:txBody>
      </p:sp>
      <p:sp>
        <p:nvSpPr>
          <p:cNvPr id="26" name="87 Rectángulo"/>
          <p:cNvSpPr/>
          <p:nvPr/>
        </p:nvSpPr>
        <p:spPr>
          <a:xfrm>
            <a:off x="763525" y="4976823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20</a:t>
            </a:r>
          </a:p>
        </p:txBody>
      </p:sp>
      <p:sp>
        <p:nvSpPr>
          <p:cNvPr id="27" name="Textbox 1"/>
          <p:cNvSpPr/>
          <p:nvPr/>
        </p:nvSpPr>
        <p:spPr>
          <a:xfrm>
            <a:off x="5099236" y="5584597"/>
            <a:ext cx="799940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06</a:t>
            </a:r>
          </a:p>
        </p:txBody>
      </p:sp>
      <p:sp>
        <p:nvSpPr>
          <p:cNvPr id="28" name="Textbox 1"/>
          <p:cNvSpPr/>
          <p:nvPr/>
        </p:nvSpPr>
        <p:spPr>
          <a:xfrm>
            <a:off x="5882790" y="5584597"/>
            <a:ext cx="799940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07</a:t>
            </a:r>
          </a:p>
        </p:txBody>
      </p:sp>
      <p:sp>
        <p:nvSpPr>
          <p:cNvPr id="29" name="Textbox 1"/>
          <p:cNvSpPr/>
          <p:nvPr/>
        </p:nvSpPr>
        <p:spPr>
          <a:xfrm>
            <a:off x="6666345" y="5584597"/>
            <a:ext cx="799940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08</a:t>
            </a:r>
          </a:p>
        </p:txBody>
      </p:sp>
      <p:sp>
        <p:nvSpPr>
          <p:cNvPr id="30" name="Textbox 1"/>
          <p:cNvSpPr/>
          <p:nvPr/>
        </p:nvSpPr>
        <p:spPr>
          <a:xfrm>
            <a:off x="7449899" y="5584597"/>
            <a:ext cx="799940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09</a:t>
            </a:r>
          </a:p>
        </p:txBody>
      </p:sp>
      <p:sp>
        <p:nvSpPr>
          <p:cNvPr id="31" name="Textbox 1"/>
          <p:cNvSpPr/>
          <p:nvPr/>
        </p:nvSpPr>
        <p:spPr>
          <a:xfrm>
            <a:off x="8233454" y="5584597"/>
            <a:ext cx="799940" cy="35285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10</a:t>
            </a:r>
          </a:p>
        </p:txBody>
      </p:sp>
      <p:sp>
        <p:nvSpPr>
          <p:cNvPr id="32" name="Documento 7"/>
          <p:cNvSpPr>
            <a:spLocks noChangeAspect="1"/>
          </p:cNvSpPr>
          <p:nvPr/>
        </p:nvSpPr>
        <p:spPr bwMode="auto">
          <a:xfrm rot="10800000">
            <a:off x="1280912" y="3838555"/>
            <a:ext cx="7352149" cy="1624263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1431"/>
              <a:gd name="connsiteX1" fmla="*/ 21600 w 21600"/>
              <a:gd name="connsiteY1" fmla="*/ 0 h 21431"/>
              <a:gd name="connsiteX2" fmla="*/ 21600 w 21600"/>
              <a:gd name="connsiteY2" fmla="*/ 17322 h 21431"/>
              <a:gd name="connsiteX3" fmla="*/ 13112 w 21600"/>
              <a:gd name="connsiteY3" fmla="*/ 19087 h 21431"/>
              <a:gd name="connsiteX4" fmla="*/ 0 w 21600"/>
              <a:gd name="connsiteY4" fmla="*/ 20172 h 21431"/>
              <a:gd name="connsiteX5" fmla="*/ 0 w 21600"/>
              <a:gd name="connsiteY5" fmla="*/ 0 h 21431"/>
              <a:gd name="connsiteX0" fmla="*/ 0 w 21600"/>
              <a:gd name="connsiteY0" fmla="*/ 0 h 21763"/>
              <a:gd name="connsiteX1" fmla="*/ 21600 w 21600"/>
              <a:gd name="connsiteY1" fmla="*/ 0 h 21763"/>
              <a:gd name="connsiteX2" fmla="*/ 21600 w 21600"/>
              <a:gd name="connsiteY2" fmla="*/ 17322 h 21763"/>
              <a:gd name="connsiteX3" fmla="*/ 13112 w 21600"/>
              <a:gd name="connsiteY3" fmla="*/ 19087 h 21763"/>
              <a:gd name="connsiteX4" fmla="*/ 7624 w 21600"/>
              <a:gd name="connsiteY4" fmla="*/ 20331 h 21763"/>
              <a:gd name="connsiteX5" fmla="*/ 0 w 21600"/>
              <a:gd name="connsiteY5" fmla="*/ 20172 h 21763"/>
              <a:gd name="connsiteX6" fmla="*/ 0 w 21600"/>
              <a:gd name="connsiteY6" fmla="*/ 0 h 21763"/>
              <a:gd name="connsiteX0" fmla="*/ 0 w 21600"/>
              <a:gd name="connsiteY0" fmla="*/ 0 h 20784"/>
              <a:gd name="connsiteX1" fmla="*/ 21600 w 21600"/>
              <a:gd name="connsiteY1" fmla="*/ 0 h 20784"/>
              <a:gd name="connsiteX2" fmla="*/ 21600 w 21600"/>
              <a:gd name="connsiteY2" fmla="*/ 17322 h 20784"/>
              <a:gd name="connsiteX3" fmla="*/ 13112 w 21600"/>
              <a:gd name="connsiteY3" fmla="*/ 19087 h 20784"/>
              <a:gd name="connsiteX4" fmla="*/ 8031 w 21600"/>
              <a:gd name="connsiteY4" fmla="*/ 11624 h 20784"/>
              <a:gd name="connsiteX5" fmla="*/ 0 w 21600"/>
              <a:gd name="connsiteY5" fmla="*/ 20172 h 20784"/>
              <a:gd name="connsiteX6" fmla="*/ 0 w 21600"/>
              <a:gd name="connsiteY6" fmla="*/ 0 h 20784"/>
              <a:gd name="connsiteX0" fmla="*/ 0 w 21600"/>
              <a:gd name="connsiteY0" fmla="*/ 0 h 22607"/>
              <a:gd name="connsiteX1" fmla="*/ 21600 w 21600"/>
              <a:gd name="connsiteY1" fmla="*/ 0 h 22607"/>
              <a:gd name="connsiteX2" fmla="*/ 21600 w 21600"/>
              <a:gd name="connsiteY2" fmla="*/ 17322 h 22607"/>
              <a:gd name="connsiteX3" fmla="*/ 12528 w 21600"/>
              <a:gd name="connsiteY3" fmla="*/ 22592 h 22607"/>
              <a:gd name="connsiteX4" fmla="*/ 8031 w 21600"/>
              <a:gd name="connsiteY4" fmla="*/ 11624 h 22607"/>
              <a:gd name="connsiteX5" fmla="*/ 0 w 21600"/>
              <a:gd name="connsiteY5" fmla="*/ 20172 h 22607"/>
              <a:gd name="connsiteX6" fmla="*/ 0 w 21600"/>
              <a:gd name="connsiteY6" fmla="*/ 0 h 22607"/>
              <a:gd name="connsiteX0" fmla="*/ 0 w 21600"/>
              <a:gd name="connsiteY0" fmla="*/ 0 h 23153"/>
              <a:gd name="connsiteX1" fmla="*/ 21600 w 21600"/>
              <a:gd name="connsiteY1" fmla="*/ 0 h 23153"/>
              <a:gd name="connsiteX2" fmla="*/ 21600 w 21600"/>
              <a:gd name="connsiteY2" fmla="*/ 17322 h 23153"/>
              <a:gd name="connsiteX3" fmla="*/ 17560 w 21600"/>
              <a:gd name="connsiteY3" fmla="*/ 21122 h 23153"/>
              <a:gd name="connsiteX4" fmla="*/ 12528 w 21600"/>
              <a:gd name="connsiteY4" fmla="*/ 22592 h 23153"/>
              <a:gd name="connsiteX5" fmla="*/ 8031 w 21600"/>
              <a:gd name="connsiteY5" fmla="*/ 11624 h 23153"/>
              <a:gd name="connsiteX6" fmla="*/ 0 w 21600"/>
              <a:gd name="connsiteY6" fmla="*/ 20172 h 23153"/>
              <a:gd name="connsiteX7" fmla="*/ 0 w 21600"/>
              <a:gd name="connsiteY7" fmla="*/ 0 h 23153"/>
              <a:gd name="connsiteX0" fmla="*/ 0 w 21600"/>
              <a:gd name="connsiteY0" fmla="*/ 0 h 22753"/>
              <a:gd name="connsiteX1" fmla="*/ 21600 w 21600"/>
              <a:gd name="connsiteY1" fmla="*/ 0 h 22753"/>
              <a:gd name="connsiteX2" fmla="*/ 21600 w 21600"/>
              <a:gd name="connsiteY2" fmla="*/ 17322 h 22753"/>
              <a:gd name="connsiteX3" fmla="*/ 17763 w 21600"/>
              <a:gd name="connsiteY3" fmla="*/ 12754 h 22753"/>
              <a:gd name="connsiteX4" fmla="*/ 12528 w 21600"/>
              <a:gd name="connsiteY4" fmla="*/ 22592 h 22753"/>
              <a:gd name="connsiteX5" fmla="*/ 8031 w 21600"/>
              <a:gd name="connsiteY5" fmla="*/ 11624 h 22753"/>
              <a:gd name="connsiteX6" fmla="*/ 0 w 21600"/>
              <a:gd name="connsiteY6" fmla="*/ 20172 h 22753"/>
              <a:gd name="connsiteX7" fmla="*/ 0 w 21600"/>
              <a:gd name="connsiteY7" fmla="*/ 0 h 22753"/>
              <a:gd name="connsiteX0" fmla="*/ 0 w 21600"/>
              <a:gd name="connsiteY0" fmla="*/ 0 h 22753"/>
              <a:gd name="connsiteX1" fmla="*/ 21600 w 21600"/>
              <a:gd name="connsiteY1" fmla="*/ 0 h 22753"/>
              <a:gd name="connsiteX2" fmla="*/ 21600 w 21600"/>
              <a:gd name="connsiteY2" fmla="*/ 17322 h 22753"/>
              <a:gd name="connsiteX3" fmla="*/ 17763 w 21600"/>
              <a:gd name="connsiteY3" fmla="*/ 12754 h 22753"/>
              <a:gd name="connsiteX4" fmla="*/ 12528 w 21600"/>
              <a:gd name="connsiteY4" fmla="*/ 22592 h 22753"/>
              <a:gd name="connsiteX5" fmla="*/ 8717 w 21600"/>
              <a:gd name="connsiteY5" fmla="*/ 14451 h 22753"/>
              <a:gd name="connsiteX6" fmla="*/ 0 w 21600"/>
              <a:gd name="connsiteY6" fmla="*/ 20172 h 22753"/>
              <a:gd name="connsiteX7" fmla="*/ 0 w 21600"/>
              <a:gd name="connsiteY7" fmla="*/ 0 h 22753"/>
              <a:gd name="connsiteX0" fmla="*/ 0 w 21600"/>
              <a:gd name="connsiteY0" fmla="*/ 0 h 22753"/>
              <a:gd name="connsiteX1" fmla="*/ 21600 w 21600"/>
              <a:gd name="connsiteY1" fmla="*/ 0 h 22753"/>
              <a:gd name="connsiteX2" fmla="*/ 21600 w 21600"/>
              <a:gd name="connsiteY2" fmla="*/ 17322 h 22753"/>
              <a:gd name="connsiteX3" fmla="*/ 17763 w 21600"/>
              <a:gd name="connsiteY3" fmla="*/ 12754 h 22753"/>
              <a:gd name="connsiteX4" fmla="*/ 12528 w 21600"/>
              <a:gd name="connsiteY4" fmla="*/ 22592 h 22753"/>
              <a:gd name="connsiteX5" fmla="*/ 8717 w 21600"/>
              <a:gd name="connsiteY5" fmla="*/ 14451 h 22753"/>
              <a:gd name="connsiteX6" fmla="*/ 5209 w 21600"/>
              <a:gd name="connsiteY6" fmla="*/ 17277 h 22753"/>
              <a:gd name="connsiteX7" fmla="*/ 0 w 21600"/>
              <a:gd name="connsiteY7" fmla="*/ 20172 h 22753"/>
              <a:gd name="connsiteX8" fmla="*/ 0 w 21600"/>
              <a:gd name="connsiteY8" fmla="*/ 0 h 22753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2528 w 21600"/>
              <a:gd name="connsiteY4" fmla="*/ 22592 h 32266"/>
              <a:gd name="connsiteX5" fmla="*/ 8717 w 21600"/>
              <a:gd name="connsiteY5" fmla="*/ 14451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8717 w 21600"/>
              <a:gd name="connsiteY5" fmla="*/ 14451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10216 w 21600"/>
              <a:gd name="connsiteY5" fmla="*/ 14903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10216 w 21600"/>
              <a:gd name="connsiteY5" fmla="*/ 14903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10216 w 21600"/>
              <a:gd name="connsiteY5" fmla="*/ 14903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3035"/>
              <a:gd name="connsiteX1" fmla="*/ 21600 w 21600"/>
              <a:gd name="connsiteY1" fmla="*/ 0 h 33035"/>
              <a:gd name="connsiteX2" fmla="*/ 21600 w 21600"/>
              <a:gd name="connsiteY2" fmla="*/ 17322 h 33035"/>
              <a:gd name="connsiteX3" fmla="*/ 17763 w 21600"/>
              <a:gd name="connsiteY3" fmla="*/ 12754 h 33035"/>
              <a:gd name="connsiteX4" fmla="*/ 14129 w 21600"/>
              <a:gd name="connsiteY4" fmla="*/ 21687 h 33035"/>
              <a:gd name="connsiteX5" fmla="*/ 10216 w 21600"/>
              <a:gd name="connsiteY5" fmla="*/ 14903 h 33035"/>
              <a:gd name="connsiteX6" fmla="*/ 5616 w 21600"/>
              <a:gd name="connsiteY6" fmla="*/ 32203 h 33035"/>
              <a:gd name="connsiteX7" fmla="*/ 3329 w 21600"/>
              <a:gd name="connsiteY7" fmla="*/ 29264 h 33035"/>
              <a:gd name="connsiteX8" fmla="*/ 0 w 21600"/>
              <a:gd name="connsiteY8" fmla="*/ 20172 h 33035"/>
              <a:gd name="connsiteX9" fmla="*/ 0 w 21600"/>
              <a:gd name="connsiteY9" fmla="*/ 0 h 33035"/>
              <a:gd name="connsiteX0" fmla="*/ 0 w 21600"/>
              <a:gd name="connsiteY0" fmla="*/ 0 h 32581"/>
              <a:gd name="connsiteX1" fmla="*/ 21600 w 21600"/>
              <a:gd name="connsiteY1" fmla="*/ 0 h 32581"/>
              <a:gd name="connsiteX2" fmla="*/ 21600 w 21600"/>
              <a:gd name="connsiteY2" fmla="*/ 17322 h 32581"/>
              <a:gd name="connsiteX3" fmla="*/ 17763 w 21600"/>
              <a:gd name="connsiteY3" fmla="*/ 12754 h 32581"/>
              <a:gd name="connsiteX4" fmla="*/ 14129 w 21600"/>
              <a:gd name="connsiteY4" fmla="*/ 21687 h 32581"/>
              <a:gd name="connsiteX5" fmla="*/ 10216 w 21600"/>
              <a:gd name="connsiteY5" fmla="*/ 14903 h 32581"/>
              <a:gd name="connsiteX6" fmla="*/ 5616 w 21600"/>
              <a:gd name="connsiteY6" fmla="*/ 32203 h 32581"/>
              <a:gd name="connsiteX7" fmla="*/ 2973 w 21600"/>
              <a:gd name="connsiteY7" fmla="*/ 22932 h 32581"/>
              <a:gd name="connsiteX8" fmla="*/ 0 w 21600"/>
              <a:gd name="connsiteY8" fmla="*/ 20172 h 32581"/>
              <a:gd name="connsiteX9" fmla="*/ 0 w 21600"/>
              <a:gd name="connsiteY9" fmla="*/ 0 h 32581"/>
              <a:gd name="connsiteX0" fmla="*/ 0 w 21600"/>
              <a:gd name="connsiteY0" fmla="*/ 0 h 32581"/>
              <a:gd name="connsiteX1" fmla="*/ 21600 w 21600"/>
              <a:gd name="connsiteY1" fmla="*/ 0 h 32581"/>
              <a:gd name="connsiteX2" fmla="*/ 21600 w 21600"/>
              <a:gd name="connsiteY2" fmla="*/ 17322 h 32581"/>
              <a:gd name="connsiteX3" fmla="*/ 17763 w 21600"/>
              <a:gd name="connsiteY3" fmla="*/ 12754 h 32581"/>
              <a:gd name="connsiteX4" fmla="*/ 14129 w 21600"/>
              <a:gd name="connsiteY4" fmla="*/ 21687 h 32581"/>
              <a:gd name="connsiteX5" fmla="*/ 10216 w 21600"/>
              <a:gd name="connsiteY5" fmla="*/ 14903 h 32581"/>
              <a:gd name="connsiteX6" fmla="*/ 5616 w 21600"/>
              <a:gd name="connsiteY6" fmla="*/ 32203 h 32581"/>
              <a:gd name="connsiteX7" fmla="*/ 2973 w 21600"/>
              <a:gd name="connsiteY7" fmla="*/ 22932 h 32581"/>
              <a:gd name="connsiteX8" fmla="*/ 0 w 21600"/>
              <a:gd name="connsiteY8" fmla="*/ 20172 h 32581"/>
              <a:gd name="connsiteX9" fmla="*/ 0 w 21600"/>
              <a:gd name="connsiteY9" fmla="*/ 0 h 32581"/>
              <a:gd name="connsiteX0" fmla="*/ 0 w 21600"/>
              <a:gd name="connsiteY0" fmla="*/ 0 h 32203"/>
              <a:gd name="connsiteX1" fmla="*/ 21600 w 21600"/>
              <a:gd name="connsiteY1" fmla="*/ 0 h 32203"/>
              <a:gd name="connsiteX2" fmla="*/ 21600 w 21600"/>
              <a:gd name="connsiteY2" fmla="*/ 17322 h 32203"/>
              <a:gd name="connsiteX3" fmla="*/ 17763 w 21600"/>
              <a:gd name="connsiteY3" fmla="*/ 12754 h 32203"/>
              <a:gd name="connsiteX4" fmla="*/ 14129 w 21600"/>
              <a:gd name="connsiteY4" fmla="*/ 21687 h 32203"/>
              <a:gd name="connsiteX5" fmla="*/ 10216 w 21600"/>
              <a:gd name="connsiteY5" fmla="*/ 14903 h 32203"/>
              <a:gd name="connsiteX6" fmla="*/ 5616 w 21600"/>
              <a:gd name="connsiteY6" fmla="*/ 32203 h 32203"/>
              <a:gd name="connsiteX7" fmla="*/ 2973 w 21600"/>
              <a:gd name="connsiteY7" fmla="*/ 22932 h 32203"/>
              <a:gd name="connsiteX8" fmla="*/ 0 w 21600"/>
              <a:gd name="connsiteY8" fmla="*/ 20172 h 32203"/>
              <a:gd name="connsiteX9" fmla="*/ 0 w 21600"/>
              <a:gd name="connsiteY9" fmla="*/ 0 h 32203"/>
              <a:gd name="connsiteX0" fmla="*/ 0 w 21600"/>
              <a:gd name="connsiteY0" fmla="*/ 0 h 32203"/>
              <a:gd name="connsiteX1" fmla="*/ 21600 w 21600"/>
              <a:gd name="connsiteY1" fmla="*/ 0 h 32203"/>
              <a:gd name="connsiteX2" fmla="*/ 21600 w 21600"/>
              <a:gd name="connsiteY2" fmla="*/ 17322 h 32203"/>
              <a:gd name="connsiteX3" fmla="*/ 17763 w 21600"/>
              <a:gd name="connsiteY3" fmla="*/ 12754 h 32203"/>
              <a:gd name="connsiteX4" fmla="*/ 14129 w 21600"/>
              <a:gd name="connsiteY4" fmla="*/ 21687 h 32203"/>
              <a:gd name="connsiteX5" fmla="*/ 10216 w 21600"/>
              <a:gd name="connsiteY5" fmla="*/ 14903 h 32203"/>
              <a:gd name="connsiteX6" fmla="*/ 5616 w 21600"/>
              <a:gd name="connsiteY6" fmla="*/ 32203 h 32203"/>
              <a:gd name="connsiteX7" fmla="*/ 2973 w 21600"/>
              <a:gd name="connsiteY7" fmla="*/ 22932 h 32203"/>
              <a:gd name="connsiteX8" fmla="*/ 0 w 21600"/>
              <a:gd name="connsiteY8" fmla="*/ 20172 h 32203"/>
              <a:gd name="connsiteX9" fmla="*/ 0 w 21600"/>
              <a:gd name="connsiteY9" fmla="*/ 0 h 3220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61"/>
              <a:gd name="connsiteX1" fmla="*/ 21600 w 21600"/>
              <a:gd name="connsiteY1" fmla="*/ 0 h 32161"/>
              <a:gd name="connsiteX2" fmla="*/ 21600 w 21600"/>
              <a:gd name="connsiteY2" fmla="*/ 17322 h 32161"/>
              <a:gd name="connsiteX3" fmla="*/ 17763 w 21600"/>
              <a:gd name="connsiteY3" fmla="*/ 12754 h 32161"/>
              <a:gd name="connsiteX4" fmla="*/ 14028 w 21600"/>
              <a:gd name="connsiteY4" fmla="*/ 21562 h 32161"/>
              <a:gd name="connsiteX5" fmla="*/ 10216 w 21600"/>
              <a:gd name="connsiteY5" fmla="*/ 14903 h 32161"/>
              <a:gd name="connsiteX6" fmla="*/ 6156 w 21600"/>
              <a:gd name="connsiteY6" fmla="*/ 32153 h 32161"/>
              <a:gd name="connsiteX7" fmla="*/ 2973 w 21600"/>
              <a:gd name="connsiteY7" fmla="*/ 22932 h 32161"/>
              <a:gd name="connsiteX8" fmla="*/ 0 w 21600"/>
              <a:gd name="connsiteY8" fmla="*/ 20172 h 32161"/>
              <a:gd name="connsiteX9" fmla="*/ 0 w 21600"/>
              <a:gd name="connsiteY9" fmla="*/ 0 h 32161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21600 w 21600"/>
              <a:gd name="connsiteY2" fmla="*/ 173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2865"/>
              <a:gd name="connsiteY0" fmla="*/ 0 h 32188"/>
              <a:gd name="connsiteX1" fmla="*/ 21600 w 22865"/>
              <a:gd name="connsiteY1" fmla="*/ 0 h 32188"/>
              <a:gd name="connsiteX2" fmla="*/ 19980 w 22865"/>
              <a:gd name="connsiteY2" fmla="*/ 17422 h 32188"/>
              <a:gd name="connsiteX3" fmla="*/ 17763 w 22865"/>
              <a:gd name="connsiteY3" fmla="*/ 12754 h 32188"/>
              <a:gd name="connsiteX4" fmla="*/ 14028 w 22865"/>
              <a:gd name="connsiteY4" fmla="*/ 21562 h 32188"/>
              <a:gd name="connsiteX5" fmla="*/ 10216 w 22865"/>
              <a:gd name="connsiteY5" fmla="*/ 14903 h 32188"/>
              <a:gd name="connsiteX6" fmla="*/ 6156 w 22865"/>
              <a:gd name="connsiteY6" fmla="*/ 32153 h 32188"/>
              <a:gd name="connsiteX7" fmla="*/ 2973 w 22865"/>
              <a:gd name="connsiteY7" fmla="*/ 22932 h 32188"/>
              <a:gd name="connsiteX8" fmla="*/ 0 w 22865"/>
              <a:gd name="connsiteY8" fmla="*/ 20172 h 32188"/>
              <a:gd name="connsiteX9" fmla="*/ 0 w 22865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8585 w 21600"/>
              <a:gd name="connsiteY3" fmla="*/ 10825 h 32188"/>
              <a:gd name="connsiteX4" fmla="*/ 17763 w 21600"/>
              <a:gd name="connsiteY4" fmla="*/ 12754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8495 w 21600"/>
              <a:gd name="connsiteY3" fmla="*/ 9924 h 32188"/>
              <a:gd name="connsiteX4" fmla="*/ 17763 w 21600"/>
              <a:gd name="connsiteY4" fmla="*/ 12754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8495 w 21600"/>
              <a:gd name="connsiteY3" fmla="*/ 99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3440 w 21600"/>
              <a:gd name="connsiteY5" fmla="*/ 10184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54"/>
              <a:gd name="connsiteX1" fmla="*/ 21600 w 21600"/>
              <a:gd name="connsiteY1" fmla="*/ 0 h 32154"/>
              <a:gd name="connsiteX2" fmla="*/ 19665 w 21600"/>
              <a:gd name="connsiteY2" fmla="*/ 18824 h 32154"/>
              <a:gd name="connsiteX3" fmla="*/ 17978 w 21600"/>
              <a:gd name="connsiteY3" fmla="*/ 10324 h 32154"/>
              <a:gd name="connsiteX4" fmla="*/ 15952 w 21600"/>
              <a:gd name="connsiteY4" fmla="*/ 23679 h 32154"/>
              <a:gd name="connsiteX5" fmla="*/ 13440 w 21600"/>
              <a:gd name="connsiteY5" fmla="*/ 10184 h 32154"/>
              <a:gd name="connsiteX6" fmla="*/ 11153 w 21600"/>
              <a:gd name="connsiteY6" fmla="*/ 22182 h 32154"/>
              <a:gd name="connsiteX7" fmla="*/ 6156 w 21600"/>
              <a:gd name="connsiteY7" fmla="*/ 32153 h 32154"/>
              <a:gd name="connsiteX8" fmla="*/ 2973 w 21600"/>
              <a:gd name="connsiteY8" fmla="*/ 22932 h 32154"/>
              <a:gd name="connsiteX9" fmla="*/ 0 w 21600"/>
              <a:gd name="connsiteY9" fmla="*/ 20172 h 32154"/>
              <a:gd name="connsiteX10" fmla="*/ 0 w 21600"/>
              <a:gd name="connsiteY10" fmla="*/ 0 h 32154"/>
              <a:gd name="connsiteX0" fmla="*/ 0 w 21600"/>
              <a:gd name="connsiteY0" fmla="*/ 0 h 32154"/>
              <a:gd name="connsiteX1" fmla="*/ 21600 w 21600"/>
              <a:gd name="connsiteY1" fmla="*/ 0 h 32154"/>
              <a:gd name="connsiteX2" fmla="*/ 19665 w 21600"/>
              <a:gd name="connsiteY2" fmla="*/ 18824 h 32154"/>
              <a:gd name="connsiteX3" fmla="*/ 17978 w 21600"/>
              <a:gd name="connsiteY3" fmla="*/ 10324 h 32154"/>
              <a:gd name="connsiteX4" fmla="*/ 15952 w 21600"/>
              <a:gd name="connsiteY4" fmla="*/ 23679 h 32154"/>
              <a:gd name="connsiteX5" fmla="*/ 13440 w 21600"/>
              <a:gd name="connsiteY5" fmla="*/ 10184 h 32154"/>
              <a:gd name="connsiteX6" fmla="*/ 11153 w 21600"/>
              <a:gd name="connsiteY6" fmla="*/ 22182 h 32154"/>
              <a:gd name="connsiteX7" fmla="*/ 6156 w 21600"/>
              <a:gd name="connsiteY7" fmla="*/ 32153 h 32154"/>
              <a:gd name="connsiteX8" fmla="*/ 2973 w 21600"/>
              <a:gd name="connsiteY8" fmla="*/ 22932 h 32154"/>
              <a:gd name="connsiteX9" fmla="*/ 0 w 21600"/>
              <a:gd name="connsiteY9" fmla="*/ 20172 h 32154"/>
              <a:gd name="connsiteX10" fmla="*/ 0 w 21600"/>
              <a:gd name="connsiteY10" fmla="*/ 0 h 32154"/>
              <a:gd name="connsiteX0" fmla="*/ 0 w 21600"/>
              <a:gd name="connsiteY0" fmla="*/ 0 h 32154"/>
              <a:gd name="connsiteX1" fmla="*/ 21600 w 21600"/>
              <a:gd name="connsiteY1" fmla="*/ 0 h 32154"/>
              <a:gd name="connsiteX2" fmla="*/ 19665 w 21600"/>
              <a:gd name="connsiteY2" fmla="*/ 18824 h 32154"/>
              <a:gd name="connsiteX3" fmla="*/ 17978 w 21600"/>
              <a:gd name="connsiteY3" fmla="*/ 10324 h 32154"/>
              <a:gd name="connsiteX4" fmla="*/ 15952 w 21600"/>
              <a:gd name="connsiteY4" fmla="*/ 23679 h 32154"/>
              <a:gd name="connsiteX5" fmla="*/ 13440 w 21600"/>
              <a:gd name="connsiteY5" fmla="*/ 10184 h 32154"/>
              <a:gd name="connsiteX6" fmla="*/ 11153 w 21600"/>
              <a:gd name="connsiteY6" fmla="*/ 22182 h 32154"/>
              <a:gd name="connsiteX7" fmla="*/ 6156 w 21600"/>
              <a:gd name="connsiteY7" fmla="*/ 32153 h 32154"/>
              <a:gd name="connsiteX8" fmla="*/ 2973 w 21600"/>
              <a:gd name="connsiteY8" fmla="*/ 22932 h 32154"/>
              <a:gd name="connsiteX9" fmla="*/ 0 w 21600"/>
              <a:gd name="connsiteY9" fmla="*/ 20172 h 32154"/>
              <a:gd name="connsiteX10" fmla="*/ 0 w 21600"/>
              <a:gd name="connsiteY10" fmla="*/ 0 h 32154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2973 w 21600"/>
              <a:gd name="connsiteY8" fmla="*/ 22932 h 23679"/>
              <a:gd name="connsiteX9" fmla="*/ 0 w 21600"/>
              <a:gd name="connsiteY9" fmla="*/ 20172 h 23679"/>
              <a:gd name="connsiteX10" fmla="*/ 0 w 21600"/>
              <a:gd name="connsiteY10" fmla="*/ 0 h 23679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2973 w 21600"/>
              <a:gd name="connsiteY8" fmla="*/ 22932 h 23679"/>
              <a:gd name="connsiteX9" fmla="*/ 0 w 21600"/>
              <a:gd name="connsiteY9" fmla="*/ 20172 h 23679"/>
              <a:gd name="connsiteX10" fmla="*/ 0 w 21600"/>
              <a:gd name="connsiteY10" fmla="*/ 0 h 23679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6686 w 21600"/>
              <a:gd name="connsiteY8" fmla="*/ 14700 h 23679"/>
              <a:gd name="connsiteX9" fmla="*/ 2973 w 21600"/>
              <a:gd name="connsiteY9" fmla="*/ 22932 h 23679"/>
              <a:gd name="connsiteX10" fmla="*/ 0 w 21600"/>
              <a:gd name="connsiteY10" fmla="*/ 20172 h 23679"/>
              <a:gd name="connsiteX11" fmla="*/ 0 w 21600"/>
              <a:gd name="connsiteY11" fmla="*/ 0 h 23679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6686 w 21600"/>
              <a:gd name="connsiteY8" fmla="*/ 14700 h 23679"/>
              <a:gd name="connsiteX9" fmla="*/ 2973 w 21600"/>
              <a:gd name="connsiteY9" fmla="*/ 22932 h 23679"/>
              <a:gd name="connsiteX10" fmla="*/ 0 w 21600"/>
              <a:gd name="connsiteY10" fmla="*/ 20172 h 23679"/>
              <a:gd name="connsiteX11" fmla="*/ 0 w 21600"/>
              <a:gd name="connsiteY11" fmla="*/ 0 h 23679"/>
              <a:gd name="connsiteX0" fmla="*/ 0 w 21600"/>
              <a:gd name="connsiteY0" fmla="*/ 0 h 35915"/>
              <a:gd name="connsiteX1" fmla="*/ 21600 w 21600"/>
              <a:gd name="connsiteY1" fmla="*/ 0 h 35915"/>
              <a:gd name="connsiteX2" fmla="*/ 19665 w 21600"/>
              <a:gd name="connsiteY2" fmla="*/ 18824 h 35915"/>
              <a:gd name="connsiteX3" fmla="*/ 17978 w 21600"/>
              <a:gd name="connsiteY3" fmla="*/ 10324 h 35915"/>
              <a:gd name="connsiteX4" fmla="*/ 15952 w 21600"/>
              <a:gd name="connsiteY4" fmla="*/ 23679 h 35915"/>
              <a:gd name="connsiteX5" fmla="*/ 13440 w 21600"/>
              <a:gd name="connsiteY5" fmla="*/ 10184 h 35915"/>
              <a:gd name="connsiteX6" fmla="*/ 11153 w 21600"/>
              <a:gd name="connsiteY6" fmla="*/ 22182 h 35915"/>
              <a:gd name="connsiteX7" fmla="*/ 8824 w 21600"/>
              <a:gd name="connsiteY7" fmla="*/ 9184 h 35915"/>
              <a:gd name="connsiteX8" fmla="*/ 6337 w 21600"/>
              <a:gd name="connsiteY8" fmla="*/ 35690 h 35915"/>
              <a:gd name="connsiteX9" fmla="*/ 2973 w 21600"/>
              <a:gd name="connsiteY9" fmla="*/ 22932 h 35915"/>
              <a:gd name="connsiteX10" fmla="*/ 0 w 21600"/>
              <a:gd name="connsiteY10" fmla="*/ 20172 h 35915"/>
              <a:gd name="connsiteX11" fmla="*/ 0 w 21600"/>
              <a:gd name="connsiteY11" fmla="*/ 0 h 35915"/>
              <a:gd name="connsiteX0" fmla="*/ 0 w 21600"/>
              <a:gd name="connsiteY0" fmla="*/ 0 h 35715"/>
              <a:gd name="connsiteX1" fmla="*/ 21600 w 21600"/>
              <a:gd name="connsiteY1" fmla="*/ 0 h 35715"/>
              <a:gd name="connsiteX2" fmla="*/ 19665 w 21600"/>
              <a:gd name="connsiteY2" fmla="*/ 18824 h 35715"/>
              <a:gd name="connsiteX3" fmla="*/ 17978 w 21600"/>
              <a:gd name="connsiteY3" fmla="*/ 10324 h 35715"/>
              <a:gd name="connsiteX4" fmla="*/ 15952 w 21600"/>
              <a:gd name="connsiteY4" fmla="*/ 23679 h 35715"/>
              <a:gd name="connsiteX5" fmla="*/ 13440 w 21600"/>
              <a:gd name="connsiteY5" fmla="*/ 10184 h 35715"/>
              <a:gd name="connsiteX6" fmla="*/ 11153 w 21600"/>
              <a:gd name="connsiteY6" fmla="*/ 22182 h 35715"/>
              <a:gd name="connsiteX7" fmla="*/ 8824 w 21600"/>
              <a:gd name="connsiteY7" fmla="*/ 9184 h 35715"/>
              <a:gd name="connsiteX8" fmla="*/ 6337 w 21600"/>
              <a:gd name="connsiteY8" fmla="*/ 35690 h 35715"/>
              <a:gd name="connsiteX9" fmla="*/ 3608 w 21600"/>
              <a:gd name="connsiteY9" fmla="*/ 14522 h 35715"/>
              <a:gd name="connsiteX10" fmla="*/ 0 w 21600"/>
              <a:gd name="connsiteY10" fmla="*/ 20172 h 35715"/>
              <a:gd name="connsiteX11" fmla="*/ 0 w 21600"/>
              <a:gd name="connsiteY11" fmla="*/ 0 h 35715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718"/>
              <a:gd name="connsiteX1" fmla="*/ 21600 w 21600"/>
              <a:gd name="connsiteY1" fmla="*/ 0 h 35718"/>
              <a:gd name="connsiteX2" fmla="*/ 19665 w 21600"/>
              <a:gd name="connsiteY2" fmla="*/ 18824 h 35718"/>
              <a:gd name="connsiteX3" fmla="*/ 17978 w 21600"/>
              <a:gd name="connsiteY3" fmla="*/ 10324 h 35718"/>
              <a:gd name="connsiteX4" fmla="*/ 15952 w 21600"/>
              <a:gd name="connsiteY4" fmla="*/ 23679 h 35718"/>
              <a:gd name="connsiteX5" fmla="*/ 13440 w 21600"/>
              <a:gd name="connsiteY5" fmla="*/ 10184 h 35718"/>
              <a:gd name="connsiteX6" fmla="*/ 11153 w 21600"/>
              <a:gd name="connsiteY6" fmla="*/ 22182 h 35718"/>
              <a:gd name="connsiteX7" fmla="*/ 8824 w 21600"/>
              <a:gd name="connsiteY7" fmla="*/ 9184 h 35718"/>
              <a:gd name="connsiteX8" fmla="*/ 6337 w 21600"/>
              <a:gd name="connsiteY8" fmla="*/ 35690 h 35718"/>
              <a:gd name="connsiteX9" fmla="*/ 3989 w 21600"/>
              <a:gd name="connsiteY9" fmla="*/ 14734 h 35718"/>
              <a:gd name="connsiteX10" fmla="*/ 1800 w 21600"/>
              <a:gd name="connsiteY10" fmla="*/ 20039 h 35718"/>
              <a:gd name="connsiteX11" fmla="*/ 0 w 21600"/>
              <a:gd name="connsiteY11" fmla="*/ 0 h 35718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989 w 21600"/>
              <a:gd name="connsiteY9" fmla="*/ 14734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989 w 21600"/>
              <a:gd name="connsiteY9" fmla="*/ 14734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837 w 21600"/>
              <a:gd name="connsiteY5" fmla="*/ 10184 h 35690"/>
              <a:gd name="connsiteX6" fmla="*/ 11153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837 w 21600"/>
              <a:gd name="connsiteY5" fmla="*/ 10184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816 w 21600"/>
              <a:gd name="connsiteY3" fmla="*/ 5358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449 w 21600"/>
              <a:gd name="connsiteY2" fmla="*/ 12977 h 35690"/>
              <a:gd name="connsiteX3" fmla="*/ 17816 w 21600"/>
              <a:gd name="connsiteY3" fmla="*/ 5358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7816 w 21600"/>
              <a:gd name="connsiteY3" fmla="*/ 5358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7816 w 21600"/>
              <a:gd name="connsiteY3" fmla="*/ 5358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7816 w 21600"/>
              <a:gd name="connsiteY3" fmla="*/ 5358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806 w 21600"/>
              <a:gd name="connsiteY3" fmla="*/ 4657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806 w 21600"/>
              <a:gd name="connsiteY3" fmla="*/ 4657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752 w 21600"/>
              <a:gd name="connsiteY4" fmla="*/ 20675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662 w 21600"/>
              <a:gd name="connsiteY4" fmla="*/ 25881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662 w 21600"/>
              <a:gd name="connsiteY4" fmla="*/ 25881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662 w 21600"/>
              <a:gd name="connsiteY4" fmla="*/ 25881 h 35690"/>
              <a:gd name="connsiteX5" fmla="*/ 15661 w 21600"/>
              <a:gd name="connsiteY5" fmla="*/ 5502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20012 w 21600"/>
              <a:gd name="connsiteY2" fmla="*/ 11976 h 35690"/>
              <a:gd name="connsiteX3" fmla="*/ 18941 w 21600"/>
              <a:gd name="connsiteY3" fmla="*/ 4757 h 35690"/>
              <a:gd name="connsiteX4" fmla="*/ 17662 w 21600"/>
              <a:gd name="connsiteY4" fmla="*/ 25881 h 35690"/>
              <a:gd name="connsiteX5" fmla="*/ 15661 w 21600"/>
              <a:gd name="connsiteY5" fmla="*/ 5502 h 35690"/>
              <a:gd name="connsiteX6" fmla="*/ 13459 w 21600"/>
              <a:gd name="connsiteY6" fmla="*/ 26087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661 w 21600"/>
              <a:gd name="connsiteY5" fmla="*/ 55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323 w 21600"/>
              <a:gd name="connsiteY5" fmla="*/ 57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323 w 21600"/>
              <a:gd name="connsiteY5" fmla="*/ 57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9078 w 21600"/>
              <a:gd name="connsiteY7" fmla="*/ 9184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6337 w 21600"/>
              <a:gd name="connsiteY8" fmla="*/ 35690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9082 w 21600"/>
              <a:gd name="connsiteY8" fmla="*/ 20371 h 36800"/>
              <a:gd name="connsiteX9" fmla="*/ 3687 w 21600"/>
              <a:gd name="connsiteY9" fmla="*/ 10140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9082 w 21600"/>
              <a:gd name="connsiteY8" fmla="*/ 20371 h 36800"/>
              <a:gd name="connsiteX9" fmla="*/ 6859 w 21600"/>
              <a:gd name="connsiteY9" fmla="*/ 7737 h 36800"/>
              <a:gd name="connsiteX10" fmla="*/ 1752 w 21600"/>
              <a:gd name="connsiteY10" fmla="*/ 20110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9082 w 21600"/>
              <a:gd name="connsiteY8" fmla="*/ 20371 h 36800"/>
              <a:gd name="connsiteX9" fmla="*/ 6859 w 21600"/>
              <a:gd name="connsiteY9" fmla="*/ 7737 h 36800"/>
              <a:gd name="connsiteX10" fmla="*/ 4497 w 21600"/>
              <a:gd name="connsiteY10" fmla="*/ 22313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878 w 21600"/>
              <a:gd name="connsiteY7" fmla="*/ 8483 h 36800"/>
              <a:gd name="connsiteX8" fmla="*/ 9082 w 21600"/>
              <a:gd name="connsiteY8" fmla="*/ 20371 h 36800"/>
              <a:gd name="connsiteX9" fmla="*/ 6432 w 21600"/>
              <a:gd name="connsiteY9" fmla="*/ 7937 h 36800"/>
              <a:gd name="connsiteX10" fmla="*/ 4497 w 21600"/>
              <a:gd name="connsiteY10" fmla="*/ 22313 h 36800"/>
              <a:gd name="connsiteX11" fmla="*/ 0 w 21600"/>
              <a:gd name="connsiteY11" fmla="*/ 0 h 36800"/>
              <a:gd name="connsiteX0" fmla="*/ 0 w 21600"/>
              <a:gd name="connsiteY0" fmla="*/ 0 h 36800"/>
              <a:gd name="connsiteX1" fmla="*/ 21600 w 21600"/>
              <a:gd name="connsiteY1" fmla="*/ 0 h 36800"/>
              <a:gd name="connsiteX2" fmla="*/ 20012 w 21600"/>
              <a:gd name="connsiteY2" fmla="*/ 11976 h 36800"/>
              <a:gd name="connsiteX3" fmla="*/ 18941 w 21600"/>
              <a:gd name="connsiteY3" fmla="*/ 4757 h 36800"/>
              <a:gd name="connsiteX4" fmla="*/ 17662 w 21600"/>
              <a:gd name="connsiteY4" fmla="*/ 25881 h 36800"/>
              <a:gd name="connsiteX5" fmla="*/ 15728 w 21600"/>
              <a:gd name="connsiteY5" fmla="*/ 6102 h 36800"/>
              <a:gd name="connsiteX6" fmla="*/ 13459 w 21600"/>
              <a:gd name="connsiteY6" fmla="*/ 36800 h 36800"/>
              <a:gd name="connsiteX7" fmla="*/ 10383 w 21600"/>
              <a:gd name="connsiteY7" fmla="*/ 8683 h 36800"/>
              <a:gd name="connsiteX8" fmla="*/ 9082 w 21600"/>
              <a:gd name="connsiteY8" fmla="*/ 20371 h 36800"/>
              <a:gd name="connsiteX9" fmla="*/ 6432 w 21600"/>
              <a:gd name="connsiteY9" fmla="*/ 7937 h 36800"/>
              <a:gd name="connsiteX10" fmla="*/ 4497 w 21600"/>
              <a:gd name="connsiteY10" fmla="*/ 22313 h 36800"/>
              <a:gd name="connsiteX11" fmla="*/ 0 w 21600"/>
              <a:gd name="connsiteY11" fmla="*/ 0 h 368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9082 w 21600"/>
              <a:gd name="connsiteY8" fmla="*/ 20371 h 36700"/>
              <a:gd name="connsiteX9" fmla="*/ 6432 w 21600"/>
              <a:gd name="connsiteY9" fmla="*/ 7937 h 36700"/>
              <a:gd name="connsiteX10" fmla="*/ 4497 w 21600"/>
              <a:gd name="connsiteY10" fmla="*/ 22313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475 w 21600"/>
              <a:gd name="connsiteY8" fmla="*/ 20671 h 36700"/>
              <a:gd name="connsiteX9" fmla="*/ 6432 w 21600"/>
              <a:gd name="connsiteY9" fmla="*/ 7937 h 36700"/>
              <a:gd name="connsiteX10" fmla="*/ 4497 w 21600"/>
              <a:gd name="connsiteY10" fmla="*/ 22313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4497 w 21600"/>
              <a:gd name="connsiteY10" fmla="*/ 22313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432 w 21600"/>
              <a:gd name="connsiteY9" fmla="*/ 79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72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66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51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51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12 w 21600"/>
              <a:gd name="connsiteY2" fmla="*/ 11976 h 36700"/>
              <a:gd name="connsiteX3" fmla="*/ 18941 w 21600"/>
              <a:gd name="connsiteY3" fmla="*/ 4757 h 36700"/>
              <a:gd name="connsiteX4" fmla="*/ 1727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36700"/>
              <a:gd name="connsiteX1" fmla="*/ 21600 w 21600"/>
              <a:gd name="connsiteY1" fmla="*/ 0 h 36700"/>
              <a:gd name="connsiteX2" fmla="*/ 20073 w 21600"/>
              <a:gd name="connsiteY2" fmla="*/ 30027 h 36700"/>
              <a:gd name="connsiteX3" fmla="*/ 18941 w 21600"/>
              <a:gd name="connsiteY3" fmla="*/ 4757 h 36700"/>
              <a:gd name="connsiteX4" fmla="*/ 17272 w 21600"/>
              <a:gd name="connsiteY4" fmla="*/ 25881 h 36700"/>
              <a:gd name="connsiteX5" fmla="*/ 15458 w 21600"/>
              <a:gd name="connsiteY5" fmla="*/ 6102 h 36700"/>
              <a:gd name="connsiteX6" fmla="*/ 12987 w 21600"/>
              <a:gd name="connsiteY6" fmla="*/ 36700 h 36700"/>
              <a:gd name="connsiteX7" fmla="*/ 10383 w 21600"/>
              <a:gd name="connsiteY7" fmla="*/ 8683 h 36700"/>
              <a:gd name="connsiteX8" fmla="*/ 8227 w 21600"/>
              <a:gd name="connsiteY8" fmla="*/ 20971 h 36700"/>
              <a:gd name="connsiteX9" fmla="*/ 6094 w 21600"/>
              <a:gd name="connsiteY9" fmla="*/ 8137 h 36700"/>
              <a:gd name="connsiteX10" fmla="*/ 3619 w 21600"/>
              <a:gd name="connsiteY10" fmla="*/ 21512 h 36700"/>
              <a:gd name="connsiteX11" fmla="*/ 0 w 21600"/>
              <a:gd name="connsiteY11" fmla="*/ 0 h 36700"/>
              <a:gd name="connsiteX0" fmla="*/ 0 w 21600"/>
              <a:gd name="connsiteY0" fmla="*/ 0 h 41529"/>
              <a:gd name="connsiteX1" fmla="*/ 21600 w 21600"/>
              <a:gd name="connsiteY1" fmla="*/ 0 h 41529"/>
              <a:gd name="connsiteX2" fmla="*/ 20297 w 21600"/>
              <a:gd name="connsiteY2" fmla="*/ 41529 h 41529"/>
              <a:gd name="connsiteX3" fmla="*/ 18941 w 21600"/>
              <a:gd name="connsiteY3" fmla="*/ 4757 h 41529"/>
              <a:gd name="connsiteX4" fmla="*/ 17272 w 21600"/>
              <a:gd name="connsiteY4" fmla="*/ 25881 h 41529"/>
              <a:gd name="connsiteX5" fmla="*/ 15458 w 21600"/>
              <a:gd name="connsiteY5" fmla="*/ 6102 h 41529"/>
              <a:gd name="connsiteX6" fmla="*/ 12987 w 21600"/>
              <a:gd name="connsiteY6" fmla="*/ 36700 h 41529"/>
              <a:gd name="connsiteX7" fmla="*/ 10383 w 21600"/>
              <a:gd name="connsiteY7" fmla="*/ 8683 h 41529"/>
              <a:gd name="connsiteX8" fmla="*/ 8227 w 21600"/>
              <a:gd name="connsiteY8" fmla="*/ 20971 h 41529"/>
              <a:gd name="connsiteX9" fmla="*/ 6094 w 21600"/>
              <a:gd name="connsiteY9" fmla="*/ 8137 h 41529"/>
              <a:gd name="connsiteX10" fmla="*/ 3619 w 21600"/>
              <a:gd name="connsiteY10" fmla="*/ 21512 h 41529"/>
              <a:gd name="connsiteX11" fmla="*/ 0 w 21600"/>
              <a:gd name="connsiteY11" fmla="*/ 0 h 41529"/>
              <a:gd name="connsiteX0" fmla="*/ 0 w 21600"/>
              <a:gd name="connsiteY0" fmla="*/ 0 h 41529"/>
              <a:gd name="connsiteX1" fmla="*/ 21600 w 21600"/>
              <a:gd name="connsiteY1" fmla="*/ 0 h 41529"/>
              <a:gd name="connsiteX2" fmla="*/ 20297 w 21600"/>
              <a:gd name="connsiteY2" fmla="*/ 41529 h 41529"/>
              <a:gd name="connsiteX3" fmla="*/ 18941 w 21600"/>
              <a:gd name="connsiteY3" fmla="*/ 4757 h 41529"/>
              <a:gd name="connsiteX4" fmla="*/ 17272 w 21600"/>
              <a:gd name="connsiteY4" fmla="*/ 25881 h 41529"/>
              <a:gd name="connsiteX5" fmla="*/ 15458 w 21600"/>
              <a:gd name="connsiteY5" fmla="*/ 6102 h 41529"/>
              <a:gd name="connsiteX6" fmla="*/ 12465 w 21600"/>
              <a:gd name="connsiteY6" fmla="*/ 34400 h 41529"/>
              <a:gd name="connsiteX7" fmla="*/ 10383 w 21600"/>
              <a:gd name="connsiteY7" fmla="*/ 8683 h 41529"/>
              <a:gd name="connsiteX8" fmla="*/ 8227 w 21600"/>
              <a:gd name="connsiteY8" fmla="*/ 20971 h 41529"/>
              <a:gd name="connsiteX9" fmla="*/ 6094 w 21600"/>
              <a:gd name="connsiteY9" fmla="*/ 8137 h 41529"/>
              <a:gd name="connsiteX10" fmla="*/ 3619 w 21600"/>
              <a:gd name="connsiteY10" fmla="*/ 21512 h 41529"/>
              <a:gd name="connsiteX11" fmla="*/ 0 w 21600"/>
              <a:gd name="connsiteY11" fmla="*/ 0 h 41529"/>
              <a:gd name="connsiteX0" fmla="*/ 0 w 21600"/>
              <a:gd name="connsiteY0" fmla="*/ 0 h 41529"/>
              <a:gd name="connsiteX1" fmla="*/ 21600 w 21600"/>
              <a:gd name="connsiteY1" fmla="*/ 0 h 41529"/>
              <a:gd name="connsiteX2" fmla="*/ 20297 w 21600"/>
              <a:gd name="connsiteY2" fmla="*/ 41529 h 41529"/>
              <a:gd name="connsiteX3" fmla="*/ 18941 w 21600"/>
              <a:gd name="connsiteY3" fmla="*/ 4757 h 41529"/>
              <a:gd name="connsiteX4" fmla="*/ 17272 w 21600"/>
              <a:gd name="connsiteY4" fmla="*/ 25881 h 41529"/>
              <a:gd name="connsiteX5" fmla="*/ 15458 w 21600"/>
              <a:gd name="connsiteY5" fmla="*/ 6102 h 41529"/>
              <a:gd name="connsiteX6" fmla="*/ 12465 w 21600"/>
              <a:gd name="connsiteY6" fmla="*/ 34400 h 41529"/>
              <a:gd name="connsiteX7" fmla="*/ 9982 w 21600"/>
              <a:gd name="connsiteY7" fmla="*/ 8683 h 41529"/>
              <a:gd name="connsiteX8" fmla="*/ 8227 w 21600"/>
              <a:gd name="connsiteY8" fmla="*/ 20971 h 41529"/>
              <a:gd name="connsiteX9" fmla="*/ 6094 w 21600"/>
              <a:gd name="connsiteY9" fmla="*/ 8137 h 41529"/>
              <a:gd name="connsiteX10" fmla="*/ 3619 w 21600"/>
              <a:gd name="connsiteY10" fmla="*/ 21512 h 41529"/>
              <a:gd name="connsiteX11" fmla="*/ 0 w 21600"/>
              <a:gd name="connsiteY11" fmla="*/ 0 h 41529"/>
              <a:gd name="connsiteX0" fmla="*/ 0 w 21600"/>
              <a:gd name="connsiteY0" fmla="*/ 0 h 41529"/>
              <a:gd name="connsiteX1" fmla="*/ 21600 w 21600"/>
              <a:gd name="connsiteY1" fmla="*/ 0 h 41529"/>
              <a:gd name="connsiteX2" fmla="*/ 20297 w 21600"/>
              <a:gd name="connsiteY2" fmla="*/ 41529 h 41529"/>
              <a:gd name="connsiteX3" fmla="*/ 18941 w 21600"/>
              <a:gd name="connsiteY3" fmla="*/ 4757 h 41529"/>
              <a:gd name="connsiteX4" fmla="*/ 17272 w 21600"/>
              <a:gd name="connsiteY4" fmla="*/ 25881 h 41529"/>
              <a:gd name="connsiteX5" fmla="*/ 15458 w 21600"/>
              <a:gd name="connsiteY5" fmla="*/ 6102 h 41529"/>
              <a:gd name="connsiteX6" fmla="*/ 12465 w 21600"/>
              <a:gd name="connsiteY6" fmla="*/ 34400 h 41529"/>
              <a:gd name="connsiteX7" fmla="*/ 9982 w 21600"/>
              <a:gd name="connsiteY7" fmla="*/ 8683 h 41529"/>
              <a:gd name="connsiteX8" fmla="*/ 8087 w 21600"/>
              <a:gd name="connsiteY8" fmla="*/ 26722 h 41529"/>
              <a:gd name="connsiteX9" fmla="*/ 6094 w 21600"/>
              <a:gd name="connsiteY9" fmla="*/ 8137 h 41529"/>
              <a:gd name="connsiteX10" fmla="*/ 3619 w 21600"/>
              <a:gd name="connsiteY10" fmla="*/ 21512 h 41529"/>
              <a:gd name="connsiteX11" fmla="*/ 0 w 21600"/>
              <a:gd name="connsiteY11" fmla="*/ 0 h 4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00" h="41529">
                <a:moveTo>
                  <a:pt x="0" y="0"/>
                </a:moveTo>
                <a:lnTo>
                  <a:pt x="21600" y="0"/>
                </a:lnTo>
                <a:cubicBezTo>
                  <a:pt x="20948" y="5287"/>
                  <a:pt x="20807" y="41537"/>
                  <a:pt x="20297" y="41529"/>
                </a:cubicBezTo>
                <a:cubicBezTo>
                  <a:pt x="19787" y="41521"/>
                  <a:pt x="19353" y="4735"/>
                  <a:pt x="18941" y="4757"/>
                </a:cubicBezTo>
                <a:cubicBezTo>
                  <a:pt x="18491" y="4879"/>
                  <a:pt x="18212" y="25791"/>
                  <a:pt x="17272" y="25881"/>
                </a:cubicBezTo>
                <a:cubicBezTo>
                  <a:pt x="16332" y="25971"/>
                  <a:pt x="16259" y="4682"/>
                  <a:pt x="15458" y="6102"/>
                </a:cubicBezTo>
                <a:cubicBezTo>
                  <a:pt x="14657" y="7522"/>
                  <a:pt x="13378" y="33970"/>
                  <a:pt x="12465" y="34400"/>
                </a:cubicBezTo>
                <a:cubicBezTo>
                  <a:pt x="11552" y="34830"/>
                  <a:pt x="10712" y="9963"/>
                  <a:pt x="9982" y="8683"/>
                </a:cubicBezTo>
                <a:cubicBezTo>
                  <a:pt x="9252" y="7403"/>
                  <a:pt x="8735" y="26813"/>
                  <a:pt x="8087" y="26722"/>
                </a:cubicBezTo>
                <a:cubicBezTo>
                  <a:pt x="7439" y="26631"/>
                  <a:pt x="6859" y="8300"/>
                  <a:pt x="6094" y="8137"/>
                </a:cubicBezTo>
                <a:cubicBezTo>
                  <a:pt x="5050" y="8177"/>
                  <a:pt x="4815" y="21533"/>
                  <a:pt x="3619" y="21512"/>
                </a:cubicBezTo>
                <a:cubicBezTo>
                  <a:pt x="2423" y="21491"/>
                  <a:pt x="1562" y="8154"/>
                  <a:pt x="0" y="0"/>
                </a:cubicBezTo>
                <a:close/>
              </a:path>
            </a:pathLst>
          </a:custGeom>
          <a:solidFill>
            <a:schemeClr val="accent4">
              <a:alpha val="85098"/>
            </a:schemeClr>
          </a:solidFill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33" name="Documento 7"/>
          <p:cNvSpPr>
            <a:spLocks noChangeAspect="1"/>
          </p:cNvSpPr>
          <p:nvPr/>
        </p:nvSpPr>
        <p:spPr bwMode="auto">
          <a:xfrm rot="10800000">
            <a:off x="1280912" y="4138875"/>
            <a:ext cx="7352149" cy="1323944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1431"/>
              <a:gd name="connsiteX1" fmla="*/ 21600 w 21600"/>
              <a:gd name="connsiteY1" fmla="*/ 0 h 21431"/>
              <a:gd name="connsiteX2" fmla="*/ 21600 w 21600"/>
              <a:gd name="connsiteY2" fmla="*/ 17322 h 21431"/>
              <a:gd name="connsiteX3" fmla="*/ 13112 w 21600"/>
              <a:gd name="connsiteY3" fmla="*/ 19087 h 21431"/>
              <a:gd name="connsiteX4" fmla="*/ 0 w 21600"/>
              <a:gd name="connsiteY4" fmla="*/ 20172 h 21431"/>
              <a:gd name="connsiteX5" fmla="*/ 0 w 21600"/>
              <a:gd name="connsiteY5" fmla="*/ 0 h 21431"/>
              <a:gd name="connsiteX0" fmla="*/ 0 w 21600"/>
              <a:gd name="connsiteY0" fmla="*/ 0 h 21763"/>
              <a:gd name="connsiteX1" fmla="*/ 21600 w 21600"/>
              <a:gd name="connsiteY1" fmla="*/ 0 h 21763"/>
              <a:gd name="connsiteX2" fmla="*/ 21600 w 21600"/>
              <a:gd name="connsiteY2" fmla="*/ 17322 h 21763"/>
              <a:gd name="connsiteX3" fmla="*/ 13112 w 21600"/>
              <a:gd name="connsiteY3" fmla="*/ 19087 h 21763"/>
              <a:gd name="connsiteX4" fmla="*/ 7624 w 21600"/>
              <a:gd name="connsiteY4" fmla="*/ 20331 h 21763"/>
              <a:gd name="connsiteX5" fmla="*/ 0 w 21600"/>
              <a:gd name="connsiteY5" fmla="*/ 20172 h 21763"/>
              <a:gd name="connsiteX6" fmla="*/ 0 w 21600"/>
              <a:gd name="connsiteY6" fmla="*/ 0 h 21763"/>
              <a:gd name="connsiteX0" fmla="*/ 0 w 21600"/>
              <a:gd name="connsiteY0" fmla="*/ 0 h 20784"/>
              <a:gd name="connsiteX1" fmla="*/ 21600 w 21600"/>
              <a:gd name="connsiteY1" fmla="*/ 0 h 20784"/>
              <a:gd name="connsiteX2" fmla="*/ 21600 w 21600"/>
              <a:gd name="connsiteY2" fmla="*/ 17322 h 20784"/>
              <a:gd name="connsiteX3" fmla="*/ 13112 w 21600"/>
              <a:gd name="connsiteY3" fmla="*/ 19087 h 20784"/>
              <a:gd name="connsiteX4" fmla="*/ 8031 w 21600"/>
              <a:gd name="connsiteY4" fmla="*/ 11624 h 20784"/>
              <a:gd name="connsiteX5" fmla="*/ 0 w 21600"/>
              <a:gd name="connsiteY5" fmla="*/ 20172 h 20784"/>
              <a:gd name="connsiteX6" fmla="*/ 0 w 21600"/>
              <a:gd name="connsiteY6" fmla="*/ 0 h 20784"/>
              <a:gd name="connsiteX0" fmla="*/ 0 w 21600"/>
              <a:gd name="connsiteY0" fmla="*/ 0 h 22607"/>
              <a:gd name="connsiteX1" fmla="*/ 21600 w 21600"/>
              <a:gd name="connsiteY1" fmla="*/ 0 h 22607"/>
              <a:gd name="connsiteX2" fmla="*/ 21600 w 21600"/>
              <a:gd name="connsiteY2" fmla="*/ 17322 h 22607"/>
              <a:gd name="connsiteX3" fmla="*/ 12528 w 21600"/>
              <a:gd name="connsiteY3" fmla="*/ 22592 h 22607"/>
              <a:gd name="connsiteX4" fmla="*/ 8031 w 21600"/>
              <a:gd name="connsiteY4" fmla="*/ 11624 h 22607"/>
              <a:gd name="connsiteX5" fmla="*/ 0 w 21600"/>
              <a:gd name="connsiteY5" fmla="*/ 20172 h 22607"/>
              <a:gd name="connsiteX6" fmla="*/ 0 w 21600"/>
              <a:gd name="connsiteY6" fmla="*/ 0 h 22607"/>
              <a:gd name="connsiteX0" fmla="*/ 0 w 21600"/>
              <a:gd name="connsiteY0" fmla="*/ 0 h 23153"/>
              <a:gd name="connsiteX1" fmla="*/ 21600 w 21600"/>
              <a:gd name="connsiteY1" fmla="*/ 0 h 23153"/>
              <a:gd name="connsiteX2" fmla="*/ 21600 w 21600"/>
              <a:gd name="connsiteY2" fmla="*/ 17322 h 23153"/>
              <a:gd name="connsiteX3" fmla="*/ 17560 w 21600"/>
              <a:gd name="connsiteY3" fmla="*/ 21122 h 23153"/>
              <a:gd name="connsiteX4" fmla="*/ 12528 w 21600"/>
              <a:gd name="connsiteY4" fmla="*/ 22592 h 23153"/>
              <a:gd name="connsiteX5" fmla="*/ 8031 w 21600"/>
              <a:gd name="connsiteY5" fmla="*/ 11624 h 23153"/>
              <a:gd name="connsiteX6" fmla="*/ 0 w 21600"/>
              <a:gd name="connsiteY6" fmla="*/ 20172 h 23153"/>
              <a:gd name="connsiteX7" fmla="*/ 0 w 21600"/>
              <a:gd name="connsiteY7" fmla="*/ 0 h 23153"/>
              <a:gd name="connsiteX0" fmla="*/ 0 w 21600"/>
              <a:gd name="connsiteY0" fmla="*/ 0 h 22753"/>
              <a:gd name="connsiteX1" fmla="*/ 21600 w 21600"/>
              <a:gd name="connsiteY1" fmla="*/ 0 h 22753"/>
              <a:gd name="connsiteX2" fmla="*/ 21600 w 21600"/>
              <a:gd name="connsiteY2" fmla="*/ 17322 h 22753"/>
              <a:gd name="connsiteX3" fmla="*/ 17763 w 21600"/>
              <a:gd name="connsiteY3" fmla="*/ 12754 h 22753"/>
              <a:gd name="connsiteX4" fmla="*/ 12528 w 21600"/>
              <a:gd name="connsiteY4" fmla="*/ 22592 h 22753"/>
              <a:gd name="connsiteX5" fmla="*/ 8031 w 21600"/>
              <a:gd name="connsiteY5" fmla="*/ 11624 h 22753"/>
              <a:gd name="connsiteX6" fmla="*/ 0 w 21600"/>
              <a:gd name="connsiteY6" fmla="*/ 20172 h 22753"/>
              <a:gd name="connsiteX7" fmla="*/ 0 w 21600"/>
              <a:gd name="connsiteY7" fmla="*/ 0 h 22753"/>
              <a:gd name="connsiteX0" fmla="*/ 0 w 21600"/>
              <a:gd name="connsiteY0" fmla="*/ 0 h 22753"/>
              <a:gd name="connsiteX1" fmla="*/ 21600 w 21600"/>
              <a:gd name="connsiteY1" fmla="*/ 0 h 22753"/>
              <a:gd name="connsiteX2" fmla="*/ 21600 w 21600"/>
              <a:gd name="connsiteY2" fmla="*/ 17322 h 22753"/>
              <a:gd name="connsiteX3" fmla="*/ 17763 w 21600"/>
              <a:gd name="connsiteY3" fmla="*/ 12754 h 22753"/>
              <a:gd name="connsiteX4" fmla="*/ 12528 w 21600"/>
              <a:gd name="connsiteY4" fmla="*/ 22592 h 22753"/>
              <a:gd name="connsiteX5" fmla="*/ 8717 w 21600"/>
              <a:gd name="connsiteY5" fmla="*/ 14451 h 22753"/>
              <a:gd name="connsiteX6" fmla="*/ 0 w 21600"/>
              <a:gd name="connsiteY6" fmla="*/ 20172 h 22753"/>
              <a:gd name="connsiteX7" fmla="*/ 0 w 21600"/>
              <a:gd name="connsiteY7" fmla="*/ 0 h 22753"/>
              <a:gd name="connsiteX0" fmla="*/ 0 w 21600"/>
              <a:gd name="connsiteY0" fmla="*/ 0 h 22753"/>
              <a:gd name="connsiteX1" fmla="*/ 21600 w 21600"/>
              <a:gd name="connsiteY1" fmla="*/ 0 h 22753"/>
              <a:gd name="connsiteX2" fmla="*/ 21600 w 21600"/>
              <a:gd name="connsiteY2" fmla="*/ 17322 h 22753"/>
              <a:gd name="connsiteX3" fmla="*/ 17763 w 21600"/>
              <a:gd name="connsiteY3" fmla="*/ 12754 h 22753"/>
              <a:gd name="connsiteX4" fmla="*/ 12528 w 21600"/>
              <a:gd name="connsiteY4" fmla="*/ 22592 h 22753"/>
              <a:gd name="connsiteX5" fmla="*/ 8717 w 21600"/>
              <a:gd name="connsiteY5" fmla="*/ 14451 h 22753"/>
              <a:gd name="connsiteX6" fmla="*/ 5209 w 21600"/>
              <a:gd name="connsiteY6" fmla="*/ 17277 h 22753"/>
              <a:gd name="connsiteX7" fmla="*/ 0 w 21600"/>
              <a:gd name="connsiteY7" fmla="*/ 20172 h 22753"/>
              <a:gd name="connsiteX8" fmla="*/ 0 w 21600"/>
              <a:gd name="connsiteY8" fmla="*/ 0 h 22753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2528 w 21600"/>
              <a:gd name="connsiteY4" fmla="*/ 22592 h 32266"/>
              <a:gd name="connsiteX5" fmla="*/ 8717 w 21600"/>
              <a:gd name="connsiteY5" fmla="*/ 14451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8717 w 21600"/>
              <a:gd name="connsiteY5" fmla="*/ 14451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10216 w 21600"/>
              <a:gd name="connsiteY5" fmla="*/ 14903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10216 w 21600"/>
              <a:gd name="connsiteY5" fmla="*/ 14903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2266"/>
              <a:gd name="connsiteX1" fmla="*/ 21600 w 21600"/>
              <a:gd name="connsiteY1" fmla="*/ 0 h 32266"/>
              <a:gd name="connsiteX2" fmla="*/ 21600 w 21600"/>
              <a:gd name="connsiteY2" fmla="*/ 17322 h 32266"/>
              <a:gd name="connsiteX3" fmla="*/ 17763 w 21600"/>
              <a:gd name="connsiteY3" fmla="*/ 12754 h 32266"/>
              <a:gd name="connsiteX4" fmla="*/ 14129 w 21600"/>
              <a:gd name="connsiteY4" fmla="*/ 21687 h 32266"/>
              <a:gd name="connsiteX5" fmla="*/ 10216 w 21600"/>
              <a:gd name="connsiteY5" fmla="*/ 14903 h 32266"/>
              <a:gd name="connsiteX6" fmla="*/ 5616 w 21600"/>
              <a:gd name="connsiteY6" fmla="*/ 32203 h 32266"/>
              <a:gd name="connsiteX7" fmla="*/ 0 w 21600"/>
              <a:gd name="connsiteY7" fmla="*/ 20172 h 32266"/>
              <a:gd name="connsiteX8" fmla="*/ 0 w 21600"/>
              <a:gd name="connsiteY8" fmla="*/ 0 h 32266"/>
              <a:gd name="connsiteX0" fmla="*/ 0 w 21600"/>
              <a:gd name="connsiteY0" fmla="*/ 0 h 33035"/>
              <a:gd name="connsiteX1" fmla="*/ 21600 w 21600"/>
              <a:gd name="connsiteY1" fmla="*/ 0 h 33035"/>
              <a:gd name="connsiteX2" fmla="*/ 21600 w 21600"/>
              <a:gd name="connsiteY2" fmla="*/ 17322 h 33035"/>
              <a:gd name="connsiteX3" fmla="*/ 17763 w 21600"/>
              <a:gd name="connsiteY3" fmla="*/ 12754 h 33035"/>
              <a:gd name="connsiteX4" fmla="*/ 14129 w 21600"/>
              <a:gd name="connsiteY4" fmla="*/ 21687 h 33035"/>
              <a:gd name="connsiteX5" fmla="*/ 10216 w 21600"/>
              <a:gd name="connsiteY5" fmla="*/ 14903 h 33035"/>
              <a:gd name="connsiteX6" fmla="*/ 5616 w 21600"/>
              <a:gd name="connsiteY6" fmla="*/ 32203 h 33035"/>
              <a:gd name="connsiteX7" fmla="*/ 3329 w 21600"/>
              <a:gd name="connsiteY7" fmla="*/ 29264 h 33035"/>
              <a:gd name="connsiteX8" fmla="*/ 0 w 21600"/>
              <a:gd name="connsiteY8" fmla="*/ 20172 h 33035"/>
              <a:gd name="connsiteX9" fmla="*/ 0 w 21600"/>
              <a:gd name="connsiteY9" fmla="*/ 0 h 33035"/>
              <a:gd name="connsiteX0" fmla="*/ 0 w 21600"/>
              <a:gd name="connsiteY0" fmla="*/ 0 h 32581"/>
              <a:gd name="connsiteX1" fmla="*/ 21600 w 21600"/>
              <a:gd name="connsiteY1" fmla="*/ 0 h 32581"/>
              <a:gd name="connsiteX2" fmla="*/ 21600 w 21600"/>
              <a:gd name="connsiteY2" fmla="*/ 17322 h 32581"/>
              <a:gd name="connsiteX3" fmla="*/ 17763 w 21600"/>
              <a:gd name="connsiteY3" fmla="*/ 12754 h 32581"/>
              <a:gd name="connsiteX4" fmla="*/ 14129 w 21600"/>
              <a:gd name="connsiteY4" fmla="*/ 21687 h 32581"/>
              <a:gd name="connsiteX5" fmla="*/ 10216 w 21600"/>
              <a:gd name="connsiteY5" fmla="*/ 14903 h 32581"/>
              <a:gd name="connsiteX6" fmla="*/ 5616 w 21600"/>
              <a:gd name="connsiteY6" fmla="*/ 32203 h 32581"/>
              <a:gd name="connsiteX7" fmla="*/ 2973 w 21600"/>
              <a:gd name="connsiteY7" fmla="*/ 22932 h 32581"/>
              <a:gd name="connsiteX8" fmla="*/ 0 w 21600"/>
              <a:gd name="connsiteY8" fmla="*/ 20172 h 32581"/>
              <a:gd name="connsiteX9" fmla="*/ 0 w 21600"/>
              <a:gd name="connsiteY9" fmla="*/ 0 h 32581"/>
              <a:gd name="connsiteX0" fmla="*/ 0 w 21600"/>
              <a:gd name="connsiteY0" fmla="*/ 0 h 32581"/>
              <a:gd name="connsiteX1" fmla="*/ 21600 w 21600"/>
              <a:gd name="connsiteY1" fmla="*/ 0 h 32581"/>
              <a:gd name="connsiteX2" fmla="*/ 21600 w 21600"/>
              <a:gd name="connsiteY2" fmla="*/ 17322 h 32581"/>
              <a:gd name="connsiteX3" fmla="*/ 17763 w 21600"/>
              <a:gd name="connsiteY3" fmla="*/ 12754 h 32581"/>
              <a:gd name="connsiteX4" fmla="*/ 14129 w 21600"/>
              <a:gd name="connsiteY4" fmla="*/ 21687 h 32581"/>
              <a:gd name="connsiteX5" fmla="*/ 10216 w 21600"/>
              <a:gd name="connsiteY5" fmla="*/ 14903 h 32581"/>
              <a:gd name="connsiteX6" fmla="*/ 5616 w 21600"/>
              <a:gd name="connsiteY6" fmla="*/ 32203 h 32581"/>
              <a:gd name="connsiteX7" fmla="*/ 2973 w 21600"/>
              <a:gd name="connsiteY7" fmla="*/ 22932 h 32581"/>
              <a:gd name="connsiteX8" fmla="*/ 0 w 21600"/>
              <a:gd name="connsiteY8" fmla="*/ 20172 h 32581"/>
              <a:gd name="connsiteX9" fmla="*/ 0 w 21600"/>
              <a:gd name="connsiteY9" fmla="*/ 0 h 32581"/>
              <a:gd name="connsiteX0" fmla="*/ 0 w 21600"/>
              <a:gd name="connsiteY0" fmla="*/ 0 h 32203"/>
              <a:gd name="connsiteX1" fmla="*/ 21600 w 21600"/>
              <a:gd name="connsiteY1" fmla="*/ 0 h 32203"/>
              <a:gd name="connsiteX2" fmla="*/ 21600 w 21600"/>
              <a:gd name="connsiteY2" fmla="*/ 17322 h 32203"/>
              <a:gd name="connsiteX3" fmla="*/ 17763 w 21600"/>
              <a:gd name="connsiteY3" fmla="*/ 12754 h 32203"/>
              <a:gd name="connsiteX4" fmla="*/ 14129 w 21600"/>
              <a:gd name="connsiteY4" fmla="*/ 21687 h 32203"/>
              <a:gd name="connsiteX5" fmla="*/ 10216 w 21600"/>
              <a:gd name="connsiteY5" fmla="*/ 14903 h 32203"/>
              <a:gd name="connsiteX6" fmla="*/ 5616 w 21600"/>
              <a:gd name="connsiteY6" fmla="*/ 32203 h 32203"/>
              <a:gd name="connsiteX7" fmla="*/ 2973 w 21600"/>
              <a:gd name="connsiteY7" fmla="*/ 22932 h 32203"/>
              <a:gd name="connsiteX8" fmla="*/ 0 w 21600"/>
              <a:gd name="connsiteY8" fmla="*/ 20172 h 32203"/>
              <a:gd name="connsiteX9" fmla="*/ 0 w 21600"/>
              <a:gd name="connsiteY9" fmla="*/ 0 h 32203"/>
              <a:gd name="connsiteX0" fmla="*/ 0 w 21600"/>
              <a:gd name="connsiteY0" fmla="*/ 0 h 32203"/>
              <a:gd name="connsiteX1" fmla="*/ 21600 w 21600"/>
              <a:gd name="connsiteY1" fmla="*/ 0 h 32203"/>
              <a:gd name="connsiteX2" fmla="*/ 21600 w 21600"/>
              <a:gd name="connsiteY2" fmla="*/ 17322 h 32203"/>
              <a:gd name="connsiteX3" fmla="*/ 17763 w 21600"/>
              <a:gd name="connsiteY3" fmla="*/ 12754 h 32203"/>
              <a:gd name="connsiteX4" fmla="*/ 14129 w 21600"/>
              <a:gd name="connsiteY4" fmla="*/ 21687 h 32203"/>
              <a:gd name="connsiteX5" fmla="*/ 10216 w 21600"/>
              <a:gd name="connsiteY5" fmla="*/ 14903 h 32203"/>
              <a:gd name="connsiteX6" fmla="*/ 5616 w 21600"/>
              <a:gd name="connsiteY6" fmla="*/ 32203 h 32203"/>
              <a:gd name="connsiteX7" fmla="*/ 2973 w 21600"/>
              <a:gd name="connsiteY7" fmla="*/ 22932 h 32203"/>
              <a:gd name="connsiteX8" fmla="*/ 0 w 21600"/>
              <a:gd name="connsiteY8" fmla="*/ 20172 h 32203"/>
              <a:gd name="connsiteX9" fmla="*/ 0 w 21600"/>
              <a:gd name="connsiteY9" fmla="*/ 0 h 3220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129 w 21600"/>
              <a:gd name="connsiteY4" fmla="*/ 21687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53"/>
              <a:gd name="connsiteX1" fmla="*/ 21600 w 21600"/>
              <a:gd name="connsiteY1" fmla="*/ 0 h 32153"/>
              <a:gd name="connsiteX2" fmla="*/ 21600 w 21600"/>
              <a:gd name="connsiteY2" fmla="*/ 17322 h 32153"/>
              <a:gd name="connsiteX3" fmla="*/ 17763 w 21600"/>
              <a:gd name="connsiteY3" fmla="*/ 12754 h 32153"/>
              <a:gd name="connsiteX4" fmla="*/ 14028 w 21600"/>
              <a:gd name="connsiteY4" fmla="*/ 21562 h 32153"/>
              <a:gd name="connsiteX5" fmla="*/ 10216 w 21600"/>
              <a:gd name="connsiteY5" fmla="*/ 14903 h 32153"/>
              <a:gd name="connsiteX6" fmla="*/ 6156 w 21600"/>
              <a:gd name="connsiteY6" fmla="*/ 32153 h 32153"/>
              <a:gd name="connsiteX7" fmla="*/ 2973 w 21600"/>
              <a:gd name="connsiteY7" fmla="*/ 22932 h 32153"/>
              <a:gd name="connsiteX8" fmla="*/ 0 w 21600"/>
              <a:gd name="connsiteY8" fmla="*/ 20172 h 32153"/>
              <a:gd name="connsiteX9" fmla="*/ 0 w 21600"/>
              <a:gd name="connsiteY9" fmla="*/ 0 h 32153"/>
              <a:gd name="connsiteX0" fmla="*/ 0 w 21600"/>
              <a:gd name="connsiteY0" fmla="*/ 0 h 32161"/>
              <a:gd name="connsiteX1" fmla="*/ 21600 w 21600"/>
              <a:gd name="connsiteY1" fmla="*/ 0 h 32161"/>
              <a:gd name="connsiteX2" fmla="*/ 21600 w 21600"/>
              <a:gd name="connsiteY2" fmla="*/ 17322 h 32161"/>
              <a:gd name="connsiteX3" fmla="*/ 17763 w 21600"/>
              <a:gd name="connsiteY3" fmla="*/ 12754 h 32161"/>
              <a:gd name="connsiteX4" fmla="*/ 14028 w 21600"/>
              <a:gd name="connsiteY4" fmla="*/ 21562 h 32161"/>
              <a:gd name="connsiteX5" fmla="*/ 10216 w 21600"/>
              <a:gd name="connsiteY5" fmla="*/ 14903 h 32161"/>
              <a:gd name="connsiteX6" fmla="*/ 6156 w 21600"/>
              <a:gd name="connsiteY6" fmla="*/ 32153 h 32161"/>
              <a:gd name="connsiteX7" fmla="*/ 2973 w 21600"/>
              <a:gd name="connsiteY7" fmla="*/ 22932 h 32161"/>
              <a:gd name="connsiteX8" fmla="*/ 0 w 21600"/>
              <a:gd name="connsiteY8" fmla="*/ 20172 h 32161"/>
              <a:gd name="connsiteX9" fmla="*/ 0 w 21600"/>
              <a:gd name="connsiteY9" fmla="*/ 0 h 32161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21600 w 21600"/>
              <a:gd name="connsiteY2" fmla="*/ 173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2865"/>
              <a:gd name="connsiteY0" fmla="*/ 0 h 32188"/>
              <a:gd name="connsiteX1" fmla="*/ 21600 w 22865"/>
              <a:gd name="connsiteY1" fmla="*/ 0 h 32188"/>
              <a:gd name="connsiteX2" fmla="*/ 19980 w 22865"/>
              <a:gd name="connsiteY2" fmla="*/ 17422 h 32188"/>
              <a:gd name="connsiteX3" fmla="*/ 17763 w 22865"/>
              <a:gd name="connsiteY3" fmla="*/ 12754 h 32188"/>
              <a:gd name="connsiteX4" fmla="*/ 14028 w 22865"/>
              <a:gd name="connsiteY4" fmla="*/ 21562 h 32188"/>
              <a:gd name="connsiteX5" fmla="*/ 10216 w 22865"/>
              <a:gd name="connsiteY5" fmla="*/ 14903 h 32188"/>
              <a:gd name="connsiteX6" fmla="*/ 6156 w 22865"/>
              <a:gd name="connsiteY6" fmla="*/ 32153 h 32188"/>
              <a:gd name="connsiteX7" fmla="*/ 2973 w 22865"/>
              <a:gd name="connsiteY7" fmla="*/ 22932 h 32188"/>
              <a:gd name="connsiteX8" fmla="*/ 0 w 22865"/>
              <a:gd name="connsiteY8" fmla="*/ 20172 h 32188"/>
              <a:gd name="connsiteX9" fmla="*/ 0 w 22865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980 w 21600"/>
              <a:gd name="connsiteY2" fmla="*/ 17422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763 w 21600"/>
              <a:gd name="connsiteY3" fmla="*/ 12754 h 32188"/>
              <a:gd name="connsiteX4" fmla="*/ 14028 w 21600"/>
              <a:gd name="connsiteY4" fmla="*/ 21562 h 32188"/>
              <a:gd name="connsiteX5" fmla="*/ 10216 w 21600"/>
              <a:gd name="connsiteY5" fmla="*/ 14903 h 32188"/>
              <a:gd name="connsiteX6" fmla="*/ 6156 w 21600"/>
              <a:gd name="connsiteY6" fmla="*/ 32153 h 32188"/>
              <a:gd name="connsiteX7" fmla="*/ 2973 w 21600"/>
              <a:gd name="connsiteY7" fmla="*/ 22932 h 32188"/>
              <a:gd name="connsiteX8" fmla="*/ 0 w 21600"/>
              <a:gd name="connsiteY8" fmla="*/ 20172 h 32188"/>
              <a:gd name="connsiteX9" fmla="*/ 0 w 21600"/>
              <a:gd name="connsiteY9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8585 w 21600"/>
              <a:gd name="connsiteY3" fmla="*/ 10825 h 32188"/>
              <a:gd name="connsiteX4" fmla="*/ 17763 w 21600"/>
              <a:gd name="connsiteY4" fmla="*/ 12754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8495 w 21600"/>
              <a:gd name="connsiteY3" fmla="*/ 9924 h 32188"/>
              <a:gd name="connsiteX4" fmla="*/ 17763 w 21600"/>
              <a:gd name="connsiteY4" fmla="*/ 12754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8495 w 21600"/>
              <a:gd name="connsiteY3" fmla="*/ 99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6031 w 21600"/>
              <a:gd name="connsiteY4" fmla="*/ 18661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028 w 21600"/>
              <a:gd name="connsiteY5" fmla="*/ 21562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4139 w 21600"/>
              <a:gd name="connsiteY5" fmla="*/ 11597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88"/>
              <a:gd name="connsiteX1" fmla="*/ 21600 w 21600"/>
              <a:gd name="connsiteY1" fmla="*/ 0 h 32188"/>
              <a:gd name="connsiteX2" fmla="*/ 19665 w 21600"/>
              <a:gd name="connsiteY2" fmla="*/ 18824 h 32188"/>
              <a:gd name="connsiteX3" fmla="*/ 17978 w 21600"/>
              <a:gd name="connsiteY3" fmla="*/ 10324 h 32188"/>
              <a:gd name="connsiteX4" fmla="*/ 15952 w 21600"/>
              <a:gd name="connsiteY4" fmla="*/ 23679 h 32188"/>
              <a:gd name="connsiteX5" fmla="*/ 13440 w 21600"/>
              <a:gd name="connsiteY5" fmla="*/ 10184 h 32188"/>
              <a:gd name="connsiteX6" fmla="*/ 10216 w 21600"/>
              <a:gd name="connsiteY6" fmla="*/ 14903 h 32188"/>
              <a:gd name="connsiteX7" fmla="*/ 6156 w 21600"/>
              <a:gd name="connsiteY7" fmla="*/ 32153 h 32188"/>
              <a:gd name="connsiteX8" fmla="*/ 2973 w 21600"/>
              <a:gd name="connsiteY8" fmla="*/ 22932 h 32188"/>
              <a:gd name="connsiteX9" fmla="*/ 0 w 21600"/>
              <a:gd name="connsiteY9" fmla="*/ 20172 h 32188"/>
              <a:gd name="connsiteX10" fmla="*/ 0 w 21600"/>
              <a:gd name="connsiteY10" fmla="*/ 0 h 32188"/>
              <a:gd name="connsiteX0" fmla="*/ 0 w 21600"/>
              <a:gd name="connsiteY0" fmla="*/ 0 h 32154"/>
              <a:gd name="connsiteX1" fmla="*/ 21600 w 21600"/>
              <a:gd name="connsiteY1" fmla="*/ 0 h 32154"/>
              <a:gd name="connsiteX2" fmla="*/ 19665 w 21600"/>
              <a:gd name="connsiteY2" fmla="*/ 18824 h 32154"/>
              <a:gd name="connsiteX3" fmla="*/ 17978 w 21600"/>
              <a:gd name="connsiteY3" fmla="*/ 10324 h 32154"/>
              <a:gd name="connsiteX4" fmla="*/ 15952 w 21600"/>
              <a:gd name="connsiteY4" fmla="*/ 23679 h 32154"/>
              <a:gd name="connsiteX5" fmla="*/ 13440 w 21600"/>
              <a:gd name="connsiteY5" fmla="*/ 10184 h 32154"/>
              <a:gd name="connsiteX6" fmla="*/ 11153 w 21600"/>
              <a:gd name="connsiteY6" fmla="*/ 22182 h 32154"/>
              <a:gd name="connsiteX7" fmla="*/ 6156 w 21600"/>
              <a:gd name="connsiteY7" fmla="*/ 32153 h 32154"/>
              <a:gd name="connsiteX8" fmla="*/ 2973 w 21600"/>
              <a:gd name="connsiteY8" fmla="*/ 22932 h 32154"/>
              <a:gd name="connsiteX9" fmla="*/ 0 w 21600"/>
              <a:gd name="connsiteY9" fmla="*/ 20172 h 32154"/>
              <a:gd name="connsiteX10" fmla="*/ 0 w 21600"/>
              <a:gd name="connsiteY10" fmla="*/ 0 h 32154"/>
              <a:gd name="connsiteX0" fmla="*/ 0 w 21600"/>
              <a:gd name="connsiteY0" fmla="*/ 0 h 32154"/>
              <a:gd name="connsiteX1" fmla="*/ 21600 w 21600"/>
              <a:gd name="connsiteY1" fmla="*/ 0 h 32154"/>
              <a:gd name="connsiteX2" fmla="*/ 19665 w 21600"/>
              <a:gd name="connsiteY2" fmla="*/ 18824 h 32154"/>
              <a:gd name="connsiteX3" fmla="*/ 17978 w 21600"/>
              <a:gd name="connsiteY3" fmla="*/ 10324 h 32154"/>
              <a:gd name="connsiteX4" fmla="*/ 15952 w 21600"/>
              <a:gd name="connsiteY4" fmla="*/ 23679 h 32154"/>
              <a:gd name="connsiteX5" fmla="*/ 13440 w 21600"/>
              <a:gd name="connsiteY5" fmla="*/ 10184 h 32154"/>
              <a:gd name="connsiteX6" fmla="*/ 11153 w 21600"/>
              <a:gd name="connsiteY6" fmla="*/ 22182 h 32154"/>
              <a:gd name="connsiteX7" fmla="*/ 6156 w 21600"/>
              <a:gd name="connsiteY7" fmla="*/ 32153 h 32154"/>
              <a:gd name="connsiteX8" fmla="*/ 2973 w 21600"/>
              <a:gd name="connsiteY8" fmla="*/ 22932 h 32154"/>
              <a:gd name="connsiteX9" fmla="*/ 0 w 21600"/>
              <a:gd name="connsiteY9" fmla="*/ 20172 h 32154"/>
              <a:gd name="connsiteX10" fmla="*/ 0 w 21600"/>
              <a:gd name="connsiteY10" fmla="*/ 0 h 32154"/>
              <a:gd name="connsiteX0" fmla="*/ 0 w 21600"/>
              <a:gd name="connsiteY0" fmla="*/ 0 h 32154"/>
              <a:gd name="connsiteX1" fmla="*/ 21600 w 21600"/>
              <a:gd name="connsiteY1" fmla="*/ 0 h 32154"/>
              <a:gd name="connsiteX2" fmla="*/ 19665 w 21600"/>
              <a:gd name="connsiteY2" fmla="*/ 18824 h 32154"/>
              <a:gd name="connsiteX3" fmla="*/ 17978 w 21600"/>
              <a:gd name="connsiteY3" fmla="*/ 10324 h 32154"/>
              <a:gd name="connsiteX4" fmla="*/ 15952 w 21600"/>
              <a:gd name="connsiteY4" fmla="*/ 23679 h 32154"/>
              <a:gd name="connsiteX5" fmla="*/ 13440 w 21600"/>
              <a:gd name="connsiteY5" fmla="*/ 10184 h 32154"/>
              <a:gd name="connsiteX6" fmla="*/ 11153 w 21600"/>
              <a:gd name="connsiteY6" fmla="*/ 22182 h 32154"/>
              <a:gd name="connsiteX7" fmla="*/ 6156 w 21600"/>
              <a:gd name="connsiteY7" fmla="*/ 32153 h 32154"/>
              <a:gd name="connsiteX8" fmla="*/ 2973 w 21600"/>
              <a:gd name="connsiteY8" fmla="*/ 22932 h 32154"/>
              <a:gd name="connsiteX9" fmla="*/ 0 w 21600"/>
              <a:gd name="connsiteY9" fmla="*/ 20172 h 32154"/>
              <a:gd name="connsiteX10" fmla="*/ 0 w 21600"/>
              <a:gd name="connsiteY10" fmla="*/ 0 h 32154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2973 w 21600"/>
              <a:gd name="connsiteY8" fmla="*/ 22932 h 23679"/>
              <a:gd name="connsiteX9" fmla="*/ 0 w 21600"/>
              <a:gd name="connsiteY9" fmla="*/ 20172 h 23679"/>
              <a:gd name="connsiteX10" fmla="*/ 0 w 21600"/>
              <a:gd name="connsiteY10" fmla="*/ 0 h 23679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2973 w 21600"/>
              <a:gd name="connsiteY8" fmla="*/ 22932 h 23679"/>
              <a:gd name="connsiteX9" fmla="*/ 0 w 21600"/>
              <a:gd name="connsiteY9" fmla="*/ 20172 h 23679"/>
              <a:gd name="connsiteX10" fmla="*/ 0 w 21600"/>
              <a:gd name="connsiteY10" fmla="*/ 0 h 23679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6686 w 21600"/>
              <a:gd name="connsiteY8" fmla="*/ 14700 h 23679"/>
              <a:gd name="connsiteX9" fmla="*/ 2973 w 21600"/>
              <a:gd name="connsiteY9" fmla="*/ 22932 h 23679"/>
              <a:gd name="connsiteX10" fmla="*/ 0 w 21600"/>
              <a:gd name="connsiteY10" fmla="*/ 20172 h 23679"/>
              <a:gd name="connsiteX11" fmla="*/ 0 w 21600"/>
              <a:gd name="connsiteY11" fmla="*/ 0 h 23679"/>
              <a:gd name="connsiteX0" fmla="*/ 0 w 21600"/>
              <a:gd name="connsiteY0" fmla="*/ 0 h 23679"/>
              <a:gd name="connsiteX1" fmla="*/ 21600 w 21600"/>
              <a:gd name="connsiteY1" fmla="*/ 0 h 23679"/>
              <a:gd name="connsiteX2" fmla="*/ 19665 w 21600"/>
              <a:gd name="connsiteY2" fmla="*/ 18824 h 23679"/>
              <a:gd name="connsiteX3" fmla="*/ 17978 w 21600"/>
              <a:gd name="connsiteY3" fmla="*/ 10324 h 23679"/>
              <a:gd name="connsiteX4" fmla="*/ 15952 w 21600"/>
              <a:gd name="connsiteY4" fmla="*/ 23679 h 23679"/>
              <a:gd name="connsiteX5" fmla="*/ 13440 w 21600"/>
              <a:gd name="connsiteY5" fmla="*/ 10184 h 23679"/>
              <a:gd name="connsiteX6" fmla="*/ 11153 w 21600"/>
              <a:gd name="connsiteY6" fmla="*/ 22182 h 23679"/>
              <a:gd name="connsiteX7" fmla="*/ 8824 w 21600"/>
              <a:gd name="connsiteY7" fmla="*/ 9184 h 23679"/>
              <a:gd name="connsiteX8" fmla="*/ 6686 w 21600"/>
              <a:gd name="connsiteY8" fmla="*/ 14700 h 23679"/>
              <a:gd name="connsiteX9" fmla="*/ 2973 w 21600"/>
              <a:gd name="connsiteY9" fmla="*/ 22932 h 23679"/>
              <a:gd name="connsiteX10" fmla="*/ 0 w 21600"/>
              <a:gd name="connsiteY10" fmla="*/ 20172 h 23679"/>
              <a:gd name="connsiteX11" fmla="*/ 0 w 21600"/>
              <a:gd name="connsiteY11" fmla="*/ 0 h 23679"/>
              <a:gd name="connsiteX0" fmla="*/ 0 w 21600"/>
              <a:gd name="connsiteY0" fmla="*/ 0 h 35915"/>
              <a:gd name="connsiteX1" fmla="*/ 21600 w 21600"/>
              <a:gd name="connsiteY1" fmla="*/ 0 h 35915"/>
              <a:gd name="connsiteX2" fmla="*/ 19665 w 21600"/>
              <a:gd name="connsiteY2" fmla="*/ 18824 h 35915"/>
              <a:gd name="connsiteX3" fmla="*/ 17978 w 21600"/>
              <a:gd name="connsiteY3" fmla="*/ 10324 h 35915"/>
              <a:gd name="connsiteX4" fmla="*/ 15952 w 21600"/>
              <a:gd name="connsiteY4" fmla="*/ 23679 h 35915"/>
              <a:gd name="connsiteX5" fmla="*/ 13440 w 21600"/>
              <a:gd name="connsiteY5" fmla="*/ 10184 h 35915"/>
              <a:gd name="connsiteX6" fmla="*/ 11153 w 21600"/>
              <a:gd name="connsiteY6" fmla="*/ 22182 h 35915"/>
              <a:gd name="connsiteX7" fmla="*/ 8824 w 21600"/>
              <a:gd name="connsiteY7" fmla="*/ 9184 h 35915"/>
              <a:gd name="connsiteX8" fmla="*/ 6337 w 21600"/>
              <a:gd name="connsiteY8" fmla="*/ 35690 h 35915"/>
              <a:gd name="connsiteX9" fmla="*/ 2973 w 21600"/>
              <a:gd name="connsiteY9" fmla="*/ 22932 h 35915"/>
              <a:gd name="connsiteX10" fmla="*/ 0 w 21600"/>
              <a:gd name="connsiteY10" fmla="*/ 20172 h 35915"/>
              <a:gd name="connsiteX11" fmla="*/ 0 w 21600"/>
              <a:gd name="connsiteY11" fmla="*/ 0 h 35915"/>
              <a:gd name="connsiteX0" fmla="*/ 0 w 21600"/>
              <a:gd name="connsiteY0" fmla="*/ 0 h 35715"/>
              <a:gd name="connsiteX1" fmla="*/ 21600 w 21600"/>
              <a:gd name="connsiteY1" fmla="*/ 0 h 35715"/>
              <a:gd name="connsiteX2" fmla="*/ 19665 w 21600"/>
              <a:gd name="connsiteY2" fmla="*/ 18824 h 35715"/>
              <a:gd name="connsiteX3" fmla="*/ 17978 w 21600"/>
              <a:gd name="connsiteY3" fmla="*/ 10324 h 35715"/>
              <a:gd name="connsiteX4" fmla="*/ 15952 w 21600"/>
              <a:gd name="connsiteY4" fmla="*/ 23679 h 35715"/>
              <a:gd name="connsiteX5" fmla="*/ 13440 w 21600"/>
              <a:gd name="connsiteY5" fmla="*/ 10184 h 35715"/>
              <a:gd name="connsiteX6" fmla="*/ 11153 w 21600"/>
              <a:gd name="connsiteY6" fmla="*/ 22182 h 35715"/>
              <a:gd name="connsiteX7" fmla="*/ 8824 w 21600"/>
              <a:gd name="connsiteY7" fmla="*/ 9184 h 35715"/>
              <a:gd name="connsiteX8" fmla="*/ 6337 w 21600"/>
              <a:gd name="connsiteY8" fmla="*/ 35690 h 35715"/>
              <a:gd name="connsiteX9" fmla="*/ 3608 w 21600"/>
              <a:gd name="connsiteY9" fmla="*/ 14522 h 35715"/>
              <a:gd name="connsiteX10" fmla="*/ 0 w 21600"/>
              <a:gd name="connsiteY10" fmla="*/ 20172 h 35715"/>
              <a:gd name="connsiteX11" fmla="*/ 0 w 21600"/>
              <a:gd name="connsiteY11" fmla="*/ 0 h 35715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0 w 21600"/>
              <a:gd name="connsiteY10" fmla="*/ 20172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08 w 21600"/>
              <a:gd name="connsiteY9" fmla="*/ 14522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718"/>
              <a:gd name="connsiteX1" fmla="*/ 21600 w 21600"/>
              <a:gd name="connsiteY1" fmla="*/ 0 h 35718"/>
              <a:gd name="connsiteX2" fmla="*/ 19665 w 21600"/>
              <a:gd name="connsiteY2" fmla="*/ 18824 h 35718"/>
              <a:gd name="connsiteX3" fmla="*/ 17978 w 21600"/>
              <a:gd name="connsiteY3" fmla="*/ 10324 h 35718"/>
              <a:gd name="connsiteX4" fmla="*/ 15952 w 21600"/>
              <a:gd name="connsiteY4" fmla="*/ 23679 h 35718"/>
              <a:gd name="connsiteX5" fmla="*/ 13440 w 21600"/>
              <a:gd name="connsiteY5" fmla="*/ 10184 h 35718"/>
              <a:gd name="connsiteX6" fmla="*/ 11153 w 21600"/>
              <a:gd name="connsiteY6" fmla="*/ 22182 h 35718"/>
              <a:gd name="connsiteX7" fmla="*/ 8824 w 21600"/>
              <a:gd name="connsiteY7" fmla="*/ 9184 h 35718"/>
              <a:gd name="connsiteX8" fmla="*/ 6337 w 21600"/>
              <a:gd name="connsiteY8" fmla="*/ 35690 h 35718"/>
              <a:gd name="connsiteX9" fmla="*/ 3989 w 21600"/>
              <a:gd name="connsiteY9" fmla="*/ 14734 h 35718"/>
              <a:gd name="connsiteX10" fmla="*/ 1800 w 21600"/>
              <a:gd name="connsiteY10" fmla="*/ 20039 h 35718"/>
              <a:gd name="connsiteX11" fmla="*/ 0 w 21600"/>
              <a:gd name="connsiteY11" fmla="*/ 0 h 35718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989 w 21600"/>
              <a:gd name="connsiteY9" fmla="*/ 14734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989 w 21600"/>
              <a:gd name="connsiteY9" fmla="*/ 14734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800 w 21600"/>
              <a:gd name="connsiteY10" fmla="*/ 20039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8824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440 w 21600"/>
              <a:gd name="connsiteY5" fmla="*/ 10184 h 35690"/>
              <a:gd name="connsiteX6" fmla="*/ 11153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837 w 21600"/>
              <a:gd name="connsiteY5" fmla="*/ 10184 h 35690"/>
              <a:gd name="connsiteX6" fmla="*/ 11153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837 w 21600"/>
              <a:gd name="connsiteY5" fmla="*/ 10184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665 w 21600"/>
              <a:gd name="connsiteY2" fmla="*/ 18824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  <a:gd name="connsiteX0" fmla="*/ 0 w 21600"/>
              <a:gd name="connsiteY0" fmla="*/ 0 h 46427"/>
              <a:gd name="connsiteX1" fmla="*/ 21600 w 21600"/>
              <a:gd name="connsiteY1" fmla="*/ 0 h 46427"/>
              <a:gd name="connsiteX2" fmla="*/ 19645 w 21600"/>
              <a:gd name="connsiteY2" fmla="*/ 46427 h 46427"/>
              <a:gd name="connsiteX3" fmla="*/ 17978 w 21600"/>
              <a:gd name="connsiteY3" fmla="*/ 10324 h 46427"/>
              <a:gd name="connsiteX4" fmla="*/ 15952 w 21600"/>
              <a:gd name="connsiteY4" fmla="*/ 23679 h 46427"/>
              <a:gd name="connsiteX5" fmla="*/ 13726 w 21600"/>
              <a:gd name="connsiteY5" fmla="*/ 9407 h 46427"/>
              <a:gd name="connsiteX6" fmla="*/ 11344 w 21600"/>
              <a:gd name="connsiteY6" fmla="*/ 22182 h 46427"/>
              <a:gd name="connsiteX7" fmla="*/ 9078 w 21600"/>
              <a:gd name="connsiteY7" fmla="*/ 9184 h 46427"/>
              <a:gd name="connsiteX8" fmla="*/ 6337 w 21600"/>
              <a:gd name="connsiteY8" fmla="*/ 35690 h 46427"/>
              <a:gd name="connsiteX9" fmla="*/ 3687 w 21600"/>
              <a:gd name="connsiteY9" fmla="*/ 10140 h 46427"/>
              <a:gd name="connsiteX10" fmla="*/ 1752 w 21600"/>
              <a:gd name="connsiteY10" fmla="*/ 20110 h 46427"/>
              <a:gd name="connsiteX11" fmla="*/ 0 w 21600"/>
              <a:gd name="connsiteY11" fmla="*/ 0 h 46427"/>
              <a:gd name="connsiteX0" fmla="*/ 0 w 21600"/>
              <a:gd name="connsiteY0" fmla="*/ 0 h 35690"/>
              <a:gd name="connsiteX1" fmla="*/ 21600 w 21600"/>
              <a:gd name="connsiteY1" fmla="*/ 0 h 35690"/>
              <a:gd name="connsiteX2" fmla="*/ 19365 w 21600"/>
              <a:gd name="connsiteY2" fmla="*/ 25812 h 35690"/>
              <a:gd name="connsiteX3" fmla="*/ 17978 w 21600"/>
              <a:gd name="connsiteY3" fmla="*/ 10324 h 35690"/>
              <a:gd name="connsiteX4" fmla="*/ 15952 w 21600"/>
              <a:gd name="connsiteY4" fmla="*/ 23679 h 35690"/>
              <a:gd name="connsiteX5" fmla="*/ 13726 w 21600"/>
              <a:gd name="connsiteY5" fmla="*/ 9407 h 35690"/>
              <a:gd name="connsiteX6" fmla="*/ 11344 w 21600"/>
              <a:gd name="connsiteY6" fmla="*/ 22182 h 35690"/>
              <a:gd name="connsiteX7" fmla="*/ 9078 w 21600"/>
              <a:gd name="connsiteY7" fmla="*/ 9184 h 35690"/>
              <a:gd name="connsiteX8" fmla="*/ 6337 w 21600"/>
              <a:gd name="connsiteY8" fmla="*/ 35690 h 35690"/>
              <a:gd name="connsiteX9" fmla="*/ 3687 w 21600"/>
              <a:gd name="connsiteY9" fmla="*/ 10140 h 35690"/>
              <a:gd name="connsiteX10" fmla="*/ 1752 w 21600"/>
              <a:gd name="connsiteY10" fmla="*/ 20110 h 35690"/>
              <a:gd name="connsiteX11" fmla="*/ 0 w 21600"/>
              <a:gd name="connsiteY11" fmla="*/ 0 h 35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00" h="35690">
                <a:moveTo>
                  <a:pt x="0" y="0"/>
                </a:moveTo>
                <a:lnTo>
                  <a:pt x="21600" y="0"/>
                </a:lnTo>
                <a:cubicBezTo>
                  <a:pt x="20790" y="13317"/>
                  <a:pt x="20223" y="25858"/>
                  <a:pt x="19365" y="25812"/>
                </a:cubicBezTo>
                <a:cubicBezTo>
                  <a:pt x="18507" y="25766"/>
                  <a:pt x="18390" y="10302"/>
                  <a:pt x="17978" y="10324"/>
                </a:cubicBezTo>
                <a:cubicBezTo>
                  <a:pt x="17528" y="10446"/>
                  <a:pt x="16660" y="23832"/>
                  <a:pt x="15952" y="23679"/>
                </a:cubicBezTo>
                <a:cubicBezTo>
                  <a:pt x="15244" y="23526"/>
                  <a:pt x="14494" y="9256"/>
                  <a:pt x="13726" y="9407"/>
                </a:cubicBezTo>
                <a:cubicBezTo>
                  <a:pt x="12958" y="9558"/>
                  <a:pt x="12163" y="22284"/>
                  <a:pt x="11344" y="22182"/>
                </a:cubicBezTo>
                <a:cubicBezTo>
                  <a:pt x="10553" y="22214"/>
                  <a:pt x="9913" y="6933"/>
                  <a:pt x="9078" y="9184"/>
                </a:cubicBezTo>
                <a:cubicBezTo>
                  <a:pt x="8243" y="11435"/>
                  <a:pt x="7235" y="35531"/>
                  <a:pt x="6337" y="35690"/>
                </a:cubicBezTo>
                <a:cubicBezTo>
                  <a:pt x="5439" y="35849"/>
                  <a:pt x="4452" y="10303"/>
                  <a:pt x="3687" y="10140"/>
                </a:cubicBezTo>
                <a:cubicBezTo>
                  <a:pt x="2643" y="10180"/>
                  <a:pt x="2764" y="20104"/>
                  <a:pt x="1752" y="20110"/>
                </a:cubicBezTo>
                <a:cubicBezTo>
                  <a:pt x="740" y="20116"/>
                  <a:pt x="602" y="11525"/>
                  <a:pt x="0" y="0"/>
                </a:cubicBezTo>
                <a:close/>
              </a:path>
            </a:pathLst>
          </a:custGeom>
          <a:solidFill>
            <a:schemeClr val="accent3">
              <a:alpha val="85098"/>
            </a:schemeClr>
          </a:solidFill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34" name="Llamada rectangular redondeada 4"/>
          <p:cNvSpPr/>
          <p:nvPr/>
        </p:nvSpPr>
        <p:spPr bwMode="auto">
          <a:xfrm>
            <a:off x="5513316" y="2234341"/>
            <a:ext cx="1482680" cy="543438"/>
          </a:xfrm>
          <a:custGeom>
            <a:avLst/>
            <a:gdLst>
              <a:gd name="connsiteX0" fmla="*/ 0 w 2965703"/>
              <a:gd name="connsiteY0" fmla="*/ 147741 h 886429"/>
              <a:gd name="connsiteX1" fmla="*/ 147741 w 2965703"/>
              <a:gd name="connsiteY1" fmla="*/ 0 h 886429"/>
              <a:gd name="connsiteX2" fmla="*/ 494284 w 2965703"/>
              <a:gd name="connsiteY2" fmla="*/ 0 h 886429"/>
              <a:gd name="connsiteX3" fmla="*/ 494284 w 2965703"/>
              <a:gd name="connsiteY3" fmla="*/ 0 h 886429"/>
              <a:gd name="connsiteX4" fmla="*/ 1235710 w 2965703"/>
              <a:gd name="connsiteY4" fmla="*/ 0 h 886429"/>
              <a:gd name="connsiteX5" fmla="*/ 2817962 w 2965703"/>
              <a:gd name="connsiteY5" fmla="*/ 0 h 886429"/>
              <a:gd name="connsiteX6" fmla="*/ 2965703 w 2965703"/>
              <a:gd name="connsiteY6" fmla="*/ 147741 h 886429"/>
              <a:gd name="connsiteX7" fmla="*/ 2965703 w 2965703"/>
              <a:gd name="connsiteY7" fmla="*/ 517084 h 886429"/>
              <a:gd name="connsiteX8" fmla="*/ 2965703 w 2965703"/>
              <a:gd name="connsiteY8" fmla="*/ 517084 h 886429"/>
              <a:gd name="connsiteX9" fmla="*/ 2965703 w 2965703"/>
              <a:gd name="connsiteY9" fmla="*/ 738691 h 886429"/>
              <a:gd name="connsiteX10" fmla="*/ 2965703 w 2965703"/>
              <a:gd name="connsiteY10" fmla="*/ 738688 h 886429"/>
              <a:gd name="connsiteX11" fmla="*/ 2817962 w 2965703"/>
              <a:gd name="connsiteY11" fmla="*/ 886429 h 886429"/>
              <a:gd name="connsiteX12" fmla="*/ 1235710 w 2965703"/>
              <a:gd name="connsiteY12" fmla="*/ 886429 h 886429"/>
              <a:gd name="connsiteX13" fmla="*/ 346068 w 2965703"/>
              <a:gd name="connsiteY13" fmla="*/ 1087001 h 886429"/>
              <a:gd name="connsiteX14" fmla="*/ 494284 w 2965703"/>
              <a:gd name="connsiteY14" fmla="*/ 886429 h 886429"/>
              <a:gd name="connsiteX15" fmla="*/ 147741 w 2965703"/>
              <a:gd name="connsiteY15" fmla="*/ 886429 h 886429"/>
              <a:gd name="connsiteX16" fmla="*/ 0 w 2965703"/>
              <a:gd name="connsiteY16" fmla="*/ 738688 h 886429"/>
              <a:gd name="connsiteX17" fmla="*/ 0 w 2965703"/>
              <a:gd name="connsiteY17" fmla="*/ 738691 h 886429"/>
              <a:gd name="connsiteX18" fmla="*/ 0 w 2965703"/>
              <a:gd name="connsiteY18" fmla="*/ 517084 h 886429"/>
              <a:gd name="connsiteX19" fmla="*/ 0 w 2965703"/>
              <a:gd name="connsiteY19" fmla="*/ 517084 h 886429"/>
              <a:gd name="connsiteX20" fmla="*/ 0 w 2965703"/>
              <a:gd name="connsiteY20" fmla="*/ 147741 h 886429"/>
              <a:gd name="connsiteX0" fmla="*/ 0 w 2965703"/>
              <a:gd name="connsiteY0" fmla="*/ 147741 h 1087001"/>
              <a:gd name="connsiteX1" fmla="*/ 147741 w 2965703"/>
              <a:gd name="connsiteY1" fmla="*/ 0 h 1087001"/>
              <a:gd name="connsiteX2" fmla="*/ 494284 w 2965703"/>
              <a:gd name="connsiteY2" fmla="*/ 0 h 1087001"/>
              <a:gd name="connsiteX3" fmla="*/ 494284 w 2965703"/>
              <a:gd name="connsiteY3" fmla="*/ 0 h 1087001"/>
              <a:gd name="connsiteX4" fmla="*/ 1235710 w 2965703"/>
              <a:gd name="connsiteY4" fmla="*/ 0 h 1087001"/>
              <a:gd name="connsiteX5" fmla="*/ 2817962 w 2965703"/>
              <a:gd name="connsiteY5" fmla="*/ 0 h 1087001"/>
              <a:gd name="connsiteX6" fmla="*/ 2965703 w 2965703"/>
              <a:gd name="connsiteY6" fmla="*/ 147741 h 1087001"/>
              <a:gd name="connsiteX7" fmla="*/ 2965703 w 2965703"/>
              <a:gd name="connsiteY7" fmla="*/ 517084 h 1087001"/>
              <a:gd name="connsiteX8" fmla="*/ 2965703 w 2965703"/>
              <a:gd name="connsiteY8" fmla="*/ 517084 h 1087001"/>
              <a:gd name="connsiteX9" fmla="*/ 2965703 w 2965703"/>
              <a:gd name="connsiteY9" fmla="*/ 738691 h 1087001"/>
              <a:gd name="connsiteX10" fmla="*/ 2965703 w 2965703"/>
              <a:gd name="connsiteY10" fmla="*/ 738688 h 1087001"/>
              <a:gd name="connsiteX11" fmla="*/ 2817962 w 2965703"/>
              <a:gd name="connsiteY11" fmla="*/ 886429 h 1087001"/>
              <a:gd name="connsiteX12" fmla="*/ 645160 w 2965703"/>
              <a:gd name="connsiteY12" fmla="*/ 886429 h 1087001"/>
              <a:gd name="connsiteX13" fmla="*/ 346068 w 2965703"/>
              <a:gd name="connsiteY13" fmla="*/ 1087001 h 1087001"/>
              <a:gd name="connsiteX14" fmla="*/ 494284 w 2965703"/>
              <a:gd name="connsiteY14" fmla="*/ 886429 h 1087001"/>
              <a:gd name="connsiteX15" fmla="*/ 147741 w 2965703"/>
              <a:gd name="connsiteY15" fmla="*/ 886429 h 1087001"/>
              <a:gd name="connsiteX16" fmla="*/ 0 w 2965703"/>
              <a:gd name="connsiteY16" fmla="*/ 738688 h 1087001"/>
              <a:gd name="connsiteX17" fmla="*/ 0 w 2965703"/>
              <a:gd name="connsiteY17" fmla="*/ 738691 h 1087001"/>
              <a:gd name="connsiteX18" fmla="*/ 0 w 2965703"/>
              <a:gd name="connsiteY18" fmla="*/ 517084 h 1087001"/>
              <a:gd name="connsiteX19" fmla="*/ 0 w 2965703"/>
              <a:gd name="connsiteY19" fmla="*/ 517084 h 1087001"/>
              <a:gd name="connsiteX20" fmla="*/ 0 w 2965703"/>
              <a:gd name="connsiteY20" fmla="*/ 147741 h 1087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65703" h="1087001">
                <a:moveTo>
                  <a:pt x="0" y="147741"/>
                </a:moveTo>
                <a:cubicBezTo>
                  <a:pt x="0" y="66146"/>
                  <a:pt x="66146" y="0"/>
                  <a:pt x="147741" y="0"/>
                </a:cubicBezTo>
                <a:lnTo>
                  <a:pt x="494284" y="0"/>
                </a:lnTo>
                <a:lnTo>
                  <a:pt x="494284" y="0"/>
                </a:lnTo>
                <a:lnTo>
                  <a:pt x="1235710" y="0"/>
                </a:lnTo>
                <a:lnTo>
                  <a:pt x="2817962" y="0"/>
                </a:lnTo>
                <a:cubicBezTo>
                  <a:pt x="2899557" y="0"/>
                  <a:pt x="2965703" y="66146"/>
                  <a:pt x="2965703" y="147741"/>
                </a:cubicBezTo>
                <a:lnTo>
                  <a:pt x="2965703" y="517084"/>
                </a:lnTo>
                <a:lnTo>
                  <a:pt x="2965703" y="517084"/>
                </a:lnTo>
                <a:lnTo>
                  <a:pt x="2965703" y="738691"/>
                </a:lnTo>
                <a:lnTo>
                  <a:pt x="2965703" y="738688"/>
                </a:lnTo>
                <a:cubicBezTo>
                  <a:pt x="2965703" y="820283"/>
                  <a:pt x="2899557" y="886429"/>
                  <a:pt x="2817962" y="886429"/>
                </a:cubicBezTo>
                <a:lnTo>
                  <a:pt x="645160" y="886429"/>
                </a:lnTo>
                <a:lnTo>
                  <a:pt x="346068" y="1087001"/>
                </a:lnTo>
                <a:lnTo>
                  <a:pt x="494284" y="886429"/>
                </a:lnTo>
                <a:lnTo>
                  <a:pt x="147741" y="886429"/>
                </a:lnTo>
                <a:cubicBezTo>
                  <a:pt x="66146" y="886429"/>
                  <a:pt x="0" y="820283"/>
                  <a:pt x="0" y="738688"/>
                </a:cubicBezTo>
                <a:lnTo>
                  <a:pt x="0" y="738691"/>
                </a:lnTo>
                <a:lnTo>
                  <a:pt x="0" y="517084"/>
                </a:lnTo>
                <a:lnTo>
                  <a:pt x="0" y="517084"/>
                </a:lnTo>
                <a:lnTo>
                  <a:pt x="0" y="14774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t"/>
          <a:lstStyle/>
          <a:p>
            <a:pPr algn="ctr"/>
            <a:endParaRPr lang="es-SV" sz="800" dirty="0">
              <a:solidFill>
                <a:schemeClr val="bg1"/>
              </a:solidFill>
              <a:latin typeface="Oswald" panose="020B0604020202020204" charset="0"/>
              <a:ea typeface="Segoe UI" panose="020B0502040204020203" pitchFamily="34" charset="0"/>
              <a:cs typeface="Helvetica" panose="020B0604020202020204" pitchFamily="34" charset="0"/>
            </a:endParaRPr>
          </a:p>
          <a:p>
            <a:pPr algn="ctr"/>
            <a:r>
              <a:rPr lang="es-SV" sz="12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CRITICAL AREA</a:t>
            </a:r>
          </a:p>
        </p:txBody>
      </p:sp>
      <p:sp>
        <p:nvSpPr>
          <p:cNvPr id="35" name="Rectángulo 18"/>
          <p:cNvSpPr/>
          <p:nvPr/>
        </p:nvSpPr>
        <p:spPr>
          <a:xfrm>
            <a:off x="9213501" y="2521603"/>
            <a:ext cx="233970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zh-CN" altLang="en-US" sz="2000" b="1" spc="300" dirty="0" smtClean="0">
                <a:ea typeface="Open Sans Extrabold" panose="020B0906030804020204" pitchFamily="34" charset="0"/>
                <a:cs typeface="Open Sans Extrabold" panose="020B0906030804020204" pitchFamily="34" charset="0"/>
              </a:rPr>
              <a:t>输</a:t>
            </a:r>
            <a:r>
              <a:rPr lang="zh-CN" altLang="en-US" sz="2000" b="1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入你的标</a:t>
            </a:r>
            <a:r>
              <a:rPr lang="zh-CN" altLang="en-US" sz="2000" b="1" spc="300" dirty="0" smtClean="0">
                <a:ea typeface="Open Sans Extrabold" panose="020B0906030804020204" pitchFamily="34" charset="0"/>
                <a:cs typeface="Open Sans Extrabold" panose="020B0906030804020204" pitchFamily="34" charset="0"/>
              </a:rPr>
              <a:t>题</a:t>
            </a:r>
            <a:endParaRPr lang="en-US" altLang="zh-CN" sz="2000" b="1" spc="300" dirty="0" smtClean="0"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endParaRPr lang="en-US" sz="2000" dirty="0"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just">
              <a:lnSpc>
                <a:spcPct val="125000"/>
              </a:lnSpc>
              <a:spcAft>
                <a:spcPts val="600"/>
              </a:spcAft>
            </a:pPr>
            <a:r>
              <a:rPr lang="zh-CN" altLang="en-US" sz="1500" dirty="0"/>
              <a:t>详细内容</a:t>
            </a:r>
            <a:r>
              <a:rPr lang="en-US" altLang="zh-CN" sz="1500" dirty="0"/>
              <a:t>……</a:t>
            </a:r>
            <a:r>
              <a:rPr lang="zh-CN" altLang="en-US" sz="1500" dirty="0"/>
              <a:t>点击输入本栏的具体文字，简明扼要的说明分项内容，此为概念图解。</a:t>
            </a:r>
            <a:endParaRPr lang="en-US" sz="1500" dirty="0"/>
          </a:p>
        </p:txBody>
      </p:sp>
      <p:sp>
        <p:nvSpPr>
          <p:cNvPr id="36" name="Marcador de texto 7"/>
          <p:cNvSpPr txBox="1">
            <a:spLocks/>
          </p:cNvSpPr>
          <p:nvPr/>
        </p:nvSpPr>
        <p:spPr>
          <a:xfrm>
            <a:off x="9213501" y="1829342"/>
            <a:ext cx="1774944" cy="629997"/>
          </a:xfrm>
          <a:prstGeom prst="rect">
            <a:avLst/>
          </a:prstGeom>
        </p:spPr>
        <p:txBody>
          <a:bodyPr tIns="0" bIns="0" anchor="ctr"/>
          <a:lstStyle>
            <a:lvl1pPr marL="0" indent="0" algn="ctr" defTabSz="2416581" rtl="0" eaLnBrk="1" latinLnBrk="0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lang="es-ES" sz="6000" b="0" kern="1200" spc="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400" spc="0" dirty="0">
                <a:solidFill>
                  <a:schemeClr val="tx2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+</a:t>
            </a:r>
            <a:r>
              <a:rPr lang="es-MX" sz="3599" spc="0" dirty="0">
                <a:solidFill>
                  <a:schemeClr val="tx2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90</a:t>
            </a:r>
            <a:r>
              <a:rPr lang="es-MX" sz="3599" spc="0" baseline="30000" dirty="0">
                <a:solidFill>
                  <a:schemeClr val="tx2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3599" spc="0" baseline="30000" dirty="0">
              <a:solidFill>
                <a:schemeClr val="tx2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13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5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5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6374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9" b="32276"/>
          <a:stretch/>
        </p:blipFill>
        <p:spPr>
          <a:xfrm>
            <a:off x="1627161" y="1160277"/>
            <a:ext cx="4846211" cy="332377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957890" y="2383588"/>
            <a:ext cx="4200126" cy="1342261"/>
            <a:chOff x="4031509" y="3766003"/>
            <a:chExt cx="4200126" cy="1342261"/>
          </a:xfrm>
        </p:grpSpPr>
        <p:sp>
          <p:nvSpPr>
            <p:cNvPr id="10" name="Freeform 98"/>
            <p:cNvSpPr/>
            <p:nvPr/>
          </p:nvSpPr>
          <p:spPr bwMode="auto">
            <a:xfrm>
              <a:off x="4104079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 bwMode="auto">
            <a:xfrm>
              <a:off x="403150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375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15" name="3 Elipse"/>
          <p:cNvSpPr/>
          <p:nvPr/>
        </p:nvSpPr>
        <p:spPr bwMode="auto">
          <a:xfrm>
            <a:off x="1367512" y="1882863"/>
            <a:ext cx="1728104" cy="172819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rtlCol="0" anchor="ctr"/>
          <a:lstStyle/>
          <a:p>
            <a:pPr algn="ctr"/>
            <a:endParaRPr lang="es-SV" sz="900">
              <a:latin typeface="Segoe UI Light" panose="020B0502040204020203" pitchFamily="34" charset="0"/>
            </a:endParaRPr>
          </a:p>
        </p:txBody>
      </p:sp>
      <p:sp>
        <p:nvSpPr>
          <p:cNvPr id="16" name="69 CuadroTexto"/>
          <p:cNvSpPr txBox="1"/>
          <p:nvPr/>
        </p:nvSpPr>
        <p:spPr>
          <a:xfrm>
            <a:off x="1053836" y="4422147"/>
            <a:ext cx="2355455" cy="1125679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 defTabSz="905839">
              <a:lnSpc>
                <a:spcPct val="120000"/>
              </a:lnSpc>
            </a:pPr>
            <a:r>
              <a:rPr lang="zh-CN" altLang="en-US" sz="16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</a:t>
            </a:r>
            <a:r>
              <a:rPr lang="zh-CN" altLang="en-US" sz="1600" b="1" spc="300" dirty="0" smtClean="0">
                <a:ea typeface="Open Sans Condensed" panose="020B0604020202020204" charset="0"/>
                <a:cs typeface="Open Sans Condensed" panose="020B0604020202020204" charset="0"/>
              </a:rPr>
              <a:t>题</a:t>
            </a:r>
            <a:endParaRPr lang="en-US" altLang="zh-CN" sz="1600" b="1" spc="300" dirty="0" smtClean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905839">
              <a:lnSpc>
                <a:spcPct val="120000"/>
              </a:lnSpc>
            </a:pPr>
            <a:endParaRPr lang="zh-CN" altLang="en-US" sz="1000" b="1" spc="300" dirty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spc="300" dirty="0">
              <a:solidFill>
                <a:schemeClr val="bg2"/>
              </a:solidFill>
            </a:endParaRPr>
          </a:p>
        </p:txBody>
      </p:sp>
      <p:sp>
        <p:nvSpPr>
          <p:cNvPr id="17" name="69 CuadroTexto"/>
          <p:cNvSpPr txBox="1"/>
          <p:nvPr/>
        </p:nvSpPr>
        <p:spPr>
          <a:xfrm>
            <a:off x="1834925" y="3885108"/>
            <a:ext cx="793276" cy="322382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/>
            <a:r>
              <a:rPr lang="es-MX" sz="15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70</a:t>
            </a:r>
            <a:r>
              <a:rPr lang="es-MX" sz="1500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500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6 Elipse"/>
          <p:cNvSpPr/>
          <p:nvPr/>
        </p:nvSpPr>
        <p:spPr bwMode="auto">
          <a:xfrm>
            <a:off x="5183345" y="1882863"/>
            <a:ext cx="1728104" cy="172819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rtlCol="0" anchor="ctr"/>
          <a:lstStyle/>
          <a:p>
            <a:pPr algn="ctr"/>
            <a:endParaRPr lang="es-SV" sz="900">
              <a:latin typeface="Segoe UI Light" panose="020B0502040204020203" pitchFamily="34" charset="0"/>
            </a:endParaRPr>
          </a:p>
        </p:txBody>
      </p:sp>
      <p:sp>
        <p:nvSpPr>
          <p:cNvPr id="19" name="7 Circular"/>
          <p:cNvSpPr/>
          <p:nvPr/>
        </p:nvSpPr>
        <p:spPr bwMode="auto">
          <a:xfrm>
            <a:off x="4991451" y="1690959"/>
            <a:ext cx="2111893" cy="2112000"/>
          </a:xfrm>
          <a:prstGeom prst="pie">
            <a:avLst>
              <a:gd name="adj1" fmla="val 2293777"/>
              <a:gd name="adj2" fmla="val 1179073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0" name="69 CuadroTexto"/>
          <p:cNvSpPr txBox="1"/>
          <p:nvPr/>
        </p:nvSpPr>
        <p:spPr>
          <a:xfrm>
            <a:off x="4869669" y="4422147"/>
            <a:ext cx="2355455" cy="1125679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 defTabSz="905839">
              <a:lnSpc>
                <a:spcPct val="120000"/>
              </a:lnSpc>
            </a:pPr>
            <a:r>
              <a:rPr lang="zh-CN" altLang="en-US" sz="16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</a:t>
            </a:r>
            <a:r>
              <a:rPr lang="zh-CN" altLang="en-US" sz="1600" b="1" spc="300" dirty="0" smtClean="0">
                <a:ea typeface="Open Sans Condensed" panose="020B0604020202020204" charset="0"/>
                <a:cs typeface="Open Sans Condensed" panose="020B0604020202020204" charset="0"/>
              </a:rPr>
              <a:t>题</a:t>
            </a:r>
            <a:endParaRPr lang="en-US" altLang="zh-CN" sz="1600" b="1" spc="300" dirty="0" smtClean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905839">
              <a:lnSpc>
                <a:spcPct val="120000"/>
              </a:lnSpc>
            </a:pPr>
            <a:endParaRPr lang="zh-CN" altLang="en-US" sz="1000" b="1" spc="300" dirty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spc="300" dirty="0">
              <a:solidFill>
                <a:schemeClr val="bg2"/>
              </a:solidFill>
            </a:endParaRPr>
          </a:p>
        </p:txBody>
      </p:sp>
      <p:sp>
        <p:nvSpPr>
          <p:cNvPr id="21" name="69 CuadroTexto"/>
          <p:cNvSpPr txBox="1"/>
          <p:nvPr/>
        </p:nvSpPr>
        <p:spPr>
          <a:xfrm>
            <a:off x="5582763" y="3885108"/>
            <a:ext cx="929267" cy="322382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/>
            <a:r>
              <a:rPr lang="es-MX" sz="15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s-MX" sz="1500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500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10 Elipse"/>
          <p:cNvSpPr/>
          <p:nvPr/>
        </p:nvSpPr>
        <p:spPr bwMode="auto">
          <a:xfrm>
            <a:off x="9094197" y="1882863"/>
            <a:ext cx="1728104" cy="172819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rtlCol="0" anchor="ctr"/>
          <a:lstStyle/>
          <a:p>
            <a:pPr algn="ctr"/>
            <a:endParaRPr lang="es-SV" sz="900">
              <a:latin typeface="Segoe UI Light" panose="020B0502040204020203" pitchFamily="34" charset="0"/>
            </a:endParaRPr>
          </a:p>
        </p:txBody>
      </p:sp>
      <p:sp>
        <p:nvSpPr>
          <p:cNvPr id="23" name="11 Circular"/>
          <p:cNvSpPr/>
          <p:nvPr/>
        </p:nvSpPr>
        <p:spPr bwMode="auto">
          <a:xfrm>
            <a:off x="8902303" y="1690959"/>
            <a:ext cx="2111893" cy="2112000"/>
          </a:xfrm>
          <a:prstGeom prst="pie">
            <a:avLst>
              <a:gd name="adj1" fmla="val 2293777"/>
              <a:gd name="adj2" fmla="val 8953779"/>
            </a:avLst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4" name="69 CuadroTexto"/>
          <p:cNvSpPr txBox="1"/>
          <p:nvPr/>
        </p:nvSpPr>
        <p:spPr>
          <a:xfrm>
            <a:off x="8780521" y="4422147"/>
            <a:ext cx="2355455" cy="1125679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 defTabSz="905839">
              <a:lnSpc>
                <a:spcPct val="120000"/>
              </a:lnSpc>
            </a:pPr>
            <a:r>
              <a:rPr lang="zh-CN" altLang="en-US" sz="16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</a:t>
            </a:r>
            <a:r>
              <a:rPr lang="zh-CN" altLang="en-US" sz="1600" b="1" spc="300" dirty="0" smtClean="0">
                <a:ea typeface="Open Sans Condensed" panose="020B0604020202020204" charset="0"/>
                <a:cs typeface="Open Sans Condensed" panose="020B0604020202020204" charset="0"/>
              </a:rPr>
              <a:t>题</a:t>
            </a:r>
            <a:endParaRPr lang="en-US" altLang="zh-CN" sz="1600" b="1" spc="300" dirty="0" smtClean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905839">
              <a:lnSpc>
                <a:spcPct val="120000"/>
              </a:lnSpc>
            </a:pPr>
            <a:endParaRPr lang="zh-CN" altLang="en-US" sz="1000" b="1" spc="300" dirty="0"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spc="300" dirty="0">
              <a:solidFill>
                <a:schemeClr val="bg2"/>
              </a:solidFill>
            </a:endParaRPr>
          </a:p>
        </p:txBody>
      </p:sp>
      <p:sp>
        <p:nvSpPr>
          <p:cNvPr id="25" name="69 CuadroTexto"/>
          <p:cNvSpPr txBox="1"/>
          <p:nvPr/>
        </p:nvSpPr>
        <p:spPr>
          <a:xfrm>
            <a:off x="9460417" y="3891189"/>
            <a:ext cx="995665" cy="322382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/>
            <a:r>
              <a:rPr lang="es-MX" sz="15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40</a:t>
            </a:r>
            <a:r>
              <a:rPr lang="es-MX" sz="1500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500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6" name="23 Circular"/>
          <p:cNvSpPr/>
          <p:nvPr/>
        </p:nvSpPr>
        <p:spPr bwMode="auto">
          <a:xfrm>
            <a:off x="1175617" y="1690959"/>
            <a:ext cx="2111893" cy="2112000"/>
          </a:xfrm>
          <a:prstGeom prst="pie">
            <a:avLst>
              <a:gd name="adj1" fmla="val 2293777"/>
              <a:gd name="adj2" fmla="val 1455648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</p:spTree>
    <p:extLst>
      <p:ext uri="{BB962C8B-B14F-4D97-AF65-F5344CB8AC3E}">
        <p14:creationId xmlns:p14="http://schemas.microsoft.com/office/powerpoint/2010/main" val="3044520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3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/>
      <p:bldP spid="25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2381" y="303849"/>
            <a:ext cx="1396686" cy="758460"/>
            <a:chOff x="1123532" y="210148"/>
            <a:chExt cx="1396685" cy="758461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DIRECTORY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00660" y="3723098"/>
            <a:ext cx="8041481" cy="339725"/>
            <a:chOff x="2100660" y="3723098"/>
            <a:chExt cx="8041481" cy="339725"/>
          </a:xfrm>
        </p:grpSpPr>
        <p:sp>
          <p:nvSpPr>
            <p:cNvPr id="11" name="Freeform 47"/>
            <p:cNvSpPr>
              <a:spLocks noChangeArrowheads="1"/>
            </p:cNvSpPr>
            <p:nvPr/>
          </p:nvSpPr>
          <p:spPr bwMode="auto">
            <a:xfrm>
              <a:off x="8722916" y="3859623"/>
              <a:ext cx="1419225" cy="92869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2" name="Freeform 42"/>
            <p:cNvSpPr>
              <a:spLocks noChangeArrowheads="1"/>
            </p:cNvSpPr>
            <p:nvPr/>
          </p:nvSpPr>
          <p:spPr bwMode="auto">
            <a:xfrm>
              <a:off x="7122716" y="3854860"/>
              <a:ext cx="1600200" cy="92869"/>
            </a:xfrm>
            <a:custGeom>
              <a:avLst/>
              <a:gdLst>
                <a:gd name="T0" fmla="*/ 9344 w 9345"/>
                <a:gd name="T1" fmla="*/ 0 h 137"/>
                <a:gd name="T2" fmla="*/ 0 w 9345"/>
                <a:gd name="T3" fmla="*/ 0 h 137"/>
                <a:gd name="T4" fmla="*/ 0 w 9345"/>
                <a:gd name="T5" fmla="*/ 136 h 137"/>
                <a:gd name="T6" fmla="*/ 9344 w 9345"/>
                <a:gd name="T7" fmla="*/ 136 h 137"/>
                <a:gd name="T8" fmla="*/ 9344 w 9345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5" h="137">
                  <a:moveTo>
                    <a:pt x="9344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344" y="136"/>
                  </a:lnTo>
                  <a:lnTo>
                    <a:pt x="9344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3" name="Freeform 43"/>
            <p:cNvSpPr>
              <a:spLocks noChangeArrowheads="1"/>
            </p:cNvSpPr>
            <p:nvPr/>
          </p:nvSpPr>
          <p:spPr bwMode="auto">
            <a:xfrm>
              <a:off x="5037535" y="3854860"/>
              <a:ext cx="1873250" cy="96044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4" name="Freeform 44"/>
            <p:cNvSpPr>
              <a:spLocks noChangeArrowheads="1"/>
            </p:cNvSpPr>
            <p:nvPr/>
          </p:nvSpPr>
          <p:spPr bwMode="auto">
            <a:xfrm>
              <a:off x="8722916" y="3723098"/>
              <a:ext cx="338931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5" name="Freeform 45"/>
            <p:cNvSpPr>
              <a:spLocks noChangeArrowheads="1"/>
            </p:cNvSpPr>
            <p:nvPr/>
          </p:nvSpPr>
          <p:spPr bwMode="auto">
            <a:xfrm>
              <a:off x="8820547" y="3827079"/>
              <a:ext cx="134144" cy="134938"/>
            </a:xfrm>
            <a:custGeom>
              <a:avLst/>
              <a:gdLst>
                <a:gd name="T0" fmla="*/ 368391068 w 195"/>
                <a:gd name="T1" fmla="*/ 185303610 h 196"/>
                <a:gd name="T2" fmla="*/ 368391068 w 195"/>
                <a:gd name="T3" fmla="*/ 185303610 h 196"/>
                <a:gd name="T4" fmla="*/ 184195534 w 195"/>
                <a:gd name="T5" fmla="*/ 368715342 h 196"/>
                <a:gd name="T6" fmla="*/ 0 w 195"/>
                <a:gd name="T7" fmla="*/ 185303610 h 196"/>
                <a:gd name="T8" fmla="*/ 184195534 w 195"/>
                <a:gd name="T9" fmla="*/ 0 h 196"/>
                <a:gd name="T10" fmla="*/ 368391068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6" name="Freeform 46"/>
            <p:cNvSpPr>
              <a:spLocks noChangeArrowheads="1"/>
            </p:cNvSpPr>
            <p:nvPr/>
          </p:nvSpPr>
          <p:spPr bwMode="auto">
            <a:xfrm>
              <a:off x="8820547" y="3820729"/>
              <a:ext cx="140494" cy="141288"/>
            </a:xfrm>
            <a:custGeom>
              <a:avLst/>
              <a:gdLst>
                <a:gd name="T0" fmla="*/ 375896566 w 202"/>
                <a:gd name="T1" fmla="*/ 202663629 h 202"/>
                <a:gd name="T2" fmla="*/ 375896566 w 202"/>
                <a:gd name="T3" fmla="*/ 202663629 h 202"/>
                <a:gd name="T4" fmla="*/ 375896566 w 202"/>
                <a:gd name="T5" fmla="*/ 202663629 h 202"/>
                <a:gd name="T6" fmla="*/ 313892808 w 202"/>
                <a:gd name="T7" fmla="*/ 327378525 h 202"/>
                <a:gd name="T8" fmla="*/ 187947587 w 202"/>
                <a:gd name="T9" fmla="*/ 378044782 h 202"/>
                <a:gd name="T10" fmla="*/ 62003758 w 202"/>
                <a:gd name="T11" fmla="*/ 327378525 h 202"/>
                <a:gd name="T12" fmla="*/ 11626226 w 202"/>
                <a:gd name="T13" fmla="*/ 202663629 h 202"/>
                <a:gd name="T14" fmla="*/ 62003758 w 202"/>
                <a:gd name="T15" fmla="*/ 75998686 h 202"/>
                <a:gd name="T16" fmla="*/ 187947587 w 202"/>
                <a:gd name="T17" fmla="*/ 11691890 h 202"/>
                <a:gd name="T18" fmla="*/ 313892808 w 202"/>
                <a:gd name="T19" fmla="*/ 75998686 h 202"/>
                <a:gd name="T20" fmla="*/ 375896566 w 202"/>
                <a:gd name="T21" fmla="*/ 202663629 h 202"/>
                <a:gd name="T22" fmla="*/ 375896566 w 202"/>
                <a:gd name="T23" fmla="*/ 202663629 h 202"/>
                <a:gd name="T24" fmla="*/ 389459105 w 202"/>
                <a:gd name="T25" fmla="*/ 202663629 h 202"/>
                <a:gd name="T26" fmla="*/ 187947587 w 202"/>
                <a:gd name="T27" fmla="*/ 0 h 202"/>
                <a:gd name="T28" fmla="*/ 0 w 202"/>
                <a:gd name="T29" fmla="*/ 202663629 h 202"/>
                <a:gd name="T30" fmla="*/ 187947587 w 202"/>
                <a:gd name="T31" fmla="*/ 391685321 h 202"/>
                <a:gd name="T32" fmla="*/ 389459105 w 202"/>
                <a:gd name="T33" fmla="*/ 202663629 h 202"/>
                <a:gd name="T34" fmla="*/ 375896566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7" name="Freeform 47"/>
            <p:cNvSpPr>
              <a:spLocks noChangeArrowheads="1"/>
            </p:cNvSpPr>
            <p:nvPr/>
          </p:nvSpPr>
          <p:spPr bwMode="auto">
            <a:xfrm>
              <a:off x="2606279" y="3854860"/>
              <a:ext cx="2663825" cy="92869"/>
            </a:xfrm>
            <a:custGeom>
              <a:avLst/>
              <a:gdLst>
                <a:gd name="T0" fmla="*/ 2147483647 w 5912"/>
                <a:gd name="T1" fmla="*/ 251230303 h 137"/>
                <a:gd name="T2" fmla="*/ 0 w 5912"/>
                <a:gd name="T3" fmla="*/ 251230303 h 137"/>
                <a:gd name="T4" fmla="*/ 0 w 5912"/>
                <a:gd name="T5" fmla="*/ 0 h 137"/>
                <a:gd name="T6" fmla="*/ 2147483647 w 5912"/>
                <a:gd name="T7" fmla="*/ 0 h 137"/>
                <a:gd name="T8" fmla="*/ 2147483647 w 5912"/>
                <a:gd name="T9" fmla="*/ 251230303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8" name="Group 2"/>
            <p:cNvGrpSpPr>
              <a:grpSpLocks/>
            </p:cNvGrpSpPr>
            <p:nvPr/>
          </p:nvGrpSpPr>
          <p:grpSpPr bwMode="auto">
            <a:xfrm>
              <a:off x="2100660" y="3723098"/>
              <a:ext cx="1266032" cy="339725"/>
              <a:chOff x="5718014" y="8096958"/>
              <a:chExt cx="2532360" cy="679007"/>
            </a:xfrm>
          </p:grpSpPr>
          <p:sp>
            <p:nvSpPr>
              <p:cNvPr id="27" name="Freeform 49"/>
              <p:cNvSpPr>
                <a:spLocks noChangeArrowheads="1"/>
              </p:cNvSpPr>
              <p:nvPr/>
            </p:nvSpPr>
            <p:spPr bwMode="auto">
              <a:xfrm>
                <a:off x="5718014" y="8359999"/>
                <a:ext cx="2195931" cy="189635"/>
              </a:xfrm>
              <a:custGeom>
                <a:avLst/>
                <a:gdLst>
                  <a:gd name="T0" fmla="*/ 2147483647 w 1584"/>
                  <a:gd name="T1" fmla="*/ 260576485 h 137"/>
                  <a:gd name="T2" fmla="*/ 0 w 1584"/>
                  <a:gd name="T3" fmla="*/ 260576485 h 137"/>
                  <a:gd name="T4" fmla="*/ 0 w 1584"/>
                  <a:gd name="T5" fmla="*/ 0 h 137"/>
                  <a:gd name="T6" fmla="*/ 2147483647 w 1584"/>
                  <a:gd name="T7" fmla="*/ 0 h 137"/>
                  <a:gd name="T8" fmla="*/ 2147483647 w 1584"/>
                  <a:gd name="T9" fmla="*/ 260576485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84" h="137">
                    <a:moveTo>
                      <a:pt x="1583" y="136"/>
                    </a:moveTo>
                    <a:lnTo>
                      <a:pt x="0" y="136"/>
                    </a:lnTo>
                    <a:lnTo>
                      <a:pt x="0" y="0"/>
                    </a:lnTo>
                    <a:lnTo>
                      <a:pt x="1583" y="0"/>
                    </a:lnTo>
                    <a:lnTo>
                      <a:pt x="1583" y="13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  <p:sp>
            <p:nvSpPr>
              <p:cNvPr id="28" name="Freeform 50"/>
              <p:cNvSpPr>
                <a:spLocks noChangeArrowheads="1"/>
              </p:cNvSpPr>
              <p:nvPr/>
            </p:nvSpPr>
            <p:spPr bwMode="auto">
              <a:xfrm>
                <a:off x="7571405" y="8096958"/>
                <a:ext cx="678969" cy="679007"/>
              </a:xfrm>
              <a:custGeom>
                <a:avLst/>
                <a:gdLst>
                  <a:gd name="T0" fmla="*/ 942734543 w 488"/>
                  <a:gd name="T1" fmla="*/ 478196245 h 488"/>
                  <a:gd name="T2" fmla="*/ 942734543 w 488"/>
                  <a:gd name="T3" fmla="*/ 478196245 h 488"/>
                  <a:gd name="T4" fmla="*/ 478141657 w 488"/>
                  <a:gd name="T5" fmla="*/ 942840179 h 488"/>
                  <a:gd name="T6" fmla="*/ 0 w 488"/>
                  <a:gd name="T7" fmla="*/ 478196245 h 488"/>
                  <a:gd name="T8" fmla="*/ 478141657 w 488"/>
                  <a:gd name="T9" fmla="*/ 0 h 488"/>
                  <a:gd name="T10" fmla="*/ 942734543 w 488"/>
                  <a:gd name="T11" fmla="*/ 478196245 h 4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8" h="488">
                    <a:moveTo>
                      <a:pt x="487" y="247"/>
                    </a:moveTo>
                    <a:lnTo>
                      <a:pt x="487" y="247"/>
                    </a:lnTo>
                    <a:cubicBezTo>
                      <a:pt x="487" y="383"/>
                      <a:pt x="383" y="487"/>
                      <a:pt x="247" y="487"/>
                    </a:cubicBezTo>
                    <a:cubicBezTo>
                      <a:pt x="111" y="487"/>
                      <a:pt x="0" y="383"/>
                      <a:pt x="0" y="247"/>
                    </a:cubicBezTo>
                    <a:cubicBezTo>
                      <a:pt x="0" y="110"/>
                      <a:pt x="111" y="0"/>
                      <a:pt x="247" y="0"/>
                    </a:cubicBezTo>
                    <a:cubicBezTo>
                      <a:pt x="383" y="0"/>
                      <a:pt x="487" y="110"/>
                      <a:pt x="487" y="2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sp>
          <p:nvSpPr>
            <p:cNvPr id="19" name="Freeform 51"/>
            <p:cNvSpPr>
              <a:spLocks noChangeArrowheads="1"/>
            </p:cNvSpPr>
            <p:nvPr/>
          </p:nvSpPr>
          <p:spPr bwMode="auto">
            <a:xfrm>
              <a:off x="4967685" y="3723098"/>
              <a:ext cx="339725" cy="339725"/>
            </a:xfrm>
            <a:custGeom>
              <a:avLst/>
              <a:gdLst>
                <a:gd name="T0" fmla="*/ 943402402 w 488"/>
                <a:gd name="T1" fmla="*/ 478508232 h 488"/>
                <a:gd name="T2" fmla="*/ 943402402 w 488"/>
                <a:gd name="T3" fmla="*/ 478508232 h 488"/>
                <a:gd name="T4" fmla="*/ 464920624 w 488"/>
                <a:gd name="T5" fmla="*/ 943455310 h 488"/>
                <a:gd name="T6" fmla="*/ 0 w 488"/>
                <a:gd name="T7" fmla="*/ 478508232 h 488"/>
                <a:gd name="T8" fmla="*/ 464920624 w 488"/>
                <a:gd name="T9" fmla="*/ 0 h 488"/>
                <a:gd name="T10" fmla="*/ 943402402 w 488"/>
                <a:gd name="T11" fmla="*/ 478508232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10" y="487"/>
                    <a:pt x="0" y="383"/>
                    <a:pt x="0" y="247"/>
                  </a:cubicBezTo>
                  <a:cubicBezTo>
                    <a:pt x="0" y="110"/>
                    <a:pt x="110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0" name="Freeform 52"/>
            <p:cNvSpPr>
              <a:spLocks noChangeArrowheads="1"/>
            </p:cNvSpPr>
            <p:nvPr/>
          </p:nvSpPr>
          <p:spPr bwMode="auto">
            <a:xfrm>
              <a:off x="6880622" y="3723098"/>
              <a:ext cx="339725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21" name="Freeform 53"/>
            <p:cNvSpPr>
              <a:spLocks noChangeArrowheads="1"/>
            </p:cNvSpPr>
            <p:nvPr/>
          </p:nvSpPr>
          <p:spPr bwMode="auto">
            <a:xfrm>
              <a:off x="3131741" y="3820729"/>
              <a:ext cx="134144" cy="134938"/>
            </a:xfrm>
            <a:custGeom>
              <a:avLst/>
              <a:gdLst>
                <a:gd name="T0" fmla="*/ 366519738 w 196"/>
                <a:gd name="T1" fmla="*/ 185297559 h 195"/>
                <a:gd name="T2" fmla="*/ 366519738 w 196"/>
                <a:gd name="T3" fmla="*/ 185297559 h 195"/>
                <a:gd name="T4" fmla="*/ 182320180 w 196"/>
                <a:gd name="T5" fmla="*/ 370596502 h 195"/>
                <a:gd name="T6" fmla="*/ 0 w 196"/>
                <a:gd name="T7" fmla="*/ 185297559 h 195"/>
                <a:gd name="T8" fmla="*/ 182320180 w 196"/>
                <a:gd name="T9" fmla="*/ 0 h 195"/>
                <a:gd name="T10" fmla="*/ 366519738 w 196"/>
                <a:gd name="T11" fmla="*/ 185297559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" h="195">
                  <a:moveTo>
                    <a:pt x="195" y="97"/>
                  </a:moveTo>
                  <a:lnTo>
                    <a:pt x="195" y="97"/>
                  </a:lnTo>
                  <a:cubicBezTo>
                    <a:pt x="195" y="155"/>
                    <a:pt x="149" y="194"/>
                    <a:pt x="97" y="194"/>
                  </a:cubicBezTo>
                  <a:cubicBezTo>
                    <a:pt x="45" y="194"/>
                    <a:pt x="0" y="155"/>
                    <a:pt x="0" y="97"/>
                  </a:cubicBezTo>
                  <a:cubicBezTo>
                    <a:pt x="0" y="45"/>
                    <a:pt x="45" y="0"/>
                    <a:pt x="97" y="0"/>
                  </a:cubicBezTo>
                  <a:cubicBezTo>
                    <a:pt x="149" y="0"/>
                    <a:pt x="195" y="45"/>
                    <a:pt x="195" y="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2" name="Freeform 54"/>
            <p:cNvSpPr>
              <a:spLocks noChangeArrowheads="1"/>
            </p:cNvSpPr>
            <p:nvPr/>
          </p:nvSpPr>
          <p:spPr bwMode="auto">
            <a:xfrm>
              <a:off x="3128566" y="3820729"/>
              <a:ext cx="140494" cy="141288"/>
            </a:xfrm>
            <a:custGeom>
              <a:avLst/>
              <a:gdLst>
                <a:gd name="T0" fmla="*/ 387548897 w 203"/>
                <a:gd name="T1" fmla="*/ 189021692 h 202"/>
                <a:gd name="T2" fmla="*/ 387548897 w 203"/>
                <a:gd name="T3" fmla="*/ 189021692 h 202"/>
                <a:gd name="T4" fmla="*/ 374118273 w 203"/>
                <a:gd name="T5" fmla="*/ 189021692 h 202"/>
                <a:gd name="T6" fmla="*/ 324236851 w 203"/>
                <a:gd name="T7" fmla="*/ 327378525 h 202"/>
                <a:gd name="T8" fmla="*/ 199529838 w 203"/>
                <a:gd name="T9" fmla="*/ 378044782 h 202"/>
                <a:gd name="T10" fmla="*/ 74824208 w 203"/>
                <a:gd name="T11" fmla="*/ 327378525 h 202"/>
                <a:gd name="T12" fmla="*/ 13429241 w 203"/>
                <a:gd name="T13" fmla="*/ 189021692 h 202"/>
                <a:gd name="T14" fmla="*/ 74824208 w 203"/>
                <a:gd name="T15" fmla="*/ 62358147 h 202"/>
                <a:gd name="T16" fmla="*/ 199529838 w 203"/>
                <a:gd name="T17" fmla="*/ 11691890 h 202"/>
                <a:gd name="T18" fmla="*/ 324236851 w 203"/>
                <a:gd name="T19" fmla="*/ 62358147 h 202"/>
                <a:gd name="T20" fmla="*/ 374118273 w 203"/>
                <a:gd name="T21" fmla="*/ 189021692 h 202"/>
                <a:gd name="T22" fmla="*/ 387548897 w 203"/>
                <a:gd name="T23" fmla="*/ 189021692 h 202"/>
                <a:gd name="T24" fmla="*/ 387548897 w 203"/>
                <a:gd name="T25" fmla="*/ 189021692 h 202"/>
                <a:gd name="T26" fmla="*/ 199529838 w 203"/>
                <a:gd name="T27" fmla="*/ 0 h 202"/>
                <a:gd name="T28" fmla="*/ 0 w 203"/>
                <a:gd name="T29" fmla="*/ 189021692 h 202"/>
                <a:gd name="T30" fmla="*/ 199529838 w 203"/>
                <a:gd name="T31" fmla="*/ 391685321 h 202"/>
                <a:gd name="T32" fmla="*/ 387548897 w 203"/>
                <a:gd name="T33" fmla="*/ 189021692 h 2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3" h="202">
                  <a:moveTo>
                    <a:pt x="202" y="97"/>
                  </a:moveTo>
                  <a:lnTo>
                    <a:pt x="202" y="97"/>
                  </a:lnTo>
                  <a:cubicBezTo>
                    <a:pt x="195" y="97"/>
                    <a:pt x="195" y="97"/>
                    <a:pt x="195" y="97"/>
                  </a:cubicBezTo>
                  <a:cubicBezTo>
                    <a:pt x="195" y="123"/>
                    <a:pt x="188" y="149"/>
                    <a:pt x="169" y="168"/>
                  </a:cubicBezTo>
                  <a:cubicBezTo>
                    <a:pt x="156" y="181"/>
                    <a:pt x="130" y="194"/>
                    <a:pt x="104" y="194"/>
                  </a:cubicBezTo>
                  <a:cubicBezTo>
                    <a:pt x="78" y="194"/>
                    <a:pt x="52" y="181"/>
                    <a:pt x="39" y="168"/>
                  </a:cubicBezTo>
                  <a:cubicBezTo>
                    <a:pt x="20" y="149"/>
                    <a:pt x="7" y="123"/>
                    <a:pt x="7" y="97"/>
                  </a:cubicBezTo>
                  <a:cubicBezTo>
                    <a:pt x="7" y="71"/>
                    <a:pt x="20" y="52"/>
                    <a:pt x="39" y="32"/>
                  </a:cubicBezTo>
                  <a:cubicBezTo>
                    <a:pt x="52" y="19"/>
                    <a:pt x="78" y="6"/>
                    <a:pt x="104" y="6"/>
                  </a:cubicBezTo>
                  <a:cubicBezTo>
                    <a:pt x="130" y="6"/>
                    <a:pt x="156" y="19"/>
                    <a:pt x="169" y="32"/>
                  </a:cubicBezTo>
                  <a:cubicBezTo>
                    <a:pt x="188" y="52"/>
                    <a:pt x="195" y="71"/>
                    <a:pt x="195" y="97"/>
                  </a:cubicBezTo>
                  <a:cubicBezTo>
                    <a:pt x="202" y="97"/>
                    <a:pt x="202" y="97"/>
                    <a:pt x="202" y="97"/>
                  </a:cubicBezTo>
                  <a:cubicBezTo>
                    <a:pt x="202" y="45"/>
                    <a:pt x="163" y="0"/>
                    <a:pt x="104" y="0"/>
                  </a:cubicBezTo>
                  <a:cubicBezTo>
                    <a:pt x="46" y="0"/>
                    <a:pt x="0" y="45"/>
                    <a:pt x="0" y="97"/>
                  </a:cubicBezTo>
                  <a:cubicBezTo>
                    <a:pt x="0" y="155"/>
                    <a:pt x="46" y="201"/>
                    <a:pt x="104" y="201"/>
                  </a:cubicBezTo>
                  <a:cubicBezTo>
                    <a:pt x="163" y="201"/>
                    <a:pt x="202" y="155"/>
                    <a:pt x="202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3" name="Freeform 55"/>
            <p:cNvSpPr>
              <a:spLocks noChangeArrowheads="1"/>
            </p:cNvSpPr>
            <p:nvPr/>
          </p:nvSpPr>
          <p:spPr bwMode="auto">
            <a:xfrm>
              <a:off x="5065316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55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55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4" name="Freeform 56"/>
            <p:cNvSpPr>
              <a:spLocks noChangeArrowheads="1"/>
            </p:cNvSpPr>
            <p:nvPr/>
          </p:nvSpPr>
          <p:spPr bwMode="auto">
            <a:xfrm>
              <a:off x="5065316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27356143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27356143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8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7" y="194"/>
                    <a:pt x="51" y="188"/>
                    <a:pt x="32" y="168"/>
                  </a:cubicBezTo>
                  <a:cubicBezTo>
                    <a:pt x="19" y="149"/>
                    <a:pt x="6" y="129"/>
                    <a:pt x="6" y="104"/>
                  </a:cubicBezTo>
                  <a:cubicBezTo>
                    <a:pt x="6" y="78"/>
                    <a:pt x="19" y="52"/>
                    <a:pt x="32" y="39"/>
                  </a:cubicBezTo>
                  <a:cubicBezTo>
                    <a:pt x="51" y="19"/>
                    <a:pt x="77" y="6"/>
                    <a:pt x="97" y="6"/>
                  </a:cubicBezTo>
                  <a:cubicBezTo>
                    <a:pt x="123" y="6"/>
                    <a:pt x="149" y="19"/>
                    <a:pt x="168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5" name="Freeform 57"/>
            <p:cNvSpPr>
              <a:spLocks noChangeArrowheads="1"/>
            </p:cNvSpPr>
            <p:nvPr/>
          </p:nvSpPr>
          <p:spPr bwMode="auto">
            <a:xfrm>
              <a:off x="6981429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6" name="Freeform 58"/>
            <p:cNvSpPr>
              <a:spLocks noChangeArrowheads="1"/>
            </p:cNvSpPr>
            <p:nvPr/>
          </p:nvSpPr>
          <p:spPr bwMode="auto">
            <a:xfrm>
              <a:off x="6981429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15665652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15665652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2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2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6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6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97797" y="2166554"/>
            <a:ext cx="1076325" cy="1320800"/>
            <a:chOff x="4597797" y="2166554"/>
            <a:chExt cx="1076325" cy="1320800"/>
          </a:xfrm>
        </p:grpSpPr>
        <p:sp>
          <p:nvSpPr>
            <p:cNvPr id="30" name="Freeform 33"/>
            <p:cNvSpPr>
              <a:spLocks noChangeArrowheads="1"/>
            </p:cNvSpPr>
            <p:nvPr/>
          </p:nvSpPr>
          <p:spPr bwMode="auto">
            <a:xfrm>
              <a:off x="4597797" y="2166554"/>
              <a:ext cx="1076325" cy="1320800"/>
            </a:xfrm>
            <a:custGeom>
              <a:avLst/>
              <a:gdLst>
                <a:gd name="T0" fmla="*/ 772 w 1552"/>
                <a:gd name="T1" fmla="*/ 1906 h 1907"/>
                <a:gd name="T2" fmla="*/ 772 w 1552"/>
                <a:gd name="T3" fmla="*/ 1906 h 1907"/>
                <a:gd name="T4" fmla="*/ 0 w 1552"/>
                <a:gd name="T5" fmla="*/ 766 h 1907"/>
                <a:gd name="T6" fmla="*/ 772 w 1552"/>
                <a:gd name="T7" fmla="*/ 0 h 1907"/>
                <a:gd name="T8" fmla="*/ 1551 w 1552"/>
                <a:gd name="T9" fmla="*/ 766 h 1907"/>
                <a:gd name="T10" fmla="*/ 772 w 1552"/>
                <a:gd name="T11" fmla="*/ 1906 h 1907"/>
                <a:gd name="T12" fmla="*/ 772 w 1552"/>
                <a:gd name="T13" fmla="*/ 234 h 1907"/>
                <a:gd name="T14" fmla="*/ 772 w 1552"/>
                <a:gd name="T15" fmla="*/ 234 h 1907"/>
                <a:gd name="T16" fmla="*/ 240 w 1552"/>
                <a:gd name="T17" fmla="*/ 766 h 1907"/>
                <a:gd name="T18" fmla="*/ 772 w 1552"/>
                <a:gd name="T19" fmla="*/ 1297 h 1907"/>
                <a:gd name="T20" fmla="*/ 1311 w 1552"/>
                <a:gd name="T21" fmla="*/ 766 h 1907"/>
                <a:gd name="T22" fmla="*/ 772 w 1552"/>
                <a:gd name="T23" fmla="*/ 234 h 1907"/>
                <a:gd name="T24" fmla="*/ 772 w 1552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2" h="1907">
                  <a:moveTo>
                    <a:pt x="772" y="1906"/>
                  </a:moveTo>
                  <a:lnTo>
                    <a:pt x="772" y="1906"/>
                  </a:lnTo>
                  <a:cubicBezTo>
                    <a:pt x="564" y="1906"/>
                    <a:pt x="0" y="1186"/>
                    <a:pt x="0" y="766"/>
                  </a:cubicBezTo>
                  <a:cubicBezTo>
                    <a:pt x="0" y="344"/>
                    <a:pt x="350" y="0"/>
                    <a:pt x="772" y="0"/>
                  </a:cubicBezTo>
                  <a:cubicBezTo>
                    <a:pt x="1200" y="0"/>
                    <a:pt x="1551" y="344"/>
                    <a:pt x="1551" y="766"/>
                  </a:cubicBezTo>
                  <a:cubicBezTo>
                    <a:pt x="1551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70" y="1297"/>
                    <a:pt x="1311" y="1057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1" name="Freeform 35"/>
            <p:cNvSpPr>
              <a:spLocks noChangeArrowheads="1"/>
            </p:cNvSpPr>
            <p:nvPr/>
          </p:nvSpPr>
          <p:spPr bwMode="auto">
            <a:xfrm>
              <a:off x="4597797" y="2166554"/>
              <a:ext cx="911225" cy="1320800"/>
            </a:xfrm>
            <a:custGeom>
              <a:avLst/>
              <a:gdLst>
                <a:gd name="T0" fmla="*/ 1489861209 w 1312"/>
                <a:gd name="T1" fmla="*/ 449177276 h 1907"/>
                <a:gd name="T2" fmla="*/ 1489861209 w 1312"/>
                <a:gd name="T3" fmla="*/ 449177276 h 1907"/>
                <a:gd name="T4" fmla="*/ 1489861209 w 1312"/>
                <a:gd name="T5" fmla="*/ 449177276 h 1907"/>
                <a:gd name="T6" fmla="*/ 2147483647 w 1312"/>
                <a:gd name="T7" fmla="*/ 1470384929 h 1907"/>
                <a:gd name="T8" fmla="*/ 2147483647 w 1312"/>
                <a:gd name="T9" fmla="*/ 1470384929 h 1907"/>
                <a:gd name="T10" fmla="*/ 1489861209 w 1312"/>
                <a:gd name="T11" fmla="*/ 449177276 h 1907"/>
                <a:gd name="T12" fmla="*/ 1489861209 w 1312"/>
                <a:gd name="T13" fmla="*/ 0 h 1907"/>
                <a:gd name="T14" fmla="*/ 1489861209 w 1312"/>
                <a:gd name="T15" fmla="*/ 0 h 1907"/>
                <a:gd name="T16" fmla="*/ 0 w 1312"/>
                <a:gd name="T17" fmla="*/ 1470384929 h 1907"/>
                <a:gd name="T18" fmla="*/ 1489861209 w 1312"/>
                <a:gd name="T19" fmla="*/ 2147483647 h 1907"/>
                <a:gd name="T20" fmla="*/ 1489861209 w 1312"/>
                <a:gd name="T21" fmla="*/ 2147483647 h 1907"/>
                <a:gd name="T22" fmla="*/ 1489861209 w 1312"/>
                <a:gd name="T23" fmla="*/ 2147483647 h 1907"/>
                <a:gd name="T24" fmla="*/ 463169000 w 1312"/>
                <a:gd name="T25" fmla="*/ 1470384929 h 1907"/>
                <a:gd name="T26" fmla="*/ 463169000 w 1312"/>
                <a:gd name="T27" fmla="*/ 1470384929 h 1907"/>
                <a:gd name="T28" fmla="*/ 463169000 w 1312"/>
                <a:gd name="T29" fmla="*/ 1470384929 h 1907"/>
                <a:gd name="T30" fmla="*/ 1489861209 w 1312"/>
                <a:gd name="T31" fmla="*/ 449177276 h 1907"/>
                <a:gd name="T32" fmla="*/ 1489861209 w 1312"/>
                <a:gd name="T33" fmla="*/ 449177276 h 1907"/>
                <a:gd name="T34" fmla="*/ 1489861209 w 1312"/>
                <a:gd name="T35" fmla="*/ 0 h 1907"/>
                <a:gd name="T36" fmla="*/ 1489861209 w 1312"/>
                <a:gd name="T37" fmla="*/ 0 h 1907"/>
                <a:gd name="T38" fmla="*/ 1489861209 w 1312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12" h="1907">
                  <a:moveTo>
                    <a:pt x="772" y="234"/>
                  </a:moveTo>
                  <a:lnTo>
                    <a:pt x="772" y="234"/>
                  </a:lnTo>
                  <a:cubicBezTo>
                    <a:pt x="1070" y="234"/>
                    <a:pt x="1311" y="474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0"/>
                  </a:lnTo>
                  <a:cubicBezTo>
                    <a:pt x="350" y="0"/>
                    <a:pt x="0" y="344"/>
                    <a:pt x="0" y="766"/>
                  </a:cubicBezTo>
                  <a:cubicBezTo>
                    <a:pt x="0" y="1186"/>
                    <a:pt x="564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30"/>
            <p:cNvSpPr>
              <a:spLocks noChangeArrowheads="1"/>
            </p:cNvSpPr>
            <p:nvPr/>
          </p:nvSpPr>
          <p:spPr bwMode="auto">
            <a:xfrm>
              <a:off x="5028010" y="2516598"/>
              <a:ext cx="296863" cy="281782"/>
            </a:xfrm>
            <a:custGeom>
              <a:avLst/>
              <a:gdLst>
                <a:gd name="T0" fmla="*/ 188657907 w 498"/>
                <a:gd name="T1" fmla="*/ 673678414 h 470"/>
                <a:gd name="T2" fmla="*/ 188657907 w 498"/>
                <a:gd name="T3" fmla="*/ 673678414 h 470"/>
                <a:gd name="T4" fmla="*/ 263838037 w 498"/>
                <a:gd name="T5" fmla="*/ 673678414 h 470"/>
                <a:gd name="T6" fmla="*/ 415614653 w 498"/>
                <a:gd name="T7" fmla="*/ 380649635 h 470"/>
                <a:gd name="T8" fmla="*/ 604273753 w 498"/>
                <a:gd name="T9" fmla="*/ 380649635 h 470"/>
                <a:gd name="T10" fmla="*/ 704985250 w 498"/>
                <a:gd name="T11" fmla="*/ 330375019 h 470"/>
                <a:gd name="T12" fmla="*/ 604273753 w 498"/>
                <a:gd name="T13" fmla="*/ 280100404 h 470"/>
                <a:gd name="T14" fmla="*/ 415614653 w 498"/>
                <a:gd name="T15" fmla="*/ 280100404 h 470"/>
                <a:gd name="T16" fmla="*/ 263838037 w 498"/>
                <a:gd name="T17" fmla="*/ 0 h 470"/>
                <a:gd name="T18" fmla="*/ 188657907 w 498"/>
                <a:gd name="T19" fmla="*/ 0 h 470"/>
                <a:gd name="T20" fmla="*/ 276604317 w 498"/>
                <a:gd name="T21" fmla="*/ 280100404 h 470"/>
                <a:gd name="T22" fmla="*/ 151777808 w 498"/>
                <a:gd name="T23" fmla="*/ 280100404 h 470"/>
                <a:gd name="T24" fmla="*/ 75180130 w 498"/>
                <a:gd name="T25" fmla="*/ 215462126 h 470"/>
                <a:gd name="T26" fmla="*/ 0 w 498"/>
                <a:gd name="T27" fmla="*/ 215462126 h 470"/>
                <a:gd name="T28" fmla="*/ 51065119 w 498"/>
                <a:gd name="T29" fmla="*/ 330375019 h 470"/>
                <a:gd name="T30" fmla="*/ 0 w 498"/>
                <a:gd name="T31" fmla="*/ 458216288 h 470"/>
                <a:gd name="T32" fmla="*/ 75180130 w 498"/>
                <a:gd name="T33" fmla="*/ 458216288 h 470"/>
                <a:gd name="T34" fmla="*/ 151777808 w 498"/>
                <a:gd name="T35" fmla="*/ 380649635 h 470"/>
                <a:gd name="T36" fmla="*/ 276604317 w 498"/>
                <a:gd name="T37" fmla="*/ 380649635 h 470"/>
                <a:gd name="T38" fmla="*/ 188657907 w 498"/>
                <a:gd name="T39" fmla="*/ 673678414 h 4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63429" y="2166554"/>
            <a:ext cx="1070769" cy="1320800"/>
            <a:chOff x="2663429" y="2166554"/>
            <a:chExt cx="1070769" cy="1320800"/>
          </a:xfrm>
        </p:grpSpPr>
        <p:sp>
          <p:nvSpPr>
            <p:cNvPr id="34" name="Freeform 30"/>
            <p:cNvSpPr>
              <a:spLocks noChangeArrowheads="1"/>
            </p:cNvSpPr>
            <p:nvPr/>
          </p:nvSpPr>
          <p:spPr bwMode="auto">
            <a:xfrm>
              <a:off x="2663429" y="2166554"/>
              <a:ext cx="1070769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73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5" name="Freeform 32"/>
            <p:cNvSpPr>
              <a:spLocks noChangeArrowheads="1"/>
            </p:cNvSpPr>
            <p:nvPr/>
          </p:nvSpPr>
          <p:spPr bwMode="auto">
            <a:xfrm>
              <a:off x="2663429" y="2166554"/>
              <a:ext cx="905669" cy="1320800"/>
            </a:xfrm>
            <a:custGeom>
              <a:avLst/>
              <a:gdLst>
                <a:gd name="T0" fmla="*/ 1486659354 w 1305"/>
                <a:gd name="T1" fmla="*/ 449177276 h 1907"/>
                <a:gd name="T2" fmla="*/ 1486659354 w 1305"/>
                <a:gd name="T3" fmla="*/ 449177276 h 1907"/>
                <a:gd name="T4" fmla="*/ 1486659354 w 1305"/>
                <a:gd name="T5" fmla="*/ 449177276 h 1907"/>
                <a:gd name="T6" fmla="*/ 2147483647 w 1305"/>
                <a:gd name="T7" fmla="*/ 1470384929 h 1907"/>
                <a:gd name="T8" fmla="*/ 2147483647 w 1305"/>
                <a:gd name="T9" fmla="*/ 1470384929 h 1907"/>
                <a:gd name="T10" fmla="*/ 1486659354 w 1305"/>
                <a:gd name="T11" fmla="*/ 449177276 h 1907"/>
                <a:gd name="T12" fmla="*/ 1486659354 w 1305"/>
                <a:gd name="T13" fmla="*/ 0 h 1907"/>
                <a:gd name="T14" fmla="*/ 1486659354 w 1305"/>
                <a:gd name="T15" fmla="*/ 0 h 1907"/>
                <a:gd name="T16" fmla="*/ 0 w 1305"/>
                <a:gd name="T17" fmla="*/ 1470384929 h 1907"/>
                <a:gd name="T18" fmla="*/ 1486659354 w 1305"/>
                <a:gd name="T19" fmla="*/ 2147483647 h 1907"/>
                <a:gd name="T20" fmla="*/ 1486659354 w 1305"/>
                <a:gd name="T21" fmla="*/ 2147483647 h 1907"/>
                <a:gd name="T22" fmla="*/ 1486659354 w 1305"/>
                <a:gd name="T23" fmla="*/ 2147483647 h 1907"/>
                <a:gd name="T24" fmla="*/ 462174087 w 1305"/>
                <a:gd name="T25" fmla="*/ 1470384929 h 1907"/>
                <a:gd name="T26" fmla="*/ 462174087 w 1305"/>
                <a:gd name="T27" fmla="*/ 1470384929 h 1907"/>
                <a:gd name="T28" fmla="*/ 462174087 w 1305"/>
                <a:gd name="T29" fmla="*/ 1470384929 h 1907"/>
                <a:gd name="T30" fmla="*/ 1486659354 w 1305"/>
                <a:gd name="T31" fmla="*/ 449177276 h 1907"/>
                <a:gd name="T32" fmla="*/ 1486659354 w 1305"/>
                <a:gd name="T33" fmla="*/ 449177276 h 1907"/>
                <a:gd name="T34" fmla="*/ 1486659354 w 1305"/>
                <a:gd name="T35" fmla="*/ 0 h 1907"/>
                <a:gd name="T36" fmla="*/ 1486659354 w 1305"/>
                <a:gd name="T37" fmla="*/ 0 h 1907"/>
                <a:gd name="T38" fmla="*/ 1486659354 w 1305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6" name="Freeform 74"/>
            <p:cNvSpPr>
              <a:spLocks noChangeArrowheads="1"/>
            </p:cNvSpPr>
            <p:nvPr/>
          </p:nvSpPr>
          <p:spPr bwMode="auto">
            <a:xfrm>
              <a:off x="3060304" y="2538823"/>
              <a:ext cx="277019" cy="246063"/>
            </a:xfrm>
            <a:custGeom>
              <a:avLst/>
              <a:gdLst>
                <a:gd name="T0" fmla="*/ 651861186 w 461"/>
                <a:gd name="T1" fmla="*/ 307715294 h 409"/>
                <a:gd name="T2" fmla="*/ 651861186 w 461"/>
                <a:gd name="T3" fmla="*/ 307715294 h 409"/>
                <a:gd name="T4" fmla="*/ 357006540 w 461"/>
                <a:gd name="T5" fmla="*/ 24559324 h 409"/>
                <a:gd name="T6" fmla="*/ 306418515 w 461"/>
                <a:gd name="T7" fmla="*/ 24559324 h 409"/>
                <a:gd name="T8" fmla="*/ 13008452 w 461"/>
                <a:gd name="T9" fmla="*/ 307715294 h 409"/>
                <a:gd name="T10" fmla="*/ 26016905 w 461"/>
                <a:gd name="T11" fmla="*/ 332274618 h 409"/>
                <a:gd name="T12" fmla="*/ 89613382 w 461"/>
                <a:gd name="T13" fmla="*/ 332274618 h 409"/>
                <a:gd name="T14" fmla="*/ 89613382 w 461"/>
                <a:gd name="T15" fmla="*/ 563422963 h 409"/>
                <a:gd name="T16" fmla="*/ 114184502 w 461"/>
                <a:gd name="T17" fmla="*/ 589426174 h 409"/>
                <a:gd name="T18" fmla="*/ 255830491 w 461"/>
                <a:gd name="T19" fmla="*/ 589426174 h 409"/>
                <a:gd name="T20" fmla="*/ 255830491 w 461"/>
                <a:gd name="T21" fmla="*/ 358279032 h 409"/>
                <a:gd name="T22" fmla="*/ 409039147 w 461"/>
                <a:gd name="T23" fmla="*/ 358279032 h 409"/>
                <a:gd name="T24" fmla="*/ 409039147 w 461"/>
                <a:gd name="T25" fmla="*/ 589426174 h 409"/>
                <a:gd name="T26" fmla="*/ 550686338 w 461"/>
                <a:gd name="T27" fmla="*/ 589426174 h 409"/>
                <a:gd name="T28" fmla="*/ 575257458 w 461"/>
                <a:gd name="T29" fmla="*/ 563422963 h 409"/>
                <a:gd name="T30" fmla="*/ 575257458 w 461"/>
                <a:gd name="T31" fmla="*/ 332274618 h 409"/>
                <a:gd name="T32" fmla="*/ 640298518 w 461"/>
                <a:gd name="T33" fmla="*/ 332274618 h 409"/>
                <a:gd name="T34" fmla="*/ 651861186 w 461"/>
                <a:gd name="T35" fmla="*/ 307715294 h 4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13910" y="2166554"/>
            <a:ext cx="1069975" cy="1320800"/>
            <a:chOff x="6513910" y="2166554"/>
            <a:chExt cx="1069975" cy="1320800"/>
          </a:xfrm>
        </p:grpSpPr>
        <p:sp>
          <p:nvSpPr>
            <p:cNvPr id="38" name="Freeform 36"/>
            <p:cNvSpPr>
              <a:spLocks noChangeArrowheads="1"/>
            </p:cNvSpPr>
            <p:nvPr/>
          </p:nvSpPr>
          <p:spPr bwMode="auto">
            <a:xfrm>
              <a:off x="6513910" y="2166554"/>
              <a:ext cx="1069975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9" name="Freeform 38"/>
            <p:cNvSpPr>
              <a:spLocks noChangeArrowheads="1"/>
            </p:cNvSpPr>
            <p:nvPr/>
          </p:nvSpPr>
          <p:spPr bwMode="auto">
            <a:xfrm>
              <a:off x="6513910" y="2166554"/>
              <a:ext cx="904875" cy="1320800"/>
            </a:xfrm>
            <a:custGeom>
              <a:avLst/>
              <a:gdLst>
                <a:gd name="T0" fmla="*/ 772 w 1305"/>
                <a:gd name="T1" fmla="*/ 234 h 1907"/>
                <a:gd name="T2" fmla="*/ 772 w 1305"/>
                <a:gd name="T3" fmla="*/ 234 h 1907"/>
                <a:gd name="T4" fmla="*/ 772 w 1305"/>
                <a:gd name="T5" fmla="*/ 234 h 1907"/>
                <a:gd name="T6" fmla="*/ 1304 w 1305"/>
                <a:gd name="T7" fmla="*/ 766 h 1907"/>
                <a:gd name="T8" fmla="*/ 1304 w 1305"/>
                <a:gd name="T9" fmla="*/ 766 h 1907"/>
                <a:gd name="T10" fmla="*/ 772 w 1305"/>
                <a:gd name="T11" fmla="*/ 234 h 1907"/>
                <a:gd name="T12" fmla="*/ 772 w 1305"/>
                <a:gd name="T13" fmla="*/ 0 h 1907"/>
                <a:gd name="T14" fmla="*/ 772 w 1305"/>
                <a:gd name="T15" fmla="*/ 0 h 1907"/>
                <a:gd name="T16" fmla="*/ 0 w 1305"/>
                <a:gd name="T17" fmla="*/ 766 h 1907"/>
                <a:gd name="T18" fmla="*/ 772 w 1305"/>
                <a:gd name="T19" fmla="*/ 1906 h 1907"/>
                <a:gd name="T20" fmla="*/ 772 w 1305"/>
                <a:gd name="T21" fmla="*/ 1297 h 1907"/>
                <a:gd name="T22" fmla="*/ 772 w 1305"/>
                <a:gd name="T23" fmla="*/ 1297 h 1907"/>
                <a:gd name="T24" fmla="*/ 240 w 1305"/>
                <a:gd name="T25" fmla="*/ 766 h 1907"/>
                <a:gd name="T26" fmla="*/ 240 w 1305"/>
                <a:gd name="T27" fmla="*/ 766 h 1907"/>
                <a:gd name="T28" fmla="*/ 240 w 1305"/>
                <a:gd name="T29" fmla="*/ 766 h 1907"/>
                <a:gd name="T30" fmla="*/ 772 w 1305"/>
                <a:gd name="T31" fmla="*/ 234 h 1907"/>
                <a:gd name="T32" fmla="*/ 772 w 1305"/>
                <a:gd name="T33" fmla="*/ 234 h 1907"/>
                <a:gd name="T34" fmla="*/ 772 w 1305"/>
                <a:gd name="T35" fmla="*/ 0 h 1907"/>
                <a:gd name="T36" fmla="*/ 772 w 1305"/>
                <a:gd name="T37" fmla="*/ 0 h 1907"/>
                <a:gd name="T38" fmla="*/ 772 w 1305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lnTo>
                    <a:pt x="1304" y="766"/>
                  </a:ln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lnTo>
                    <a:pt x="772" y="1297"/>
                  </a:lnTo>
                  <a:cubicBezTo>
                    <a:pt x="480" y="1297"/>
                    <a:pt x="240" y="1057"/>
                    <a:pt x="240" y="766"/>
                  </a:cubicBezTo>
                  <a:lnTo>
                    <a:pt x="240" y="766"/>
                  </a:lnTo>
                  <a:lnTo>
                    <a:pt x="240" y="766"/>
                  </a:lnTo>
                  <a:cubicBezTo>
                    <a:pt x="240" y="474"/>
                    <a:pt x="480" y="234"/>
                    <a:pt x="772" y="234"/>
                  </a:cubicBezTo>
                  <a:lnTo>
                    <a:pt x="772" y="234"/>
                  </a:lnTo>
                  <a:cubicBezTo>
                    <a:pt x="772" y="0"/>
                    <a:pt x="772" y="0"/>
                    <a:pt x="772" y="0"/>
                  </a:cubicBezTo>
                  <a:lnTo>
                    <a:pt x="772" y="0"/>
                  </a:lnTo>
                  <a:lnTo>
                    <a:pt x="772" y="23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40" name="Freeform 101"/>
            <p:cNvSpPr>
              <a:spLocks noChangeArrowheads="1"/>
            </p:cNvSpPr>
            <p:nvPr/>
          </p:nvSpPr>
          <p:spPr bwMode="auto">
            <a:xfrm>
              <a:off x="6910785" y="2569779"/>
              <a:ext cx="298450" cy="228600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58585" y="2166554"/>
            <a:ext cx="1073150" cy="1320800"/>
            <a:chOff x="8358585" y="2166554"/>
            <a:chExt cx="1073150" cy="1320800"/>
          </a:xfrm>
        </p:grpSpPr>
        <p:sp>
          <p:nvSpPr>
            <p:cNvPr id="42" name="Freeform 39"/>
            <p:cNvSpPr>
              <a:spLocks noChangeArrowheads="1"/>
            </p:cNvSpPr>
            <p:nvPr/>
          </p:nvSpPr>
          <p:spPr bwMode="auto">
            <a:xfrm>
              <a:off x="8358585" y="2166554"/>
              <a:ext cx="1073150" cy="1320800"/>
            </a:xfrm>
            <a:custGeom>
              <a:avLst/>
              <a:gdLst>
                <a:gd name="T0" fmla="*/ 773 w 1546"/>
                <a:gd name="T1" fmla="*/ 1906 h 1907"/>
                <a:gd name="T2" fmla="*/ 773 w 1546"/>
                <a:gd name="T3" fmla="*/ 1906 h 1907"/>
                <a:gd name="T4" fmla="*/ 0 w 1546"/>
                <a:gd name="T5" fmla="*/ 766 h 1907"/>
                <a:gd name="T6" fmla="*/ 773 w 1546"/>
                <a:gd name="T7" fmla="*/ 0 h 1907"/>
                <a:gd name="T8" fmla="*/ 1545 w 1546"/>
                <a:gd name="T9" fmla="*/ 766 h 1907"/>
                <a:gd name="T10" fmla="*/ 773 w 1546"/>
                <a:gd name="T11" fmla="*/ 1906 h 1907"/>
                <a:gd name="T12" fmla="*/ 773 w 1546"/>
                <a:gd name="T13" fmla="*/ 234 h 1907"/>
                <a:gd name="T14" fmla="*/ 773 w 1546"/>
                <a:gd name="T15" fmla="*/ 234 h 1907"/>
                <a:gd name="T16" fmla="*/ 241 w 1546"/>
                <a:gd name="T17" fmla="*/ 766 h 1907"/>
                <a:gd name="T18" fmla="*/ 773 w 1546"/>
                <a:gd name="T19" fmla="*/ 1297 h 1907"/>
                <a:gd name="T20" fmla="*/ 1311 w 1546"/>
                <a:gd name="T21" fmla="*/ 766 h 1907"/>
                <a:gd name="T22" fmla="*/ 773 w 1546"/>
                <a:gd name="T23" fmla="*/ 234 h 1907"/>
                <a:gd name="T24" fmla="*/ 773 w 1546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6" h="1907">
                  <a:moveTo>
                    <a:pt x="773" y="1906"/>
                  </a:moveTo>
                  <a:lnTo>
                    <a:pt x="773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51" y="0"/>
                    <a:pt x="773" y="0"/>
                  </a:cubicBezTo>
                  <a:cubicBezTo>
                    <a:pt x="1201" y="0"/>
                    <a:pt x="1545" y="344"/>
                    <a:pt x="1545" y="766"/>
                  </a:cubicBezTo>
                  <a:cubicBezTo>
                    <a:pt x="1545" y="1186"/>
                    <a:pt x="980" y="1906"/>
                    <a:pt x="773" y="1906"/>
                  </a:cubicBezTo>
                  <a:lnTo>
                    <a:pt x="773" y="234"/>
                  </a:lnTo>
                  <a:lnTo>
                    <a:pt x="773" y="234"/>
                  </a:lnTo>
                  <a:cubicBezTo>
                    <a:pt x="481" y="234"/>
                    <a:pt x="241" y="474"/>
                    <a:pt x="241" y="766"/>
                  </a:cubicBezTo>
                  <a:cubicBezTo>
                    <a:pt x="241" y="1057"/>
                    <a:pt x="481" y="1297"/>
                    <a:pt x="773" y="1297"/>
                  </a:cubicBezTo>
                  <a:cubicBezTo>
                    <a:pt x="1071" y="1297"/>
                    <a:pt x="1311" y="1057"/>
                    <a:pt x="1311" y="766"/>
                  </a:cubicBezTo>
                  <a:cubicBezTo>
                    <a:pt x="1311" y="474"/>
                    <a:pt x="1071" y="234"/>
                    <a:pt x="773" y="234"/>
                  </a:cubicBezTo>
                  <a:lnTo>
                    <a:pt x="773" y="1906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43" name="Freeform 41"/>
            <p:cNvSpPr>
              <a:spLocks noChangeArrowheads="1"/>
            </p:cNvSpPr>
            <p:nvPr/>
          </p:nvSpPr>
          <p:spPr bwMode="auto">
            <a:xfrm>
              <a:off x="8358585" y="2166554"/>
              <a:ext cx="911225" cy="1320800"/>
            </a:xfrm>
            <a:custGeom>
              <a:avLst/>
              <a:gdLst>
                <a:gd name="T0" fmla="*/ 773 w 1312"/>
                <a:gd name="T1" fmla="*/ 234 h 1907"/>
                <a:gd name="T2" fmla="*/ 773 w 1312"/>
                <a:gd name="T3" fmla="*/ 234 h 1907"/>
                <a:gd name="T4" fmla="*/ 773 w 1312"/>
                <a:gd name="T5" fmla="*/ 234 h 1907"/>
                <a:gd name="T6" fmla="*/ 1311 w 1312"/>
                <a:gd name="T7" fmla="*/ 766 h 1907"/>
                <a:gd name="T8" fmla="*/ 1311 w 1312"/>
                <a:gd name="T9" fmla="*/ 766 h 1907"/>
                <a:gd name="T10" fmla="*/ 773 w 1312"/>
                <a:gd name="T11" fmla="*/ 234 h 1907"/>
                <a:gd name="T12" fmla="*/ 773 w 1312"/>
                <a:gd name="T13" fmla="*/ 0 h 1907"/>
                <a:gd name="T14" fmla="*/ 773 w 1312"/>
                <a:gd name="T15" fmla="*/ 0 h 1907"/>
                <a:gd name="T16" fmla="*/ 0 w 1312"/>
                <a:gd name="T17" fmla="*/ 766 h 1907"/>
                <a:gd name="T18" fmla="*/ 773 w 1312"/>
                <a:gd name="T19" fmla="*/ 1906 h 1907"/>
                <a:gd name="T20" fmla="*/ 773 w 1312"/>
                <a:gd name="T21" fmla="*/ 1297 h 1907"/>
                <a:gd name="T22" fmla="*/ 773 w 1312"/>
                <a:gd name="T23" fmla="*/ 1297 h 1907"/>
                <a:gd name="T24" fmla="*/ 241 w 1312"/>
                <a:gd name="T25" fmla="*/ 766 h 1907"/>
                <a:gd name="T26" fmla="*/ 241 w 1312"/>
                <a:gd name="T27" fmla="*/ 766 h 1907"/>
                <a:gd name="T28" fmla="*/ 241 w 1312"/>
                <a:gd name="T29" fmla="*/ 766 h 1907"/>
                <a:gd name="T30" fmla="*/ 773 w 1312"/>
                <a:gd name="T31" fmla="*/ 234 h 1907"/>
                <a:gd name="T32" fmla="*/ 773 w 1312"/>
                <a:gd name="T33" fmla="*/ 234 h 1907"/>
                <a:gd name="T34" fmla="*/ 773 w 1312"/>
                <a:gd name="T35" fmla="*/ 0 h 1907"/>
                <a:gd name="T36" fmla="*/ 773 w 1312"/>
                <a:gd name="T37" fmla="*/ 0 h 1907"/>
                <a:gd name="T38" fmla="*/ 773 w 1312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2" h="1907">
                  <a:moveTo>
                    <a:pt x="773" y="234"/>
                  </a:moveTo>
                  <a:lnTo>
                    <a:pt x="773" y="234"/>
                  </a:lnTo>
                  <a:lnTo>
                    <a:pt x="773" y="234"/>
                  </a:lnTo>
                  <a:cubicBezTo>
                    <a:pt x="1071" y="234"/>
                    <a:pt x="1311" y="474"/>
                    <a:pt x="1311" y="766"/>
                  </a:cubicBezTo>
                  <a:lnTo>
                    <a:pt x="1311" y="766"/>
                  </a:lnTo>
                  <a:cubicBezTo>
                    <a:pt x="1311" y="474"/>
                    <a:pt x="1071" y="234"/>
                    <a:pt x="773" y="234"/>
                  </a:cubicBezTo>
                  <a:lnTo>
                    <a:pt x="773" y="0"/>
                  </a:lnTo>
                  <a:lnTo>
                    <a:pt x="773" y="0"/>
                  </a:lnTo>
                  <a:cubicBezTo>
                    <a:pt x="351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3" y="1906"/>
                  </a:cubicBezTo>
                  <a:cubicBezTo>
                    <a:pt x="773" y="1297"/>
                    <a:pt x="773" y="1297"/>
                    <a:pt x="773" y="1297"/>
                  </a:cubicBezTo>
                  <a:lnTo>
                    <a:pt x="773" y="1297"/>
                  </a:lnTo>
                  <a:cubicBezTo>
                    <a:pt x="481" y="1297"/>
                    <a:pt x="241" y="1057"/>
                    <a:pt x="241" y="766"/>
                  </a:cubicBezTo>
                  <a:lnTo>
                    <a:pt x="241" y="766"/>
                  </a:lnTo>
                  <a:lnTo>
                    <a:pt x="241" y="766"/>
                  </a:lnTo>
                  <a:cubicBezTo>
                    <a:pt x="241" y="474"/>
                    <a:pt x="481" y="234"/>
                    <a:pt x="773" y="234"/>
                  </a:cubicBezTo>
                  <a:lnTo>
                    <a:pt x="773" y="234"/>
                  </a:lnTo>
                  <a:cubicBezTo>
                    <a:pt x="773" y="0"/>
                    <a:pt x="773" y="0"/>
                    <a:pt x="773" y="0"/>
                  </a:cubicBezTo>
                  <a:lnTo>
                    <a:pt x="773" y="0"/>
                  </a:lnTo>
                  <a:lnTo>
                    <a:pt x="773" y="23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44" name="Freeform 160"/>
            <p:cNvSpPr>
              <a:spLocks noChangeArrowheads="1"/>
            </p:cNvSpPr>
            <p:nvPr/>
          </p:nvSpPr>
          <p:spPr bwMode="auto">
            <a:xfrm>
              <a:off x="8762604" y="2558667"/>
              <a:ext cx="277019" cy="238919"/>
            </a:xfrm>
            <a:custGeom>
              <a:avLst/>
              <a:gdLst>
                <a:gd name="T0" fmla="*/ 44 w 461"/>
                <a:gd name="T1" fmla="*/ 124 h 400"/>
                <a:gd name="T2" fmla="*/ 44 w 461"/>
                <a:gd name="T3" fmla="*/ 124 h 400"/>
                <a:gd name="T4" fmla="*/ 221 w 461"/>
                <a:gd name="T5" fmla="*/ 106 h 400"/>
                <a:gd name="T6" fmla="*/ 328 w 461"/>
                <a:gd name="T7" fmla="*/ 142 h 400"/>
                <a:gd name="T8" fmla="*/ 443 w 461"/>
                <a:gd name="T9" fmla="*/ 89 h 400"/>
                <a:gd name="T10" fmla="*/ 451 w 461"/>
                <a:gd name="T11" fmla="*/ 53 h 400"/>
                <a:gd name="T12" fmla="*/ 416 w 461"/>
                <a:gd name="T13" fmla="*/ 53 h 400"/>
                <a:gd name="T14" fmla="*/ 239 w 461"/>
                <a:gd name="T15" fmla="*/ 62 h 400"/>
                <a:gd name="T16" fmla="*/ 18 w 461"/>
                <a:gd name="T17" fmla="*/ 89 h 400"/>
                <a:gd name="T18" fmla="*/ 9 w 461"/>
                <a:gd name="T19" fmla="*/ 124 h 400"/>
                <a:gd name="T20" fmla="*/ 44 w 461"/>
                <a:gd name="T21" fmla="*/ 124 h 400"/>
                <a:gd name="T22" fmla="*/ 416 w 461"/>
                <a:gd name="T23" fmla="*/ 178 h 400"/>
                <a:gd name="T24" fmla="*/ 416 w 461"/>
                <a:gd name="T25" fmla="*/ 178 h 400"/>
                <a:gd name="T26" fmla="*/ 239 w 461"/>
                <a:gd name="T27" fmla="*/ 195 h 400"/>
                <a:gd name="T28" fmla="*/ 18 w 461"/>
                <a:gd name="T29" fmla="*/ 213 h 400"/>
                <a:gd name="T30" fmla="*/ 9 w 461"/>
                <a:gd name="T31" fmla="*/ 248 h 400"/>
                <a:gd name="T32" fmla="*/ 44 w 461"/>
                <a:gd name="T33" fmla="*/ 248 h 400"/>
                <a:gd name="T34" fmla="*/ 221 w 461"/>
                <a:gd name="T35" fmla="*/ 240 h 400"/>
                <a:gd name="T36" fmla="*/ 328 w 461"/>
                <a:gd name="T37" fmla="*/ 275 h 400"/>
                <a:gd name="T38" fmla="*/ 443 w 461"/>
                <a:gd name="T39" fmla="*/ 222 h 400"/>
                <a:gd name="T40" fmla="*/ 451 w 461"/>
                <a:gd name="T41" fmla="*/ 187 h 400"/>
                <a:gd name="T42" fmla="*/ 416 w 461"/>
                <a:gd name="T43" fmla="*/ 178 h 400"/>
                <a:gd name="T44" fmla="*/ 416 w 461"/>
                <a:gd name="T45" fmla="*/ 302 h 400"/>
                <a:gd name="T46" fmla="*/ 416 w 461"/>
                <a:gd name="T47" fmla="*/ 302 h 400"/>
                <a:gd name="T48" fmla="*/ 239 w 461"/>
                <a:gd name="T49" fmla="*/ 319 h 400"/>
                <a:gd name="T50" fmla="*/ 18 w 461"/>
                <a:gd name="T51" fmla="*/ 337 h 400"/>
                <a:gd name="T52" fmla="*/ 9 w 461"/>
                <a:gd name="T53" fmla="*/ 372 h 400"/>
                <a:gd name="T54" fmla="*/ 44 w 461"/>
                <a:gd name="T55" fmla="*/ 381 h 400"/>
                <a:gd name="T56" fmla="*/ 221 w 461"/>
                <a:gd name="T57" fmla="*/ 363 h 400"/>
                <a:gd name="T58" fmla="*/ 328 w 461"/>
                <a:gd name="T59" fmla="*/ 399 h 400"/>
                <a:gd name="T60" fmla="*/ 443 w 461"/>
                <a:gd name="T61" fmla="*/ 346 h 400"/>
                <a:gd name="T62" fmla="*/ 451 w 461"/>
                <a:gd name="T63" fmla="*/ 310 h 400"/>
                <a:gd name="T64" fmla="*/ 416 w 461"/>
                <a:gd name="T65" fmla="*/ 3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57" name="Group 57"/>
          <p:cNvGrpSpPr>
            <a:grpSpLocks/>
          </p:cNvGrpSpPr>
          <p:nvPr/>
        </p:nvGrpSpPr>
        <p:grpSpPr bwMode="auto">
          <a:xfrm>
            <a:off x="3809719" y="4392056"/>
            <a:ext cx="2530249" cy="1002777"/>
            <a:chOff x="2475065" y="3381712"/>
            <a:chExt cx="1346823" cy="752167"/>
          </a:xfrm>
        </p:grpSpPr>
        <p:sp>
          <p:nvSpPr>
            <p:cNvPr id="58" name="Freeform 67"/>
            <p:cNvSpPr/>
            <p:nvPr/>
          </p:nvSpPr>
          <p:spPr bwMode="auto">
            <a:xfrm>
              <a:off x="2685683" y="3381712"/>
              <a:ext cx="915446" cy="226839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教学目标</a:t>
              </a:r>
              <a:endParaRPr lang="en-US" sz="20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9" name="Content Placeholder 2"/>
            <p:cNvSpPr txBox="1">
              <a:spLocks/>
            </p:cNvSpPr>
            <p:nvPr/>
          </p:nvSpPr>
          <p:spPr bwMode="auto">
            <a:xfrm>
              <a:off x="2475065" y="3654952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n-US" altLang="zh-CN" sz="800" spc="3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  <a:endParaRPr lang="en-US" altLang="zh-CN" sz="8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046372" y="4392073"/>
            <a:ext cx="2304252" cy="989903"/>
            <a:chOff x="730759" y="3599539"/>
            <a:chExt cx="2304252" cy="989903"/>
          </a:xfrm>
        </p:grpSpPr>
        <p:sp>
          <p:nvSpPr>
            <p:cNvPr id="61" name="Freeform 98"/>
            <p:cNvSpPr/>
            <p:nvPr/>
          </p:nvSpPr>
          <p:spPr bwMode="auto">
            <a:xfrm>
              <a:off x="1027210" y="3599539"/>
              <a:ext cx="1711350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20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2" name="Content Placeholder 2"/>
            <p:cNvSpPr txBox="1">
              <a:spLocks/>
            </p:cNvSpPr>
            <p:nvPr/>
          </p:nvSpPr>
          <p:spPr bwMode="auto">
            <a:xfrm>
              <a:off x="730759" y="3950942"/>
              <a:ext cx="2304252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800" spc="3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  <a:endParaRPr lang="en-US" altLang="zh-CN" sz="8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Group 77"/>
          <p:cNvGrpSpPr>
            <a:grpSpLocks/>
          </p:cNvGrpSpPr>
          <p:nvPr/>
        </p:nvGrpSpPr>
        <p:grpSpPr bwMode="auto">
          <a:xfrm>
            <a:off x="4950566" y="4392083"/>
            <a:ext cx="4319243" cy="1008283"/>
            <a:chOff x="1870845" y="4303919"/>
            <a:chExt cx="2299084" cy="755631"/>
          </a:xfrm>
        </p:grpSpPr>
        <p:sp>
          <p:nvSpPr>
            <p:cNvPr id="64" name="Freeform 78"/>
            <p:cNvSpPr/>
            <p:nvPr/>
          </p:nvSpPr>
          <p:spPr bwMode="auto">
            <a:xfrm>
              <a:off x="2519063" y="4303919"/>
              <a:ext cx="915446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20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5" name="Content Placeholder 2"/>
            <p:cNvSpPr txBox="1">
              <a:spLocks/>
            </p:cNvSpPr>
            <p:nvPr/>
          </p:nvSpPr>
          <p:spPr bwMode="auto">
            <a:xfrm>
              <a:off x="1870845" y="4580623"/>
              <a:ext cx="2299084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n-US" altLang="zh-CN" sz="800" spc="300" dirty="0" err="1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TeachingPreparation</a:t>
              </a:r>
              <a:endParaRPr lang="en-US" altLang="zh-CN" sz="8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Group 80"/>
          <p:cNvGrpSpPr>
            <a:grpSpLocks/>
          </p:cNvGrpSpPr>
          <p:nvPr/>
        </p:nvGrpSpPr>
        <p:grpSpPr bwMode="auto">
          <a:xfrm>
            <a:off x="7497479" y="4392079"/>
            <a:ext cx="2530249" cy="1030891"/>
            <a:chOff x="2725484" y="3499451"/>
            <a:chExt cx="1346823" cy="772574"/>
          </a:xfrm>
        </p:grpSpPr>
        <p:sp>
          <p:nvSpPr>
            <p:cNvPr id="67" name="Freeform 81"/>
            <p:cNvSpPr/>
            <p:nvPr/>
          </p:nvSpPr>
          <p:spPr bwMode="auto">
            <a:xfrm>
              <a:off x="2936069" y="3499451"/>
              <a:ext cx="925654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</a:p>
          </p:txBody>
        </p:sp>
        <p:sp>
          <p:nvSpPr>
            <p:cNvPr id="68" name="Content Placeholder 2"/>
            <p:cNvSpPr txBox="1">
              <a:spLocks/>
            </p:cNvSpPr>
            <p:nvPr/>
          </p:nvSpPr>
          <p:spPr bwMode="auto">
            <a:xfrm>
              <a:off x="2725484" y="3793098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n-US" altLang="zh-CN" sz="800" spc="3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  <a:endParaRPr lang="en-US" altLang="zh-CN" sz="8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998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cxnSp>
        <p:nvCxnSpPr>
          <p:cNvPr id="12" name="24 Conector recto"/>
          <p:cNvCxnSpPr/>
          <p:nvPr/>
        </p:nvCxnSpPr>
        <p:spPr>
          <a:xfrm flipV="1">
            <a:off x="6878620" y="2802418"/>
            <a:ext cx="3598305" cy="1957287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26 Circular"/>
          <p:cNvSpPr>
            <a:spLocks noChangeAspect="1"/>
          </p:cNvSpPr>
          <p:nvPr/>
        </p:nvSpPr>
        <p:spPr bwMode="auto">
          <a:xfrm>
            <a:off x="6961529" y="1967263"/>
            <a:ext cx="4122335" cy="4122335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4"/>
          </a:solidFill>
          <a:ln>
            <a:noFill/>
          </a:ln>
          <a:scene3d>
            <a:camera prst="isometricLeftDown"/>
            <a:lightRig rig="threePt" dir="t"/>
          </a:scene3d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4" name="27 Circular"/>
          <p:cNvSpPr>
            <a:spLocks noChangeAspect="1"/>
          </p:cNvSpPr>
          <p:nvPr/>
        </p:nvSpPr>
        <p:spPr bwMode="auto">
          <a:xfrm>
            <a:off x="6918506" y="2442553"/>
            <a:ext cx="3435279" cy="3435279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3"/>
          </a:solidFill>
          <a:ln>
            <a:noFill/>
          </a:ln>
          <a:scene3d>
            <a:camera prst="isometricLeftDown"/>
            <a:lightRig rig="threePt" dir="t"/>
          </a:scene3d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5" name="28 Circular"/>
          <p:cNvSpPr>
            <a:spLocks noChangeAspect="1"/>
          </p:cNvSpPr>
          <p:nvPr/>
        </p:nvSpPr>
        <p:spPr bwMode="auto">
          <a:xfrm>
            <a:off x="6918431" y="2905485"/>
            <a:ext cx="2748223" cy="2748223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2"/>
          </a:solidFill>
          <a:ln>
            <a:noFill/>
          </a:ln>
          <a:scene3d>
            <a:camera prst="isometricLeftDown"/>
            <a:lightRig rig="threePt" dir="t"/>
          </a:scene3d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29 Circular"/>
          <p:cNvSpPr>
            <a:spLocks noChangeAspect="1"/>
          </p:cNvSpPr>
          <p:nvPr/>
        </p:nvSpPr>
        <p:spPr bwMode="auto">
          <a:xfrm>
            <a:off x="6918125" y="3368798"/>
            <a:ext cx="2061167" cy="2061167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1"/>
          </a:solidFill>
          <a:ln>
            <a:noFill/>
          </a:ln>
          <a:scene3d>
            <a:camera prst="isometricLeftDown"/>
            <a:lightRig rig="threePt" dir="t"/>
          </a:scene3d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cxnSp>
        <p:nvCxnSpPr>
          <p:cNvPr id="17" name="30 Conector recto"/>
          <p:cNvCxnSpPr/>
          <p:nvPr/>
        </p:nvCxnSpPr>
        <p:spPr>
          <a:xfrm flipV="1">
            <a:off x="6878953" y="1241411"/>
            <a:ext cx="2808615" cy="3518294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31 Conector recto"/>
          <p:cNvCxnSpPr/>
          <p:nvPr/>
        </p:nvCxnSpPr>
        <p:spPr>
          <a:xfrm flipV="1">
            <a:off x="6878620" y="4206511"/>
            <a:ext cx="4548951" cy="559404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32 CuadroTexto"/>
          <p:cNvSpPr txBox="1"/>
          <p:nvPr/>
        </p:nvSpPr>
        <p:spPr>
          <a:xfrm>
            <a:off x="8332321" y="4265411"/>
            <a:ext cx="806285" cy="368247"/>
          </a:xfrm>
          <a:prstGeom prst="rect">
            <a:avLst/>
          </a:prstGeom>
          <a:noFill/>
        </p:spPr>
        <p:txBody>
          <a:bodyPr wrap="square" lIns="120846" tIns="60423" rIns="120846" bIns="60423" rtlCol="0">
            <a:spAutoFit/>
          </a:bodyPr>
          <a:lstStyle/>
          <a:p>
            <a:r>
              <a:rPr lang="es-MX" sz="1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r>
              <a:rPr lang="es-MX" sz="16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33 CuadroTexto"/>
          <p:cNvSpPr txBox="1"/>
          <p:nvPr/>
        </p:nvSpPr>
        <p:spPr>
          <a:xfrm>
            <a:off x="8976597" y="4184312"/>
            <a:ext cx="806285" cy="368247"/>
          </a:xfrm>
          <a:prstGeom prst="rect">
            <a:avLst/>
          </a:prstGeom>
          <a:noFill/>
        </p:spPr>
        <p:txBody>
          <a:bodyPr wrap="square" lIns="120846" tIns="60423" rIns="120846" bIns="60423" rtlCol="0">
            <a:spAutoFit/>
          </a:bodyPr>
          <a:lstStyle/>
          <a:p>
            <a:r>
              <a:rPr lang="es-MX" sz="1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40</a:t>
            </a:r>
            <a:r>
              <a:rPr lang="es-MX" sz="16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34 CuadroTexto"/>
          <p:cNvSpPr txBox="1"/>
          <p:nvPr/>
        </p:nvSpPr>
        <p:spPr>
          <a:xfrm>
            <a:off x="9620874" y="4113227"/>
            <a:ext cx="806285" cy="368247"/>
          </a:xfrm>
          <a:prstGeom prst="rect">
            <a:avLst/>
          </a:prstGeom>
          <a:noFill/>
        </p:spPr>
        <p:txBody>
          <a:bodyPr wrap="square" lIns="120846" tIns="60423" rIns="120846" bIns="60423" rtlCol="0">
            <a:spAutoFit/>
          </a:bodyPr>
          <a:lstStyle/>
          <a:p>
            <a:r>
              <a:rPr lang="es-MX" sz="1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60</a:t>
            </a:r>
            <a:r>
              <a:rPr lang="es-MX" sz="16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35 CuadroTexto"/>
          <p:cNvSpPr txBox="1"/>
          <p:nvPr/>
        </p:nvSpPr>
        <p:spPr>
          <a:xfrm>
            <a:off x="10265150" y="4041093"/>
            <a:ext cx="806285" cy="368247"/>
          </a:xfrm>
          <a:prstGeom prst="rect">
            <a:avLst/>
          </a:prstGeom>
          <a:noFill/>
        </p:spPr>
        <p:txBody>
          <a:bodyPr wrap="square" lIns="120846" tIns="60423" rIns="120846" bIns="60423" rtlCol="0">
            <a:spAutoFit/>
          </a:bodyPr>
          <a:lstStyle/>
          <a:p>
            <a:r>
              <a:rPr lang="es-MX" sz="1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s-MX" sz="16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3" name="36 CuadroTexto"/>
          <p:cNvSpPr txBox="1"/>
          <p:nvPr/>
        </p:nvSpPr>
        <p:spPr>
          <a:xfrm>
            <a:off x="10909427" y="3964104"/>
            <a:ext cx="861568" cy="368247"/>
          </a:xfrm>
          <a:prstGeom prst="rect">
            <a:avLst/>
          </a:prstGeom>
          <a:noFill/>
        </p:spPr>
        <p:txBody>
          <a:bodyPr wrap="square" lIns="120846" tIns="60423" rIns="120846" bIns="60423" rtlCol="0">
            <a:spAutoFit/>
          </a:bodyPr>
          <a:lstStyle/>
          <a:p>
            <a:r>
              <a:rPr lang="es-MX" sz="1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100</a:t>
            </a:r>
            <a:r>
              <a:rPr lang="es-MX" sz="1600" baseline="36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4" name="Freeform 10"/>
          <p:cNvSpPr>
            <a:spLocks noChangeAspect="1" noEditPoints="1"/>
          </p:cNvSpPr>
          <p:nvPr/>
        </p:nvSpPr>
        <p:spPr bwMode="auto">
          <a:xfrm rot="19808194">
            <a:off x="6533748" y="4681905"/>
            <a:ext cx="401391" cy="375936"/>
          </a:xfrm>
          <a:custGeom>
            <a:avLst/>
            <a:gdLst>
              <a:gd name="T0" fmla="*/ 829 w 3277"/>
              <a:gd name="T1" fmla="*/ 2810 h 3072"/>
              <a:gd name="T2" fmla="*/ 898 w 3277"/>
              <a:gd name="T3" fmla="*/ 2864 h 3072"/>
              <a:gd name="T4" fmla="*/ 1069 w 3277"/>
              <a:gd name="T5" fmla="*/ 2857 h 3072"/>
              <a:gd name="T6" fmla="*/ 1123 w 3277"/>
              <a:gd name="T7" fmla="*/ 2789 h 3072"/>
              <a:gd name="T8" fmla="*/ 1843 w 3277"/>
              <a:gd name="T9" fmla="*/ 819 h 3072"/>
              <a:gd name="T10" fmla="*/ 1843 w 3277"/>
              <a:gd name="T11" fmla="*/ 819 h 3072"/>
              <a:gd name="T12" fmla="*/ 706 w 3277"/>
              <a:gd name="T13" fmla="*/ 823 h 3072"/>
              <a:gd name="T14" fmla="*/ 578 w 3277"/>
              <a:gd name="T15" fmla="*/ 845 h 3072"/>
              <a:gd name="T16" fmla="*/ 449 w 3277"/>
              <a:gd name="T17" fmla="*/ 895 h 3072"/>
              <a:gd name="T18" fmla="*/ 334 w 3277"/>
              <a:gd name="T19" fmla="*/ 978 h 3072"/>
              <a:gd name="T20" fmla="*/ 249 w 3277"/>
              <a:gd name="T21" fmla="*/ 1103 h 3072"/>
              <a:gd name="T22" fmla="*/ 207 w 3277"/>
              <a:gd name="T23" fmla="*/ 1279 h 3072"/>
              <a:gd name="T24" fmla="*/ 222 w 3277"/>
              <a:gd name="T25" fmla="*/ 1478 h 3072"/>
              <a:gd name="T26" fmla="*/ 288 w 3277"/>
              <a:gd name="T27" fmla="*/ 1626 h 3072"/>
              <a:gd name="T28" fmla="*/ 391 w 3277"/>
              <a:gd name="T29" fmla="*/ 1729 h 3072"/>
              <a:gd name="T30" fmla="*/ 515 w 3277"/>
              <a:gd name="T31" fmla="*/ 1793 h 3072"/>
              <a:gd name="T32" fmla="*/ 645 w 3277"/>
              <a:gd name="T33" fmla="*/ 1828 h 3072"/>
              <a:gd name="T34" fmla="*/ 766 w 3277"/>
              <a:gd name="T35" fmla="*/ 1842 h 3072"/>
              <a:gd name="T36" fmla="*/ 1639 w 3277"/>
              <a:gd name="T37" fmla="*/ 819 h 3072"/>
              <a:gd name="T38" fmla="*/ 2355 w 3277"/>
              <a:gd name="T39" fmla="*/ 717 h 3072"/>
              <a:gd name="T40" fmla="*/ 3072 w 3277"/>
              <a:gd name="T41" fmla="*/ 0 h 3072"/>
              <a:gd name="T42" fmla="*/ 3193 w 3277"/>
              <a:gd name="T43" fmla="*/ 39 h 3072"/>
              <a:gd name="T44" fmla="*/ 3266 w 3277"/>
              <a:gd name="T45" fmla="*/ 140 h 3072"/>
              <a:gd name="T46" fmla="*/ 3275 w 3277"/>
              <a:gd name="T47" fmla="*/ 2491 h 3072"/>
              <a:gd name="T48" fmla="*/ 3217 w 3277"/>
              <a:gd name="T49" fmla="*/ 2603 h 3072"/>
              <a:gd name="T50" fmla="*/ 3105 w 3277"/>
              <a:gd name="T51" fmla="*/ 2660 h 3072"/>
              <a:gd name="T52" fmla="*/ 1331 w 3277"/>
              <a:gd name="T53" fmla="*/ 2867 h 3072"/>
              <a:gd name="T54" fmla="*/ 1292 w 3277"/>
              <a:gd name="T55" fmla="*/ 2988 h 3072"/>
              <a:gd name="T56" fmla="*/ 1191 w 3277"/>
              <a:gd name="T57" fmla="*/ 3062 h 3072"/>
              <a:gd name="T58" fmla="*/ 786 w 3277"/>
              <a:gd name="T59" fmla="*/ 3069 h 3072"/>
              <a:gd name="T60" fmla="*/ 675 w 3277"/>
              <a:gd name="T61" fmla="*/ 3012 h 3072"/>
              <a:gd name="T62" fmla="*/ 617 w 3277"/>
              <a:gd name="T63" fmla="*/ 2901 h 3072"/>
              <a:gd name="T64" fmla="*/ 615 w 3277"/>
              <a:gd name="T65" fmla="*/ 2836 h 3072"/>
              <a:gd name="T66" fmla="*/ 615 w 3277"/>
              <a:gd name="T67" fmla="*/ 2715 h 3072"/>
              <a:gd name="T68" fmla="*/ 616 w 3277"/>
              <a:gd name="T69" fmla="*/ 2539 h 3072"/>
              <a:gd name="T70" fmla="*/ 616 w 3277"/>
              <a:gd name="T71" fmla="*/ 2348 h 3072"/>
              <a:gd name="T72" fmla="*/ 616 w 3277"/>
              <a:gd name="T73" fmla="*/ 2178 h 3072"/>
              <a:gd name="T74" fmla="*/ 615 w 3277"/>
              <a:gd name="T75" fmla="*/ 2069 h 3072"/>
              <a:gd name="T76" fmla="*/ 494 w 3277"/>
              <a:gd name="T77" fmla="*/ 2016 h 3072"/>
              <a:gd name="T78" fmla="*/ 282 w 3277"/>
              <a:gd name="T79" fmla="*/ 1906 h 3072"/>
              <a:gd name="T80" fmla="*/ 121 w 3277"/>
              <a:gd name="T81" fmla="*/ 1739 h 3072"/>
              <a:gd name="T82" fmla="*/ 23 w 3277"/>
              <a:gd name="T83" fmla="*/ 1522 h 3072"/>
              <a:gd name="T84" fmla="*/ 2 w 3277"/>
              <a:gd name="T85" fmla="*/ 1268 h 3072"/>
              <a:gd name="T86" fmla="*/ 58 w 3277"/>
              <a:gd name="T87" fmla="*/ 1041 h 3072"/>
              <a:gd name="T88" fmla="*/ 180 w 3277"/>
              <a:gd name="T89" fmla="*/ 859 h 3072"/>
              <a:gd name="T90" fmla="*/ 355 w 3277"/>
              <a:gd name="T91" fmla="*/ 725 h 3072"/>
              <a:gd name="T92" fmla="*/ 572 w 3277"/>
              <a:gd name="T93" fmla="*/ 642 h 3072"/>
              <a:gd name="T94" fmla="*/ 819 w 3277"/>
              <a:gd name="T95" fmla="*/ 61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7" h="3072">
                <a:moveTo>
                  <a:pt x="819" y="2048"/>
                </a:moveTo>
                <a:lnTo>
                  <a:pt x="819" y="2765"/>
                </a:lnTo>
                <a:lnTo>
                  <a:pt x="822" y="2789"/>
                </a:lnTo>
                <a:lnTo>
                  <a:pt x="829" y="2810"/>
                </a:lnTo>
                <a:lnTo>
                  <a:pt x="841" y="2829"/>
                </a:lnTo>
                <a:lnTo>
                  <a:pt x="857" y="2845"/>
                </a:lnTo>
                <a:lnTo>
                  <a:pt x="876" y="2857"/>
                </a:lnTo>
                <a:lnTo>
                  <a:pt x="898" y="2864"/>
                </a:lnTo>
                <a:lnTo>
                  <a:pt x="922" y="2867"/>
                </a:lnTo>
                <a:lnTo>
                  <a:pt x="1024" y="2867"/>
                </a:lnTo>
                <a:lnTo>
                  <a:pt x="1048" y="2864"/>
                </a:lnTo>
                <a:lnTo>
                  <a:pt x="1069" y="2857"/>
                </a:lnTo>
                <a:lnTo>
                  <a:pt x="1088" y="2845"/>
                </a:lnTo>
                <a:lnTo>
                  <a:pt x="1104" y="2829"/>
                </a:lnTo>
                <a:lnTo>
                  <a:pt x="1116" y="2810"/>
                </a:lnTo>
                <a:lnTo>
                  <a:pt x="1123" y="2789"/>
                </a:lnTo>
                <a:lnTo>
                  <a:pt x="1126" y="2765"/>
                </a:lnTo>
                <a:lnTo>
                  <a:pt x="1126" y="2048"/>
                </a:lnTo>
                <a:lnTo>
                  <a:pt x="819" y="2048"/>
                </a:lnTo>
                <a:close/>
                <a:moveTo>
                  <a:pt x="1843" y="819"/>
                </a:moveTo>
                <a:lnTo>
                  <a:pt x="1843" y="1843"/>
                </a:lnTo>
                <a:lnTo>
                  <a:pt x="2150" y="1843"/>
                </a:lnTo>
                <a:lnTo>
                  <a:pt x="2150" y="819"/>
                </a:lnTo>
                <a:lnTo>
                  <a:pt x="1843" y="819"/>
                </a:lnTo>
                <a:close/>
                <a:moveTo>
                  <a:pt x="793" y="819"/>
                </a:moveTo>
                <a:lnTo>
                  <a:pt x="765" y="819"/>
                </a:lnTo>
                <a:lnTo>
                  <a:pt x="736" y="820"/>
                </a:lnTo>
                <a:lnTo>
                  <a:pt x="706" y="823"/>
                </a:lnTo>
                <a:lnTo>
                  <a:pt x="675" y="826"/>
                </a:lnTo>
                <a:lnTo>
                  <a:pt x="642" y="831"/>
                </a:lnTo>
                <a:lnTo>
                  <a:pt x="610" y="837"/>
                </a:lnTo>
                <a:lnTo>
                  <a:pt x="578" y="845"/>
                </a:lnTo>
                <a:lnTo>
                  <a:pt x="545" y="855"/>
                </a:lnTo>
                <a:lnTo>
                  <a:pt x="512" y="866"/>
                </a:lnTo>
                <a:lnTo>
                  <a:pt x="480" y="879"/>
                </a:lnTo>
                <a:lnTo>
                  <a:pt x="449" y="895"/>
                </a:lnTo>
                <a:lnTo>
                  <a:pt x="419" y="912"/>
                </a:lnTo>
                <a:lnTo>
                  <a:pt x="388" y="932"/>
                </a:lnTo>
                <a:lnTo>
                  <a:pt x="361" y="954"/>
                </a:lnTo>
                <a:lnTo>
                  <a:pt x="334" y="978"/>
                </a:lnTo>
                <a:lnTo>
                  <a:pt x="310" y="1006"/>
                </a:lnTo>
                <a:lnTo>
                  <a:pt x="287" y="1035"/>
                </a:lnTo>
                <a:lnTo>
                  <a:pt x="266" y="1068"/>
                </a:lnTo>
                <a:lnTo>
                  <a:pt x="249" y="1103"/>
                </a:lnTo>
                <a:lnTo>
                  <a:pt x="234" y="1143"/>
                </a:lnTo>
                <a:lnTo>
                  <a:pt x="222" y="1184"/>
                </a:lnTo>
                <a:lnTo>
                  <a:pt x="213" y="1229"/>
                </a:lnTo>
                <a:lnTo>
                  <a:pt x="207" y="1279"/>
                </a:lnTo>
                <a:lnTo>
                  <a:pt x="205" y="1331"/>
                </a:lnTo>
                <a:lnTo>
                  <a:pt x="207" y="1384"/>
                </a:lnTo>
                <a:lnTo>
                  <a:pt x="213" y="1432"/>
                </a:lnTo>
                <a:lnTo>
                  <a:pt x="222" y="1478"/>
                </a:lnTo>
                <a:lnTo>
                  <a:pt x="234" y="1520"/>
                </a:lnTo>
                <a:lnTo>
                  <a:pt x="249" y="1558"/>
                </a:lnTo>
                <a:lnTo>
                  <a:pt x="267" y="1593"/>
                </a:lnTo>
                <a:lnTo>
                  <a:pt x="288" y="1626"/>
                </a:lnTo>
                <a:lnTo>
                  <a:pt x="311" y="1656"/>
                </a:lnTo>
                <a:lnTo>
                  <a:pt x="336" y="1682"/>
                </a:lnTo>
                <a:lnTo>
                  <a:pt x="363" y="1706"/>
                </a:lnTo>
                <a:lnTo>
                  <a:pt x="391" y="1729"/>
                </a:lnTo>
                <a:lnTo>
                  <a:pt x="421" y="1748"/>
                </a:lnTo>
                <a:lnTo>
                  <a:pt x="451" y="1765"/>
                </a:lnTo>
                <a:lnTo>
                  <a:pt x="483" y="1780"/>
                </a:lnTo>
                <a:lnTo>
                  <a:pt x="515" y="1793"/>
                </a:lnTo>
                <a:lnTo>
                  <a:pt x="548" y="1804"/>
                </a:lnTo>
                <a:lnTo>
                  <a:pt x="580" y="1813"/>
                </a:lnTo>
                <a:lnTo>
                  <a:pt x="613" y="1821"/>
                </a:lnTo>
                <a:lnTo>
                  <a:pt x="645" y="1828"/>
                </a:lnTo>
                <a:lnTo>
                  <a:pt x="677" y="1834"/>
                </a:lnTo>
                <a:lnTo>
                  <a:pt x="708" y="1837"/>
                </a:lnTo>
                <a:lnTo>
                  <a:pt x="738" y="1840"/>
                </a:lnTo>
                <a:lnTo>
                  <a:pt x="766" y="1842"/>
                </a:lnTo>
                <a:lnTo>
                  <a:pt x="794" y="1843"/>
                </a:lnTo>
                <a:lnTo>
                  <a:pt x="819" y="1843"/>
                </a:lnTo>
                <a:lnTo>
                  <a:pt x="1639" y="1843"/>
                </a:lnTo>
                <a:lnTo>
                  <a:pt x="1639" y="819"/>
                </a:lnTo>
                <a:lnTo>
                  <a:pt x="819" y="819"/>
                </a:lnTo>
                <a:lnTo>
                  <a:pt x="793" y="819"/>
                </a:lnTo>
                <a:close/>
                <a:moveTo>
                  <a:pt x="3072" y="205"/>
                </a:moveTo>
                <a:lnTo>
                  <a:pt x="2355" y="717"/>
                </a:lnTo>
                <a:lnTo>
                  <a:pt x="2355" y="1945"/>
                </a:lnTo>
                <a:lnTo>
                  <a:pt x="3072" y="2458"/>
                </a:lnTo>
                <a:lnTo>
                  <a:pt x="3072" y="205"/>
                </a:lnTo>
                <a:close/>
                <a:moveTo>
                  <a:pt x="3072" y="0"/>
                </a:moveTo>
                <a:lnTo>
                  <a:pt x="3105" y="3"/>
                </a:lnTo>
                <a:lnTo>
                  <a:pt x="3136" y="10"/>
                </a:lnTo>
                <a:lnTo>
                  <a:pt x="3166" y="23"/>
                </a:lnTo>
                <a:lnTo>
                  <a:pt x="3193" y="39"/>
                </a:lnTo>
                <a:lnTo>
                  <a:pt x="3217" y="61"/>
                </a:lnTo>
                <a:lnTo>
                  <a:pt x="3237" y="84"/>
                </a:lnTo>
                <a:lnTo>
                  <a:pt x="3254" y="111"/>
                </a:lnTo>
                <a:lnTo>
                  <a:pt x="3266" y="140"/>
                </a:lnTo>
                <a:lnTo>
                  <a:pt x="3275" y="171"/>
                </a:lnTo>
                <a:lnTo>
                  <a:pt x="3277" y="205"/>
                </a:lnTo>
                <a:lnTo>
                  <a:pt x="3277" y="2458"/>
                </a:lnTo>
                <a:lnTo>
                  <a:pt x="3275" y="2491"/>
                </a:lnTo>
                <a:lnTo>
                  <a:pt x="3266" y="2522"/>
                </a:lnTo>
                <a:lnTo>
                  <a:pt x="3254" y="2552"/>
                </a:lnTo>
                <a:lnTo>
                  <a:pt x="3237" y="2579"/>
                </a:lnTo>
                <a:lnTo>
                  <a:pt x="3217" y="2603"/>
                </a:lnTo>
                <a:lnTo>
                  <a:pt x="3193" y="2623"/>
                </a:lnTo>
                <a:lnTo>
                  <a:pt x="3166" y="2639"/>
                </a:lnTo>
                <a:lnTo>
                  <a:pt x="3136" y="2652"/>
                </a:lnTo>
                <a:lnTo>
                  <a:pt x="3105" y="2660"/>
                </a:lnTo>
                <a:lnTo>
                  <a:pt x="3072" y="2663"/>
                </a:lnTo>
                <a:lnTo>
                  <a:pt x="2150" y="2048"/>
                </a:lnTo>
                <a:lnTo>
                  <a:pt x="1331" y="2048"/>
                </a:lnTo>
                <a:lnTo>
                  <a:pt x="1331" y="2867"/>
                </a:lnTo>
                <a:lnTo>
                  <a:pt x="1328" y="2901"/>
                </a:lnTo>
                <a:lnTo>
                  <a:pt x="1320" y="2932"/>
                </a:lnTo>
                <a:lnTo>
                  <a:pt x="1308" y="2961"/>
                </a:lnTo>
                <a:lnTo>
                  <a:pt x="1292" y="2988"/>
                </a:lnTo>
                <a:lnTo>
                  <a:pt x="1271" y="3011"/>
                </a:lnTo>
                <a:lnTo>
                  <a:pt x="1247" y="3033"/>
                </a:lnTo>
                <a:lnTo>
                  <a:pt x="1220" y="3049"/>
                </a:lnTo>
                <a:lnTo>
                  <a:pt x="1191" y="3062"/>
                </a:lnTo>
                <a:lnTo>
                  <a:pt x="1160" y="3069"/>
                </a:lnTo>
                <a:lnTo>
                  <a:pt x="1126" y="3072"/>
                </a:lnTo>
                <a:lnTo>
                  <a:pt x="819" y="3072"/>
                </a:lnTo>
                <a:lnTo>
                  <a:pt x="786" y="3069"/>
                </a:lnTo>
                <a:lnTo>
                  <a:pt x="754" y="3062"/>
                </a:lnTo>
                <a:lnTo>
                  <a:pt x="725" y="3049"/>
                </a:lnTo>
                <a:lnTo>
                  <a:pt x="698" y="3033"/>
                </a:lnTo>
                <a:lnTo>
                  <a:pt x="675" y="3012"/>
                </a:lnTo>
                <a:lnTo>
                  <a:pt x="653" y="2988"/>
                </a:lnTo>
                <a:lnTo>
                  <a:pt x="637" y="2961"/>
                </a:lnTo>
                <a:lnTo>
                  <a:pt x="625" y="2932"/>
                </a:lnTo>
                <a:lnTo>
                  <a:pt x="617" y="2901"/>
                </a:lnTo>
                <a:lnTo>
                  <a:pt x="614" y="2867"/>
                </a:lnTo>
                <a:lnTo>
                  <a:pt x="614" y="2863"/>
                </a:lnTo>
                <a:lnTo>
                  <a:pt x="614" y="2852"/>
                </a:lnTo>
                <a:lnTo>
                  <a:pt x="615" y="2836"/>
                </a:lnTo>
                <a:lnTo>
                  <a:pt x="615" y="2813"/>
                </a:lnTo>
                <a:lnTo>
                  <a:pt x="615" y="2785"/>
                </a:lnTo>
                <a:lnTo>
                  <a:pt x="615" y="2751"/>
                </a:lnTo>
                <a:lnTo>
                  <a:pt x="615" y="2715"/>
                </a:lnTo>
                <a:lnTo>
                  <a:pt x="615" y="2675"/>
                </a:lnTo>
                <a:lnTo>
                  <a:pt x="615" y="2632"/>
                </a:lnTo>
                <a:lnTo>
                  <a:pt x="616" y="2587"/>
                </a:lnTo>
                <a:lnTo>
                  <a:pt x="616" y="2539"/>
                </a:lnTo>
                <a:lnTo>
                  <a:pt x="616" y="2492"/>
                </a:lnTo>
                <a:lnTo>
                  <a:pt x="616" y="2444"/>
                </a:lnTo>
                <a:lnTo>
                  <a:pt x="616" y="2395"/>
                </a:lnTo>
                <a:lnTo>
                  <a:pt x="616" y="2348"/>
                </a:lnTo>
                <a:lnTo>
                  <a:pt x="616" y="2302"/>
                </a:lnTo>
                <a:lnTo>
                  <a:pt x="616" y="2258"/>
                </a:lnTo>
                <a:lnTo>
                  <a:pt x="616" y="2217"/>
                </a:lnTo>
                <a:lnTo>
                  <a:pt x="616" y="2178"/>
                </a:lnTo>
                <a:lnTo>
                  <a:pt x="616" y="2144"/>
                </a:lnTo>
                <a:lnTo>
                  <a:pt x="616" y="2114"/>
                </a:lnTo>
                <a:lnTo>
                  <a:pt x="616" y="2089"/>
                </a:lnTo>
                <a:lnTo>
                  <a:pt x="615" y="2069"/>
                </a:lnTo>
                <a:lnTo>
                  <a:pt x="615" y="2055"/>
                </a:lnTo>
                <a:lnTo>
                  <a:pt x="614" y="2048"/>
                </a:lnTo>
                <a:lnTo>
                  <a:pt x="553" y="2034"/>
                </a:lnTo>
                <a:lnTo>
                  <a:pt x="494" y="2016"/>
                </a:lnTo>
                <a:lnTo>
                  <a:pt x="437" y="1994"/>
                </a:lnTo>
                <a:lnTo>
                  <a:pt x="382" y="1969"/>
                </a:lnTo>
                <a:lnTo>
                  <a:pt x="331" y="1938"/>
                </a:lnTo>
                <a:lnTo>
                  <a:pt x="282" y="1906"/>
                </a:lnTo>
                <a:lnTo>
                  <a:pt x="236" y="1869"/>
                </a:lnTo>
                <a:lnTo>
                  <a:pt x="195" y="1828"/>
                </a:lnTo>
                <a:lnTo>
                  <a:pt x="155" y="1785"/>
                </a:lnTo>
                <a:lnTo>
                  <a:pt x="121" y="1739"/>
                </a:lnTo>
                <a:lnTo>
                  <a:pt x="90" y="1689"/>
                </a:lnTo>
                <a:lnTo>
                  <a:pt x="64" y="1637"/>
                </a:lnTo>
                <a:lnTo>
                  <a:pt x="41" y="1580"/>
                </a:lnTo>
                <a:lnTo>
                  <a:pt x="23" y="1522"/>
                </a:lnTo>
                <a:lnTo>
                  <a:pt x="10" y="1461"/>
                </a:lnTo>
                <a:lnTo>
                  <a:pt x="3" y="1397"/>
                </a:lnTo>
                <a:lnTo>
                  <a:pt x="0" y="1331"/>
                </a:lnTo>
                <a:lnTo>
                  <a:pt x="2" y="1268"/>
                </a:lnTo>
                <a:lnTo>
                  <a:pt x="10" y="1207"/>
                </a:lnTo>
                <a:lnTo>
                  <a:pt x="21" y="1149"/>
                </a:lnTo>
                <a:lnTo>
                  <a:pt x="38" y="1093"/>
                </a:lnTo>
                <a:lnTo>
                  <a:pt x="58" y="1041"/>
                </a:lnTo>
                <a:lnTo>
                  <a:pt x="84" y="991"/>
                </a:lnTo>
                <a:lnTo>
                  <a:pt x="112" y="944"/>
                </a:lnTo>
                <a:lnTo>
                  <a:pt x="144" y="901"/>
                </a:lnTo>
                <a:lnTo>
                  <a:pt x="180" y="859"/>
                </a:lnTo>
                <a:lnTo>
                  <a:pt x="219" y="821"/>
                </a:lnTo>
                <a:lnTo>
                  <a:pt x="261" y="786"/>
                </a:lnTo>
                <a:lnTo>
                  <a:pt x="307" y="754"/>
                </a:lnTo>
                <a:lnTo>
                  <a:pt x="355" y="725"/>
                </a:lnTo>
                <a:lnTo>
                  <a:pt x="405" y="700"/>
                </a:lnTo>
                <a:lnTo>
                  <a:pt x="459" y="678"/>
                </a:lnTo>
                <a:lnTo>
                  <a:pt x="514" y="659"/>
                </a:lnTo>
                <a:lnTo>
                  <a:pt x="572" y="642"/>
                </a:lnTo>
                <a:lnTo>
                  <a:pt x="631" y="630"/>
                </a:lnTo>
                <a:lnTo>
                  <a:pt x="693" y="621"/>
                </a:lnTo>
                <a:lnTo>
                  <a:pt x="755" y="616"/>
                </a:lnTo>
                <a:lnTo>
                  <a:pt x="819" y="614"/>
                </a:lnTo>
                <a:lnTo>
                  <a:pt x="2150" y="614"/>
                </a:lnTo>
                <a:lnTo>
                  <a:pt x="3072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>
              <a:solidFill>
                <a:schemeClr val="tx2"/>
              </a:solidFill>
            </a:endParaRPr>
          </a:p>
        </p:txBody>
      </p:sp>
      <p:sp>
        <p:nvSpPr>
          <p:cNvPr id="25" name="Textbox 1"/>
          <p:cNvSpPr/>
          <p:nvPr/>
        </p:nvSpPr>
        <p:spPr>
          <a:xfrm>
            <a:off x="1811735" y="3964104"/>
            <a:ext cx="1691989" cy="31438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b="1" spc="300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700" b="1" spc="3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6" name="11 Rectángulo redondeado"/>
          <p:cNvSpPr>
            <a:spLocks noChangeAspect="1"/>
          </p:cNvSpPr>
          <p:nvPr/>
        </p:nvSpPr>
        <p:spPr>
          <a:xfrm rot="16200000">
            <a:off x="1644844" y="4015645"/>
            <a:ext cx="218540" cy="19602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900" dirty="0"/>
          </a:p>
        </p:txBody>
      </p:sp>
      <p:sp>
        <p:nvSpPr>
          <p:cNvPr id="27" name="11 Rectángulo redondeado"/>
          <p:cNvSpPr>
            <a:spLocks noChangeAspect="1"/>
          </p:cNvSpPr>
          <p:nvPr/>
        </p:nvSpPr>
        <p:spPr>
          <a:xfrm rot="16200000">
            <a:off x="3469773" y="4015645"/>
            <a:ext cx="218540" cy="19602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900" dirty="0"/>
          </a:p>
        </p:txBody>
      </p:sp>
      <p:sp>
        <p:nvSpPr>
          <p:cNvPr id="28" name="Textbox 1"/>
          <p:cNvSpPr/>
          <p:nvPr/>
        </p:nvSpPr>
        <p:spPr>
          <a:xfrm>
            <a:off x="3636664" y="3964104"/>
            <a:ext cx="1691989" cy="31438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b="1" spc="300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700" b="1" spc="3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9" name="11 Rectángulo redondeado"/>
          <p:cNvSpPr>
            <a:spLocks noChangeAspect="1"/>
          </p:cNvSpPr>
          <p:nvPr/>
        </p:nvSpPr>
        <p:spPr>
          <a:xfrm rot="16200000">
            <a:off x="1644844" y="4592622"/>
            <a:ext cx="218540" cy="19602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900" dirty="0"/>
          </a:p>
        </p:txBody>
      </p:sp>
      <p:sp>
        <p:nvSpPr>
          <p:cNvPr id="30" name="11 Rectángulo redondeado"/>
          <p:cNvSpPr>
            <a:spLocks noChangeAspect="1"/>
          </p:cNvSpPr>
          <p:nvPr/>
        </p:nvSpPr>
        <p:spPr>
          <a:xfrm rot="16200000">
            <a:off x="3469773" y="4592622"/>
            <a:ext cx="218540" cy="19602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900" dirty="0"/>
          </a:p>
        </p:txBody>
      </p:sp>
      <p:sp>
        <p:nvSpPr>
          <p:cNvPr id="31" name="Textbox 1"/>
          <p:cNvSpPr/>
          <p:nvPr/>
        </p:nvSpPr>
        <p:spPr>
          <a:xfrm>
            <a:off x="1811735" y="4541082"/>
            <a:ext cx="1691989" cy="31438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b="1" spc="300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700" b="1" spc="3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1"/>
          <p:cNvSpPr/>
          <p:nvPr/>
        </p:nvSpPr>
        <p:spPr>
          <a:xfrm>
            <a:off x="3636664" y="4541082"/>
            <a:ext cx="1691989" cy="31438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b="1" spc="300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700" b="1" spc="3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33" name="11 Rectángulo redondeado"/>
          <p:cNvSpPr>
            <a:spLocks noChangeAspect="1"/>
          </p:cNvSpPr>
          <p:nvPr/>
        </p:nvSpPr>
        <p:spPr>
          <a:xfrm rot="16200000">
            <a:off x="1644844" y="5158465"/>
            <a:ext cx="218540" cy="19602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/>
            <a:endParaRPr lang="en-US" sz="900" dirty="0"/>
          </a:p>
        </p:txBody>
      </p:sp>
      <p:sp>
        <p:nvSpPr>
          <p:cNvPr id="34" name="Textbox 1"/>
          <p:cNvSpPr/>
          <p:nvPr/>
        </p:nvSpPr>
        <p:spPr>
          <a:xfrm>
            <a:off x="1811735" y="5098071"/>
            <a:ext cx="1691989" cy="31438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b="1" spc="300" dirty="0">
                <a:latin typeface="+mj-ea"/>
                <a:ea typeface="+mj-ea"/>
                <a:cs typeface="Helvetica" panose="020B0604020202020204" pitchFamily="34" charset="0"/>
              </a:rPr>
              <a:t>你的标题</a:t>
            </a:r>
            <a:endParaRPr lang="en-US" sz="700" b="1" spc="3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501444" y="2017499"/>
            <a:ext cx="3827209" cy="1219145"/>
            <a:chOff x="676288" y="3709109"/>
            <a:chExt cx="2580152" cy="1219145"/>
          </a:xfrm>
        </p:grpSpPr>
        <p:sp>
          <p:nvSpPr>
            <p:cNvPr id="36" name="TextBox 17"/>
            <p:cNvSpPr txBox="1"/>
            <p:nvPr/>
          </p:nvSpPr>
          <p:spPr>
            <a:xfrm>
              <a:off x="676288" y="3709109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676288" y="4351429"/>
              <a:ext cx="2580152" cy="57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字详细内容</a:t>
              </a:r>
              <a:r>
                <a:rPr lang="en-US" altLang="zh-CN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0155744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2" decel="9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decel="9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decel="9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decel="9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/>
      <p:bldP spid="33" grpId="0" animBg="1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12" name="5 Elipse"/>
          <p:cNvSpPr>
            <a:spLocks noChangeAspect="1"/>
          </p:cNvSpPr>
          <p:nvPr/>
        </p:nvSpPr>
        <p:spPr>
          <a:xfrm>
            <a:off x="3172728" y="3203311"/>
            <a:ext cx="1436074" cy="143999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3" name="6 Acorde"/>
          <p:cNvSpPr>
            <a:spLocks noChangeAspect="1"/>
          </p:cNvSpPr>
          <p:nvPr/>
        </p:nvSpPr>
        <p:spPr>
          <a:xfrm>
            <a:off x="3226170" y="3258080"/>
            <a:ext cx="1323548" cy="1328010"/>
          </a:xfrm>
          <a:prstGeom prst="chord">
            <a:avLst>
              <a:gd name="adj1" fmla="val 19871585"/>
              <a:gd name="adj2" fmla="val 125241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s-MX" sz="3000" baseline="30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3000" baseline="30000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12 Elipse"/>
          <p:cNvSpPr>
            <a:spLocks noChangeAspect="1"/>
          </p:cNvSpPr>
          <p:nvPr/>
        </p:nvSpPr>
        <p:spPr>
          <a:xfrm>
            <a:off x="4671929" y="4148997"/>
            <a:ext cx="1436074" cy="143999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5" name="13 Acorde"/>
          <p:cNvSpPr>
            <a:spLocks noChangeAspect="1"/>
          </p:cNvSpPr>
          <p:nvPr/>
        </p:nvSpPr>
        <p:spPr>
          <a:xfrm>
            <a:off x="4725371" y="4203766"/>
            <a:ext cx="1323548" cy="1328010"/>
          </a:xfrm>
          <a:prstGeom prst="chord">
            <a:avLst>
              <a:gd name="adj1" fmla="val 40792"/>
              <a:gd name="adj2" fmla="val 108336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s-MX" sz="3000" baseline="30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3000" baseline="30000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14 Elipse"/>
          <p:cNvSpPr>
            <a:spLocks noChangeAspect="1"/>
          </p:cNvSpPr>
          <p:nvPr/>
        </p:nvSpPr>
        <p:spPr>
          <a:xfrm>
            <a:off x="6263405" y="4148997"/>
            <a:ext cx="1436074" cy="143999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17" name="15 Acorde"/>
          <p:cNvSpPr>
            <a:spLocks noChangeAspect="1"/>
          </p:cNvSpPr>
          <p:nvPr/>
        </p:nvSpPr>
        <p:spPr>
          <a:xfrm>
            <a:off x="6316847" y="4203766"/>
            <a:ext cx="1323548" cy="1328010"/>
          </a:xfrm>
          <a:prstGeom prst="chord">
            <a:avLst>
              <a:gd name="adj1" fmla="val 17745705"/>
              <a:gd name="adj2" fmla="val 1464947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90</a:t>
            </a:r>
            <a:r>
              <a:rPr lang="es-MX" sz="3000" baseline="30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3000" baseline="30000" dirty="0">
              <a:solidFill>
                <a:schemeClr val="tx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16 Elipse"/>
          <p:cNvSpPr>
            <a:spLocks noChangeAspect="1"/>
          </p:cNvSpPr>
          <p:nvPr/>
        </p:nvSpPr>
        <p:spPr>
          <a:xfrm>
            <a:off x="7803787" y="3203311"/>
            <a:ext cx="1436074" cy="143999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30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17 Acorde"/>
          <p:cNvSpPr>
            <a:spLocks noChangeAspect="1"/>
          </p:cNvSpPr>
          <p:nvPr/>
        </p:nvSpPr>
        <p:spPr>
          <a:xfrm>
            <a:off x="7857230" y="3258080"/>
            <a:ext cx="1323548" cy="1328010"/>
          </a:xfrm>
          <a:prstGeom prst="chord">
            <a:avLst>
              <a:gd name="adj1" fmla="val 748467"/>
              <a:gd name="adj2" fmla="val 1000154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40</a:t>
            </a:r>
            <a:r>
              <a:rPr lang="es-MX" sz="3000" baseline="300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SV" sz="3000" baseline="30000" dirty="0">
              <a:solidFill>
                <a:schemeClr val="tx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18 Elipse"/>
          <p:cNvSpPr>
            <a:spLocks noChangeAspect="1"/>
          </p:cNvSpPr>
          <p:nvPr/>
        </p:nvSpPr>
        <p:spPr>
          <a:xfrm>
            <a:off x="5494388" y="1156511"/>
            <a:ext cx="1436074" cy="1439993"/>
          </a:xfrm>
          <a:prstGeom prst="ellipse">
            <a:avLst/>
          </a:prstGeom>
          <a:solidFill>
            <a:schemeClr val="tx2">
              <a:lumMod val="90000"/>
              <a:lumOff val="1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pc="600" dirty="0" smtClean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标题</a:t>
            </a:r>
            <a:endParaRPr lang="es-SV" b="1" spc="600" dirty="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1" name="19 Arco"/>
          <p:cNvSpPr/>
          <p:nvPr/>
        </p:nvSpPr>
        <p:spPr>
          <a:xfrm>
            <a:off x="2452173" y="1359010"/>
            <a:ext cx="3247209" cy="2092490"/>
          </a:xfrm>
          <a:prstGeom prst="arc">
            <a:avLst>
              <a:gd name="adj1" fmla="val 21580960"/>
              <a:gd name="adj2" fmla="val 3777488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2" name="20 Arco"/>
          <p:cNvSpPr/>
          <p:nvPr/>
        </p:nvSpPr>
        <p:spPr>
          <a:xfrm flipH="1">
            <a:off x="6727711" y="1359010"/>
            <a:ext cx="3247209" cy="2092490"/>
          </a:xfrm>
          <a:prstGeom prst="arc">
            <a:avLst>
              <a:gd name="adj1" fmla="val 21580960"/>
              <a:gd name="adj2" fmla="val 3777488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3" name="21 Arco"/>
          <p:cNvSpPr/>
          <p:nvPr/>
        </p:nvSpPr>
        <p:spPr>
          <a:xfrm>
            <a:off x="3802725" y="1111510"/>
            <a:ext cx="2334123" cy="3183736"/>
          </a:xfrm>
          <a:prstGeom prst="arc">
            <a:avLst>
              <a:gd name="adj1" fmla="val 21300382"/>
              <a:gd name="adj2" fmla="val 3566336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4" name="22 Arco"/>
          <p:cNvSpPr/>
          <p:nvPr/>
        </p:nvSpPr>
        <p:spPr>
          <a:xfrm flipH="1">
            <a:off x="6328579" y="1111510"/>
            <a:ext cx="2334123" cy="3183736"/>
          </a:xfrm>
          <a:prstGeom prst="arc">
            <a:avLst>
              <a:gd name="adj1" fmla="val 21300382"/>
              <a:gd name="adj2" fmla="val 3566336"/>
            </a:avLst>
          </a:prstGeom>
          <a:ln>
            <a:solidFill>
              <a:schemeClr val="tx2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5" name="54 Rectángulo"/>
          <p:cNvSpPr/>
          <p:nvPr/>
        </p:nvSpPr>
        <p:spPr>
          <a:xfrm>
            <a:off x="1750620" y="3614071"/>
            <a:ext cx="1393263" cy="867276"/>
          </a:xfrm>
          <a:prstGeom prst="rect">
            <a:avLst/>
          </a:prstGeom>
        </p:spPr>
        <p:txBody>
          <a:bodyPr wrap="square" lIns="90755" tIns="45396" rIns="90755" bIns="4539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26" name="55 Rectángulo"/>
          <p:cNvSpPr/>
          <p:nvPr/>
        </p:nvSpPr>
        <p:spPr>
          <a:xfrm>
            <a:off x="3558382" y="5455518"/>
            <a:ext cx="1674018" cy="682610"/>
          </a:xfrm>
          <a:prstGeom prst="rect">
            <a:avLst/>
          </a:prstGeom>
        </p:spPr>
        <p:txBody>
          <a:bodyPr wrap="square" lIns="90755" tIns="45396" rIns="90755" bIns="4539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27" name="56 Rectángulo"/>
          <p:cNvSpPr/>
          <p:nvPr/>
        </p:nvSpPr>
        <p:spPr>
          <a:xfrm>
            <a:off x="7517133" y="5455518"/>
            <a:ext cx="1674018" cy="682610"/>
          </a:xfrm>
          <a:prstGeom prst="rect">
            <a:avLst/>
          </a:prstGeom>
        </p:spPr>
        <p:txBody>
          <a:bodyPr wrap="square" lIns="90755" tIns="45396" rIns="90755" bIns="4539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28" name="57 Rectángulo"/>
          <p:cNvSpPr/>
          <p:nvPr/>
        </p:nvSpPr>
        <p:spPr>
          <a:xfrm>
            <a:off x="9426383" y="3639471"/>
            <a:ext cx="1674018" cy="682610"/>
          </a:xfrm>
          <a:prstGeom prst="rect">
            <a:avLst/>
          </a:prstGeom>
        </p:spPr>
        <p:txBody>
          <a:bodyPr wrap="square" lIns="90755" tIns="45396" rIns="90755" bIns="45396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 defTabSz="905839">
              <a:lnSpc>
                <a:spcPct val="12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80661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 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2" name="Grupo 7"/>
          <p:cNvGrpSpPr>
            <a:grpSpLocks noChangeAspect="1"/>
          </p:cNvGrpSpPr>
          <p:nvPr/>
        </p:nvGrpSpPr>
        <p:grpSpPr>
          <a:xfrm>
            <a:off x="290129" y="172242"/>
            <a:ext cx="11613279" cy="6601485"/>
            <a:chOff x="996378" y="926430"/>
            <a:chExt cx="6367398" cy="3576753"/>
          </a:xfrm>
          <a:gradFill flip="none" rotWithShape="1">
            <a:gsLst>
              <a:gs pos="5000">
                <a:srgbClr val="4A7DA8">
                  <a:alpha val="9000"/>
                </a:srgbClr>
              </a:gs>
              <a:gs pos="96000">
                <a:srgbClr val="4A7DA8">
                  <a:alpha val="16000"/>
                </a:srgbClr>
              </a:gs>
            </a:gsLst>
            <a:lin ang="5400000" scaled="0"/>
            <a:tileRect/>
          </a:gradFill>
          <a:effectLst/>
        </p:grpSpPr>
        <p:sp>
          <p:nvSpPr>
            <p:cNvPr id="13" name="Freeform 22695"/>
            <p:cNvSpPr>
              <a:spLocks noChangeAspect="1"/>
            </p:cNvSpPr>
            <p:nvPr/>
          </p:nvSpPr>
          <p:spPr bwMode="auto">
            <a:xfrm>
              <a:off x="996378" y="1492530"/>
              <a:ext cx="2366030" cy="3010653"/>
            </a:xfrm>
            <a:custGeom>
              <a:avLst/>
              <a:gdLst>
                <a:gd name="T0" fmla="*/ 987 w 1637"/>
                <a:gd name="T1" fmla="*/ 133 h 2083"/>
                <a:gd name="T2" fmla="*/ 1058 w 1637"/>
                <a:gd name="T3" fmla="*/ 138 h 2083"/>
                <a:gd name="T4" fmla="*/ 969 w 1637"/>
                <a:gd name="T5" fmla="*/ 223 h 2083"/>
                <a:gd name="T6" fmla="*/ 927 w 1637"/>
                <a:gd name="T7" fmla="*/ 313 h 2083"/>
                <a:gd name="T8" fmla="*/ 1029 w 1637"/>
                <a:gd name="T9" fmla="*/ 477 h 2083"/>
                <a:gd name="T10" fmla="*/ 1092 w 1637"/>
                <a:gd name="T11" fmla="*/ 501 h 2083"/>
                <a:gd name="T12" fmla="*/ 1160 w 1637"/>
                <a:gd name="T13" fmla="*/ 305 h 2083"/>
                <a:gd name="T14" fmla="*/ 1227 w 1637"/>
                <a:gd name="T15" fmla="*/ 404 h 2083"/>
                <a:gd name="T16" fmla="*/ 1282 w 1637"/>
                <a:gd name="T17" fmla="*/ 384 h 2083"/>
                <a:gd name="T18" fmla="*/ 1323 w 1637"/>
                <a:gd name="T19" fmla="*/ 479 h 2083"/>
                <a:gd name="T20" fmla="*/ 1376 w 1637"/>
                <a:gd name="T21" fmla="*/ 535 h 2083"/>
                <a:gd name="T22" fmla="*/ 1161 w 1637"/>
                <a:gd name="T23" fmla="*/ 667 h 2083"/>
                <a:gd name="T24" fmla="*/ 1313 w 1637"/>
                <a:gd name="T25" fmla="*/ 670 h 2083"/>
                <a:gd name="T26" fmla="*/ 1240 w 1637"/>
                <a:gd name="T27" fmla="*/ 676 h 2083"/>
                <a:gd name="T28" fmla="*/ 1189 w 1637"/>
                <a:gd name="T29" fmla="*/ 730 h 2083"/>
                <a:gd name="T30" fmla="*/ 1131 w 1637"/>
                <a:gd name="T31" fmla="*/ 786 h 2083"/>
                <a:gd name="T32" fmla="*/ 1128 w 1637"/>
                <a:gd name="T33" fmla="*/ 798 h 2083"/>
                <a:gd name="T34" fmla="*/ 1110 w 1637"/>
                <a:gd name="T35" fmla="*/ 847 h 2083"/>
                <a:gd name="T36" fmla="*/ 1076 w 1637"/>
                <a:gd name="T37" fmla="*/ 976 h 2083"/>
                <a:gd name="T38" fmla="*/ 985 w 1637"/>
                <a:gd name="T39" fmla="*/ 903 h 2083"/>
                <a:gd name="T40" fmla="*/ 912 w 1637"/>
                <a:gd name="T41" fmla="*/ 914 h 2083"/>
                <a:gd name="T42" fmla="*/ 891 w 1637"/>
                <a:gd name="T43" fmla="*/ 1063 h 2083"/>
                <a:gd name="T44" fmla="*/ 981 w 1637"/>
                <a:gd name="T45" fmla="*/ 1067 h 2083"/>
                <a:gd name="T46" fmla="*/ 1038 w 1637"/>
                <a:gd name="T47" fmla="*/ 1161 h 2083"/>
                <a:gd name="T48" fmla="*/ 1181 w 1637"/>
                <a:gd name="T49" fmla="*/ 1154 h 2083"/>
                <a:gd name="T50" fmla="*/ 1301 w 1637"/>
                <a:gd name="T51" fmla="*/ 1172 h 2083"/>
                <a:gd name="T52" fmla="*/ 1441 w 1637"/>
                <a:gd name="T53" fmla="*/ 1269 h 2083"/>
                <a:gd name="T54" fmla="*/ 1511 w 1637"/>
                <a:gd name="T55" fmla="*/ 1313 h 2083"/>
                <a:gd name="T56" fmla="*/ 1591 w 1637"/>
                <a:gd name="T57" fmla="*/ 1452 h 2083"/>
                <a:gd name="T58" fmla="*/ 1467 w 1637"/>
                <a:gd name="T59" fmla="*/ 1624 h 2083"/>
                <a:gd name="T60" fmla="*/ 1350 w 1637"/>
                <a:gd name="T61" fmla="*/ 1717 h 2083"/>
                <a:gd name="T62" fmla="*/ 1263 w 1637"/>
                <a:gd name="T63" fmla="*/ 1898 h 2083"/>
                <a:gd name="T64" fmla="*/ 1189 w 1637"/>
                <a:gd name="T65" fmla="*/ 2065 h 2083"/>
                <a:gd name="T66" fmla="*/ 1152 w 1637"/>
                <a:gd name="T67" fmla="*/ 2029 h 2083"/>
                <a:gd name="T68" fmla="*/ 1149 w 1637"/>
                <a:gd name="T69" fmla="*/ 1948 h 2083"/>
                <a:gd name="T70" fmla="*/ 1174 w 1637"/>
                <a:gd name="T71" fmla="*/ 1858 h 2083"/>
                <a:gd name="T72" fmla="*/ 1203 w 1637"/>
                <a:gd name="T73" fmla="*/ 1554 h 2083"/>
                <a:gd name="T74" fmla="*/ 1073 w 1637"/>
                <a:gd name="T75" fmla="*/ 1321 h 2083"/>
                <a:gd name="T76" fmla="*/ 1101 w 1637"/>
                <a:gd name="T77" fmla="*/ 1189 h 2083"/>
                <a:gd name="T78" fmla="*/ 993 w 1637"/>
                <a:gd name="T79" fmla="*/ 1136 h 2083"/>
                <a:gd name="T80" fmla="*/ 768 w 1637"/>
                <a:gd name="T81" fmla="*/ 1018 h 2083"/>
                <a:gd name="T82" fmla="*/ 657 w 1637"/>
                <a:gd name="T83" fmla="*/ 900 h 2083"/>
                <a:gd name="T84" fmla="*/ 652 w 1637"/>
                <a:gd name="T85" fmla="*/ 941 h 2083"/>
                <a:gd name="T86" fmla="*/ 571 w 1637"/>
                <a:gd name="T87" fmla="*/ 789 h 2083"/>
                <a:gd name="T88" fmla="*/ 555 w 1637"/>
                <a:gd name="T89" fmla="*/ 620 h 2083"/>
                <a:gd name="T90" fmla="*/ 551 w 1637"/>
                <a:gd name="T91" fmla="*/ 596 h 2083"/>
                <a:gd name="T92" fmla="*/ 494 w 1637"/>
                <a:gd name="T93" fmla="*/ 546 h 2083"/>
                <a:gd name="T94" fmla="*/ 472 w 1637"/>
                <a:gd name="T95" fmla="*/ 474 h 2083"/>
                <a:gd name="T96" fmla="*/ 405 w 1637"/>
                <a:gd name="T97" fmla="*/ 397 h 2083"/>
                <a:gd name="T98" fmla="*/ 328 w 1637"/>
                <a:gd name="T99" fmla="*/ 371 h 2083"/>
                <a:gd name="T100" fmla="*/ 240 w 1637"/>
                <a:gd name="T101" fmla="*/ 369 h 2083"/>
                <a:gd name="T102" fmla="*/ 185 w 1637"/>
                <a:gd name="T103" fmla="*/ 362 h 2083"/>
                <a:gd name="T104" fmla="*/ 103 w 1637"/>
                <a:gd name="T105" fmla="*/ 467 h 2083"/>
                <a:gd name="T106" fmla="*/ 126 w 1637"/>
                <a:gd name="T107" fmla="*/ 428 h 2083"/>
                <a:gd name="T108" fmla="*/ 51 w 1637"/>
                <a:gd name="T109" fmla="*/ 351 h 2083"/>
                <a:gd name="T110" fmla="*/ 59 w 1637"/>
                <a:gd name="T111" fmla="*/ 248 h 2083"/>
                <a:gd name="T112" fmla="*/ 33 w 1637"/>
                <a:gd name="T113" fmla="*/ 141 h 2083"/>
                <a:gd name="T114" fmla="*/ 244 w 1637"/>
                <a:gd name="T115" fmla="*/ 62 h 2083"/>
                <a:gd name="T116" fmla="*/ 435 w 1637"/>
                <a:gd name="T117" fmla="*/ 100 h 2083"/>
                <a:gd name="T118" fmla="*/ 549 w 1637"/>
                <a:gd name="T119" fmla="*/ 95 h 2083"/>
                <a:gd name="T120" fmla="*/ 742 w 1637"/>
                <a:gd name="T121" fmla="*/ 184 h 2083"/>
                <a:gd name="T122" fmla="*/ 853 w 1637"/>
                <a:gd name="T123" fmla="*/ 150 h 2083"/>
                <a:gd name="T124" fmla="*/ 917 w 1637"/>
                <a:gd name="T125" fmla="*/ 123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37" h="2083">
                  <a:moveTo>
                    <a:pt x="903" y="0"/>
                  </a:moveTo>
                  <a:lnTo>
                    <a:pt x="903" y="0"/>
                  </a:lnTo>
                  <a:lnTo>
                    <a:pt x="905" y="3"/>
                  </a:lnTo>
                  <a:lnTo>
                    <a:pt x="905" y="4"/>
                  </a:lnTo>
                  <a:lnTo>
                    <a:pt x="906" y="9"/>
                  </a:lnTo>
                  <a:lnTo>
                    <a:pt x="908" y="9"/>
                  </a:lnTo>
                  <a:lnTo>
                    <a:pt x="909" y="7"/>
                  </a:lnTo>
                  <a:lnTo>
                    <a:pt x="912" y="9"/>
                  </a:lnTo>
                  <a:lnTo>
                    <a:pt x="914" y="9"/>
                  </a:lnTo>
                  <a:lnTo>
                    <a:pt x="914" y="10"/>
                  </a:lnTo>
                  <a:lnTo>
                    <a:pt x="914" y="12"/>
                  </a:lnTo>
                  <a:lnTo>
                    <a:pt x="914" y="13"/>
                  </a:lnTo>
                  <a:lnTo>
                    <a:pt x="915" y="16"/>
                  </a:lnTo>
                  <a:lnTo>
                    <a:pt x="918" y="18"/>
                  </a:lnTo>
                  <a:lnTo>
                    <a:pt x="920" y="19"/>
                  </a:lnTo>
                  <a:lnTo>
                    <a:pt x="923" y="26"/>
                  </a:lnTo>
                  <a:lnTo>
                    <a:pt x="923" y="26"/>
                  </a:lnTo>
                  <a:lnTo>
                    <a:pt x="923" y="27"/>
                  </a:lnTo>
                  <a:lnTo>
                    <a:pt x="924" y="33"/>
                  </a:lnTo>
                  <a:lnTo>
                    <a:pt x="924" y="35"/>
                  </a:lnTo>
                  <a:lnTo>
                    <a:pt x="924" y="41"/>
                  </a:lnTo>
                  <a:lnTo>
                    <a:pt x="923" y="42"/>
                  </a:lnTo>
                  <a:lnTo>
                    <a:pt x="923" y="44"/>
                  </a:lnTo>
                  <a:lnTo>
                    <a:pt x="923" y="44"/>
                  </a:lnTo>
                  <a:lnTo>
                    <a:pt x="926" y="45"/>
                  </a:lnTo>
                  <a:lnTo>
                    <a:pt x="927" y="48"/>
                  </a:lnTo>
                  <a:lnTo>
                    <a:pt x="927" y="50"/>
                  </a:lnTo>
                  <a:lnTo>
                    <a:pt x="931" y="51"/>
                  </a:lnTo>
                  <a:lnTo>
                    <a:pt x="931" y="51"/>
                  </a:lnTo>
                  <a:lnTo>
                    <a:pt x="931" y="53"/>
                  </a:lnTo>
                  <a:lnTo>
                    <a:pt x="932" y="56"/>
                  </a:lnTo>
                  <a:lnTo>
                    <a:pt x="935" y="61"/>
                  </a:lnTo>
                  <a:lnTo>
                    <a:pt x="935" y="61"/>
                  </a:lnTo>
                  <a:lnTo>
                    <a:pt x="934" y="64"/>
                  </a:lnTo>
                  <a:lnTo>
                    <a:pt x="935" y="64"/>
                  </a:lnTo>
                  <a:lnTo>
                    <a:pt x="935" y="64"/>
                  </a:lnTo>
                  <a:lnTo>
                    <a:pt x="937" y="64"/>
                  </a:lnTo>
                  <a:lnTo>
                    <a:pt x="937" y="62"/>
                  </a:lnTo>
                  <a:lnTo>
                    <a:pt x="937" y="62"/>
                  </a:lnTo>
                  <a:lnTo>
                    <a:pt x="938" y="62"/>
                  </a:lnTo>
                  <a:lnTo>
                    <a:pt x="938" y="64"/>
                  </a:lnTo>
                  <a:lnTo>
                    <a:pt x="940" y="67"/>
                  </a:lnTo>
                  <a:lnTo>
                    <a:pt x="940" y="68"/>
                  </a:lnTo>
                  <a:lnTo>
                    <a:pt x="940" y="68"/>
                  </a:lnTo>
                  <a:lnTo>
                    <a:pt x="940" y="70"/>
                  </a:lnTo>
                  <a:lnTo>
                    <a:pt x="937" y="70"/>
                  </a:lnTo>
                  <a:lnTo>
                    <a:pt x="935" y="70"/>
                  </a:lnTo>
                  <a:lnTo>
                    <a:pt x="934" y="68"/>
                  </a:lnTo>
                  <a:lnTo>
                    <a:pt x="932" y="67"/>
                  </a:lnTo>
                  <a:lnTo>
                    <a:pt x="932" y="65"/>
                  </a:lnTo>
                  <a:lnTo>
                    <a:pt x="931" y="67"/>
                  </a:lnTo>
                  <a:lnTo>
                    <a:pt x="931" y="67"/>
                  </a:lnTo>
                  <a:lnTo>
                    <a:pt x="929" y="70"/>
                  </a:lnTo>
                  <a:lnTo>
                    <a:pt x="929" y="71"/>
                  </a:lnTo>
                  <a:lnTo>
                    <a:pt x="929" y="71"/>
                  </a:lnTo>
                  <a:lnTo>
                    <a:pt x="934" y="71"/>
                  </a:lnTo>
                  <a:lnTo>
                    <a:pt x="934" y="71"/>
                  </a:lnTo>
                  <a:lnTo>
                    <a:pt x="935" y="73"/>
                  </a:lnTo>
                  <a:lnTo>
                    <a:pt x="934" y="76"/>
                  </a:lnTo>
                  <a:lnTo>
                    <a:pt x="932" y="79"/>
                  </a:lnTo>
                  <a:lnTo>
                    <a:pt x="926" y="85"/>
                  </a:lnTo>
                  <a:lnTo>
                    <a:pt x="924" y="86"/>
                  </a:lnTo>
                  <a:lnTo>
                    <a:pt x="924" y="86"/>
                  </a:lnTo>
                  <a:lnTo>
                    <a:pt x="924" y="86"/>
                  </a:lnTo>
                  <a:lnTo>
                    <a:pt x="927" y="86"/>
                  </a:lnTo>
                  <a:lnTo>
                    <a:pt x="929" y="86"/>
                  </a:lnTo>
                  <a:lnTo>
                    <a:pt x="931" y="86"/>
                  </a:lnTo>
                  <a:lnTo>
                    <a:pt x="932" y="86"/>
                  </a:lnTo>
                  <a:lnTo>
                    <a:pt x="932" y="88"/>
                  </a:lnTo>
                  <a:lnTo>
                    <a:pt x="932" y="88"/>
                  </a:lnTo>
                  <a:lnTo>
                    <a:pt x="937" y="91"/>
                  </a:lnTo>
                  <a:lnTo>
                    <a:pt x="938" y="91"/>
                  </a:lnTo>
                  <a:lnTo>
                    <a:pt x="941" y="88"/>
                  </a:lnTo>
                  <a:lnTo>
                    <a:pt x="943" y="86"/>
                  </a:lnTo>
                  <a:lnTo>
                    <a:pt x="944" y="86"/>
                  </a:lnTo>
                  <a:lnTo>
                    <a:pt x="946" y="88"/>
                  </a:lnTo>
                  <a:lnTo>
                    <a:pt x="946" y="88"/>
                  </a:lnTo>
                  <a:lnTo>
                    <a:pt x="944" y="89"/>
                  </a:lnTo>
                  <a:lnTo>
                    <a:pt x="943" y="91"/>
                  </a:lnTo>
                  <a:lnTo>
                    <a:pt x="941" y="91"/>
                  </a:lnTo>
                  <a:lnTo>
                    <a:pt x="944" y="91"/>
                  </a:lnTo>
                  <a:lnTo>
                    <a:pt x="947" y="91"/>
                  </a:lnTo>
                  <a:lnTo>
                    <a:pt x="950" y="92"/>
                  </a:lnTo>
                  <a:lnTo>
                    <a:pt x="952" y="91"/>
                  </a:lnTo>
                  <a:lnTo>
                    <a:pt x="953" y="92"/>
                  </a:lnTo>
                  <a:lnTo>
                    <a:pt x="953" y="92"/>
                  </a:lnTo>
                  <a:lnTo>
                    <a:pt x="955" y="94"/>
                  </a:lnTo>
                  <a:lnTo>
                    <a:pt x="953" y="94"/>
                  </a:lnTo>
                  <a:lnTo>
                    <a:pt x="952" y="94"/>
                  </a:lnTo>
                  <a:lnTo>
                    <a:pt x="952" y="95"/>
                  </a:lnTo>
                  <a:lnTo>
                    <a:pt x="950" y="95"/>
                  </a:lnTo>
                  <a:lnTo>
                    <a:pt x="950" y="97"/>
                  </a:lnTo>
                  <a:lnTo>
                    <a:pt x="949" y="100"/>
                  </a:lnTo>
                  <a:lnTo>
                    <a:pt x="949" y="100"/>
                  </a:lnTo>
                  <a:lnTo>
                    <a:pt x="947" y="100"/>
                  </a:lnTo>
                  <a:lnTo>
                    <a:pt x="947" y="100"/>
                  </a:lnTo>
                  <a:lnTo>
                    <a:pt x="947" y="99"/>
                  </a:lnTo>
                  <a:lnTo>
                    <a:pt x="947" y="99"/>
                  </a:lnTo>
                  <a:lnTo>
                    <a:pt x="946" y="99"/>
                  </a:lnTo>
                  <a:lnTo>
                    <a:pt x="944" y="99"/>
                  </a:lnTo>
                  <a:lnTo>
                    <a:pt x="944" y="100"/>
                  </a:lnTo>
                  <a:lnTo>
                    <a:pt x="950" y="106"/>
                  </a:lnTo>
                  <a:lnTo>
                    <a:pt x="952" y="111"/>
                  </a:lnTo>
                  <a:lnTo>
                    <a:pt x="953" y="114"/>
                  </a:lnTo>
                  <a:lnTo>
                    <a:pt x="953" y="114"/>
                  </a:lnTo>
                  <a:lnTo>
                    <a:pt x="953" y="115"/>
                  </a:lnTo>
                  <a:lnTo>
                    <a:pt x="953" y="117"/>
                  </a:lnTo>
                  <a:lnTo>
                    <a:pt x="953" y="120"/>
                  </a:lnTo>
                  <a:lnTo>
                    <a:pt x="953" y="123"/>
                  </a:lnTo>
                  <a:lnTo>
                    <a:pt x="952" y="127"/>
                  </a:lnTo>
                  <a:lnTo>
                    <a:pt x="953" y="129"/>
                  </a:lnTo>
                  <a:lnTo>
                    <a:pt x="955" y="130"/>
                  </a:lnTo>
                  <a:lnTo>
                    <a:pt x="955" y="132"/>
                  </a:lnTo>
                  <a:lnTo>
                    <a:pt x="956" y="132"/>
                  </a:lnTo>
                  <a:lnTo>
                    <a:pt x="956" y="133"/>
                  </a:lnTo>
                  <a:lnTo>
                    <a:pt x="956" y="133"/>
                  </a:lnTo>
                  <a:lnTo>
                    <a:pt x="956" y="135"/>
                  </a:lnTo>
                  <a:lnTo>
                    <a:pt x="958" y="133"/>
                  </a:lnTo>
                  <a:lnTo>
                    <a:pt x="958" y="133"/>
                  </a:lnTo>
                  <a:lnTo>
                    <a:pt x="958" y="132"/>
                  </a:lnTo>
                  <a:lnTo>
                    <a:pt x="959" y="130"/>
                  </a:lnTo>
                  <a:lnTo>
                    <a:pt x="961" y="127"/>
                  </a:lnTo>
                  <a:lnTo>
                    <a:pt x="961" y="126"/>
                  </a:lnTo>
                  <a:lnTo>
                    <a:pt x="961" y="123"/>
                  </a:lnTo>
                  <a:lnTo>
                    <a:pt x="961" y="123"/>
                  </a:lnTo>
                  <a:lnTo>
                    <a:pt x="962" y="118"/>
                  </a:lnTo>
                  <a:lnTo>
                    <a:pt x="962" y="115"/>
                  </a:lnTo>
                  <a:lnTo>
                    <a:pt x="962" y="112"/>
                  </a:lnTo>
                  <a:lnTo>
                    <a:pt x="964" y="109"/>
                  </a:lnTo>
                  <a:lnTo>
                    <a:pt x="965" y="106"/>
                  </a:lnTo>
                  <a:lnTo>
                    <a:pt x="967" y="102"/>
                  </a:lnTo>
                  <a:lnTo>
                    <a:pt x="969" y="100"/>
                  </a:lnTo>
                  <a:lnTo>
                    <a:pt x="970" y="100"/>
                  </a:lnTo>
                  <a:lnTo>
                    <a:pt x="972" y="100"/>
                  </a:lnTo>
                  <a:lnTo>
                    <a:pt x="973" y="102"/>
                  </a:lnTo>
                  <a:lnTo>
                    <a:pt x="975" y="105"/>
                  </a:lnTo>
                  <a:lnTo>
                    <a:pt x="976" y="108"/>
                  </a:lnTo>
                  <a:lnTo>
                    <a:pt x="981" y="111"/>
                  </a:lnTo>
                  <a:lnTo>
                    <a:pt x="981" y="112"/>
                  </a:lnTo>
                  <a:lnTo>
                    <a:pt x="984" y="115"/>
                  </a:lnTo>
                  <a:lnTo>
                    <a:pt x="985" y="120"/>
                  </a:lnTo>
                  <a:lnTo>
                    <a:pt x="985" y="124"/>
                  </a:lnTo>
                  <a:lnTo>
                    <a:pt x="985" y="127"/>
                  </a:lnTo>
                  <a:lnTo>
                    <a:pt x="987" y="129"/>
                  </a:lnTo>
                  <a:lnTo>
                    <a:pt x="987" y="129"/>
                  </a:lnTo>
                  <a:lnTo>
                    <a:pt x="987" y="132"/>
                  </a:lnTo>
                  <a:lnTo>
                    <a:pt x="987" y="133"/>
                  </a:lnTo>
                  <a:lnTo>
                    <a:pt x="985" y="133"/>
                  </a:lnTo>
                  <a:lnTo>
                    <a:pt x="985" y="135"/>
                  </a:lnTo>
                  <a:lnTo>
                    <a:pt x="984" y="135"/>
                  </a:lnTo>
                  <a:lnTo>
                    <a:pt x="982" y="135"/>
                  </a:lnTo>
                  <a:lnTo>
                    <a:pt x="982" y="135"/>
                  </a:lnTo>
                  <a:lnTo>
                    <a:pt x="982" y="132"/>
                  </a:lnTo>
                  <a:lnTo>
                    <a:pt x="981" y="132"/>
                  </a:lnTo>
                  <a:lnTo>
                    <a:pt x="979" y="133"/>
                  </a:lnTo>
                  <a:lnTo>
                    <a:pt x="979" y="135"/>
                  </a:lnTo>
                  <a:lnTo>
                    <a:pt x="981" y="138"/>
                  </a:lnTo>
                  <a:lnTo>
                    <a:pt x="981" y="144"/>
                  </a:lnTo>
                  <a:lnTo>
                    <a:pt x="981" y="144"/>
                  </a:lnTo>
                  <a:lnTo>
                    <a:pt x="982" y="150"/>
                  </a:lnTo>
                  <a:lnTo>
                    <a:pt x="984" y="155"/>
                  </a:lnTo>
                  <a:lnTo>
                    <a:pt x="990" y="164"/>
                  </a:lnTo>
                  <a:lnTo>
                    <a:pt x="991" y="165"/>
                  </a:lnTo>
                  <a:lnTo>
                    <a:pt x="991" y="168"/>
                  </a:lnTo>
                  <a:lnTo>
                    <a:pt x="991" y="168"/>
                  </a:lnTo>
                  <a:lnTo>
                    <a:pt x="991" y="170"/>
                  </a:lnTo>
                  <a:lnTo>
                    <a:pt x="993" y="170"/>
                  </a:lnTo>
                  <a:lnTo>
                    <a:pt x="993" y="170"/>
                  </a:lnTo>
                  <a:lnTo>
                    <a:pt x="996" y="167"/>
                  </a:lnTo>
                  <a:lnTo>
                    <a:pt x="997" y="164"/>
                  </a:lnTo>
                  <a:lnTo>
                    <a:pt x="999" y="162"/>
                  </a:lnTo>
                  <a:lnTo>
                    <a:pt x="999" y="162"/>
                  </a:lnTo>
                  <a:lnTo>
                    <a:pt x="1000" y="162"/>
                  </a:lnTo>
                  <a:lnTo>
                    <a:pt x="1000" y="161"/>
                  </a:lnTo>
                  <a:lnTo>
                    <a:pt x="1002" y="159"/>
                  </a:lnTo>
                  <a:lnTo>
                    <a:pt x="1002" y="159"/>
                  </a:lnTo>
                  <a:lnTo>
                    <a:pt x="1002" y="155"/>
                  </a:lnTo>
                  <a:lnTo>
                    <a:pt x="1003" y="152"/>
                  </a:lnTo>
                  <a:lnTo>
                    <a:pt x="1003" y="150"/>
                  </a:lnTo>
                  <a:lnTo>
                    <a:pt x="1003" y="149"/>
                  </a:lnTo>
                  <a:lnTo>
                    <a:pt x="1010" y="141"/>
                  </a:lnTo>
                  <a:lnTo>
                    <a:pt x="1010" y="141"/>
                  </a:lnTo>
                  <a:lnTo>
                    <a:pt x="1011" y="132"/>
                  </a:lnTo>
                  <a:lnTo>
                    <a:pt x="1013" y="129"/>
                  </a:lnTo>
                  <a:lnTo>
                    <a:pt x="1013" y="126"/>
                  </a:lnTo>
                  <a:lnTo>
                    <a:pt x="1011" y="124"/>
                  </a:lnTo>
                  <a:lnTo>
                    <a:pt x="1013" y="123"/>
                  </a:lnTo>
                  <a:lnTo>
                    <a:pt x="1013" y="121"/>
                  </a:lnTo>
                  <a:lnTo>
                    <a:pt x="1013" y="120"/>
                  </a:lnTo>
                  <a:lnTo>
                    <a:pt x="1014" y="118"/>
                  </a:lnTo>
                  <a:lnTo>
                    <a:pt x="1014" y="117"/>
                  </a:lnTo>
                  <a:lnTo>
                    <a:pt x="1016" y="117"/>
                  </a:lnTo>
                  <a:lnTo>
                    <a:pt x="1016" y="117"/>
                  </a:lnTo>
                  <a:lnTo>
                    <a:pt x="1017" y="118"/>
                  </a:lnTo>
                  <a:lnTo>
                    <a:pt x="1017" y="118"/>
                  </a:lnTo>
                  <a:lnTo>
                    <a:pt x="1023" y="117"/>
                  </a:lnTo>
                  <a:lnTo>
                    <a:pt x="1023" y="117"/>
                  </a:lnTo>
                  <a:lnTo>
                    <a:pt x="1020" y="115"/>
                  </a:lnTo>
                  <a:lnTo>
                    <a:pt x="1020" y="114"/>
                  </a:lnTo>
                  <a:lnTo>
                    <a:pt x="1020" y="112"/>
                  </a:lnTo>
                  <a:lnTo>
                    <a:pt x="1020" y="111"/>
                  </a:lnTo>
                  <a:lnTo>
                    <a:pt x="1022" y="111"/>
                  </a:lnTo>
                  <a:lnTo>
                    <a:pt x="1022" y="109"/>
                  </a:lnTo>
                  <a:lnTo>
                    <a:pt x="1022" y="109"/>
                  </a:lnTo>
                  <a:lnTo>
                    <a:pt x="1023" y="108"/>
                  </a:lnTo>
                  <a:lnTo>
                    <a:pt x="1022" y="106"/>
                  </a:lnTo>
                  <a:lnTo>
                    <a:pt x="1020" y="103"/>
                  </a:lnTo>
                  <a:lnTo>
                    <a:pt x="1019" y="105"/>
                  </a:lnTo>
                  <a:lnTo>
                    <a:pt x="1017" y="103"/>
                  </a:lnTo>
                  <a:lnTo>
                    <a:pt x="1016" y="102"/>
                  </a:lnTo>
                  <a:lnTo>
                    <a:pt x="1016" y="99"/>
                  </a:lnTo>
                  <a:lnTo>
                    <a:pt x="1016" y="97"/>
                  </a:lnTo>
                  <a:lnTo>
                    <a:pt x="1016" y="95"/>
                  </a:lnTo>
                  <a:lnTo>
                    <a:pt x="1016" y="95"/>
                  </a:lnTo>
                  <a:lnTo>
                    <a:pt x="1016" y="94"/>
                  </a:lnTo>
                  <a:lnTo>
                    <a:pt x="1016" y="92"/>
                  </a:lnTo>
                  <a:lnTo>
                    <a:pt x="1016" y="91"/>
                  </a:lnTo>
                  <a:lnTo>
                    <a:pt x="1016" y="91"/>
                  </a:lnTo>
                  <a:lnTo>
                    <a:pt x="1016" y="89"/>
                  </a:lnTo>
                  <a:lnTo>
                    <a:pt x="1016" y="88"/>
                  </a:lnTo>
                  <a:lnTo>
                    <a:pt x="1014" y="86"/>
                  </a:lnTo>
                  <a:lnTo>
                    <a:pt x="1016" y="83"/>
                  </a:lnTo>
                  <a:lnTo>
                    <a:pt x="1016" y="82"/>
                  </a:lnTo>
                  <a:lnTo>
                    <a:pt x="1014" y="80"/>
                  </a:lnTo>
                  <a:lnTo>
                    <a:pt x="1014" y="80"/>
                  </a:lnTo>
                  <a:lnTo>
                    <a:pt x="1014" y="80"/>
                  </a:lnTo>
                  <a:lnTo>
                    <a:pt x="1016" y="80"/>
                  </a:lnTo>
                  <a:lnTo>
                    <a:pt x="1017" y="80"/>
                  </a:lnTo>
                  <a:lnTo>
                    <a:pt x="1019" y="82"/>
                  </a:lnTo>
                  <a:lnTo>
                    <a:pt x="1020" y="82"/>
                  </a:lnTo>
                  <a:lnTo>
                    <a:pt x="1023" y="80"/>
                  </a:lnTo>
                  <a:lnTo>
                    <a:pt x="1025" y="80"/>
                  </a:lnTo>
                  <a:lnTo>
                    <a:pt x="1029" y="80"/>
                  </a:lnTo>
                  <a:lnTo>
                    <a:pt x="1031" y="80"/>
                  </a:lnTo>
                  <a:lnTo>
                    <a:pt x="1034" y="83"/>
                  </a:lnTo>
                  <a:lnTo>
                    <a:pt x="1037" y="85"/>
                  </a:lnTo>
                  <a:lnTo>
                    <a:pt x="1038" y="85"/>
                  </a:lnTo>
                  <a:lnTo>
                    <a:pt x="1046" y="86"/>
                  </a:lnTo>
                  <a:lnTo>
                    <a:pt x="1049" y="85"/>
                  </a:lnTo>
                  <a:lnTo>
                    <a:pt x="1051" y="85"/>
                  </a:lnTo>
                  <a:lnTo>
                    <a:pt x="1054" y="88"/>
                  </a:lnTo>
                  <a:lnTo>
                    <a:pt x="1054" y="89"/>
                  </a:lnTo>
                  <a:lnTo>
                    <a:pt x="1052" y="91"/>
                  </a:lnTo>
                  <a:lnTo>
                    <a:pt x="1051" y="91"/>
                  </a:lnTo>
                  <a:lnTo>
                    <a:pt x="1049" y="92"/>
                  </a:lnTo>
                  <a:lnTo>
                    <a:pt x="1051" y="94"/>
                  </a:lnTo>
                  <a:lnTo>
                    <a:pt x="1054" y="95"/>
                  </a:lnTo>
                  <a:lnTo>
                    <a:pt x="1055" y="99"/>
                  </a:lnTo>
                  <a:lnTo>
                    <a:pt x="1055" y="100"/>
                  </a:lnTo>
                  <a:lnTo>
                    <a:pt x="1055" y="100"/>
                  </a:lnTo>
                  <a:lnTo>
                    <a:pt x="1055" y="102"/>
                  </a:lnTo>
                  <a:lnTo>
                    <a:pt x="1055" y="102"/>
                  </a:lnTo>
                  <a:lnTo>
                    <a:pt x="1058" y="100"/>
                  </a:lnTo>
                  <a:lnTo>
                    <a:pt x="1061" y="100"/>
                  </a:lnTo>
                  <a:lnTo>
                    <a:pt x="1064" y="103"/>
                  </a:lnTo>
                  <a:lnTo>
                    <a:pt x="1066" y="103"/>
                  </a:lnTo>
                  <a:lnTo>
                    <a:pt x="1066" y="105"/>
                  </a:lnTo>
                  <a:lnTo>
                    <a:pt x="1066" y="106"/>
                  </a:lnTo>
                  <a:lnTo>
                    <a:pt x="1063" y="109"/>
                  </a:lnTo>
                  <a:lnTo>
                    <a:pt x="1061" y="111"/>
                  </a:lnTo>
                  <a:lnTo>
                    <a:pt x="1058" y="112"/>
                  </a:lnTo>
                  <a:lnTo>
                    <a:pt x="1058" y="114"/>
                  </a:lnTo>
                  <a:lnTo>
                    <a:pt x="1061" y="114"/>
                  </a:lnTo>
                  <a:lnTo>
                    <a:pt x="1064" y="114"/>
                  </a:lnTo>
                  <a:lnTo>
                    <a:pt x="1066" y="115"/>
                  </a:lnTo>
                  <a:lnTo>
                    <a:pt x="1066" y="115"/>
                  </a:lnTo>
                  <a:lnTo>
                    <a:pt x="1067" y="117"/>
                  </a:lnTo>
                  <a:lnTo>
                    <a:pt x="1067" y="118"/>
                  </a:lnTo>
                  <a:lnTo>
                    <a:pt x="1067" y="120"/>
                  </a:lnTo>
                  <a:lnTo>
                    <a:pt x="1067" y="121"/>
                  </a:lnTo>
                  <a:lnTo>
                    <a:pt x="1064" y="124"/>
                  </a:lnTo>
                  <a:lnTo>
                    <a:pt x="1063" y="126"/>
                  </a:lnTo>
                  <a:lnTo>
                    <a:pt x="1060" y="127"/>
                  </a:lnTo>
                  <a:lnTo>
                    <a:pt x="1058" y="127"/>
                  </a:lnTo>
                  <a:lnTo>
                    <a:pt x="1058" y="127"/>
                  </a:lnTo>
                  <a:lnTo>
                    <a:pt x="1057" y="126"/>
                  </a:lnTo>
                  <a:lnTo>
                    <a:pt x="1055" y="126"/>
                  </a:lnTo>
                  <a:lnTo>
                    <a:pt x="1052" y="127"/>
                  </a:lnTo>
                  <a:lnTo>
                    <a:pt x="1052" y="127"/>
                  </a:lnTo>
                  <a:lnTo>
                    <a:pt x="1051" y="127"/>
                  </a:lnTo>
                  <a:lnTo>
                    <a:pt x="1051" y="129"/>
                  </a:lnTo>
                  <a:lnTo>
                    <a:pt x="1052" y="130"/>
                  </a:lnTo>
                  <a:lnTo>
                    <a:pt x="1052" y="132"/>
                  </a:lnTo>
                  <a:lnTo>
                    <a:pt x="1054" y="132"/>
                  </a:lnTo>
                  <a:lnTo>
                    <a:pt x="1052" y="133"/>
                  </a:lnTo>
                  <a:lnTo>
                    <a:pt x="1052" y="133"/>
                  </a:lnTo>
                  <a:lnTo>
                    <a:pt x="1054" y="133"/>
                  </a:lnTo>
                  <a:lnTo>
                    <a:pt x="1055" y="138"/>
                  </a:lnTo>
                  <a:lnTo>
                    <a:pt x="1055" y="138"/>
                  </a:lnTo>
                  <a:lnTo>
                    <a:pt x="1055" y="138"/>
                  </a:lnTo>
                  <a:lnTo>
                    <a:pt x="1057" y="137"/>
                  </a:lnTo>
                  <a:lnTo>
                    <a:pt x="1057" y="137"/>
                  </a:lnTo>
                  <a:lnTo>
                    <a:pt x="1058" y="137"/>
                  </a:lnTo>
                  <a:lnTo>
                    <a:pt x="1058" y="138"/>
                  </a:lnTo>
                  <a:lnTo>
                    <a:pt x="1057" y="141"/>
                  </a:lnTo>
                  <a:lnTo>
                    <a:pt x="1057" y="143"/>
                  </a:lnTo>
                  <a:lnTo>
                    <a:pt x="1057" y="144"/>
                  </a:lnTo>
                  <a:lnTo>
                    <a:pt x="1057" y="146"/>
                  </a:lnTo>
                  <a:lnTo>
                    <a:pt x="1058" y="147"/>
                  </a:lnTo>
                  <a:lnTo>
                    <a:pt x="1060" y="150"/>
                  </a:lnTo>
                  <a:lnTo>
                    <a:pt x="1061" y="152"/>
                  </a:lnTo>
                  <a:lnTo>
                    <a:pt x="1064" y="155"/>
                  </a:lnTo>
                  <a:lnTo>
                    <a:pt x="1064" y="156"/>
                  </a:lnTo>
                  <a:lnTo>
                    <a:pt x="1066" y="159"/>
                  </a:lnTo>
                  <a:lnTo>
                    <a:pt x="1067" y="161"/>
                  </a:lnTo>
                  <a:lnTo>
                    <a:pt x="1066" y="164"/>
                  </a:lnTo>
                  <a:lnTo>
                    <a:pt x="1066" y="168"/>
                  </a:lnTo>
                  <a:lnTo>
                    <a:pt x="1064" y="172"/>
                  </a:lnTo>
                  <a:lnTo>
                    <a:pt x="1064" y="173"/>
                  </a:lnTo>
                  <a:lnTo>
                    <a:pt x="1063" y="175"/>
                  </a:lnTo>
                  <a:lnTo>
                    <a:pt x="1061" y="176"/>
                  </a:lnTo>
                  <a:lnTo>
                    <a:pt x="1060" y="176"/>
                  </a:lnTo>
                  <a:lnTo>
                    <a:pt x="1058" y="176"/>
                  </a:lnTo>
                  <a:lnTo>
                    <a:pt x="1058" y="178"/>
                  </a:lnTo>
                  <a:lnTo>
                    <a:pt x="1057" y="181"/>
                  </a:lnTo>
                  <a:lnTo>
                    <a:pt x="1055" y="182"/>
                  </a:lnTo>
                  <a:lnTo>
                    <a:pt x="1055" y="184"/>
                  </a:lnTo>
                  <a:lnTo>
                    <a:pt x="1054" y="184"/>
                  </a:lnTo>
                  <a:lnTo>
                    <a:pt x="1051" y="187"/>
                  </a:lnTo>
                  <a:lnTo>
                    <a:pt x="1051" y="188"/>
                  </a:lnTo>
                  <a:lnTo>
                    <a:pt x="1046" y="190"/>
                  </a:lnTo>
                  <a:lnTo>
                    <a:pt x="1043" y="193"/>
                  </a:lnTo>
                  <a:lnTo>
                    <a:pt x="1041" y="194"/>
                  </a:lnTo>
                  <a:lnTo>
                    <a:pt x="1040" y="194"/>
                  </a:lnTo>
                  <a:lnTo>
                    <a:pt x="1038" y="194"/>
                  </a:lnTo>
                  <a:lnTo>
                    <a:pt x="1038" y="194"/>
                  </a:lnTo>
                  <a:lnTo>
                    <a:pt x="1038" y="191"/>
                  </a:lnTo>
                  <a:lnTo>
                    <a:pt x="1037" y="191"/>
                  </a:lnTo>
                  <a:lnTo>
                    <a:pt x="1037" y="190"/>
                  </a:lnTo>
                  <a:lnTo>
                    <a:pt x="1034" y="185"/>
                  </a:lnTo>
                  <a:lnTo>
                    <a:pt x="1034" y="184"/>
                  </a:lnTo>
                  <a:lnTo>
                    <a:pt x="1032" y="184"/>
                  </a:lnTo>
                  <a:lnTo>
                    <a:pt x="1031" y="184"/>
                  </a:lnTo>
                  <a:lnTo>
                    <a:pt x="1031" y="184"/>
                  </a:lnTo>
                  <a:lnTo>
                    <a:pt x="1029" y="182"/>
                  </a:lnTo>
                  <a:lnTo>
                    <a:pt x="1029" y="181"/>
                  </a:lnTo>
                  <a:lnTo>
                    <a:pt x="1029" y="181"/>
                  </a:lnTo>
                  <a:lnTo>
                    <a:pt x="1029" y="181"/>
                  </a:lnTo>
                  <a:lnTo>
                    <a:pt x="1029" y="179"/>
                  </a:lnTo>
                  <a:lnTo>
                    <a:pt x="1028" y="178"/>
                  </a:lnTo>
                  <a:lnTo>
                    <a:pt x="1026" y="176"/>
                  </a:lnTo>
                  <a:lnTo>
                    <a:pt x="1026" y="176"/>
                  </a:lnTo>
                  <a:lnTo>
                    <a:pt x="1025" y="175"/>
                  </a:lnTo>
                  <a:lnTo>
                    <a:pt x="1023" y="175"/>
                  </a:lnTo>
                  <a:lnTo>
                    <a:pt x="1020" y="176"/>
                  </a:lnTo>
                  <a:lnTo>
                    <a:pt x="1020" y="178"/>
                  </a:lnTo>
                  <a:lnTo>
                    <a:pt x="1020" y="179"/>
                  </a:lnTo>
                  <a:lnTo>
                    <a:pt x="1020" y="179"/>
                  </a:lnTo>
                  <a:lnTo>
                    <a:pt x="1022" y="179"/>
                  </a:lnTo>
                  <a:lnTo>
                    <a:pt x="1022" y="178"/>
                  </a:lnTo>
                  <a:lnTo>
                    <a:pt x="1023" y="178"/>
                  </a:lnTo>
                  <a:lnTo>
                    <a:pt x="1025" y="178"/>
                  </a:lnTo>
                  <a:lnTo>
                    <a:pt x="1025" y="178"/>
                  </a:lnTo>
                  <a:lnTo>
                    <a:pt x="1026" y="179"/>
                  </a:lnTo>
                  <a:lnTo>
                    <a:pt x="1026" y="179"/>
                  </a:lnTo>
                  <a:lnTo>
                    <a:pt x="1029" y="184"/>
                  </a:lnTo>
                  <a:lnTo>
                    <a:pt x="1031" y="185"/>
                  </a:lnTo>
                  <a:lnTo>
                    <a:pt x="1031" y="187"/>
                  </a:lnTo>
                  <a:lnTo>
                    <a:pt x="1031" y="188"/>
                  </a:lnTo>
                  <a:lnTo>
                    <a:pt x="1032" y="190"/>
                  </a:lnTo>
                  <a:lnTo>
                    <a:pt x="1034" y="193"/>
                  </a:lnTo>
                  <a:lnTo>
                    <a:pt x="1035" y="197"/>
                  </a:lnTo>
                  <a:lnTo>
                    <a:pt x="1035" y="199"/>
                  </a:lnTo>
                  <a:lnTo>
                    <a:pt x="1035" y="199"/>
                  </a:lnTo>
                  <a:lnTo>
                    <a:pt x="1034" y="199"/>
                  </a:lnTo>
                  <a:lnTo>
                    <a:pt x="1032" y="199"/>
                  </a:lnTo>
                  <a:lnTo>
                    <a:pt x="1029" y="197"/>
                  </a:lnTo>
                  <a:lnTo>
                    <a:pt x="1029" y="197"/>
                  </a:lnTo>
                  <a:lnTo>
                    <a:pt x="1028" y="197"/>
                  </a:lnTo>
                  <a:lnTo>
                    <a:pt x="1028" y="200"/>
                  </a:lnTo>
                  <a:lnTo>
                    <a:pt x="1028" y="200"/>
                  </a:lnTo>
                  <a:lnTo>
                    <a:pt x="1025" y="200"/>
                  </a:lnTo>
                  <a:lnTo>
                    <a:pt x="1022" y="197"/>
                  </a:lnTo>
                  <a:lnTo>
                    <a:pt x="1020" y="196"/>
                  </a:lnTo>
                  <a:lnTo>
                    <a:pt x="1019" y="194"/>
                  </a:lnTo>
                  <a:lnTo>
                    <a:pt x="1017" y="193"/>
                  </a:lnTo>
                  <a:lnTo>
                    <a:pt x="1016" y="190"/>
                  </a:lnTo>
                  <a:lnTo>
                    <a:pt x="1014" y="188"/>
                  </a:lnTo>
                  <a:lnTo>
                    <a:pt x="1011" y="190"/>
                  </a:lnTo>
                  <a:lnTo>
                    <a:pt x="1008" y="190"/>
                  </a:lnTo>
                  <a:lnTo>
                    <a:pt x="1000" y="190"/>
                  </a:lnTo>
                  <a:lnTo>
                    <a:pt x="1000" y="190"/>
                  </a:lnTo>
                  <a:lnTo>
                    <a:pt x="999" y="190"/>
                  </a:lnTo>
                  <a:lnTo>
                    <a:pt x="1000" y="191"/>
                  </a:lnTo>
                  <a:lnTo>
                    <a:pt x="1000" y="193"/>
                  </a:lnTo>
                  <a:lnTo>
                    <a:pt x="999" y="193"/>
                  </a:lnTo>
                  <a:lnTo>
                    <a:pt x="999" y="193"/>
                  </a:lnTo>
                  <a:lnTo>
                    <a:pt x="1000" y="194"/>
                  </a:lnTo>
                  <a:lnTo>
                    <a:pt x="1002" y="196"/>
                  </a:lnTo>
                  <a:lnTo>
                    <a:pt x="1005" y="197"/>
                  </a:lnTo>
                  <a:lnTo>
                    <a:pt x="1007" y="199"/>
                  </a:lnTo>
                  <a:lnTo>
                    <a:pt x="1008" y="200"/>
                  </a:lnTo>
                  <a:lnTo>
                    <a:pt x="1010" y="202"/>
                  </a:lnTo>
                  <a:lnTo>
                    <a:pt x="1010" y="202"/>
                  </a:lnTo>
                  <a:lnTo>
                    <a:pt x="1008" y="205"/>
                  </a:lnTo>
                  <a:lnTo>
                    <a:pt x="1008" y="205"/>
                  </a:lnTo>
                  <a:lnTo>
                    <a:pt x="1000" y="216"/>
                  </a:lnTo>
                  <a:lnTo>
                    <a:pt x="997" y="220"/>
                  </a:lnTo>
                  <a:lnTo>
                    <a:pt x="996" y="223"/>
                  </a:lnTo>
                  <a:lnTo>
                    <a:pt x="994" y="225"/>
                  </a:lnTo>
                  <a:lnTo>
                    <a:pt x="993" y="225"/>
                  </a:lnTo>
                  <a:lnTo>
                    <a:pt x="991" y="226"/>
                  </a:lnTo>
                  <a:lnTo>
                    <a:pt x="988" y="226"/>
                  </a:lnTo>
                  <a:lnTo>
                    <a:pt x="984" y="225"/>
                  </a:lnTo>
                  <a:lnTo>
                    <a:pt x="982" y="225"/>
                  </a:lnTo>
                  <a:lnTo>
                    <a:pt x="979" y="220"/>
                  </a:lnTo>
                  <a:lnTo>
                    <a:pt x="978" y="219"/>
                  </a:lnTo>
                  <a:lnTo>
                    <a:pt x="976" y="217"/>
                  </a:lnTo>
                  <a:lnTo>
                    <a:pt x="975" y="216"/>
                  </a:lnTo>
                  <a:lnTo>
                    <a:pt x="975" y="216"/>
                  </a:lnTo>
                  <a:lnTo>
                    <a:pt x="973" y="216"/>
                  </a:lnTo>
                  <a:lnTo>
                    <a:pt x="970" y="214"/>
                  </a:lnTo>
                  <a:lnTo>
                    <a:pt x="967" y="210"/>
                  </a:lnTo>
                  <a:lnTo>
                    <a:pt x="964" y="208"/>
                  </a:lnTo>
                  <a:lnTo>
                    <a:pt x="962" y="208"/>
                  </a:lnTo>
                  <a:lnTo>
                    <a:pt x="961" y="208"/>
                  </a:lnTo>
                  <a:lnTo>
                    <a:pt x="961" y="208"/>
                  </a:lnTo>
                  <a:lnTo>
                    <a:pt x="961" y="210"/>
                  </a:lnTo>
                  <a:lnTo>
                    <a:pt x="961" y="210"/>
                  </a:lnTo>
                  <a:lnTo>
                    <a:pt x="959" y="210"/>
                  </a:lnTo>
                  <a:lnTo>
                    <a:pt x="958" y="210"/>
                  </a:lnTo>
                  <a:lnTo>
                    <a:pt x="956" y="208"/>
                  </a:lnTo>
                  <a:lnTo>
                    <a:pt x="953" y="208"/>
                  </a:lnTo>
                  <a:lnTo>
                    <a:pt x="952" y="208"/>
                  </a:lnTo>
                  <a:lnTo>
                    <a:pt x="949" y="208"/>
                  </a:lnTo>
                  <a:lnTo>
                    <a:pt x="947" y="206"/>
                  </a:lnTo>
                  <a:lnTo>
                    <a:pt x="944" y="206"/>
                  </a:lnTo>
                  <a:lnTo>
                    <a:pt x="943" y="206"/>
                  </a:lnTo>
                  <a:lnTo>
                    <a:pt x="943" y="208"/>
                  </a:lnTo>
                  <a:lnTo>
                    <a:pt x="944" y="210"/>
                  </a:lnTo>
                  <a:lnTo>
                    <a:pt x="947" y="211"/>
                  </a:lnTo>
                  <a:lnTo>
                    <a:pt x="946" y="210"/>
                  </a:lnTo>
                  <a:lnTo>
                    <a:pt x="946" y="210"/>
                  </a:lnTo>
                  <a:lnTo>
                    <a:pt x="947" y="208"/>
                  </a:lnTo>
                  <a:lnTo>
                    <a:pt x="952" y="210"/>
                  </a:lnTo>
                  <a:lnTo>
                    <a:pt x="958" y="211"/>
                  </a:lnTo>
                  <a:lnTo>
                    <a:pt x="959" y="211"/>
                  </a:lnTo>
                  <a:lnTo>
                    <a:pt x="961" y="213"/>
                  </a:lnTo>
                  <a:lnTo>
                    <a:pt x="962" y="214"/>
                  </a:lnTo>
                  <a:lnTo>
                    <a:pt x="964" y="217"/>
                  </a:lnTo>
                  <a:lnTo>
                    <a:pt x="969" y="223"/>
                  </a:lnTo>
                  <a:lnTo>
                    <a:pt x="970" y="225"/>
                  </a:lnTo>
                  <a:lnTo>
                    <a:pt x="972" y="225"/>
                  </a:lnTo>
                  <a:lnTo>
                    <a:pt x="982" y="228"/>
                  </a:lnTo>
                  <a:lnTo>
                    <a:pt x="985" y="228"/>
                  </a:lnTo>
                  <a:lnTo>
                    <a:pt x="991" y="228"/>
                  </a:lnTo>
                  <a:lnTo>
                    <a:pt x="994" y="229"/>
                  </a:lnTo>
                  <a:lnTo>
                    <a:pt x="996" y="229"/>
                  </a:lnTo>
                  <a:lnTo>
                    <a:pt x="996" y="232"/>
                  </a:lnTo>
                  <a:lnTo>
                    <a:pt x="996" y="234"/>
                  </a:lnTo>
                  <a:lnTo>
                    <a:pt x="994" y="238"/>
                  </a:lnTo>
                  <a:lnTo>
                    <a:pt x="993" y="240"/>
                  </a:lnTo>
                  <a:lnTo>
                    <a:pt x="985" y="252"/>
                  </a:lnTo>
                  <a:lnTo>
                    <a:pt x="985" y="255"/>
                  </a:lnTo>
                  <a:lnTo>
                    <a:pt x="984" y="257"/>
                  </a:lnTo>
                  <a:lnTo>
                    <a:pt x="982" y="260"/>
                  </a:lnTo>
                  <a:lnTo>
                    <a:pt x="979" y="261"/>
                  </a:lnTo>
                  <a:lnTo>
                    <a:pt x="976" y="264"/>
                  </a:lnTo>
                  <a:lnTo>
                    <a:pt x="975" y="264"/>
                  </a:lnTo>
                  <a:lnTo>
                    <a:pt x="972" y="264"/>
                  </a:lnTo>
                  <a:lnTo>
                    <a:pt x="972" y="263"/>
                  </a:lnTo>
                  <a:lnTo>
                    <a:pt x="970" y="261"/>
                  </a:lnTo>
                  <a:lnTo>
                    <a:pt x="969" y="261"/>
                  </a:lnTo>
                  <a:lnTo>
                    <a:pt x="970" y="264"/>
                  </a:lnTo>
                  <a:lnTo>
                    <a:pt x="970" y="264"/>
                  </a:lnTo>
                  <a:lnTo>
                    <a:pt x="969" y="264"/>
                  </a:lnTo>
                  <a:lnTo>
                    <a:pt x="967" y="263"/>
                  </a:lnTo>
                  <a:lnTo>
                    <a:pt x="965" y="263"/>
                  </a:lnTo>
                  <a:lnTo>
                    <a:pt x="965" y="264"/>
                  </a:lnTo>
                  <a:lnTo>
                    <a:pt x="965" y="264"/>
                  </a:lnTo>
                  <a:lnTo>
                    <a:pt x="964" y="263"/>
                  </a:lnTo>
                  <a:lnTo>
                    <a:pt x="962" y="261"/>
                  </a:lnTo>
                  <a:lnTo>
                    <a:pt x="962" y="261"/>
                  </a:lnTo>
                  <a:lnTo>
                    <a:pt x="962" y="260"/>
                  </a:lnTo>
                  <a:lnTo>
                    <a:pt x="962" y="260"/>
                  </a:lnTo>
                  <a:lnTo>
                    <a:pt x="959" y="260"/>
                  </a:lnTo>
                  <a:lnTo>
                    <a:pt x="958" y="261"/>
                  </a:lnTo>
                  <a:lnTo>
                    <a:pt x="959" y="261"/>
                  </a:lnTo>
                  <a:lnTo>
                    <a:pt x="959" y="261"/>
                  </a:lnTo>
                  <a:lnTo>
                    <a:pt x="961" y="264"/>
                  </a:lnTo>
                  <a:lnTo>
                    <a:pt x="961" y="266"/>
                  </a:lnTo>
                  <a:lnTo>
                    <a:pt x="961" y="266"/>
                  </a:lnTo>
                  <a:lnTo>
                    <a:pt x="958" y="264"/>
                  </a:lnTo>
                  <a:lnTo>
                    <a:pt x="958" y="264"/>
                  </a:lnTo>
                  <a:lnTo>
                    <a:pt x="959" y="267"/>
                  </a:lnTo>
                  <a:lnTo>
                    <a:pt x="959" y="269"/>
                  </a:lnTo>
                  <a:lnTo>
                    <a:pt x="959" y="269"/>
                  </a:lnTo>
                  <a:lnTo>
                    <a:pt x="958" y="273"/>
                  </a:lnTo>
                  <a:lnTo>
                    <a:pt x="956" y="273"/>
                  </a:lnTo>
                  <a:lnTo>
                    <a:pt x="955" y="275"/>
                  </a:lnTo>
                  <a:lnTo>
                    <a:pt x="953" y="275"/>
                  </a:lnTo>
                  <a:lnTo>
                    <a:pt x="953" y="273"/>
                  </a:lnTo>
                  <a:lnTo>
                    <a:pt x="952" y="273"/>
                  </a:lnTo>
                  <a:lnTo>
                    <a:pt x="952" y="275"/>
                  </a:lnTo>
                  <a:lnTo>
                    <a:pt x="950" y="275"/>
                  </a:lnTo>
                  <a:lnTo>
                    <a:pt x="950" y="276"/>
                  </a:lnTo>
                  <a:lnTo>
                    <a:pt x="947" y="275"/>
                  </a:lnTo>
                  <a:lnTo>
                    <a:pt x="946" y="275"/>
                  </a:lnTo>
                  <a:lnTo>
                    <a:pt x="941" y="272"/>
                  </a:lnTo>
                  <a:lnTo>
                    <a:pt x="940" y="272"/>
                  </a:lnTo>
                  <a:lnTo>
                    <a:pt x="937" y="270"/>
                  </a:lnTo>
                  <a:lnTo>
                    <a:pt x="935" y="270"/>
                  </a:lnTo>
                  <a:lnTo>
                    <a:pt x="935" y="270"/>
                  </a:lnTo>
                  <a:lnTo>
                    <a:pt x="937" y="270"/>
                  </a:lnTo>
                  <a:lnTo>
                    <a:pt x="937" y="269"/>
                  </a:lnTo>
                  <a:lnTo>
                    <a:pt x="935" y="269"/>
                  </a:lnTo>
                  <a:lnTo>
                    <a:pt x="935" y="269"/>
                  </a:lnTo>
                  <a:lnTo>
                    <a:pt x="934" y="270"/>
                  </a:lnTo>
                  <a:lnTo>
                    <a:pt x="932" y="270"/>
                  </a:lnTo>
                  <a:lnTo>
                    <a:pt x="931" y="270"/>
                  </a:lnTo>
                  <a:lnTo>
                    <a:pt x="927" y="269"/>
                  </a:lnTo>
                  <a:lnTo>
                    <a:pt x="923" y="266"/>
                  </a:lnTo>
                  <a:lnTo>
                    <a:pt x="917" y="263"/>
                  </a:lnTo>
                  <a:lnTo>
                    <a:pt x="914" y="260"/>
                  </a:lnTo>
                  <a:lnTo>
                    <a:pt x="915" y="263"/>
                  </a:lnTo>
                  <a:lnTo>
                    <a:pt x="915" y="264"/>
                  </a:lnTo>
                  <a:lnTo>
                    <a:pt x="915" y="264"/>
                  </a:lnTo>
                  <a:lnTo>
                    <a:pt x="915" y="266"/>
                  </a:lnTo>
                  <a:lnTo>
                    <a:pt x="915" y="267"/>
                  </a:lnTo>
                  <a:lnTo>
                    <a:pt x="918" y="269"/>
                  </a:lnTo>
                  <a:lnTo>
                    <a:pt x="920" y="269"/>
                  </a:lnTo>
                  <a:lnTo>
                    <a:pt x="920" y="269"/>
                  </a:lnTo>
                  <a:lnTo>
                    <a:pt x="918" y="267"/>
                  </a:lnTo>
                  <a:lnTo>
                    <a:pt x="918" y="267"/>
                  </a:lnTo>
                  <a:lnTo>
                    <a:pt x="918" y="266"/>
                  </a:lnTo>
                  <a:lnTo>
                    <a:pt x="918" y="266"/>
                  </a:lnTo>
                  <a:lnTo>
                    <a:pt x="920" y="266"/>
                  </a:lnTo>
                  <a:lnTo>
                    <a:pt x="921" y="267"/>
                  </a:lnTo>
                  <a:lnTo>
                    <a:pt x="929" y="270"/>
                  </a:lnTo>
                  <a:lnTo>
                    <a:pt x="931" y="272"/>
                  </a:lnTo>
                  <a:lnTo>
                    <a:pt x="932" y="272"/>
                  </a:lnTo>
                  <a:lnTo>
                    <a:pt x="934" y="273"/>
                  </a:lnTo>
                  <a:lnTo>
                    <a:pt x="932" y="273"/>
                  </a:lnTo>
                  <a:lnTo>
                    <a:pt x="929" y="276"/>
                  </a:lnTo>
                  <a:lnTo>
                    <a:pt x="929" y="276"/>
                  </a:lnTo>
                  <a:lnTo>
                    <a:pt x="932" y="276"/>
                  </a:lnTo>
                  <a:lnTo>
                    <a:pt x="934" y="273"/>
                  </a:lnTo>
                  <a:lnTo>
                    <a:pt x="935" y="273"/>
                  </a:lnTo>
                  <a:lnTo>
                    <a:pt x="937" y="272"/>
                  </a:lnTo>
                  <a:lnTo>
                    <a:pt x="938" y="273"/>
                  </a:lnTo>
                  <a:lnTo>
                    <a:pt x="941" y="276"/>
                  </a:lnTo>
                  <a:lnTo>
                    <a:pt x="943" y="278"/>
                  </a:lnTo>
                  <a:lnTo>
                    <a:pt x="946" y="278"/>
                  </a:lnTo>
                  <a:lnTo>
                    <a:pt x="947" y="279"/>
                  </a:lnTo>
                  <a:lnTo>
                    <a:pt x="950" y="283"/>
                  </a:lnTo>
                  <a:lnTo>
                    <a:pt x="950" y="284"/>
                  </a:lnTo>
                  <a:lnTo>
                    <a:pt x="952" y="289"/>
                  </a:lnTo>
                  <a:lnTo>
                    <a:pt x="950" y="290"/>
                  </a:lnTo>
                  <a:lnTo>
                    <a:pt x="950" y="292"/>
                  </a:lnTo>
                  <a:lnTo>
                    <a:pt x="950" y="292"/>
                  </a:lnTo>
                  <a:lnTo>
                    <a:pt x="949" y="293"/>
                  </a:lnTo>
                  <a:lnTo>
                    <a:pt x="947" y="293"/>
                  </a:lnTo>
                  <a:lnTo>
                    <a:pt x="946" y="293"/>
                  </a:lnTo>
                  <a:lnTo>
                    <a:pt x="943" y="296"/>
                  </a:lnTo>
                  <a:lnTo>
                    <a:pt x="941" y="296"/>
                  </a:lnTo>
                  <a:lnTo>
                    <a:pt x="937" y="296"/>
                  </a:lnTo>
                  <a:lnTo>
                    <a:pt x="935" y="295"/>
                  </a:lnTo>
                  <a:lnTo>
                    <a:pt x="934" y="295"/>
                  </a:lnTo>
                  <a:lnTo>
                    <a:pt x="934" y="296"/>
                  </a:lnTo>
                  <a:lnTo>
                    <a:pt x="932" y="296"/>
                  </a:lnTo>
                  <a:lnTo>
                    <a:pt x="931" y="296"/>
                  </a:lnTo>
                  <a:lnTo>
                    <a:pt x="931" y="298"/>
                  </a:lnTo>
                  <a:lnTo>
                    <a:pt x="931" y="298"/>
                  </a:lnTo>
                  <a:lnTo>
                    <a:pt x="931" y="299"/>
                  </a:lnTo>
                  <a:lnTo>
                    <a:pt x="931" y="299"/>
                  </a:lnTo>
                  <a:lnTo>
                    <a:pt x="932" y="301"/>
                  </a:lnTo>
                  <a:lnTo>
                    <a:pt x="934" y="301"/>
                  </a:lnTo>
                  <a:lnTo>
                    <a:pt x="935" y="301"/>
                  </a:lnTo>
                  <a:lnTo>
                    <a:pt x="935" y="302"/>
                  </a:lnTo>
                  <a:lnTo>
                    <a:pt x="935" y="302"/>
                  </a:lnTo>
                  <a:lnTo>
                    <a:pt x="935" y="304"/>
                  </a:lnTo>
                  <a:lnTo>
                    <a:pt x="934" y="304"/>
                  </a:lnTo>
                  <a:lnTo>
                    <a:pt x="932" y="302"/>
                  </a:lnTo>
                  <a:lnTo>
                    <a:pt x="932" y="302"/>
                  </a:lnTo>
                  <a:lnTo>
                    <a:pt x="931" y="304"/>
                  </a:lnTo>
                  <a:lnTo>
                    <a:pt x="931" y="304"/>
                  </a:lnTo>
                  <a:lnTo>
                    <a:pt x="929" y="304"/>
                  </a:lnTo>
                  <a:lnTo>
                    <a:pt x="927" y="304"/>
                  </a:lnTo>
                  <a:lnTo>
                    <a:pt x="927" y="305"/>
                  </a:lnTo>
                  <a:lnTo>
                    <a:pt x="927" y="305"/>
                  </a:lnTo>
                  <a:lnTo>
                    <a:pt x="926" y="307"/>
                  </a:lnTo>
                  <a:lnTo>
                    <a:pt x="926" y="308"/>
                  </a:lnTo>
                  <a:lnTo>
                    <a:pt x="926" y="308"/>
                  </a:lnTo>
                  <a:lnTo>
                    <a:pt x="926" y="310"/>
                  </a:lnTo>
                  <a:lnTo>
                    <a:pt x="927" y="311"/>
                  </a:lnTo>
                  <a:lnTo>
                    <a:pt x="929" y="313"/>
                  </a:lnTo>
                  <a:lnTo>
                    <a:pt x="929" y="314"/>
                  </a:lnTo>
                  <a:lnTo>
                    <a:pt x="927" y="313"/>
                  </a:lnTo>
                  <a:lnTo>
                    <a:pt x="927" y="313"/>
                  </a:lnTo>
                  <a:lnTo>
                    <a:pt x="926" y="311"/>
                  </a:lnTo>
                  <a:lnTo>
                    <a:pt x="924" y="310"/>
                  </a:lnTo>
                  <a:lnTo>
                    <a:pt x="921" y="308"/>
                  </a:lnTo>
                  <a:lnTo>
                    <a:pt x="920" y="308"/>
                  </a:lnTo>
                  <a:lnTo>
                    <a:pt x="920" y="308"/>
                  </a:lnTo>
                  <a:lnTo>
                    <a:pt x="923" y="311"/>
                  </a:lnTo>
                  <a:lnTo>
                    <a:pt x="924" y="311"/>
                  </a:lnTo>
                  <a:lnTo>
                    <a:pt x="924" y="313"/>
                  </a:lnTo>
                  <a:lnTo>
                    <a:pt x="921" y="314"/>
                  </a:lnTo>
                  <a:lnTo>
                    <a:pt x="921" y="314"/>
                  </a:lnTo>
                  <a:lnTo>
                    <a:pt x="923" y="316"/>
                  </a:lnTo>
                  <a:lnTo>
                    <a:pt x="923" y="316"/>
                  </a:lnTo>
                  <a:lnTo>
                    <a:pt x="921" y="316"/>
                  </a:lnTo>
                  <a:lnTo>
                    <a:pt x="921" y="317"/>
                  </a:lnTo>
                  <a:lnTo>
                    <a:pt x="918" y="317"/>
                  </a:lnTo>
                  <a:lnTo>
                    <a:pt x="918" y="317"/>
                  </a:lnTo>
                  <a:lnTo>
                    <a:pt x="918" y="319"/>
                  </a:lnTo>
                  <a:lnTo>
                    <a:pt x="920" y="319"/>
                  </a:lnTo>
                  <a:lnTo>
                    <a:pt x="918" y="321"/>
                  </a:lnTo>
                  <a:lnTo>
                    <a:pt x="918" y="321"/>
                  </a:lnTo>
                  <a:lnTo>
                    <a:pt x="915" y="319"/>
                  </a:lnTo>
                  <a:lnTo>
                    <a:pt x="917" y="322"/>
                  </a:lnTo>
                  <a:lnTo>
                    <a:pt x="917" y="322"/>
                  </a:lnTo>
                  <a:lnTo>
                    <a:pt x="917" y="324"/>
                  </a:lnTo>
                  <a:lnTo>
                    <a:pt x="918" y="324"/>
                  </a:lnTo>
                  <a:lnTo>
                    <a:pt x="918" y="324"/>
                  </a:lnTo>
                  <a:lnTo>
                    <a:pt x="918" y="325"/>
                  </a:lnTo>
                  <a:lnTo>
                    <a:pt x="917" y="327"/>
                  </a:lnTo>
                  <a:lnTo>
                    <a:pt x="914" y="328"/>
                  </a:lnTo>
                  <a:lnTo>
                    <a:pt x="911" y="331"/>
                  </a:lnTo>
                  <a:lnTo>
                    <a:pt x="911" y="333"/>
                  </a:lnTo>
                  <a:lnTo>
                    <a:pt x="912" y="334"/>
                  </a:lnTo>
                  <a:lnTo>
                    <a:pt x="912" y="336"/>
                  </a:lnTo>
                  <a:lnTo>
                    <a:pt x="911" y="336"/>
                  </a:lnTo>
                  <a:lnTo>
                    <a:pt x="909" y="336"/>
                  </a:lnTo>
                  <a:lnTo>
                    <a:pt x="909" y="336"/>
                  </a:lnTo>
                  <a:lnTo>
                    <a:pt x="909" y="337"/>
                  </a:lnTo>
                  <a:lnTo>
                    <a:pt x="909" y="339"/>
                  </a:lnTo>
                  <a:lnTo>
                    <a:pt x="909" y="340"/>
                  </a:lnTo>
                  <a:lnTo>
                    <a:pt x="909" y="343"/>
                  </a:lnTo>
                  <a:lnTo>
                    <a:pt x="906" y="348"/>
                  </a:lnTo>
                  <a:lnTo>
                    <a:pt x="905" y="351"/>
                  </a:lnTo>
                  <a:lnTo>
                    <a:pt x="905" y="354"/>
                  </a:lnTo>
                  <a:lnTo>
                    <a:pt x="903" y="356"/>
                  </a:lnTo>
                  <a:lnTo>
                    <a:pt x="902" y="356"/>
                  </a:lnTo>
                  <a:lnTo>
                    <a:pt x="902" y="357"/>
                  </a:lnTo>
                  <a:lnTo>
                    <a:pt x="902" y="357"/>
                  </a:lnTo>
                  <a:lnTo>
                    <a:pt x="902" y="357"/>
                  </a:lnTo>
                  <a:lnTo>
                    <a:pt x="903" y="359"/>
                  </a:lnTo>
                  <a:lnTo>
                    <a:pt x="902" y="362"/>
                  </a:lnTo>
                  <a:lnTo>
                    <a:pt x="902" y="366"/>
                  </a:lnTo>
                  <a:lnTo>
                    <a:pt x="900" y="371"/>
                  </a:lnTo>
                  <a:lnTo>
                    <a:pt x="902" y="381"/>
                  </a:lnTo>
                  <a:lnTo>
                    <a:pt x="900" y="387"/>
                  </a:lnTo>
                  <a:lnTo>
                    <a:pt x="900" y="389"/>
                  </a:lnTo>
                  <a:lnTo>
                    <a:pt x="900" y="390"/>
                  </a:lnTo>
                  <a:lnTo>
                    <a:pt x="899" y="392"/>
                  </a:lnTo>
                  <a:lnTo>
                    <a:pt x="900" y="392"/>
                  </a:lnTo>
                  <a:lnTo>
                    <a:pt x="902" y="392"/>
                  </a:lnTo>
                  <a:lnTo>
                    <a:pt x="902" y="394"/>
                  </a:lnTo>
                  <a:lnTo>
                    <a:pt x="902" y="395"/>
                  </a:lnTo>
                  <a:lnTo>
                    <a:pt x="902" y="397"/>
                  </a:lnTo>
                  <a:lnTo>
                    <a:pt x="903" y="397"/>
                  </a:lnTo>
                  <a:lnTo>
                    <a:pt x="903" y="397"/>
                  </a:lnTo>
                  <a:lnTo>
                    <a:pt x="903" y="397"/>
                  </a:lnTo>
                  <a:lnTo>
                    <a:pt x="905" y="400"/>
                  </a:lnTo>
                  <a:lnTo>
                    <a:pt x="906" y="400"/>
                  </a:lnTo>
                  <a:lnTo>
                    <a:pt x="908" y="401"/>
                  </a:lnTo>
                  <a:lnTo>
                    <a:pt x="906" y="409"/>
                  </a:lnTo>
                  <a:lnTo>
                    <a:pt x="906" y="410"/>
                  </a:lnTo>
                  <a:lnTo>
                    <a:pt x="908" y="407"/>
                  </a:lnTo>
                  <a:lnTo>
                    <a:pt x="908" y="403"/>
                  </a:lnTo>
                  <a:lnTo>
                    <a:pt x="909" y="400"/>
                  </a:lnTo>
                  <a:lnTo>
                    <a:pt x="909" y="398"/>
                  </a:lnTo>
                  <a:lnTo>
                    <a:pt x="914" y="398"/>
                  </a:lnTo>
                  <a:lnTo>
                    <a:pt x="917" y="400"/>
                  </a:lnTo>
                  <a:lnTo>
                    <a:pt x="918" y="400"/>
                  </a:lnTo>
                  <a:lnTo>
                    <a:pt x="920" y="400"/>
                  </a:lnTo>
                  <a:lnTo>
                    <a:pt x="920" y="400"/>
                  </a:lnTo>
                  <a:lnTo>
                    <a:pt x="921" y="401"/>
                  </a:lnTo>
                  <a:lnTo>
                    <a:pt x="921" y="404"/>
                  </a:lnTo>
                  <a:lnTo>
                    <a:pt x="921" y="406"/>
                  </a:lnTo>
                  <a:lnTo>
                    <a:pt x="923" y="412"/>
                  </a:lnTo>
                  <a:lnTo>
                    <a:pt x="924" y="415"/>
                  </a:lnTo>
                  <a:lnTo>
                    <a:pt x="926" y="421"/>
                  </a:lnTo>
                  <a:lnTo>
                    <a:pt x="926" y="422"/>
                  </a:lnTo>
                  <a:lnTo>
                    <a:pt x="929" y="428"/>
                  </a:lnTo>
                  <a:lnTo>
                    <a:pt x="929" y="430"/>
                  </a:lnTo>
                  <a:lnTo>
                    <a:pt x="929" y="432"/>
                  </a:lnTo>
                  <a:lnTo>
                    <a:pt x="929" y="433"/>
                  </a:lnTo>
                  <a:lnTo>
                    <a:pt x="929" y="435"/>
                  </a:lnTo>
                  <a:lnTo>
                    <a:pt x="929" y="438"/>
                  </a:lnTo>
                  <a:lnTo>
                    <a:pt x="927" y="439"/>
                  </a:lnTo>
                  <a:lnTo>
                    <a:pt x="926" y="439"/>
                  </a:lnTo>
                  <a:lnTo>
                    <a:pt x="926" y="441"/>
                  </a:lnTo>
                  <a:lnTo>
                    <a:pt x="924" y="441"/>
                  </a:lnTo>
                  <a:lnTo>
                    <a:pt x="924" y="441"/>
                  </a:lnTo>
                  <a:lnTo>
                    <a:pt x="926" y="441"/>
                  </a:lnTo>
                  <a:lnTo>
                    <a:pt x="927" y="441"/>
                  </a:lnTo>
                  <a:lnTo>
                    <a:pt x="929" y="439"/>
                  </a:lnTo>
                  <a:lnTo>
                    <a:pt x="929" y="439"/>
                  </a:lnTo>
                  <a:lnTo>
                    <a:pt x="931" y="439"/>
                  </a:lnTo>
                  <a:lnTo>
                    <a:pt x="932" y="439"/>
                  </a:lnTo>
                  <a:lnTo>
                    <a:pt x="931" y="441"/>
                  </a:lnTo>
                  <a:lnTo>
                    <a:pt x="931" y="441"/>
                  </a:lnTo>
                  <a:lnTo>
                    <a:pt x="932" y="439"/>
                  </a:lnTo>
                  <a:lnTo>
                    <a:pt x="935" y="438"/>
                  </a:lnTo>
                  <a:lnTo>
                    <a:pt x="946" y="435"/>
                  </a:lnTo>
                  <a:lnTo>
                    <a:pt x="949" y="433"/>
                  </a:lnTo>
                  <a:lnTo>
                    <a:pt x="952" y="435"/>
                  </a:lnTo>
                  <a:lnTo>
                    <a:pt x="955" y="436"/>
                  </a:lnTo>
                  <a:lnTo>
                    <a:pt x="958" y="438"/>
                  </a:lnTo>
                  <a:lnTo>
                    <a:pt x="962" y="439"/>
                  </a:lnTo>
                  <a:lnTo>
                    <a:pt x="967" y="441"/>
                  </a:lnTo>
                  <a:lnTo>
                    <a:pt x="969" y="442"/>
                  </a:lnTo>
                  <a:lnTo>
                    <a:pt x="973" y="442"/>
                  </a:lnTo>
                  <a:lnTo>
                    <a:pt x="975" y="444"/>
                  </a:lnTo>
                  <a:lnTo>
                    <a:pt x="976" y="445"/>
                  </a:lnTo>
                  <a:lnTo>
                    <a:pt x="979" y="448"/>
                  </a:lnTo>
                  <a:lnTo>
                    <a:pt x="981" y="450"/>
                  </a:lnTo>
                  <a:lnTo>
                    <a:pt x="984" y="451"/>
                  </a:lnTo>
                  <a:lnTo>
                    <a:pt x="985" y="454"/>
                  </a:lnTo>
                  <a:lnTo>
                    <a:pt x="990" y="460"/>
                  </a:lnTo>
                  <a:lnTo>
                    <a:pt x="990" y="462"/>
                  </a:lnTo>
                  <a:lnTo>
                    <a:pt x="993" y="462"/>
                  </a:lnTo>
                  <a:lnTo>
                    <a:pt x="997" y="463"/>
                  </a:lnTo>
                  <a:lnTo>
                    <a:pt x="1003" y="467"/>
                  </a:lnTo>
                  <a:lnTo>
                    <a:pt x="1007" y="468"/>
                  </a:lnTo>
                  <a:lnTo>
                    <a:pt x="1010" y="468"/>
                  </a:lnTo>
                  <a:lnTo>
                    <a:pt x="1011" y="470"/>
                  </a:lnTo>
                  <a:lnTo>
                    <a:pt x="1013" y="471"/>
                  </a:lnTo>
                  <a:lnTo>
                    <a:pt x="1014" y="471"/>
                  </a:lnTo>
                  <a:lnTo>
                    <a:pt x="1016" y="473"/>
                  </a:lnTo>
                  <a:lnTo>
                    <a:pt x="1016" y="474"/>
                  </a:lnTo>
                  <a:lnTo>
                    <a:pt x="1017" y="476"/>
                  </a:lnTo>
                  <a:lnTo>
                    <a:pt x="1019" y="476"/>
                  </a:lnTo>
                  <a:lnTo>
                    <a:pt x="1019" y="477"/>
                  </a:lnTo>
                  <a:lnTo>
                    <a:pt x="1017" y="482"/>
                  </a:lnTo>
                  <a:lnTo>
                    <a:pt x="1017" y="482"/>
                  </a:lnTo>
                  <a:lnTo>
                    <a:pt x="1019" y="479"/>
                  </a:lnTo>
                  <a:lnTo>
                    <a:pt x="1019" y="477"/>
                  </a:lnTo>
                  <a:lnTo>
                    <a:pt x="1020" y="477"/>
                  </a:lnTo>
                  <a:lnTo>
                    <a:pt x="1022" y="477"/>
                  </a:lnTo>
                  <a:lnTo>
                    <a:pt x="1025" y="477"/>
                  </a:lnTo>
                  <a:lnTo>
                    <a:pt x="1026" y="477"/>
                  </a:lnTo>
                  <a:lnTo>
                    <a:pt x="1029" y="477"/>
                  </a:lnTo>
                  <a:lnTo>
                    <a:pt x="1031" y="477"/>
                  </a:lnTo>
                  <a:lnTo>
                    <a:pt x="1032" y="477"/>
                  </a:lnTo>
                  <a:lnTo>
                    <a:pt x="1032" y="477"/>
                  </a:lnTo>
                  <a:lnTo>
                    <a:pt x="1034" y="477"/>
                  </a:lnTo>
                  <a:lnTo>
                    <a:pt x="1034" y="477"/>
                  </a:lnTo>
                  <a:lnTo>
                    <a:pt x="1037" y="477"/>
                  </a:lnTo>
                  <a:lnTo>
                    <a:pt x="1038" y="477"/>
                  </a:lnTo>
                  <a:lnTo>
                    <a:pt x="1043" y="479"/>
                  </a:lnTo>
                  <a:lnTo>
                    <a:pt x="1046" y="479"/>
                  </a:lnTo>
                  <a:lnTo>
                    <a:pt x="1046" y="479"/>
                  </a:lnTo>
                  <a:lnTo>
                    <a:pt x="1048" y="480"/>
                  </a:lnTo>
                  <a:lnTo>
                    <a:pt x="1048" y="480"/>
                  </a:lnTo>
                  <a:lnTo>
                    <a:pt x="1049" y="480"/>
                  </a:lnTo>
                  <a:lnTo>
                    <a:pt x="1051" y="480"/>
                  </a:lnTo>
                  <a:lnTo>
                    <a:pt x="1054" y="482"/>
                  </a:lnTo>
                  <a:lnTo>
                    <a:pt x="1054" y="483"/>
                  </a:lnTo>
                  <a:lnTo>
                    <a:pt x="1055" y="486"/>
                  </a:lnTo>
                  <a:lnTo>
                    <a:pt x="1055" y="488"/>
                  </a:lnTo>
                  <a:lnTo>
                    <a:pt x="1054" y="494"/>
                  </a:lnTo>
                  <a:lnTo>
                    <a:pt x="1052" y="497"/>
                  </a:lnTo>
                  <a:lnTo>
                    <a:pt x="1052" y="500"/>
                  </a:lnTo>
                  <a:lnTo>
                    <a:pt x="1054" y="501"/>
                  </a:lnTo>
                  <a:lnTo>
                    <a:pt x="1055" y="503"/>
                  </a:lnTo>
                  <a:lnTo>
                    <a:pt x="1055" y="503"/>
                  </a:lnTo>
                  <a:lnTo>
                    <a:pt x="1055" y="508"/>
                  </a:lnTo>
                  <a:lnTo>
                    <a:pt x="1057" y="509"/>
                  </a:lnTo>
                  <a:lnTo>
                    <a:pt x="1055" y="511"/>
                  </a:lnTo>
                  <a:lnTo>
                    <a:pt x="1055" y="512"/>
                  </a:lnTo>
                  <a:lnTo>
                    <a:pt x="1055" y="515"/>
                  </a:lnTo>
                  <a:lnTo>
                    <a:pt x="1057" y="518"/>
                  </a:lnTo>
                  <a:lnTo>
                    <a:pt x="1055" y="520"/>
                  </a:lnTo>
                  <a:lnTo>
                    <a:pt x="1055" y="521"/>
                  </a:lnTo>
                  <a:lnTo>
                    <a:pt x="1055" y="521"/>
                  </a:lnTo>
                  <a:lnTo>
                    <a:pt x="1054" y="524"/>
                  </a:lnTo>
                  <a:lnTo>
                    <a:pt x="1054" y="524"/>
                  </a:lnTo>
                  <a:lnTo>
                    <a:pt x="1055" y="526"/>
                  </a:lnTo>
                  <a:lnTo>
                    <a:pt x="1055" y="527"/>
                  </a:lnTo>
                  <a:lnTo>
                    <a:pt x="1057" y="527"/>
                  </a:lnTo>
                  <a:lnTo>
                    <a:pt x="1058" y="529"/>
                  </a:lnTo>
                  <a:lnTo>
                    <a:pt x="1060" y="532"/>
                  </a:lnTo>
                  <a:lnTo>
                    <a:pt x="1061" y="533"/>
                  </a:lnTo>
                  <a:lnTo>
                    <a:pt x="1063" y="536"/>
                  </a:lnTo>
                  <a:lnTo>
                    <a:pt x="1063" y="538"/>
                  </a:lnTo>
                  <a:lnTo>
                    <a:pt x="1063" y="539"/>
                  </a:lnTo>
                  <a:lnTo>
                    <a:pt x="1061" y="539"/>
                  </a:lnTo>
                  <a:lnTo>
                    <a:pt x="1061" y="541"/>
                  </a:lnTo>
                  <a:lnTo>
                    <a:pt x="1060" y="541"/>
                  </a:lnTo>
                  <a:lnTo>
                    <a:pt x="1060" y="541"/>
                  </a:lnTo>
                  <a:lnTo>
                    <a:pt x="1063" y="541"/>
                  </a:lnTo>
                  <a:lnTo>
                    <a:pt x="1063" y="541"/>
                  </a:lnTo>
                  <a:lnTo>
                    <a:pt x="1064" y="541"/>
                  </a:lnTo>
                  <a:lnTo>
                    <a:pt x="1066" y="543"/>
                  </a:lnTo>
                  <a:lnTo>
                    <a:pt x="1066" y="544"/>
                  </a:lnTo>
                  <a:lnTo>
                    <a:pt x="1069" y="544"/>
                  </a:lnTo>
                  <a:lnTo>
                    <a:pt x="1070" y="546"/>
                  </a:lnTo>
                  <a:lnTo>
                    <a:pt x="1073" y="550"/>
                  </a:lnTo>
                  <a:lnTo>
                    <a:pt x="1075" y="550"/>
                  </a:lnTo>
                  <a:lnTo>
                    <a:pt x="1075" y="552"/>
                  </a:lnTo>
                  <a:lnTo>
                    <a:pt x="1076" y="555"/>
                  </a:lnTo>
                  <a:lnTo>
                    <a:pt x="1076" y="556"/>
                  </a:lnTo>
                  <a:lnTo>
                    <a:pt x="1076" y="558"/>
                  </a:lnTo>
                  <a:lnTo>
                    <a:pt x="1076" y="558"/>
                  </a:lnTo>
                  <a:lnTo>
                    <a:pt x="1073" y="559"/>
                  </a:lnTo>
                  <a:lnTo>
                    <a:pt x="1072" y="562"/>
                  </a:lnTo>
                  <a:lnTo>
                    <a:pt x="1072" y="562"/>
                  </a:lnTo>
                  <a:lnTo>
                    <a:pt x="1073" y="561"/>
                  </a:lnTo>
                  <a:lnTo>
                    <a:pt x="1076" y="559"/>
                  </a:lnTo>
                  <a:lnTo>
                    <a:pt x="1078" y="559"/>
                  </a:lnTo>
                  <a:lnTo>
                    <a:pt x="1079" y="559"/>
                  </a:lnTo>
                  <a:lnTo>
                    <a:pt x="1081" y="559"/>
                  </a:lnTo>
                  <a:lnTo>
                    <a:pt x="1082" y="561"/>
                  </a:lnTo>
                  <a:lnTo>
                    <a:pt x="1084" y="562"/>
                  </a:lnTo>
                  <a:lnTo>
                    <a:pt x="1087" y="565"/>
                  </a:lnTo>
                  <a:lnTo>
                    <a:pt x="1089" y="567"/>
                  </a:lnTo>
                  <a:lnTo>
                    <a:pt x="1090" y="570"/>
                  </a:lnTo>
                  <a:lnTo>
                    <a:pt x="1090" y="568"/>
                  </a:lnTo>
                  <a:lnTo>
                    <a:pt x="1089" y="567"/>
                  </a:lnTo>
                  <a:lnTo>
                    <a:pt x="1087" y="564"/>
                  </a:lnTo>
                  <a:lnTo>
                    <a:pt x="1086" y="562"/>
                  </a:lnTo>
                  <a:lnTo>
                    <a:pt x="1086" y="562"/>
                  </a:lnTo>
                  <a:lnTo>
                    <a:pt x="1086" y="561"/>
                  </a:lnTo>
                  <a:lnTo>
                    <a:pt x="1086" y="561"/>
                  </a:lnTo>
                  <a:lnTo>
                    <a:pt x="1086" y="558"/>
                  </a:lnTo>
                  <a:lnTo>
                    <a:pt x="1087" y="558"/>
                  </a:lnTo>
                  <a:lnTo>
                    <a:pt x="1087" y="556"/>
                  </a:lnTo>
                  <a:lnTo>
                    <a:pt x="1089" y="555"/>
                  </a:lnTo>
                  <a:lnTo>
                    <a:pt x="1089" y="555"/>
                  </a:lnTo>
                  <a:lnTo>
                    <a:pt x="1089" y="553"/>
                  </a:lnTo>
                  <a:lnTo>
                    <a:pt x="1090" y="553"/>
                  </a:lnTo>
                  <a:lnTo>
                    <a:pt x="1092" y="553"/>
                  </a:lnTo>
                  <a:lnTo>
                    <a:pt x="1092" y="555"/>
                  </a:lnTo>
                  <a:lnTo>
                    <a:pt x="1092" y="555"/>
                  </a:lnTo>
                  <a:lnTo>
                    <a:pt x="1093" y="555"/>
                  </a:lnTo>
                  <a:lnTo>
                    <a:pt x="1093" y="555"/>
                  </a:lnTo>
                  <a:lnTo>
                    <a:pt x="1095" y="556"/>
                  </a:lnTo>
                  <a:lnTo>
                    <a:pt x="1095" y="556"/>
                  </a:lnTo>
                  <a:lnTo>
                    <a:pt x="1095" y="558"/>
                  </a:lnTo>
                  <a:lnTo>
                    <a:pt x="1095" y="561"/>
                  </a:lnTo>
                  <a:lnTo>
                    <a:pt x="1096" y="561"/>
                  </a:lnTo>
                  <a:lnTo>
                    <a:pt x="1096" y="559"/>
                  </a:lnTo>
                  <a:lnTo>
                    <a:pt x="1096" y="558"/>
                  </a:lnTo>
                  <a:lnTo>
                    <a:pt x="1096" y="556"/>
                  </a:lnTo>
                  <a:lnTo>
                    <a:pt x="1098" y="555"/>
                  </a:lnTo>
                  <a:lnTo>
                    <a:pt x="1098" y="555"/>
                  </a:lnTo>
                  <a:lnTo>
                    <a:pt x="1098" y="555"/>
                  </a:lnTo>
                  <a:lnTo>
                    <a:pt x="1095" y="550"/>
                  </a:lnTo>
                  <a:lnTo>
                    <a:pt x="1095" y="550"/>
                  </a:lnTo>
                  <a:lnTo>
                    <a:pt x="1096" y="550"/>
                  </a:lnTo>
                  <a:lnTo>
                    <a:pt x="1096" y="549"/>
                  </a:lnTo>
                  <a:lnTo>
                    <a:pt x="1096" y="547"/>
                  </a:lnTo>
                  <a:lnTo>
                    <a:pt x="1096" y="546"/>
                  </a:lnTo>
                  <a:lnTo>
                    <a:pt x="1098" y="544"/>
                  </a:lnTo>
                  <a:lnTo>
                    <a:pt x="1099" y="543"/>
                  </a:lnTo>
                  <a:lnTo>
                    <a:pt x="1101" y="541"/>
                  </a:lnTo>
                  <a:lnTo>
                    <a:pt x="1101" y="541"/>
                  </a:lnTo>
                  <a:lnTo>
                    <a:pt x="1101" y="539"/>
                  </a:lnTo>
                  <a:lnTo>
                    <a:pt x="1101" y="539"/>
                  </a:lnTo>
                  <a:lnTo>
                    <a:pt x="1101" y="539"/>
                  </a:lnTo>
                  <a:lnTo>
                    <a:pt x="1101" y="538"/>
                  </a:lnTo>
                  <a:lnTo>
                    <a:pt x="1101" y="535"/>
                  </a:lnTo>
                  <a:lnTo>
                    <a:pt x="1099" y="535"/>
                  </a:lnTo>
                  <a:lnTo>
                    <a:pt x="1098" y="533"/>
                  </a:lnTo>
                  <a:lnTo>
                    <a:pt x="1098" y="532"/>
                  </a:lnTo>
                  <a:lnTo>
                    <a:pt x="1098" y="530"/>
                  </a:lnTo>
                  <a:lnTo>
                    <a:pt x="1098" y="529"/>
                  </a:lnTo>
                  <a:lnTo>
                    <a:pt x="1098" y="529"/>
                  </a:lnTo>
                  <a:lnTo>
                    <a:pt x="1098" y="527"/>
                  </a:lnTo>
                  <a:lnTo>
                    <a:pt x="1096" y="526"/>
                  </a:lnTo>
                  <a:lnTo>
                    <a:pt x="1096" y="524"/>
                  </a:lnTo>
                  <a:lnTo>
                    <a:pt x="1095" y="521"/>
                  </a:lnTo>
                  <a:lnTo>
                    <a:pt x="1095" y="517"/>
                  </a:lnTo>
                  <a:lnTo>
                    <a:pt x="1095" y="514"/>
                  </a:lnTo>
                  <a:lnTo>
                    <a:pt x="1093" y="512"/>
                  </a:lnTo>
                  <a:lnTo>
                    <a:pt x="1093" y="511"/>
                  </a:lnTo>
                  <a:lnTo>
                    <a:pt x="1093" y="511"/>
                  </a:lnTo>
                  <a:lnTo>
                    <a:pt x="1095" y="509"/>
                  </a:lnTo>
                  <a:lnTo>
                    <a:pt x="1095" y="508"/>
                  </a:lnTo>
                  <a:lnTo>
                    <a:pt x="1095" y="508"/>
                  </a:lnTo>
                  <a:lnTo>
                    <a:pt x="1095" y="508"/>
                  </a:lnTo>
                  <a:lnTo>
                    <a:pt x="1095" y="508"/>
                  </a:lnTo>
                  <a:lnTo>
                    <a:pt x="1093" y="506"/>
                  </a:lnTo>
                  <a:lnTo>
                    <a:pt x="1093" y="506"/>
                  </a:lnTo>
                  <a:lnTo>
                    <a:pt x="1095" y="505"/>
                  </a:lnTo>
                  <a:lnTo>
                    <a:pt x="1095" y="505"/>
                  </a:lnTo>
                  <a:lnTo>
                    <a:pt x="1093" y="503"/>
                  </a:lnTo>
                  <a:lnTo>
                    <a:pt x="1092" y="503"/>
                  </a:lnTo>
                  <a:lnTo>
                    <a:pt x="1092" y="501"/>
                  </a:lnTo>
                  <a:lnTo>
                    <a:pt x="1093" y="501"/>
                  </a:lnTo>
                  <a:lnTo>
                    <a:pt x="1093" y="501"/>
                  </a:lnTo>
                  <a:lnTo>
                    <a:pt x="1092" y="500"/>
                  </a:lnTo>
                  <a:lnTo>
                    <a:pt x="1092" y="500"/>
                  </a:lnTo>
                  <a:lnTo>
                    <a:pt x="1090" y="498"/>
                  </a:lnTo>
                  <a:lnTo>
                    <a:pt x="1089" y="497"/>
                  </a:lnTo>
                  <a:lnTo>
                    <a:pt x="1089" y="497"/>
                  </a:lnTo>
                  <a:lnTo>
                    <a:pt x="1089" y="494"/>
                  </a:lnTo>
                  <a:lnTo>
                    <a:pt x="1087" y="492"/>
                  </a:lnTo>
                  <a:lnTo>
                    <a:pt x="1087" y="491"/>
                  </a:lnTo>
                  <a:lnTo>
                    <a:pt x="1087" y="491"/>
                  </a:lnTo>
                  <a:lnTo>
                    <a:pt x="1086" y="491"/>
                  </a:lnTo>
                  <a:lnTo>
                    <a:pt x="1086" y="491"/>
                  </a:lnTo>
                  <a:lnTo>
                    <a:pt x="1087" y="489"/>
                  </a:lnTo>
                  <a:lnTo>
                    <a:pt x="1096" y="486"/>
                  </a:lnTo>
                  <a:lnTo>
                    <a:pt x="1096" y="485"/>
                  </a:lnTo>
                  <a:lnTo>
                    <a:pt x="1101" y="483"/>
                  </a:lnTo>
                  <a:lnTo>
                    <a:pt x="1104" y="482"/>
                  </a:lnTo>
                  <a:lnTo>
                    <a:pt x="1105" y="480"/>
                  </a:lnTo>
                  <a:lnTo>
                    <a:pt x="1108" y="479"/>
                  </a:lnTo>
                  <a:lnTo>
                    <a:pt x="1110" y="477"/>
                  </a:lnTo>
                  <a:lnTo>
                    <a:pt x="1110" y="476"/>
                  </a:lnTo>
                  <a:lnTo>
                    <a:pt x="1114" y="471"/>
                  </a:lnTo>
                  <a:lnTo>
                    <a:pt x="1117" y="470"/>
                  </a:lnTo>
                  <a:lnTo>
                    <a:pt x="1119" y="467"/>
                  </a:lnTo>
                  <a:lnTo>
                    <a:pt x="1120" y="465"/>
                  </a:lnTo>
                  <a:lnTo>
                    <a:pt x="1122" y="462"/>
                  </a:lnTo>
                  <a:lnTo>
                    <a:pt x="1123" y="459"/>
                  </a:lnTo>
                  <a:lnTo>
                    <a:pt x="1123" y="457"/>
                  </a:lnTo>
                  <a:lnTo>
                    <a:pt x="1125" y="454"/>
                  </a:lnTo>
                  <a:lnTo>
                    <a:pt x="1125" y="451"/>
                  </a:lnTo>
                  <a:lnTo>
                    <a:pt x="1125" y="447"/>
                  </a:lnTo>
                  <a:lnTo>
                    <a:pt x="1125" y="442"/>
                  </a:lnTo>
                  <a:lnTo>
                    <a:pt x="1125" y="436"/>
                  </a:lnTo>
                  <a:lnTo>
                    <a:pt x="1123" y="433"/>
                  </a:lnTo>
                  <a:lnTo>
                    <a:pt x="1123" y="432"/>
                  </a:lnTo>
                  <a:lnTo>
                    <a:pt x="1122" y="425"/>
                  </a:lnTo>
                  <a:lnTo>
                    <a:pt x="1122" y="424"/>
                  </a:lnTo>
                  <a:lnTo>
                    <a:pt x="1120" y="422"/>
                  </a:lnTo>
                  <a:lnTo>
                    <a:pt x="1117" y="416"/>
                  </a:lnTo>
                  <a:lnTo>
                    <a:pt x="1113" y="412"/>
                  </a:lnTo>
                  <a:lnTo>
                    <a:pt x="1113" y="412"/>
                  </a:lnTo>
                  <a:lnTo>
                    <a:pt x="1111" y="410"/>
                  </a:lnTo>
                  <a:lnTo>
                    <a:pt x="1108" y="409"/>
                  </a:lnTo>
                  <a:lnTo>
                    <a:pt x="1107" y="407"/>
                  </a:lnTo>
                  <a:lnTo>
                    <a:pt x="1102" y="403"/>
                  </a:lnTo>
                  <a:lnTo>
                    <a:pt x="1101" y="403"/>
                  </a:lnTo>
                  <a:lnTo>
                    <a:pt x="1101" y="401"/>
                  </a:lnTo>
                  <a:lnTo>
                    <a:pt x="1101" y="401"/>
                  </a:lnTo>
                  <a:lnTo>
                    <a:pt x="1101" y="398"/>
                  </a:lnTo>
                  <a:lnTo>
                    <a:pt x="1101" y="397"/>
                  </a:lnTo>
                  <a:lnTo>
                    <a:pt x="1101" y="397"/>
                  </a:lnTo>
                  <a:lnTo>
                    <a:pt x="1102" y="395"/>
                  </a:lnTo>
                  <a:lnTo>
                    <a:pt x="1104" y="392"/>
                  </a:lnTo>
                  <a:lnTo>
                    <a:pt x="1105" y="390"/>
                  </a:lnTo>
                  <a:lnTo>
                    <a:pt x="1105" y="389"/>
                  </a:lnTo>
                  <a:lnTo>
                    <a:pt x="1107" y="387"/>
                  </a:lnTo>
                  <a:lnTo>
                    <a:pt x="1108" y="386"/>
                  </a:lnTo>
                  <a:lnTo>
                    <a:pt x="1110" y="384"/>
                  </a:lnTo>
                  <a:lnTo>
                    <a:pt x="1110" y="383"/>
                  </a:lnTo>
                  <a:lnTo>
                    <a:pt x="1108" y="383"/>
                  </a:lnTo>
                  <a:lnTo>
                    <a:pt x="1108" y="381"/>
                  </a:lnTo>
                  <a:lnTo>
                    <a:pt x="1110" y="380"/>
                  </a:lnTo>
                  <a:lnTo>
                    <a:pt x="1110" y="380"/>
                  </a:lnTo>
                  <a:lnTo>
                    <a:pt x="1110" y="377"/>
                  </a:lnTo>
                  <a:lnTo>
                    <a:pt x="1110" y="377"/>
                  </a:lnTo>
                  <a:lnTo>
                    <a:pt x="1111" y="377"/>
                  </a:lnTo>
                  <a:lnTo>
                    <a:pt x="1114" y="380"/>
                  </a:lnTo>
                  <a:lnTo>
                    <a:pt x="1114" y="380"/>
                  </a:lnTo>
                  <a:lnTo>
                    <a:pt x="1114" y="378"/>
                  </a:lnTo>
                  <a:lnTo>
                    <a:pt x="1113" y="377"/>
                  </a:lnTo>
                  <a:lnTo>
                    <a:pt x="1113" y="375"/>
                  </a:lnTo>
                  <a:lnTo>
                    <a:pt x="1114" y="374"/>
                  </a:lnTo>
                  <a:lnTo>
                    <a:pt x="1114" y="374"/>
                  </a:lnTo>
                  <a:lnTo>
                    <a:pt x="1114" y="372"/>
                  </a:lnTo>
                  <a:lnTo>
                    <a:pt x="1114" y="371"/>
                  </a:lnTo>
                  <a:lnTo>
                    <a:pt x="1116" y="368"/>
                  </a:lnTo>
                  <a:lnTo>
                    <a:pt x="1116" y="368"/>
                  </a:lnTo>
                  <a:lnTo>
                    <a:pt x="1113" y="368"/>
                  </a:lnTo>
                  <a:lnTo>
                    <a:pt x="1111" y="366"/>
                  </a:lnTo>
                  <a:lnTo>
                    <a:pt x="1111" y="366"/>
                  </a:lnTo>
                  <a:lnTo>
                    <a:pt x="1113" y="366"/>
                  </a:lnTo>
                  <a:lnTo>
                    <a:pt x="1113" y="365"/>
                  </a:lnTo>
                  <a:lnTo>
                    <a:pt x="1111" y="360"/>
                  </a:lnTo>
                  <a:lnTo>
                    <a:pt x="1111" y="359"/>
                  </a:lnTo>
                  <a:lnTo>
                    <a:pt x="1111" y="357"/>
                  </a:lnTo>
                  <a:lnTo>
                    <a:pt x="1113" y="356"/>
                  </a:lnTo>
                  <a:lnTo>
                    <a:pt x="1113" y="356"/>
                  </a:lnTo>
                  <a:lnTo>
                    <a:pt x="1111" y="356"/>
                  </a:lnTo>
                  <a:lnTo>
                    <a:pt x="1110" y="354"/>
                  </a:lnTo>
                  <a:lnTo>
                    <a:pt x="1110" y="352"/>
                  </a:lnTo>
                  <a:lnTo>
                    <a:pt x="1110" y="352"/>
                  </a:lnTo>
                  <a:lnTo>
                    <a:pt x="1110" y="351"/>
                  </a:lnTo>
                  <a:lnTo>
                    <a:pt x="1111" y="349"/>
                  </a:lnTo>
                  <a:lnTo>
                    <a:pt x="1111" y="349"/>
                  </a:lnTo>
                  <a:lnTo>
                    <a:pt x="1111" y="348"/>
                  </a:lnTo>
                  <a:lnTo>
                    <a:pt x="1108" y="349"/>
                  </a:lnTo>
                  <a:lnTo>
                    <a:pt x="1107" y="348"/>
                  </a:lnTo>
                  <a:lnTo>
                    <a:pt x="1105" y="349"/>
                  </a:lnTo>
                  <a:lnTo>
                    <a:pt x="1105" y="348"/>
                  </a:lnTo>
                  <a:lnTo>
                    <a:pt x="1105" y="348"/>
                  </a:lnTo>
                  <a:lnTo>
                    <a:pt x="1108" y="343"/>
                  </a:lnTo>
                  <a:lnTo>
                    <a:pt x="1108" y="342"/>
                  </a:lnTo>
                  <a:lnTo>
                    <a:pt x="1110" y="340"/>
                  </a:lnTo>
                  <a:lnTo>
                    <a:pt x="1110" y="339"/>
                  </a:lnTo>
                  <a:lnTo>
                    <a:pt x="1110" y="339"/>
                  </a:lnTo>
                  <a:lnTo>
                    <a:pt x="1110" y="334"/>
                  </a:lnTo>
                  <a:lnTo>
                    <a:pt x="1110" y="333"/>
                  </a:lnTo>
                  <a:lnTo>
                    <a:pt x="1111" y="331"/>
                  </a:lnTo>
                  <a:lnTo>
                    <a:pt x="1113" y="330"/>
                  </a:lnTo>
                  <a:lnTo>
                    <a:pt x="1110" y="328"/>
                  </a:lnTo>
                  <a:lnTo>
                    <a:pt x="1110" y="327"/>
                  </a:lnTo>
                  <a:lnTo>
                    <a:pt x="1108" y="325"/>
                  </a:lnTo>
                  <a:lnTo>
                    <a:pt x="1107" y="325"/>
                  </a:lnTo>
                  <a:lnTo>
                    <a:pt x="1107" y="322"/>
                  </a:lnTo>
                  <a:lnTo>
                    <a:pt x="1105" y="321"/>
                  </a:lnTo>
                  <a:lnTo>
                    <a:pt x="1105" y="316"/>
                  </a:lnTo>
                  <a:lnTo>
                    <a:pt x="1105" y="313"/>
                  </a:lnTo>
                  <a:lnTo>
                    <a:pt x="1105" y="311"/>
                  </a:lnTo>
                  <a:lnTo>
                    <a:pt x="1105" y="310"/>
                  </a:lnTo>
                  <a:lnTo>
                    <a:pt x="1105" y="308"/>
                  </a:lnTo>
                  <a:lnTo>
                    <a:pt x="1108" y="307"/>
                  </a:lnTo>
                  <a:lnTo>
                    <a:pt x="1111" y="304"/>
                  </a:lnTo>
                  <a:lnTo>
                    <a:pt x="1114" y="304"/>
                  </a:lnTo>
                  <a:lnTo>
                    <a:pt x="1116" y="304"/>
                  </a:lnTo>
                  <a:lnTo>
                    <a:pt x="1120" y="304"/>
                  </a:lnTo>
                  <a:lnTo>
                    <a:pt x="1123" y="305"/>
                  </a:lnTo>
                  <a:lnTo>
                    <a:pt x="1134" y="310"/>
                  </a:lnTo>
                  <a:lnTo>
                    <a:pt x="1136" y="311"/>
                  </a:lnTo>
                  <a:lnTo>
                    <a:pt x="1134" y="313"/>
                  </a:lnTo>
                  <a:lnTo>
                    <a:pt x="1134" y="313"/>
                  </a:lnTo>
                  <a:lnTo>
                    <a:pt x="1137" y="311"/>
                  </a:lnTo>
                  <a:lnTo>
                    <a:pt x="1139" y="310"/>
                  </a:lnTo>
                  <a:lnTo>
                    <a:pt x="1139" y="310"/>
                  </a:lnTo>
                  <a:lnTo>
                    <a:pt x="1142" y="311"/>
                  </a:lnTo>
                  <a:lnTo>
                    <a:pt x="1143" y="311"/>
                  </a:lnTo>
                  <a:lnTo>
                    <a:pt x="1145" y="313"/>
                  </a:lnTo>
                  <a:lnTo>
                    <a:pt x="1148" y="314"/>
                  </a:lnTo>
                  <a:lnTo>
                    <a:pt x="1148" y="314"/>
                  </a:lnTo>
                  <a:lnTo>
                    <a:pt x="1148" y="313"/>
                  </a:lnTo>
                  <a:lnTo>
                    <a:pt x="1148" y="313"/>
                  </a:lnTo>
                  <a:lnTo>
                    <a:pt x="1151" y="311"/>
                  </a:lnTo>
                  <a:lnTo>
                    <a:pt x="1154" y="310"/>
                  </a:lnTo>
                  <a:lnTo>
                    <a:pt x="1155" y="308"/>
                  </a:lnTo>
                  <a:lnTo>
                    <a:pt x="1157" y="307"/>
                  </a:lnTo>
                  <a:lnTo>
                    <a:pt x="1158" y="305"/>
                  </a:lnTo>
                  <a:lnTo>
                    <a:pt x="1160" y="305"/>
                  </a:lnTo>
                  <a:lnTo>
                    <a:pt x="1160" y="307"/>
                  </a:lnTo>
                  <a:lnTo>
                    <a:pt x="1163" y="308"/>
                  </a:lnTo>
                  <a:lnTo>
                    <a:pt x="1165" y="310"/>
                  </a:lnTo>
                  <a:lnTo>
                    <a:pt x="1166" y="311"/>
                  </a:lnTo>
                  <a:lnTo>
                    <a:pt x="1168" y="313"/>
                  </a:lnTo>
                  <a:lnTo>
                    <a:pt x="1168" y="313"/>
                  </a:lnTo>
                  <a:lnTo>
                    <a:pt x="1169" y="314"/>
                  </a:lnTo>
                  <a:lnTo>
                    <a:pt x="1172" y="314"/>
                  </a:lnTo>
                  <a:lnTo>
                    <a:pt x="1172" y="314"/>
                  </a:lnTo>
                  <a:lnTo>
                    <a:pt x="1172" y="316"/>
                  </a:lnTo>
                  <a:lnTo>
                    <a:pt x="1172" y="316"/>
                  </a:lnTo>
                  <a:lnTo>
                    <a:pt x="1172" y="317"/>
                  </a:lnTo>
                  <a:lnTo>
                    <a:pt x="1172" y="317"/>
                  </a:lnTo>
                  <a:lnTo>
                    <a:pt x="1172" y="319"/>
                  </a:lnTo>
                  <a:lnTo>
                    <a:pt x="1171" y="322"/>
                  </a:lnTo>
                  <a:lnTo>
                    <a:pt x="1172" y="322"/>
                  </a:lnTo>
                  <a:lnTo>
                    <a:pt x="1172" y="322"/>
                  </a:lnTo>
                  <a:lnTo>
                    <a:pt x="1174" y="321"/>
                  </a:lnTo>
                  <a:lnTo>
                    <a:pt x="1174" y="321"/>
                  </a:lnTo>
                  <a:lnTo>
                    <a:pt x="1177" y="321"/>
                  </a:lnTo>
                  <a:lnTo>
                    <a:pt x="1178" y="322"/>
                  </a:lnTo>
                  <a:lnTo>
                    <a:pt x="1178" y="324"/>
                  </a:lnTo>
                  <a:lnTo>
                    <a:pt x="1178" y="325"/>
                  </a:lnTo>
                  <a:lnTo>
                    <a:pt x="1180" y="325"/>
                  </a:lnTo>
                  <a:lnTo>
                    <a:pt x="1180" y="327"/>
                  </a:lnTo>
                  <a:lnTo>
                    <a:pt x="1180" y="327"/>
                  </a:lnTo>
                  <a:lnTo>
                    <a:pt x="1180" y="328"/>
                  </a:lnTo>
                  <a:lnTo>
                    <a:pt x="1177" y="328"/>
                  </a:lnTo>
                  <a:lnTo>
                    <a:pt x="1178" y="330"/>
                  </a:lnTo>
                  <a:lnTo>
                    <a:pt x="1180" y="328"/>
                  </a:lnTo>
                  <a:lnTo>
                    <a:pt x="1181" y="328"/>
                  </a:lnTo>
                  <a:lnTo>
                    <a:pt x="1181" y="327"/>
                  </a:lnTo>
                  <a:lnTo>
                    <a:pt x="1183" y="327"/>
                  </a:lnTo>
                  <a:lnTo>
                    <a:pt x="1184" y="328"/>
                  </a:lnTo>
                  <a:lnTo>
                    <a:pt x="1186" y="328"/>
                  </a:lnTo>
                  <a:lnTo>
                    <a:pt x="1186" y="330"/>
                  </a:lnTo>
                  <a:lnTo>
                    <a:pt x="1184" y="330"/>
                  </a:lnTo>
                  <a:lnTo>
                    <a:pt x="1183" y="331"/>
                  </a:lnTo>
                  <a:lnTo>
                    <a:pt x="1183" y="333"/>
                  </a:lnTo>
                  <a:lnTo>
                    <a:pt x="1183" y="333"/>
                  </a:lnTo>
                  <a:lnTo>
                    <a:pt x="1183" y="333"/>
                  </a:lnTo>
                  <a:lnTo>
                    <a:pt x="1184" y="333"/>
                  </a:lnTo>
                  <a:lnTo>
                    <a:pt x="1184" y="334"/>
                  </a:lnTo>
                  <a:lnTo>
                    <a:pt x="1184" y="334"/>
                  </a:lnTo>
                  <a:lnTo>
                    <a:pt x="1184" y="336"/>
                  </a:lnTo>
                  <a:lnTo>
                    <a:pt x="1186" y="339"/>
                  </a:lnTo>
                  <a:lnTo>
                    <a:pt x="1187" y="340"/>
                  </a:lnTo>
                  <a:lnTo>
                    <a:pt x="1189" y="340"/>
                  </a:lnTo>
                  <a:lnTo>
                    <a:pt x="1190" y="340"/>
                  </a:lnTo>
                  <a:lnTo>
                    <a:pt x="1192" y="340"/>
                  </a:lnTo>
                  <a:lnTo>
                    <a:pt x="1196" y="342"/>
                  </a:lnTo>
                  <a:lnTo>
                    <a:pt x="1198" y="343"/>
                  </a:lnTo>
                  <a:lnTo>
                    <a:pt x="1201" y="342"/>
                  </a:lnTo>
                  <a:lnTo>
                    <a:pt x="1201" y="342"/>
                  </a:lnTo>
                  <a:lnTo>
                    <a:pt x="1203" y="343"/>
                  </a:lnTo>
                  <a:lnTo>
                    <a:pt x="1203" y="343"/>
                  </a:lnTo>
                  <a:lnTo>
                    <a:pt x="1203" y="345"/>
                  </a:lnTo>
                  <a:lnTo>
                    <a:pt x="1203" y="346"/>
                  </a:lnTo>
                  <a:lnTo>
                    <a:pt x="1204" y="346"/>
                  </a:lnTo>
                  <a:lnTo>
                    <a:pt x="1206" y="348"/>
                  </a:lnTo>
                  <a:lnTo>
                    <a:pt x="1206" y="348"/>
                  </a:lnTo>
                  <a:lnTo>
                    <a:pt x="1207" y="346"/>
                  </a:lnTo>
                  <a:lnTo>
                    <a:pt x="1209" y="346"/>
                  </a:lnTo>
                  <a:lnTo>
                    <a:pt x="1209" y="345"/>
                  </a:lnTo>
                  <a:lnTo>
                    <a:pt x="1209" y="343"/>
                  </a:lnTo>
                  <a:lnTo>
                    <a:pt x="1210" y="343"/>
                  </a:lnTo>
                  <a:lnTo>
                    <a:pt x="1210" y="342"/>
                  </a:lnTo>
                  <a:lnTo>
                    <a:pt x="1212" y="343"/>
                  </a:lnTo>
                  <a:lnTo>
                    <a:pt x="1212" y="343"/>
                  </a:lnTo>
                  <a:lnTo>
                    <a:pt x="1212" y="346"/>
                  </a:lnTo>
                  <a:lnTo>
                    <a:pt x="1212" y="346"/>
                  </a:lnTo>
                  <a:lnTo>
                    <a:pt x="1212" y="348"/>
                  </a:lnTo>
                  <a:lnTo>
                    <a:pt x="1212" y="348"/>
                  </a:lnTo>
                  <a:lnTo>
                    <a:pt x="1212" y="349"/>
                  </a:lnTo>
                  <a:lnTo>
                    <a:pt x="1210" y="351"/>
                  </a:lnTo>
                  <a:lnTo>
                    <a:pt x="1210" y="352"/>
                  </a:lnTo>
                  <a:lnTo>
                    <a:pt x="1209" y="356"/>
                  </a:lnTo>
                  <a:lnTo>
                    <a:pt x="1209" y="357"/>
                  </a:lnTo>
                  <a:lnTo>
                    <a:pt x="1209" y="359"/>
                  </a:lnTo>
                  <a:lnTo>
                    <a:pt x="1209" y="360"/>
                  </a:lnTo>
                  <a:lnTo>
                    <a:pt x="1209" y="360"/>
                  </a:lnTo>
                  <a:lnTo>
                    <a:pt x="1209" y="362"/>
                  </a:lnTo>
                  <a:lnTo>
                    <a:pt x="1210" y="363"/>
                  </a:lnTo>
                  <a:lnTo>
                    <a:pt x="1210" y="365"/>
                  </a:lnTo>
                  <a:lnTo>
                    <a:pt x="1210" y="365"/>
                  </a:lnTo>
                  <a:lnTo>
                    <a:pt x="1210" y="366"/>
                  </a:lnTo>
                  <a:lnTo>
                    <a:pt x="1209" y="368"/>
                  </a:lnTo>
                  <a:lnTo>
                    <a:pt x="1207" y="368"/>
                  </a:lnTo>
                  <a:lnTo>
                    <a:pt x="1206" y="369"/>
                  </a:lnTo>
                  <a:lnTo>
                    <a:pt x="1199" y="369"/>
                  </a:lnTo>
                  <a:lnTo>
                    <a:pt x="1196" y="368"/>
                  </a:lnTo>
                  <a:lnTo>
                    <a:pt x="1198" y="369"/>
                  </a:lnTo>
                  <a:lnTo>
                    <a:pt x="1199" y="369"/>
                  </a:lnTo>
                  <a:lnTo>
                    <a:pt x="1201" y="369"/>
                  </a:lnTo>
                  <a:lnTo>
                    <a:pt x="1207" y="371"/>
                  </a:lnTo>
                  <a:lnTo>
                    <a:pt x="1209" y="371"/>
                  </a:lnTo>
                  <a:lnTo>
                    <a:pt x="1209" y="372"/>
                  </a:lnTo>
                  <a:lnTo>
                    <a:pt x="1210" y="374"/>
                  </a:lnTo>
                  <a:lnTo>
                    <a:pt x="1210" y="375"/>
                  </a:lnTo>
                  <a:lnTo>
                    <a:pt x="1210" y="377"/>
                  </a:lnTo>
                  <a:lnTo>
                    <a:pt x="1210" y="378"/>
                  </a:lnTo>
                  <a:lnTo>
                    <a:pt x="1209" y="380"/>
                  </a:lnTo>
                  <a:lnTo>
                    <a:pt x="1209" y="381"/>
                  </a:lnTo>
                  <a:lnTo>
                    <a:pt x="1209" y="384"/>
                  </a:lnTo>
                  <a:lnTo>
                    <a:pt x="1209" y="384"/>
                  </a:lnTo>
                  <a:lnTo>
                    <a:pt x="1212" y="384"/>
                  </a:lnTo>
                  <a:lnTo>
                    <a:pt x="1213" y="386"/>
                  </a:lnTo>
                  <a:lnTo>
                    <a:pt x="1213" y="386"/>
                  </a:lnTo>
                  <a:lnTo>
                    <a:pt x="1212" y="389"/>
                  </a:lnTo>
                  <a:lnTo>
                    <a:pt x="1212" y="389"/>
                  </a:lnTo>
                  <a:lnTo>
                    <a:pt x="1212" y="390"/>
                  </a:lnTo>
                  <a:lnTo>
                    <a:pt x="1212" y="392"/>
                  </a:lnTo>
                  <a:lnTo>
                    <a:pt x="1212" y="392"/>
                  </a:lnTo>
                  <a:lnTo>
                    <a:pt x="1212" y="394"/>
                  </a:lnTo>
                  <a:lnTo>
                    <a:pt x="1212" y="395"/>
                  </a:lnTo>
                  <a:lnTo>
                    <a:pt x="1210" y="397"/>
                  </a:lnTo>
                  <a:lnTo>
                    <a:pt x="1210" y="397"/>
                  </a:lnTo>
                  <a:lnTo>
                    <a:pt x="1209" y="398"/>
                  </a:lnTo>
                  <a:lnTo>
                    <a:pt x="1209" y="397"/>
                  </a:lnTo>
                  <a:lnTo>
                    <a:pt x="1209" y="395"/>
                  </a:lnTo>
                  <a:lnTo>
                    <a:pt x="1207" y="394"/>
                  </a:lnTo>
                  <a:lnTo>
                    <a:pt x="1207" y="395"/>
                  </a:lnTo>
                  <a:lnTo>
                    <a:pt x="1207" y="395"/>
                  </a:lnTo>
                  <a:lnTo>
                    <a:pt x="1207" y="395"/>
                  </a:lnTo>
                  <a:lnTo>
                    <a:pt x="1207" y="397"/>
                  </a:lnTo>
                  <a:lnTo>
                    <a:pt x="1207" y="397"/>
                  </a:lnTo>
                  <a:lnTo>
                    <a:pt x="1206" y="398"/>
                  </a:lnTo>
                  <a:lnTo>
                    <a:pt x="1203" y="398"/>
                  </a:lnTo>
                  <a:lnTo>
                    <a:pt x="1203" y="398"/>
                  </a:lnTo>
                  <a:lnTo>
                    <a:pt x="1204" y="400"/>
                  </a:lnTo>
                  <a:lnTo>
                    <a:pt x="1207" y="400"/>
                  </a:lnTo>
                  <a:lnTo>
                    <a:pt x="1207" y="401"/>
                  </a:lnTo>
                  <a:lnTo>
                    <a:pt x="1209" y="400"/>
                  </a:lnTo>
                  <a:lnTo>
                    <a:pt x="1213" y="397"/>
                  </a:lnTo>
                  <a:lnTo>
                    <a:pt x="1215" y="397"/>
                  </a:lnTo>
                  <a:lnTo>
                    <a:pt x="1215" y="395"/>
                  </a:lnTo>
                  <a:lnTo>
                    <a:pt x="1216" y="395"/>
                  </a:lnTo>
                  <a:lnTo>
                    <a:pt x="1218" y="395"/>
                  </a:lnTo>
                  <a:lnTo>
                    <a:pt x="1221" y="395"/>
                  </a:lnTo>
                  <a:lnTo>
                    <a:pt x="1222" y="395"/>
                  </a:lnTo>
                  <a:lnTo>
                    <a:pt x="1222" y="397"/>
                  </a:lnTo>
                  <a:lnTo>
                    <a:pt x="1224" y="397"/>
                  </a:lnTo>
                  <a:lnTo>
                    <a:pt x="1224" y="398"/>
                  </a:lnTo>
                  <a:lnTo>
                    <a:pt x="1225" y="400"/>
                  </a:lnTo>
                  <a:lnTo>
                    <a:pt x="1225" y="403"/>
                  </a:lnTo>
                  <a:lnTo>
                    <a:pt x="1227" y="404"/>
                  </a:lnTo>
                  <a:lnTo>
                    <a:pt x="1227" y="404"/>
                  </a:lnTo>
                  <a:lnTo>
                    <a:pt x="1227" y="406"/>
                  </a:lnTo>
                  <a:lnTo>
                    <a:pt x="1227" y="407"/>
                  </a:lnTo>
                  <a:lnTo>
                    <a:pt x="1225" y="412"/>
                  </a:lnTo>
                  <a:lnTo>
                    <a:pt x="1225" y="413"/>
                  </a:lnTo>
                  <a:lnTo>
                    <a:pt x="1224" y="415"/>
                  </a:lnTo>
                  <a:lnTo>
                    <a:pt x="1222" y="416"/>
                  </a:lnTo>
                  <a:lnTo>
                    <a:pt x="1219" y="416"/>
                  </a:lnTo>
                  <a:lnTo>
                    <a:pt x="1218" y="418"/>
                  </a:lnTo>
                  <a:lnTo>
                    <a:pt x="1216" y="418"/>
                  </a:lnTo>
                  <a:lnTo>
                    <a:pt x="1216" y="419"/>
                  </a:lnTo>
                  <a:lnTo>
                    <a:pt x="1219" y="418"/>
                  </a:lnTo>
                  <a:lnTo>
                    <a:pt x="1224" y="416"/>
                  </a:lnTo>
                  <a:lnTo>
                    <a:pt x="1224" y="415"/>
                  </a:lnTo>
                  <a:lnTo>
                    <a:pt x="1225" y="415"/>
                  </a:lnTo>
                  <a:lnTo>
                    <a:pt x="1225" y="412"/>
                  </a:lnTo>
                  <a:lnTo>
                    <a:pt x="1227" y="407"/>
                  </a:lnTo>
                  <a:lnTo>
                    <a:pt x="1228" y="406"/>
                  </a:lnTo>
                  <a:lnTo>
                    <a:pt x="1230" y="406"/>
                  </a:lnTo>
                  <a:lnTo>
                    <a:pt x="1230" y="406"/>
                  </a:lnTo>
                  <a:lnTo>
                    <a:pt x="1231" y="409"/>
                  </a:lnTo>
                  <a:lnTo>
                    <a:pt x="1231" y="410"/>
                  </a:lnTo>
                  <a:lnTo>
                    <a:pt x="1231" y="410"/>
                  </a:lnTo>
                  <a:lnTo>
                    <a:pt x="1228" y="413"/>
                  </a:lnTo>
                  <a:lnTo>
                    <a:pt x="1230" y="413"/>
                  </a:lnTo>
                  <a:lnTo>
                    <a:pt x="1231" y="410"/>
                  </a:lnTo>
                  <a:lnTo>
                    <a:pt x="1231" y="409"/>
                  </a:lnTo>
                  <a:lnTo>
                    <a:pt x="1231" y="409"/>
                  </a:lnTo>
                  <a:lnTo>
                    <a:pt x="1233" y="407"/>
                  </a:lnTo>
                  <a:lnTo>
                    <a:pt x="1233" y="407"/>
                  </a:lnTo>
                  <a:lnTo>
                    <a:pt x="1233" y="410"/>
                  </a:lnTo>
                  <a:lnTo>
                    <a:pt x="1233" y="413"/>
                  </a:lnTo>
                  <a:lnTo>
                    <a:pt x="1233" y="415"/>
                  </a:lnTo>
                  <a:lnTo>
                    <a:pt x="1233" y="416"/>
                  </a:lnTo>
                  <a:lnTo>
                    <a:pt x="1233" y="416"/>
                  </a:lnTo>
                  <a:lnTo>
                    <a:pt x="1234" y="415"/>
                  </a:lnTo>
                  <a:lnTo>
                    <a:pt x="1234" y="413"/>
                  </a:lnTo>
                  <a:lnTo>
                    <a:pt x="1234" y="412"/>
                  </a:lnTo>
                  <a:lnTo>
                    <a:pt x="1234" y="412"/>
                  </a:lnTo>
                  <a:lnTo>
                    <a:pt x="1237" y="410"/>
                  </a:lnTo>
                  <a:lnTo>
                    <a:pt x="1240" y="409"/>
                  </a:lnTo>
                  <a:lnTo>
                    <a:pt x="1242" y="407"/>
                  </a:lnTo>
                  <a:lnTo>
                    <a:pt x="1244" y="406"/>
                  </a:lnTo>
                  <a:lnTo>
                    <a:pt x="1245" y="406"/>
                  </a:lnTo>
                  <a:lnTo>
                    <a:pt x="1247" y="404"/>
                  </a:lnTo>
                  <a:lnTo>
                    <a:pt x="1247" y="401"/>
                  </a:lnTo>
                  <a:lnTo>
                    <a:pt x="1248" y="400"/>
                  </a:lnTo>
                  <a:lnTo>
                    <a:pt x="1248" y="400"/>
                  </a:lnTo>
                  <a:lnTo>
                    <a:pt x="1250" y="398"/>
                  </a:lnTo>
                  <a:lnTo>
                    <a:pt x="1251" y="398"/>
                  </a:lnTo>
                  <a:lnTo>
                    <a:pt x="1251" y="398"/>
                  </a:lnTo>
                  <a:lnTo>
                    <a:pt x="1253" y="400"/>
                  </a:lnTo>
                  <a:lnTo>
                    <a:pt x="1253" y="401"/>
                  </a:lnTo>
                  <a:lnTo>
                    <a:pt x="1254" y="403"/>
                  </a:lnTo>
                  <a:lnTo>
                    <a:pt x="1254" y="403"/>
                  </a:lnTo>
                  <a:lnTo>
                    <a:pt x="1254" y="407"/>
                  </a:lnTo>
                  <a:lnTo>
                    <a:pt x="1254" y="407"/>
                  </a:lnTo>
                  <a:lnTo>
                    <a:pt x="1254" y="404"/>
                  </a:lnTo>
                  <a:lnTo>
                    <a:pt x="1256" y="403"/>
                  </a:lnTo>
                  <a:lnTo>
                    <a:pt x="1256" y="403"/>
                  </a:lnTo>
                  <a:lnTo>
                    <a:pt x="1254" y="401"/>
                  </a:lnTo>
                  <a:lnTo>
                    <a:pt x="1254" y="400"/>
                  </a:lnTo>
                  <a:lnTo>
                    <a:pt x="1254" y="398"/>
                  </a:lnTo>
                  <a:lnTo>
                    <a:pt x="1254" y="398"/>
                  </a:lnTo>
                  <a:lnTo>
                    <a:pt x="1254" y="397"/>
                  </a:lnTo>
                  <a:lnTo>
                    <a:pt x="1256" y="397"/>
                  </a:lnTo>
                  <a:lnTo>
                    <a:pt x="1256" y="397"/>
                  </a:lnTo>
                  <a:lnTo>
                    <a:pt x="1256" y="395"/>
                  </a:lnTo>
                  <a:lnTo>
                    <a:pt x="1256" y="395"/>
                  </a:lnTo>
                  <a:lnTo>
                    <a:pt x="1256" y="394"/>
                  </a:lnTo>
                  <a:lnTo>
                    <a:pt x="1257" y="394"/>
                  </a:lnTo>
                  <a:lnTo>
                    <a:pt x="1257" y="394"/>
                  </a:lnTo>
                  <a:lnTo>
                    <a:pt x="1257" y="394"/>
                  </a:lnTo>
                  <a:lnTo>
                    <a:pt x="1257" y="392"/>
                  </a:lnTo>
                  <a:lnTo>
                    <a:pt x="1257" y="392"/>
                  </a:lnTo>
                  <a:lnTo>
                    <a:pt x="1260" y="394"/>
                  </a:lnTo>
                  <a:lnTo>
                    <a:pt x="1260" y="392"/>
                  </a:lnTo>
                  <a:lnTo>
                    <a:pt x="1262" y="392"/>
                  </a:lnTo>
                  <a:lnTo>
                    <a:pt x="1262" y="392"/>
                  </a:lnTo>
                  <a:lnTo>
                    <a:pt x="1260" y="390"/>
                  </a:lnTo>
                  <a:lnTo>
                    <a:pt x="1259" y="390"/>
                  </a:lnTo>
                  <a:lnTo>
                    <a:pt x="1259" y="390"/>
                  </a:lnTo>
                  <a:lnTo>
                    <a:pt x="1259" y="389"/>
                  </a:lnTo>
                  <a:lnTo>
                    <a:pt x="1257" y="387"/>
                  </a:lnTo>
                  <a:lnTo>
                    <a:pt x="1257" y="387"/>
                  </a:lnTo>
                  <a:lnTo>
                    <a:pt x="1259" y="387"/>
                  </a:lnTo>
                  <a:lnTo>
                    <a:pt x="1259" y="387"/>
                  </a:lnTo>
                  <a:lnTo>
                    <a:pt x="1259" y="387"/>
                  </a:lnTo>
                  <a:lnTo>
                    <a:pt x="1260" y="386"/>
                  </a:lnTo>
                  <a:lnTo>
                    <a:pt x="1260" y="384"/>
                  </a:lnTo>
                  <a:lnTo>
                    <a:pt x="1262" y="386"/>
                  </a:lnTo>
                  <a:lnTo>
                    <a:pt x="1262" y="386"/>
                  </a:lnTo>
                  <a:lnTo>
                    <a:pt x="1260" y="383"/>
                  </a:lnTo>
                  <a:lnTo>
                    <a:pt x="1260" y="381"/>
                  </a:lnTo>
                  <a:lnTo>
                    <a:pt x="1262" y="381"/>
                  </a:lnTo>
                  <a:lnTo>
                    <a:pt x="1263" y="381"/>
                  </a:lnTo>
                  <a:lnTo>
                    <a:pt x="1265" y="384"/>
                  </a:lnTo>
                  <a:lnTo>
                    <a:pt x="1266" y="384"/>
                  </a:lnTo>
                  <a:lnTo>
                    <a:pt x="1265" y="383"/>
                  </a:lnTo>
                  <a:lnTo>
                    <a:pt x="1265" y="381"/>
                  </a:lnTo>
                  <a:lnTo>
                    <a:pt x="1263" y="381"/>
                  </a:lnTo>
                  <a:lnTo>
                    <a:pt x="1262" y="381"/>
                  </a:lnTo>
                  <a:lnTo>
                    <a:pt x="1262" y="380"/>
                  </a:lnTo>
                  <a:lnTo>
                    <a:pt x="1260" y="378"/>
                  </a:lnTo>
                  <a:lnTo>
                    <a:pt x="1260" y="377"/>
                  </a:lnTo>
                  <a:lnTo>
                    <a:pt x="1260" y="377"/>
                  </a:lnTo>
                  <a:lnTo>
                    <a:pt x="1262" y="374"/>
                  </a:lnTo>
                  <a:lnTo>
                    <a:pt x="1262" y="374"/>
                  </a:lnTo>
                  <a:lnTo>
                    <a:pt x="1262" y="374"/>
                  </a:lnTo>
                  <a:lnTo>
                    <a:pt x="1263" y="374"/>
                  </a:lnTo>
                  <a:lnTo>
                    <a:pt x="1263" y="374"/>
                  </a:lnTo>
                  <a:lnTo>
                    <a:pt x="1266" y="375"/>
                  </a:lnTo>
                  <a:lnTo>
                    <a:pt x="1266" y="375"/>
                  </a:lnTo>
                  <a:lnTo>
                    <a:pt x="1265" y="374"/>
                  </a:lnTo>
                  <a:lnTo>
                    <a:pt x="1265" y="374"/>
                  </a:lnTo>
                  <a:lnTo>
                    <a:pt x="1265" y="372"/>
                  </a:lnTo>
                  <a:lnTo>
                    <a:pt x="1265" y="371"/>
                  </a:lnTo>
                  <a:lnTo>
                    <a:pt x="1265" y="369"/>
                  </a:lnTo>
                  <a:lnTo>
                    <a:pt x="1265" y="368"/>
                  </a:lnTo>
                  <a:lnTo>
                    <a:pt x="1268" y="363"/>
                  </a:lnTo>
                  <a:lnTo>
                    <a:pt x="1268" y="362"/>
                  </a:lnTo>
                  <a:lnTo>
                    <a:pt x="1268" y="362"/>
                  </a:lnTo>
                  <a:lnTo>
                    <a:pt x="1268" y="360"/>
                  </a:lnTo>
                  <a:lnTo>
                    <a:pt x="1269" y="360"/>
                  </a:lnTo>
                  <a:lnTo>
                    <a:pt x="1272" y="362"/>
                  </a:lnTo>
                  <a:lnTo>
                    <a:pt x="1274" y="363"/>
                  </a:lnTo>
                  <a:lnTo>
                    <a:pt x="1274" y="365"/>
                  </a:lnTo>
                  <a:lnTo>
                    <a:pt x="1272" y="366"/>
                  </a:lnTo>
                  <a:lnTo>
                    <a:pt x="1269" y="368"/>
                  </a:lnTo>
                  <a:lnTo>
                    <a:pt x="1269" y="369"/>
                  </a:lnTo>
                  <a:lnTo>
                    <a:pt x="1269" y="369"/>
                  </a:lnTo>
                  <a:lnTo>
                    <a:pt x="1272" y="368"/>
                  </a:lnTo>
                  <a:lnTo>
                    <a:pt x="1274" y="368"/>
                  </a:lnTo>
                  <a:lnTo>
                    <a:pt x="1275" y="368"/>
                  </a:lnTo>
                  <a:lnTo>
                    <a:pt x="1277" y="369"/>
                  </a:lnTo>
                  <a:lnTo>
                    <a:pt x="1277" y="372"/>
                  </a:lnTo>
                  <a:lnTo>
                    <a:pt x="1275" y="375"/>
                  </a:lnTo>
                  <a:lnTo>
                    <a:pt x="1277" y="374"/>
                  </a:lnTo>
                  <a:lnTo>
                    <a:pt x="1278" y="374"/>
                  </a:lnTo>
                  <a:lnTo>
                    <a:pt x="1278" y="375"/>
                  </a:lnTo>
                  <a:lnTo>
                    <a:pt x="1278" y="377"/>
                  </a:lnTo>
                  <a:lnTo>
                    <a:pt x="1280" y="378"/>
                  </a:lnTo>
                  <a:lnTo>
                    <a:pt x="1280" y="380"/>
                  </a:lnTo>
                  <a:lnTo>
                    <a:pt x="1282" y="381"/>
                  </a:lnTo>
                  <a:lnTo>
                    <a:pt x="1280" y="383"/>
                  </a:lnTo>
                  <a:lnTo>
                    <a:pt x="1278" y="383"/>
                  </a:lnTo>
                  <a:lnTo>
                    <a:pt x="1280" y="384"/>
                  </a:lnTo>
                  <a:lnTo>
                    <a:pt x="1282" y="384"/>
                  </a:lnTo>
                  <a:lnTo>
                    <a:pt x="1282" y="386"/>
                  </a:lnTo>
                  <a:lnTo>
                    <a:pt x="1282" y="386"/>
                  </a:lnTo>
                  <a:lnTo>
                    <a:pt x="1282" y="386"/>
                  </a:lnTo>
                  <a:lnTo>
                    <a:pt x="1283" y="384"/>
                  </a:lnTo>
                  <a:lnTo>
                    <a:pt x="1285" y="384"/>
                  </a:lnTo>
                  <a:lnTo>
                    <a:pt x="1286" y="389"/>
                  </a:lnTo>
                  <a:lnTo>
                    <a:pt x="1285" y="390"/>
                  </a:lnTo>
                  <a:lnTo>
                    <a:pt x="1283" y="390"/>
                  </a:lnTo>
                  <a:lnTo>
                    <a:pt x="1282" y="392"/>
                  </a:lnTo>
                  <a:lnTo>
                    <a:pt x="1280" y="392"/>
                  </a:lnTo>
                  <a:lnTo>
                    <a:pt x="1278" y="392"/>
                  </a:lnTo>
                  <a:lnTo>
                    <a:pt x="1280" y="392"/>
                  </a:lnTo>
                  <a:lnTo>
                    <a:pt x="1282" y="392"/>
                  </a:lnTo>
                  <a:lnTo>
                    <a:pt x="1285" y="392"/>
                  </a:lnTo>
                  <a:lnTo>
                    <a:pt x="1286" y="390"/>
                  </a:lnTo>
                  <a:lnTo>
                    <a:pt x="1288" y="390"/>
                  </a:lnTo>
                  <a:lnTo>
                    <a:pt x="1288" y="392"/>
                  </a:lnTo>
                  <a:lnTo>
                    <a:pt x="1288" y="392"/>
                  </a:lnTo>
                  <a:lnTo>
                    <a:pt x="1288" y="392"/>
                  </a:lnTo>
                  <a:lnTo>
                    <a:pt x="1288" y="392"/>
                  </a:lnTo>
                  <a:lnTo>
                    <a:pt x="1288" y="394"/>
                  </a:lnTo>
                  <a:lnTo>
                    <a:pt x="1288" y="395"/>
                  </a:lnTo>
                  <a:lnTo>
                    <a:pt x="1288" y="395"/>
                  </a:lnTo>
                  <a:lnTo>
                    <a:pt x="1288" y="397"/>
                  </a:lnTo>
                  <a:lnTo>
                    <a:pt x="1289" y="397"/>
                  </a:lnTo>
                  <a:lnTo>
                    <a:pt x="1291" y="397"/>
                  </a:lnTo>
                  <a:lnTo>
                    <a:pt x="1291" y="397"/>
                  </a:lnTo>
                  <a:lnTo>
                    <a:pt x="1292" y="398"/>
                  </a:lnTo>
                  <a:lnTo>
                    <a:pt x="1292" y="401"/>
                  </a:lnTo>
                  <a:lnTo>
                    <a:pt x="1289" y="404"/>
                  </a:lnTo>
                  <a:lnTo>
                    <a:pt x="1288" y="404"/>
                  </a:lnTo>
                  <a:lnTo>
                    <a:pt x="1286" y="406"/>
                  </a:lnTo>
                  <a:lnTo>
                    <a:pt x="1286" y="407"/>
                  </a:lnTo>
                  <a:lnTo>
                    <a:pt x="1285" y="409"/>
                  </a:lnTo>
                  <a:lnTo>
                    <a:pt x="1285" y="409"/>
                  </a:lnTo>
                  <a:lnTo>
                    <a:pt x="1288" y="406"/>
                  </a:lnTo>
                  <a:lnTo>
                    <a:pt x="1288" y="406"/>
                  </a:lnTo>
                  <a:lnTo>
                    <a:pt x="1289" y="406"/>
                  </a:lnTo>
                  <a:lnTo>
                    <a:pt x="1289" y="406"/>
                  </a:lnTo>
                  <a:lnTo>
                    <a:pt x="1289" y="407"/>
                  </a:lnTo>
                  <a:lnTo>
                    <a:pt x="1291" y="407"/>
                  </a:lnTo>
                  <a:lnTo>
                    <a:pt x="1292" y="406"/>
                  </a:lnTo>
                  <a:lnTo>
                    <a:pt x="1294" y="406"/>
                  </a:lnTo>
                  <a:lnTo>
                    <a:pt x="1295" y="406"/>
                  </a:lnTo>
                  <a:lnTo>
                    <a:pt x="1295" y="406"/>
                  </a:lnTo>
                  <a:lnTo>
                    <a:pt x="1295" y="409"/>
                  </a:lnTo>
                  <a:lnTo>
                    <a:pt x="1294" y="412"/>
                  </a:lnTo>
                  <a:lnTo>
                    <a:pt x="1291" y="413"/>
                  </a:lnTo>
                  <a:lnTo>
                    <a:pt x="1289" y="415"/>
                  </a:lnTo>
                  <a:lnTo>
                    <a:pt x="1288" y="416"/>
                  </a:lnTo>
                  <a:lnTo>
                    <a:pt x="1288" y="416"/>
                  </a:lnTo>
                  <a:lnTo>
                    <a:pt x="1291" y="415"/>
                  </a:lnTo>
                  <a:lnTo>
                    <a:pt x="1294" y="413"/>
                  </a:lnTo>
                  <a:lnTo>
                    <a:pt x="1295" y="413"/>
                  </a:lnTo>
                  <a:lnTo>
                    <a:pt x="1297" y="413"/>
                  </a:lnTo>
                  <a:lnTo>
                    <a:pt x="1300" y="418"/>
                  </a:lnTo>
                  <a:lnTo>
                    <a:pt x="1301" y="418"/>
                  </a:lnTo>
                  <a:lnTo>
                    <a:pt x="1301" y="418"/>
                  </a:lnTo>
                  <a:lnTo>
                    <a:pt x="1304" y="419"/>
                  </a:lnTo>
                  <a:lnTo>
                    <a:pt x="1304" y="419"/>
                  </a:lnTo>
                  <a:lnTo>
                    <a:pt x="1304" y="421"/>
                  </a:lnTo>
                  <a:lnTo>
                    <a:pt x="1304" y="421"/>
                  </a:lnTo>
                  <a:lnTo>
                    <a:pt x="1303" y="422"/>
                  </a:lnTo>
                  <a:lnTo>
                    <a:pt x="1304" y="424"/>
                  </a:lnTo>
                  <a:lnTo>
                    <a:pt x="1304" y="425"/>
                  </a:lnTo>
                  <a:lnTo>
                    <a:pt x="1303" y="427"/>
                  </a:lnTo>
                  <a:lnTo>
                    <a:pt x="1301" y="427"/>
                  </a:lnTo>
                  <a:lnTo>
                    <a:pt x="1300" y="427"/>
                  </a:lnTo>
                  <a:lnTo>
                    <a:pt x="1300" y="428"/>
                  </a:lnTo>
                  <a:lnTo>
                    <a:pt x="1298" y="428"/>
                  </a:lnTo>
                  <a:lnTo>
                    <a:pt x="1297" y="428"/>
                  </a:lnTo>
                  <a:lnTo>
                    <a:pt x="1298" y="428"/>
                  </a:lnTo>
                  <a:lnTo>
                    <a:pt x="1298" y="430"/>
                  </a:lnTo>
                  <a:lnTo>
                    <a:pt x="1300" y="430"/>
                  </a:lnTo>
                  <a:lnTo>
                    <a:pt x="1301" y="428"/>
                  </a:lnTo>
                  <a:lnTo>
                    <a:pt x="1303" y="428"/>
                  </a:lnTo>
                  <a:lnTo>
                    <a:pt x="1304" y="430"/>
                  </a:lnTo>
                  <a:lnTo>
                    <a:pt x="1304" y="432"/>
                  </a:lnTo>
                  <a:lnTo>
                    <a:pt x="1304" y="432"/>
                  </a:lnTo>
                  <a:lnTo>
                    <a:pt x="1304" y="432"/>
                  </a:lnTo>
                  <a:lnTo>
                    <a:pt x="1304" y="433"/>
                  </a:lnTo>
                  <a:lnTo>
                    <a:pt x="1303" y="435"/>
                  </a:lnTo>
                  <a:lnTo>
                    <a:pt x="1304" y="435"/>
                  </a:lnTo>
                  <a:lnTo>
                    <a:pt x="1304" y="435"/>
                  </a:lnTo>
                  <a:lnTo>
                    <a:pt x="1306" y="435"/>
                  </a:lnTo>
                  <a:lnTo>
                    <a:pt x="1307" y="435"/>
                  </a:lnTo>
                  <a:lnTo>
                    <a:pt x="1307" y="436"/>
                  </a:lnTo>
                  <a:lnTo>
                    <a:pt x="1312" y="439"/>
                  </a:lnTo>
                  <a:lnTo>
                    <a:pt x="1312" y="441"/>
                  </a:lnTo>
                  <a:lnTo>
                    <a:pt x="1310" y="442"/>
                  </a:lnTo>
                  <a:lnTo>
                    <a:pt x="1310" y="445"/>
                  </a:lnTo>
                  <a:lnTo>
                    <a:pt x="1310" y="447"/>
                  </a:lnTo>
                  <a:lnTo>
                    <a:pt x="1309" y="447"/>
                  </a:lnTo>
                  <a:lnTo>
                    <a:pt x="1303" y="447"/>
                  </a:lnTo>
                  <a:lnTo>
                    <a:pt x="1298" y="445"/>
                  </a:lnTo>
                  <a:lnTo>
                    <a:pt x="1298" y="444"/>
                  </a:lnTo>
                  <a:lnTo>
                    <a:pt x="1300" y="444"/>
                  </a:lnTo>
                  <a:lnTo>
                    <a:pt x="1298" y="444"/>
                  </a:lnTo>
                  <a:lnTo>
                    <a:pt x="1298" y="444"/>
                  </a:lnTo>
                  <a:lnTo>
                    <a:pt x="1297" y="444"/>
                  </a:lnTo>
                  <a:lnTo>
                    <a:pt x="1298" y="445"/>
                  </a:lnTo>
                  <a:lnTo>
                    <a:pt x="1301" y="447"/>
                  </a:lnTo>
                  <a:lnTo>
                    <a:pt x="1303" y="448"/>
                  </a:lnTo>
                  <a:lnTo>
                    <a:pt x="1304" y="448"/>
                  </a:lnTo>
                  <a:lnTo>
                    <a:pt x="1306" y="450"/>
                  </a:lnTo>
                  <a:lnTo>
                    <a:pt x="1306" y="450"/>
                  </a:lnTo>
                  <a:lnTo>
                    <a:pt x="1306" y="450"/>
                  </a:lnTo>
                  <a:lnTo>
                    <a:pt x="1304" y="451"/>
                  </a:lnTo>
                  <a:lnTo>
                    <a:pt x="1303" y="451"/>
                  </a:lnTo>
                  <a:lnTo>
                    <a:pt x="1304" y="453"/>
                  </a:lnTo>
                  <a:lnTo>
                    <a:pt x="1307" y="453"/>
                  </a:lnTo>
                  <a:lnTo>
                    <a:pt x="1309" y="453"/>
                  </a:lnTo>
                  <a:lnTo>
                    <a:pt x="1310" y="454"/>
                  </a:lnTo>
                  <a:lnTo>
                    <a:pt x="1309" y="454"/>
                  </a:lnTo>
                  <a:lnTo>
                    <a:pt x="1307" y="456"/>
                  </a:lnTo>
                  <a:lnTo>
                    <a:pt x="1307" y="457"/>
                  </a:lnTo>
                  <a:lnTo>
                    <a:pt x="1309" y="457"/>
                  </a:lnTo>
                  <a:lnTo>
                    <a:pt x="1310" y="457"/>
                  </a:lnTo>
                  <a:lnTo>
                    <a:pt x="1310" y="457"/>
                  </a:lnTo>
                  <a:lnTo>
                    <a:pt x="1312" y="460"/>
                  </a:lnTo>
                  <a:lnTo>
                    <a:pt x="1312" y="460"/>
                  </a:lnTo>
                  <a:lnTo>
                    <a:pt x="1310" y="462"/>
                  </a:lnTo>
                  <a:lnTo>
                    <a:pt x="1310" y="462"/>
                  </a:lnTo>
                  <a:lnTo>
                    <a:pt x="1310" y="462"/>
                  </a:lnTo>
                  <a:lnTo>
                    <a:pt x="1313" y="463"/>
                  </a:lnTo>
                  <a:lnTo>
                    <a:pt x="1313" y="463"/>
                  </a:lnTo>
                  <a:lnTo>
                    <a:pt x="1313" y="463"/>
                  </a:lnTo>
                  <a:lnTo>
                    <a:pt x="1315" y="465"/>
                  </a:lnTo>
                  <a:lnTo>
                    <a:pt x="1315" y="465"/>
                  </a:lnTo>
                  <a:lnTo>
                    <a:pt x="1316" y="463"/>
                  </a:lnTo>
                  <a:lnTo>
                    <a:pt x="1318" y="462"/>
                  </a:lnTo>
                  <a:lnTo>
                    <a:pt x="1318" y="463"/>
                  </a:lnTo>
                  <a:lnTo>
                    <a:pt x="1318" y="463"/>
                  </a:lnTo>
                  <a:lnTo>
                    <a:pt x="1319" y="465"/>
                  </a:lnTo>
                  <a:lnTo>
                    <a:pt x="1321" y="467"/>
                  </a:lnTo>
                  <a:lnTo>
                    <a:pt x="1321" y="468"/>
                  </a:lnTo>
                  <a:lnTo>
                    <a:pt x="1323" y="467"/>
                  </a:lnTo>
                  <a:lnTo>
                    <a:pt x="1323" y="467"/>
                  </a:lnTo>
                  <a:lnTo>
                    <a:pt x="1324" y="467"/>
                  </a:lnTo>
                  <a:lnTo>
                    <a:pt x="1323" y="468"/>
                  </a:lnTo>
                  <a:lnTo>
                    <a:pt x="1323" y="470"/>
                  </a:lnTo>
                  <a:lnTo>
                    <a:pt x="1324" y="470"/>
                  </a:lnTo>
                  <a:lnTo>
                    <a:pt x="1324" y="471"/>
                  </a:lnTo>
                  <a:lnTo>
                    <a:pt x="1326" y="473"/>
                  </a:lnTo>
                  <a:lnTo>
                    <a:pt x="1326" y="474"/>
                  </a:lnTo>
                  <a:lnTo>
                    <a:pt x="1323" y="476"/>
                  </a:lnTo>
                  <a:lnTo>
                    <a:pt x="1323" y="479"/>
                  </a:lnTo>
                  <a:lnTo>
                    <a:pt x="1323" y="479"/>
                  </a:lnTo>
                  <a:lnTo>
                    <a:pt x="1321" y="480"/>
                  </a:lnTo>
                  <a:lnTo>
                    <a:pt x="1319" y="482"/>
                  </a:lnTo>
                  <a:lnTo>
                    <a:pt x="1321" y="482"/>
                  </a:lnTo>
                  <a:lnTo>
                    <a:pt x="1324" y="479"/>
                  </a:lnTo>
                  <a:lnTo>
                    <a:pt x="1326" y="479"/>
                  </a:lnTo>
                  <a:lnTo>
                    <a:pt x="1329" y="477"/>
                  </a:lnTo>
                  <a:lnTo>
                    <a:pt x="1330" y="477"/>
                  </a:lnTo>
                  <a:lnTo>
                    <a:pt x="1330" y="477"/>
                  </a:lnTo>
                  <a:lnTo>
                    <a:pt x="1332" y="477"/>
                  </a:lnTo>
                  <a:lnTo>
                    <a:pt x="1332" y="479"/>
                  </a:lnTo>
                  <a:lnTo>
                    <a:pt x="1333" y="480"/>
                  </a:lnTo>
                  <a:lnTo>
                    <a:pt x="1333" y="479"/>
                  </a:lnTo>
                  <a:lnTo>
                    <a:pt x="1335" y="480"/>
                  </a:lnTo>
                  <a:lnTo>
                    <a:pt x="1335" y="480"/>
                  </a:lnTo>
                  <a:lnTo>
                    <a:pt x="1330" y="485"/>
                  </a:lnTo>
                  <a:lnTo>
                    <a:pt x="1330" y="486"/>
                  </a:lnTo>
                  <a:lnTo>
                    <a:pt x="1330" y="488"/>
                  </a:lnTo>
                  <a:lnTo>
                    <a:pt x="1330" y="486"/>
                  </a:lnTo>
                  <a:lnTo>
                    <a:pt x="1335" y="482"/>
                  </a:lnTo>
                  <a:lnTo>
                    <a:pt x="1335" y="482"/>
                  </a:lnTo>
                  <a:lnTo>
                    <a:pt x="1336" y="480"/>
                  </a:lnTo>
                  <a:lnTo>
                    <a:pt x="1336" y="479"/>
                  </a:lnTo>
                  <a:lnTo>
                    <a:pt x="1339" y="480"/>
                  </a:lnTo>
                  <a:lnTo>
                    <a:pt x="1339" y="480"/>
                  </a:lnTo>
                  <a:lnTo>
                    <a:pt x="1341" y="482"/>
                  </a:lnTo>
                  <a:lnTo>
                    <a:pt x="1341" y="485"/>
                  </a:lnTo>
                  <a:lnTo>
                    <a:pt x="1342" y="486"/>
                  </a:lnTo>
                  <a:lnTo>
                    <a:pt x="1347" y="488"/>
                  </a:lnTo>
                  <a:lnTo>
                    <a:pt x="1347" y="488"/>
                  </a:lnTo>
                  <a:lnTo>
                    <a:pt x="1350" y="488"/>
                  </a:lnTo>
                  <a:lnTo>
                    <a:pt x="1350" y="486"/>
                  </a:lnTo>
                  <a:lnTo>
                    <a:pt x="1351" y="486"/>
                  </a:lnTo>
                  <a:lnTo>
                    <a:pt x="1353" y="486"/>
                  </a:lnTo>
                  <a:lnTo>
                    <a:pt x="1353" y="488"/>
                  </a:lnTo>
                  <a:lnTo>
                    <a:pt x="1354" y="489"/>
                  </a:lnTo>
                  <a:lnTo>
                    <a:pt x="1356" y="491"/>
                  </a:lnTo>
                  <a:lnTo>
                    <a:pt x="1357" y="491"/>
                  </a:lnTo>
                  <a:lnTo>
                    <a:pt x="1359" y="491"/>
                  </a:lnTo>
                  <a:lnTo>
                    <a:pt x="1359" y="492"/>
                  </a:lnTo>
                  <a:lnTo>
                    <a:pt x="1359" y="492"/>
                  </a:lnTo>
                  <a:lnTo>
                    <a:pt x="1359" y="494"/>
                  </a:lnTo>
                  <a:lnTo>
                    <a:pt x="1357" y="495"/>
                  </a:lnTo>
                  <a:lnTo>
                    <a:pt x="1356" y="497"/>
                  </a:lnTo>
                  <a:lnTo>
                    <a:pt x="1353" y="497"/>
                  </a:lnTo>
                  <a:lnTo>
                    <a:pt x="1350" y="497"/>
                  </a:lnTo>
                  <a:lnTo>
                    <a:pt x="1350" y="498"/>
                  </a:lnTo>
                  <a:lnTo>
                    <a:pt x="1350" y="498"/>
                  </a:lnTo>
                  <a:lnTo>
                    <a:pt x="1348" y="500"/>
                  </a:lnTo>
                  <a:lnTo>
                    <a:pt x="1347" y="500"/>
                  </a:lnTo>
                  <a:lnTo>
                    <a:pt x="1345" y="503"/>
                  </a:lnTo>
                  <a:lnTo>
                    <a:pt x="1344" y="503"/>
                  </a:lnTo>
                  <a:lnTo>
                    <a:pt x="1344" y="503"/>
                  </a:lnTo>
                  <a:lnTo>
                    <a:pt x="1342" y="503"/>
                  </a:lnTo>
                  <a:lnTo>
                    <a:pt x="1341" y="505"/>
                  </a:lnTo>
                  <a:lnTo>
                    <a:pt x="1341" y="505"/>
                  </a:lnTo>
                  <a:lnTo>
                    <a:pt x="1339" y="505"/>
                  </a:lnTo>
                  <a:lnTo>
                    <a:pt x="1339" y="506"/>
                  </a:lnTo>
                  <a:lnTo>
                    <a:pt x="1338" y="506"/>
                  </a:lnTo>
                  <a:lnTo>
                    <a:pt x="1333" y="508"/>
                  </a:lnTo>
                  <a:lnTo>
                    <a:pt x="1332" y="508"/>
                  </a:lnTo>
                  <a:lnTo>
                    <a:pt x="1330" y="508"/>
                  </a:lnTo>
                  <a:lnTo>
                    <a:pt x="1330" y="508"/>
                  </a:lnTo>
                  <a:lnTo>
                    <a:pt x="1329" y="509"/>
                  </a:lnTo>
                  <a:lnTo>
                    <a:pt x="1327" y="509"/>
                  </a:lnTo>
                  <a:lnTo>
                    <a:pt x="1327" y="511"/>
                  </a:lnTo>
                  <a:lnTo>
                    <a:pt x="1327" y="511"/>
                  </a:lnTo>
                  <a:lnTo>
                    <a:pt x="1327" y="512"/>
                  </a:lnTo>
                  <a:lnTo>
                    <a:pt x="1326" y="512"/>
                  </a:lnTo>
                  <a:lnTo>
                    <a:pt x="1326" y="514"/>
                  </a:lnTo>
                  <a:lnTo>
                    <a:pt x="1324" y="512"/>
                  </a:lnTo>
                  <a:lnTo>
                    <a:pt x="1323" y="512"/>
                  </a:lnTo>
                  <a:lnTo>
                    <a:pt x="1323" y="512"/>
                  </a:lnTo>
                  <a:lnTo>
                    <a:pt x="1326" y="514"/>
                  </a:lnTo>
                  <a:lnTo>
                    <a:pt x="1327" y="515"/>
                  </a:lnTo>
                  <a:lnTo>
                    <a:pt x="1326" y="517"/>
                  </a:lnTo>
                  <a:lnTo>
                    <a:pt x="1324" y="517"/>
                  </a:lnTo>
                  <a:lnTo>
                    <a:pt x="1324" y="518"/>
                  </a:lnTo>
                  <a:lnTo>
                    <a:pt x="1324" y="518"/>
                  </a:lnTo>
                  <a:lnTo>
                    <a:pt x="1324" y="518"/>
                  </a:lnTo>
                  <a:lnTo>
                    <a:pt x="1324" y="520"/>
                  </a:lnTo>
                  <a:lnTo>
                    <a:pt x="1324" y="520"/>
                  </a:lnTo>
                  <a:lnTo>
                    <a:pt x="1324" y="520"/>
                  </a:lnTo>
                  <a:lnTo>
                    <a:pt x="1326" y="518"/>
                  </a:lnTo>
                  <a:lnTo>
                    <a:pt x="1329" y="517"/>
                  </a:lnTo>
                  <a:lnTo>
                    <a:pt x="1329" y="515"/>
                  </a:lnTo>
                  <a:lnTo>
                    <a:pt x="1330" y="515"/>
                  </a:lnTo>
                  <a:lnTo>
                    <a:pt x="1332" y="514"/>
                  </a:lnTo>
                  <a:lnTo>
                    <a:pt x="1333" y="514"/>
                  </a:lnTo>
                  <a:lnTo>
                    <a:pt x="1336" y="512"/>
                  </a:lnTo>
                  <a:lnTo>
                    <a:pt x="1338" y="511"/>
                  </a:lnTo>
                  <a:lnTo>
                    <a:pt x="1341" y="508"/>
                  </a:lnTo>
                  <a:lnTo>
                    <a:pt x="1344" y="505"/>
                  </a:lnTo>
                  <a:lnTo>
                    <a:pt x="1348" y="503"/>
                  </a:lnTo>
                  <a:lnTo>
                    <a:pt x="1351" y="503"/>
                  </a:lnTo>
                  <a:lnTo>
                    <a:pt x="1353" y="503"/>
                  </a:lnTo>
                  <a:lnTo>
                    <a:pt x="1353" y="503"/>
                  </a:lnTo>
                  <a:lnTo>
                    <a:pt x="1351" y="501"/>
                  </a:lnTo>
                  <a:lnTo>
                    <a:pt x="1350" y="501"/>
                  </a:lnTo>
                  <a:lnTo>
                    <a:pt x="1348" y="501"/>
                  </a:lnTo>
                  <a:lnTo>
                    <a:pt x="1348" y="501"/>
                  </a:lnTo>
                  <a:lnTo>
                    <a:pt x="1348" y="501"/>
                  </a:lnTo>
                  <a:lnTo>
                    <a:pt x="1348" y="500"/>
                  </a:lnTo>
                  <a:lnTo>
                    <a:pt x="1350" y="500"/>
                  </a:lnTo>
                  <a:lnTo>
                    <a:pt x="1357" y="500"/>
                  </a:lnTo>
                  <a:lnTo>
                    <a:pt x="1359" y="501"/>
                  </a:lnTo>
                  <a:lnTo>
                    <a:pt x="1362" y="506"/>
                  </a:lnTo>
                  <a:lnTo>
                    <a:pt x="1362" y="508"/>
                  </a:lnTo>
                  <a:lnTo>
                    <a:pt x="1364" y="509"/>
                  </a:lnTo>
                  <a:lnTo>
                    <a:pt x="1362" y="509"/>
                  </a:lnTo>
                  <a:lnTo>
                    <a:pt x="1362" y="511"/>
                  </a:lnTo>
                  <a:lnTo>
                    <a:pt x="1359" y="512"/>
                  </a:lnTo>
                  <a:lnTo>
                    <a:pt x="1357" y="512"/>
                  </a:lnTo>
                  <a:lnTo>
                    <a:pt x="1357" y="512"/>
                  </a:lnTo>
                  <a:lnTo>
                    <a:pt x="1359" y="514"/>
                  </a:lnTo>
                  <a:lnTo>
                    <a:pt x="1361" y="514"/>
                  </a:lnTo>
                  <a:lnTo>
                    <a:pt x="1361" y="515"/>
                  </a:lnTo>
                  <a:lnTo>
                    <a:pt x="1362" y="514"/>
                  </a:lnTo>
                  <a:lnTo>
                    <a:pt x="1365" y="512"/>
                  </a:lnTo>
                  <a:lnTo>
                    <a:pt x="1367" y="511"/>
                  </a:lnTo>
                  <a:lnTo>
                    <a:pt x="1368" y="509"/>
                  </a:lnTo>
                  <a:lnTo>
                    <a:pt x="1370" y="509"/>
                  </a:lnTo>
                  <a:lnTo>
                    <a:pt x="1371" y="509"/>
                  </a:lnTo>
                  <a:lnTo>
                    <a:pt x="1371" y="511"/>
                  </a:lnTo>
                  <a:lnTo>
                    <a:pt x="1373" y="512"/>
                  </a:lnTo>
                  <a:lnTo>
                    <a:pt x="1374" y="512"/>
                  </a:lnTo>
                  <a:lnTo>
                    <a:pt x="1376" y="514"/>
                  </a:lnTo>
                  <a:lnTo>
                    <a:pt x="1377" y="515"/>
                  </a:lnTo>
                  <a:lnTo>
                    <a:pt x="1377" y="517"/>
                  </a:lnTo>
                  <a:lnTo>
                    <a:pt x="1379" y="518"/>
                  </a:lnTo>
                  <a:lnTo>
                    <a:pt x="1379" y="518"/>
                  </a:lnTo>
                  <a:lnTo>
                    <a:pt x="1379" y="520"/>
                  </a:lnTo>
                  <a:lnTo>
                    <a:pt x="1379" y="520"/>
                  </a:lnTo>
                  <a:lnTo>
                    <a:pt x="1379" y="521"/>
                  </a:lnTo>
                  <a:lnTo>
                    <a:pt x="1379" y="523"/>
                  </a:lnTo>
                  <a:lnTo>
                    <a:pt x="1379" y="526"/>
                  </a:lnTo>
                  <a:lnTo>
                    <a:pt x="1379" y="527"/>
                  </a:lnTo>
                  <a:lnTo>
                    <a:pt x="1379" y="529"/>
                  </a:lnTo>
                  <a:lnTo>
                    <a:pt x="1379" y="530"/>
                  </a:lnTo>
                  <a:lnTo>
                    <a:pt x="1379" y="532"/>
                  </a:lnTo>
                  <a:lnTo>
                    <a:pt x="1379" y="532"/>
                  </a:lnTo>
                  <a:lnTo>
                    <a:pt x="1379" y="533"/>
                  </a:lnTo>
                  <a:lnTo>
                    <a:pt x="1374" y="533"/>
                  </a:lnTo>
                  <a:lnTo>
                    <a:pt x="1373" y="533"/>
                  </a:lnTo>
                  <a:lnTo>
                    <a:pt x="1373" y="535"/>
                  </a:lnTo>
                  <a:lnTo>
                    <a:pt x="1374" y="535"/>
                  </a:lnTo>
                  <a:lnTo>
                    <a:pt x="1376" y="535"/>
                  </a:lnTo>
                  <a:lnTo>
                    <a:pt x="1379" y="535"/>
                  </a:lnTo>
                  <a:lnTo>
                    <a:pt x="1380" y="536"/>
                  </a:lnTo>
                  <a:lnTo>
                    <a:pt x="1380" y="536"/>
                  </a:lnTo>
                  <a:lnTo>
                    <a:pt x="1380" y="538"/>
                  </a:lnTo>
                  <a:lnTo>
                    <a:pt x="1379" y="538"/>
                  </a:lnTo>
                  <a:lnTo>
                    <a:pt x="1379" y="538"/>
                  </a:lnTo>
                  <a:lnTo>
                    <a:pt x="1377" y="538"/>
                  </a:lnTo>
                  <a:lnTo>
                    <a:pt x="1377" y="538"/>
                  </a:lnTo>
                  <a:lnTo>
                    <a:pt x="1379" y="539"/>
                  </a:lnTo>
                  <a:lnTo>
                    <a:pt x="1379" y="539"/>
                  </a:lnTo>
                  <a:lnTo>
                    <a:pt x="1380" y="541"/>
                  </a:lnTo>
                  <a:lnTo>
                    <a:pt x="1380" y="541"/>
                  </a:lnTo>
                  <a:lnTo>
                    <a:pt x="1380" y="543"/>
                  </a:lnTo>
                  <a:lnTo>
                    <a:pt x="1377" y="547"/>
                  </a:lnTo>
                  <a:lnTo>
                    <a:pt x="1373" y="550"/>
                  </a:lnTo>
                  <a:lnTo>
                    <a:pt x="1370" y="552"/>
                  </a:lnTo>
                  <a:lnTo>
                    <a:pt x="1365" y="556"/>
                  </a:lnTo>
                  <a:lnTo>
                    <a:pt x="1364" y="556"/>
                  </a:lnTo>
                  <a:lnTo>
                    <a:pt x="1364" y="556"/>
                  </a:lnTo>
                  <a:lnTo>
                    <a:pt x="1361" y="556"/>
                  </a:lnTo>
                  <a:lnTo>
                    <a:pt x="1359" y="556"/>
                  </a:lnTo>
                  <a:lnTo>
                    <a:pt x="1354" y="556"/>
                  </a:lnTo>
                  <a:lnTo>
                    <a:pt x="1354" y="558"/>
                  </a:lnTo>
                  <a:lnTo>
                    <a:pt x="1351" y="559"/>
                  </a:lnTo>
                  <a:lnTo>
                    <a:pt x="1351" y="559"/>
                  </a:lnTo>
                  <a:lnTo>
                    <a:pt x="1348" y="559"/>
                  </a:lnTo>
                  <a:lnTo>
                    <a:pt x="1347" y="559"/>
                  </a:lnTo>
                  <a:lnTo>
                    <a:pt x="1345" y="559"/>
                  </a:lnTo>
                  <a:lnTo>
                    <a:pt x="1345" y="561"/>
                  </a:lnTo>
                  <a:lnTo>
                    <a:pt x="1345" y="561"/>
                  </a:lnTo>
                  <a:lnTo>
                    <a:pt x="1344" y="562"/>
                  </a:lnTo>
                  <a:lnTo>
                    <a:pt x="1339" y="567"/>
                  </a:lnTo>
                  <a:lnTo>
                    <a:pt x="1338" y="570"/>
                  </a:lnTo>
                  <a:lnTo>
                    <a:pt x="1335" y="571"/>
                  </a:lnTo>
                  <a:lnTo>
                    <a:pt x="1333" y="574"/>
                  </a:lnTo>
                  <a:lnTo>
                    <a:pt x="1330" y="576"/>
                  </a:lnTo>
                  <a:lnTo>
                    <a:pt x="1329" y="579"/>
                  </a:lnTo>
                  <a:lnTo>
                    <a:pt x="1327" y="579"/>
                  </a:lnTo>
                  <a:lnTo>
                    <a:pt x="1323" y="581"/>
                  </a:lnTo>
                  <a:lnTo>
                    <a:pt x="1319" y="581"/>
                  </a:lnTo>
                  <a:lnTo>
                    <a:pt x="1318" y="579"/>
                  </a:lnTo>
                  <a:lnTo>
                    <a:pt x="1316" y="581"/>
                  </a:lnTo>
                  <a:lnTo>
                    <a:pt x="1313" y="581"/>
                  </a:lnTo>
                  <a:lnTo>
                    <a:pt x="1312" y="581"/>
                  </a:lnTo>
                  <a:lnTo>
                    <a:pt x="1306" y="582"/>
                  </a:lnTo>
                  <a:lnTo>
                    <a:pt x="1306" y="581"/>
                  </a:lnTo>
                  <a:lnTo>
                    <a:pt x="1304" y="581"/>
                  </a:lnTo>
                  <a:lnTo>
                    <a:pt x="1301" y="581"/>
                  </a:lnTo>
                  <a:lnTo>
                    <a:pt x="1298" y="579"/>
                  </a:lnTo>
                  <a:lnTo>
                    <a:pt x="1297" y="579"/>
                  </a:lnTo>
                  <a:lnTo>
                    <a:pt x="1294" y="579"/>
                  </a:lnTo>
                  <a:lnTo>
                    <a:pt x="1294" y="579"/>
                  </a:lnTo>
                  <a:lnTo>
                    <a:pt x="1292" y="579"/>
                  </a:lnTo>
                  <a:lnTo>
                    <a:pt x="1289" y="579"/>
                  </a:lnTo>
                  <a:lnTo>
                    <a:pt x="1288" y="579"/>
                  </a:lnTo>
                  <a:lnTo>
                    <a:pt x="1283" y="579"/>
                  </a:lnTo>
                  <a:lnTo>
                    <a:pt x="1282" y="579"/>
                  </a:lnTo>
                  <a:lnTo>
                    <a:pt x="1280" y="579"/>
                  </a:lnTo>
                  <a:lnTo>
                    <a:pt x="1278" y="579"/>
                  </a:lnTo>
                  <a:lnTo>
                    <a:pt x="1277" y="579"/>
                  </a:lnTo>
                  <a:lnTo>
                    <a:pt x="1272" y="579"/>
                  </a:lnTo>
                  <a:lnTo>
                    <a:pt x="1268" y="579"/>
                  </a:lnTo>
                  <a:lnTo>
                    <a:pt x="1265" y="579"/>
                  </a:lnTo>
                  <a:lnTo>
                    <a:pt x="1263" y="579"/>
                  </a:lnTo>
                  <a:lnTo>
                    <a:pt x="1257" y="579"/>
                  </a:lnTo>
                  <a:lnTo>
                    <a:pt x="1254" y="579"/>
                  </a:lnTo>
                  <a:lnTo>
                    <a:pt x="1253" y="581"/>
                  </a:lnTo>
                  <a:lnTo>
                    <a:pt x="1251" y="581"/>
                  </a:lnTo>
                  <a:lnTo>
                    <a:pt x="1250" y="581"/>
                  </a:lnTo>
                  <a:lnTo>
                    <a:pt x="1250" y="581"/>
                  </a:lnTo>
                  <a:lnTo>
                    <a:pt x="1248" y="581"/>
                  </a:lnTo>
                  <a:lnTo>
                    <a:pt x="1247" y="582"/>
                  </a:lnTo>
                  <a:lnTo>
                    <a:pt x="1247" y="582"/>
                  </a:lnTo>
                  <a:lnTo>
                    <a:pt x="1245" y="584"/>
                  </a:lnTo>
                  <a:lnTo>
                    <a:pt x="1242" y="585"/>
                  </a:lnTo>
                  <a:lnTo>
                    <a:pt x="1239" y="593"/>
                  </a:lnTo>
                  <a:lnTo>
                    <a:pt x="1239" y="594"/>
                  </a:lnTo>
                  <a:lnTo>
                    <a:pt x="1237" y="597"/>
                  </a:lnTo>
                  <a:lnTo>
                    <a:pt x="1236" y="597"/>
                  </a:lnTo>
                  <a:lnTo>
                    <a:pt x="1234" y="597"/>
                  </a:lnTo>
                  <a:lnTo>
                    <a:pt x="1228" y="599"/>
                  </a:lnTo>
                  <a:lnTo>
                    <a:pt x="1225" y="600"/>
                  </a:lnTo>
                  <a:lnTo>
                    <a:pt x="1227" y="600"/>
                  </a:lnTo>
                  <a:lnTo>
                    <a:pt x="1225" y="602"/>
                  </a:lnTo>
                  <a:lnTo>
                    <a:pt x="1224" y="602"/>
                  </a:lnTo>
                  <a:lnTo>
                    <a:pt x="1222" y="602"/>
                  </a:lnTo>
                  <a:lnTo>
                    <a:pt x="1222" y="603"/>
                  </a:lnTo>
                  <a:lnTo>
                    <a:pt x="1221" y="605"/>
                  </a:lnTo>
                  <a:lnTo>
                    <a:pt x="1218" y="606"/>
                  </a:lnTo>
                  <a:lnTo>
                    <a:pt x="1215" y="611"/>
                  </a:lnTo>
                  <a:lnTo>
                    <a:pt x="1213" y="614"/>
                  </a:lnTo>
                  <a:lnTo>
                    <a:pt x="1210" y="617"/>
                  </a:lnTo>
                  <a:lnTo>
                    <a:pt x="1209" y="619"/>
                  </a:lnTo>
                  <a:lnTo>
                    <a:pt x="1209" y="619"/>
                  </a:lnTo>
                  <a:lnTo>
                    <a:pt x="1207" y="619"/>
                  </a:lnTo>
                  <a:lnTo>
                    <a:pt x="1206" y="617"/>
                  </a:lnTo>
                  <a:lnTo>
                    <a:pt x="1204" y="617"/>
                  </a:lnTo>
                  <a:lnTo>
                    <a:pt x="1201" y="616"/>
                  </a:lnTo>
                  <a:lnTo>
                    <a:pt x="1192" y="614"/>
                  </a:lnTo>
                  <a:lnTo>
                    <a:pt x="1193" y="614"/>
                  </a:lnTo>
                  <a:lnTo>
                    <a:pt x="1195" y="616"/>
                  </a:lnTo>
                  <a:lnTo>
                    <a:pt x="1196" y="616"/>
                  </a:lnTo>
                  <a:lnTo>
                    <a:pt x="1199" y="616"/>
                  </a:lnTo>
                  <a:lnTo>
                    <a:pt x="1203" y="617"/>
                  </a:lnTo>
                  <a:lnTo>
                    <a:pt x="1206" y="619"/>
                  </a:lnTo>
                  <a:lnTo>
                    <a:pt x="1207" y="619"/>
                  </a:lnTo>
                  <a:lnTo>
                    <a:pt x="1207" y="620"/>
                  </a:lnTo>
                  <a:lnTo>
                    <a:pt x="1207" y="623"/>
                  </a:lnTo>
                  <a:lnTo>
                    <a:pt x="1206" y="625"/>
                  </a:lnTo>
                  <a:lnTo>
                    <a:pt x="1206" y="626"/>
                  </a:lnTo>
                  <a:lnTo>
                    <a:pt x="1201" y="631"/>
                  </a:lnTo>
                  <a:lnTo>
                    <a:pt x="1199" y="632"/>
                  </a:lnTo>
                  <a:lnTo>
                    <a:pt x="1196" y="637"/>
                  </a:lnTo>
                  <a:lnTo>
                    <a:pt x="1193" y="640"/>
                  </a:lnTo>
                  <a:lnTo>
                    <a:pt x="1192" y="641"/>
                  </a:lnTo>
                  <a:lnTo>
                    <a:pt x="1189" y="644"/>
                  </a:lnTo>
                  <a:lnTo>
                    <a:pt x="1186" y="646"/>
                  </a:lnTo>
                  <a:lnTo>
                    <a:pt x="1183" y="646"/>
                  </a:lnTo>
                  <a:lnTo>
                    <a:pt x="1181" y="646"/>
                  </a:lnTo>
                  <a:lnTo>
                    <a:pt x="1180" y="647"/>
                  </a:lnTo>
                  <a:lnTo>
                    <a:pt x="1178" y="647"/>
                  </a:lnTo>
                  <a:lnTo>
                    <a:pt x="1177" y="649"/>
                  </a:lnTo>
                  <a:lnTo>
                    <a:pt x="1172" y="654"/>
                  </a:lnTo>
                  <a:lnTo>
                    <a:pt x="1171" y="654"/>
                  </a:lnTo>
                  <a:lnTo>
                    <a:pt x="1169" y="654"/>
                  </a:lnTo>
                  <a:lnTo>
                    <a:pt x="1168" y="655"/>
                  </a:lnTo>
                  <a:lnTo>
                    <a:pt x="1166" y="657"/>
                  </a:lnTo>
                  <a:lnTo>
                    <a:pt x="1166" y="658"/>
                  </a:lnTo>
                  <a:lnTo>
                    <a:pt x="1165" y="660"/>
                  </a:lnTo>
                  <a:lnTo>
                    <a:pt x="1163" y="663"/>
                  </a:lnTo>
                  <a:lnTo>
                    <a:pt x="1160" y="663"/>
                  </a:lnTo>
                  <a:lnTo>
                    <a:pt x="1158" y="664"/>
                  </a:lnTo>
                  <a:lnTo>
                    <a:pt x="1157" y="666"/>
                  </a:lnTo>
                  <a:lnTo>
                    <a:pt x="1155" y="667"/>
                  </a:lnTo>
                  <a:lnTo>
                    <a:pt x="1152" y="666"/>
                  </a:lnTo>
                  <a:lnTo>
                    <a:pt x="1152" y="667"/>
                  </a:lnTo>
                  <a:lnTo>
                    <a:pt x="1155" y="667"/>
                  </a:lnTo>
                  <a:lnTo>
                    <a:pt x="1157" y="669"/>
                  </a:lnTo>
                  <a:lnTo>
                    <a:pt x="1155" y="670"/>
                  </a:lnTo>
                  <a:lnTo>
                    <a:pt x="1151" y="672"/>
                  </a:lnTo>
                  <a:lnTo>
                    <a:pt x="1148" y="675"/>
                  </a:lnTo>
                  <a:lnTo>
                    <a:pt x="1149" y="675"/>
                  </a:lnTo>
                  <a:lnTo>
                    <a:pt x="1152" y="672"/>
                  </a:lnTo>
                  <a:lnTo>
                    <a:pt x="1155" y="672"/>
                  </a:lnTo>
                  <a:lnTo>
                    <a:pt x="1158" y="669"/>
                  </a:lnTo>
                  <a:lnTo>
                    <a:pt x="1161" y="669"/>
                  </a:lnTo>
                  <a:lnTo>
                    <a:pt x="1161" y="667"/>
                  </a:lnTo>
                  <a:lnTo>
                    <a:pt x="1161" y="666"/>
                  </a:lnTo>
                  <a:lnTo>
                    <a:pt x="1163" y="664"/>
                  </a:lnTo>
                  <a:lnTo>
                    <a:pt x="1163" y="663"/>
                  </a:lnTo>
                  <a:lnTo>
                    <a:pt x="1165" y="660"/>
                  </a:lnTo>
                  <a:lnTo>
                    <a:pt x="1166" y="658"/>
                  </a:lnTo>
                  <a:lnTo>
                    <a:pt x="1168" y="657"/>
                  </a:lnTo>
                  <a:lnTo>
                    <a:pt x="1172" y="655"/>
                  </a:lnTo>
                  <a:lnTo>
                    <a:pt x="1174" y="652"/>
                  </a:lnTo>
                  <a:lnTo>
                    <a:pt x="1177" y="650"/>
                  </a:lnTo>
                  <a:lnTo>
                    <a:pt x="1178" y="650"/>
                  </a:lnTo>
                  <a:lnTo>
                    <a:pt x="1178" y="649"/>
                  </a:lnTo>
                  <a:lnTo>
                    <a:pt x="1180" y="647"/>
                  </a:lnTo>
                  <a:lnTo>
                    <a:pt x="1181" y="646"/>
                  </a:lnTo>
                  <a:lnTo>
                    <a:pt x="1184" y="646"/>
                  </a:lnTo>
                  <a:lnTo>
                    <a:pt x="1187" y="644"/>
                  </a:lnTo>
                  <a:lnTo>
                    <a:pt x="1189" y="644"/>
                  </a:lnTo>
                  <a:lnTo>
                    <a:pt x="1190" y="643"/>
                  </a:lnTo>
                  <a:lnTo>
                    <a:pt x="1193" y="643"/>
                  </a:lnTo>
                  <a:lnTo>
                    <a:pt x="1198" y="640"/>
                  </a:lnTo>
                  <a:lnTo>
                    <a:pt x="1201" y="638"/>
                  </a:lnTo>
                  <a:lnTo>
                    <a:pt x="1203" y="635"/>
                  </a:lnTo>
                  <a:lnTo>
                    <a:pt x="1204" y="634"/>
                  </a:lnTo>
                  <a:lnTo>
                    <a:pt x="1204" y="632"/>
                  </a:lnTo>
                  <a:lnTo>
                    <a:pt x="1207" y="629"/>
                  </a:lnTo>
                  <a:lnTo>
                    <a:pt x="1210" y="625"/>
                  </a:lnTo>
                  <a:lnTo>
                    <a:pt x="1212" y="623"/>
                  </a:lnTo>
                  <a:lnTo>
                    <a:pt x="1213" y="622"/>
                  </a:lnTo>
                  <a:lnTo>
                    <a:pt x="1218" y="617"/>
                  </a:lnTo>
                  <a:lnTo>
                    <a:pt x="1219" y="616"/>
                  </a:lnTo>
                  <a:lnTo>
                    <a:pt x="1221" y="616"/>
                  </a:lnTo>
                  <a:lnTo>
                    <a:pt x="1222" y="614"/>
                  </a:lnTo>
                  <a:lnTo>
                    <a:pt x="1224" y="612"/>
                  </a:lnTo>
                  <a:lnTo>
                    <a:pt x="1227" y="611"/>
                  </a:lnTo>
                  <a:lnTo>
                    <a:pt x="1231" y="608"/>
                  </a:lnTo>
                  <a:lnTo>
                    <a:pt x="1234" y="606"/>
                  </a:lnTo>
                  <a:lnTo>
                    <a:pt x="1240" y="603"/>
                  </a:lnTo>
                  <a:lnTo>
                    <a:pt x="1247" y="600"/>
                  </a:lnTo>
                  <a:lnTo>
                    <a:pt x="1251" y="599"/>
                  </a:lnTo>
                  <a:lnTo>
                    <a:pt x="1256" y="599"/>
                  </a:lnTo>
                  <a:lnTo>
                    <a:pt x="1260" y="599"/>
                  </a:lnTo>
                  <a:lnTo>
                    <a:pt x="1262" y="599"/>
                  </a:lnTo>
                  <a:lnTo>
                    <a:pt x="1268" y="600"/>
                  </a:lnTo>
                  <a:lnTo>
                    <a:pt x="1272" y="602"/>
                  </a:lnTo>
                  <a:lnTo>
                    <a:pt x="1275" y="605"/>
                  </a:lnTo>
                  <a:lnTo>
                    <a:pt x="1275" y="606"/>
                  </a:lnTo>
                  <a:lnTo>
                    <a:pt x="1275" y="606"/>
                  </a:lnTo>
                  <a:lnTo>
                    <a:pt x="1274" y="606"/>
                  </a:lnTo>
                  <a:lnTo>
                    <a:pt x="1272" y="606"/>
                  </a:lnTo>
                  <a:lnTo>
                    <a:pt x="1274" y="606"/>
                  </a:lnTo>
                  <a:lnTo>
                    <a:pt x="1275" y="609"/>
                  </a:lnTo>
                  <a:lnTo>
                    <a:pt x="1275" y="612"/>
                  </a:lnTo>
                  <a:lnTo>
                    <a:pt x="1274" y="614"/>
                  </a:lnTo>
                  <a:lnTo>
                    <a:pt x="1271" y="616"/>
                  </a:lnTo>
                  <a:lnTo>
                    <a:pt x="1269" y="616"/>
                  </a:lnTo>
                  <a:lnTo>
                    <a:pt x="1269" y="617"/>
                  </a:lnTo>
                  <a:lnTo>
                    <a:pt x="1268" y="619"/>
                  </a:lnTo>
                  <a:lnTo>
                    <a:pt x="1266" y="619"/>
                  </a:lnTo>
                  <a:lnTo>
                    <a:pt x="1266" y="620"/>
                  </a:lnTo>
                  <a:lnTo>
                    <a:pt x="1263" y="622"/>
                  </a:lnTo>
                  <a:lnTo>
                    <a:pt x="1262" y="622"/>
                  </a:lnTo>
                  <a:lnTo>
                    <a:pt x="1260" y="622"/>
                  </a:lnTo>
                  <a:lnTo>
                    <a:pt x="1257" y="620"/>
                  </a:lnTo>
                  <a:lnTo>
                    <a:pt x="1256" y="619"/>
                  </a:lnTo>
                  <a:lnTo>
                    <a:pt x="1254" y="619"/>
                  </a:lnTo>
                  <a:lnTo>
                    <a:pt x="1253" y="620"/>
                  </a:lnTo>
                  <a:lnTo>
                    <a:pt x="1251" y="620"/>
                  </a:lnTo>
                  <a:lnTo>
                    <a:pt x="1250" y="620"/>
                  </a:lnTo>
                  <a:lnTo>
                    <a:pt x="1248" y="620"/>
                  </a:lnTo>
                  <a:lnTo>
                    <a:pt x="1245" y="622"/>
                  </a:lnTo>
                  <a:lnTo>
                    <a:pt x="1247" y="622"/>
                  </a:lnTo>
                  <a:lnTo>
                    <a:pt x="1248" y="620"/>
                  </a:lnTo>
                  <a:lnTo>
                    <a:pt x="1250" y="620"/>
                  </a:lnTo>
                  <a:lnTo>
                    <a:pt x="1251" y="622"/>
                  </a:lnTo>
                  <a:lnTo>
                    <a:pt x="1256" y="623"/>
                  </a:lnTo>
                  <a:lnTo>
                    <a:pt x="1257" y="625"/>
                  </a:lnTo>
                  <a:lnTo>
                    <a:pt x="1259" y="628"/>
                  </a:lnTo>
                  <a:lnTo>
                    <a:pt x="1259" y="628"/>
                  </a:lnTo>
                  <a:lnTo>
                    <a:pt x="1260" y="628"/>
                  </a:lnTo>
                  <a:lnTo>
                    <a:pt x="1262" y="626"/>
                  </a:lnTo>
                  <a:lnTo>
                    <a:pt x="1263" y="625"/>
                  </a:lnTo>
                  <a:lnTo>
                    <a:pt x="1266" y="625"/>
                  </a:lnTo>
                  <a:lnTo>
                    <a:pt x="1266" y="626"/>
                  </a:lnTo>
                  <a:lnTo>
                    <a:pt x="1268" y="626"/>
                  </a:lnTo>
                  <a:lnTo>
                    <a:pt x="1269" y="626"/>
                  </a:lnTo>
                  <a:lnTo>
                    <a:pt x="1269" y="628"/>
                  </a:lnTo>
                  <a:lnTo>
                    <a:pt x="1268" y="629"/>
                  </a:lnTo>
                  <a:lnTo>
                    <a:pt x="1268" y="634"/>
                  </a:lnTo>
                  <a:lnTo>
                    <a:pt x="1265" y="635"/>
                  </a:lnTo>
                  <a:lnTo>
                    <a:pt x="1262" y="638"/>
                  </a:lnTo>
                  <a:lnTo>
                    <a:pt x="1263" y="638"/>
                  </a:lnTo>
                  <a:lnTo>
                    <a:pt x="1263" y="640"/>
                  </a:lnTo>
                  <a:lnTo>
                    <a:pt x="1266" y="638"/>
                  </a:lnTo>
                  <a:lnTo>
                    <a:pt x="1266" y="638"/>
                  </a:lnTo>
                  <a:lnTo>
                    <a:pt x="1268" y="638"/>
                  </a:lnTo>
                  <a:lnTo>
                    <a:pt x="1268" y="641"/>
                  </a:lnTo>
                  <a:lnTo>
                    <a:pt x="1268" y="641"/>
                  </a:lnTo>
                  <a:lnTo>
                    <a:pt x="1268" y="643"/>
                  </a:lnTo>
                  <a:lnTo>
                    <a:pt x="1268" y="646"/>
                  </a:lnTo>
                  <a:lnTo>
                    <a:pt x="1269" y="646"/>
                  </a:lnTo>
                  <a:lnTo>
                    <a:pt x="1271" y="649"/>
                  </a:lnTo>
                  <a:lnTo>
                    <a:pt x="1271" y="650"/>
                  </a:lnTo>
                  <a:lnTo>
                    <a:pt x="1271" y="652"/>
                  </a:lnTo>
                  <a:lnTo>
                    <a:pt x="1272" y="652"/>
                  </a:lnTo>
                  <a:lnTo>
                    <a:pt x="1272" y="654"/>
                  </a:lnTo>
                  <a:lnTo>
                    <a:pt x="1275" y="654"/>
                  </a:lnTo>
                  <a:lnTo>
                    <a:pt x="1277" y="655"/>
                  </a:lnTo>
                  <a:lnTo>
                    <a:pt x="1280" y="655"/>
                  </a:lnTo>
                  <a:lnTo>
                    <a:pt x="1280" y="655"/>
                  </a:lnTo>
                  <a:lnTo>
                    <a:pt x="1280" y="657"/>
                  </a:lnTo>
                  <a:lnTo>
                    <a:pt x="1278" y="658"/>
                  </a:lnTo>
                  <a:lnTo>
                    <a:pt x="1280" y="658"/>
                  </a:lnTo>
                  <a:lnTo>
                    <a:pt x="1282" y="661"/>
                  </a:lnTo>
                  <a:lnTo>
                    <a:pt x="1285" y="660"/>
                  </a:lnTo>
                  <a:lnTo>
                    <a:pt x="1285" y="660"/>
                  </a:lnTo>
                  <a:lnTo>
                    <a:pt x="1286" y="661"/>
                  </a:lnTo>
                  <a:lnTo>
                    <a:pt x="1288" y="661"/>
                  </a:lnTo>
                  <a:lnTo>
                    <a:pt x="1288" y="663"/>
                  </a:lnTo>
                  <a:lnTo>
                    <a:pt x="1288" y="663"/>
                  </a:lnTo>
                  <a:lnTo>
                    <a:pt x="1289" y="661"/>
                  </a:lnTo>
                  <a:lnTo>
                    <a:pt x="1292" y="661"/>
                  </a:lnTo>
                  <a:lnTo>
                    <a:pt x="1295" y="663"/>
                  </a:lnTo>
                  <a:lnTo>
                    <a:pt x="1294" y="663"/>
                  </a:lnTo>
                  <a:lnTo>
                    <a:pt x="1294" y="664"/>
                  </a:lnTo>
                  <a:lnTo>
                    <a:pt x="1297" y="664"/>
                  </a:lnTo>
                  <a:lnTo>
                    <a:pt x="1297" y="664"/>
                  </a:lnTo>
                  <a:lnTo>
                    <a:pt x="1298" y="664"/>
                  </a:lnTo>
                  <a:lnTo>
                    <a:pt x="1298" y="664"/>
                  </a:lnTo>
                  <a:lnTo>
                    <a:pt x="1300" y="663"/>
                  </a:lnTo>
                  <a:lnTo>
                    <a:pt x="1304" y="660"/>
                  </a:lnTo>
                  <a:lnTo>
                    <a:pt x="1304" y="661"/>
                  </a:lnTo>
                  <a:lnTo>
                    <a:pt x="1304" y="661"/>
                  </a:lnTo>
                  <a:lnTo>
                    <a:pt x="1304" y="663"/>
                  </a:lnTo>
                  <a:lnTo>
                    <a:pt x="1306" y="664"/>
                  </a:lnTo>
                  <a:lnTo>
                    <a:pt x="1307" y="664"/>
                  </a:lnTo>
                  <a:lnTo>
                    <a:pt x="1309" y="663"/>
                  </a:lnTo>
                  <a:lnTo>
                    <a:pt x="1310" y="664"/>
                  </a:lnTo>
                  <a:lnTo>
                    <a:pt x="1310" y="666"/>
                  </a:lnTo>
                  <a:lnTo>
                    <a:pt x="1312" y="667"/>
                  </a:lnTo>
                  <a:lnTo>
                    <a:pt x="1312" y="667"/>
                  </a:lnTo>
                  <a:lnTo>
                    <a:pt x="1310" y="669"/>
                  </a:lnTo>
                  <a:lnTo>
                    <a:pt x="1310" y="669"/>
                  </a:lnTo>
                  <a:lnTo>
                    <a:pt x="1313" y="669"/>
                  </a:lnTo>
                  <a:lnTo>
                    <a:pt x="1315" y="670"/>
                  </a:lnTo>
                  <a:lnTo>
                    <a:pt x="1315" y="670"/>
                  </a:lnTo>
                  <a:lnTo>
                    <a:pt x="1315" y="670"/>
                  </a:lnTo>
                  <a:lnTo>
                    <a:pt x="1313" y="672"/>
                  </a:lnTo>
                  <a:lnTo>
                    <a:pt x="1313" y="670"/>
                  </a:lnTo>
                  <a:lnTo>
                    <a:pt x="1312" y="672"/>
                  </a:lnTo>
                  <a:lnTo>
                    <a:pt x="1310" y="672"/>
                  </a:lnTo>
                  <a:lnTo>
                    <a:pt x="1309" y="673"/>
                  </a:lnTo>
                  <a:lnTo>
                    <a:pt x="1309" y="673"/>
                  </a:lnTo>
                  <a:lnTo>
                    <a:pt x="1307" y="673"/>
                  </a:lnTo>
                  <a:lnTo>
                    <a:pt x="1307" y="673"/>
                  </a:lnTo>
                  <a:lnTo>
                    <a:pt x="1306" y="673"/>
                  </a:lnTo>
                  <a:lnTo>
                    <a:pt x="1303" y="675"/>
                  </a:lnTo>
                  <a:lnTo>
                    <a:pt x="1300" y="676"/>
                  </a:lnTo>
                  <a:lnTo>
                    <a:pt x="1297" y="678"/>
                  </a:lnTo>
                  <a:lnTo>
                    <a:pt x="1294" y="679"/>
                  </a:lnTo>
                  <a:lnTo>
                    <a:pt x="1291" y="681"/>
                  </a:lnTo>
                  <a:lnTo>
                    <a:pt x="1289" y="681"/>
                  </a:lnTo>
                  <a:lnTo>
                    <a:pt x="1289" y="681"/>
                  </a:lnTo>
                  <a:lnTo>
                    <a:pt x="1288" y="681"/>
                  </a:lnTo>
                  <a:lnTo>
                    <a:pt x="1286" y="681"/>
                  </a:lnTo>
                  <a:lnTo>
                    <a:pt x="1285" y="681"/>
                  </a:lnTo>
                  <a:lnTo>
                    <a:pt x="1285" y="681"/>
                  </a:lnTo>
                  <a:lnTo>
                    <a:pt x="1283" y="681"/>
                  </a:lnTo>
                  <a:lnTo>
                    <a:pt x="1285" y="682"/>
                  </a:lnTo>
                  <a:lnTo>
                    <a:pt x="1285" y="684"/>
                  </a:lnTo>
                  <a:lnTo>
                    <a:pt x="1285" y="684"/>
                  </a:lnTo>
                  <a:lnTo>
                    <a:pt x="1283" y="684"/>
                  </a:lnTo>
                  <a:lnTo>
                    <a:pt x="1282" y="684"/>
                  </a:lnTo>
                  <a:lnTo>
                    <a:pt x="1282" y="684"/>
                  </a:lnTo>
                  <a:lnTo>
                    <a:pt x="1280" y="684"/>
                  </a:lnTo>
                  <a:lnTo>
                    <a:pt x="1280" y="682"/>
                  </a:lnTo>
                  <a:lnTo>
                    <a:pt x="1278" y="681"/>
                  </a:lnTo>
                  <a:lnTo>
                    <a:pt x="1278" y="682"/>
                  </a:lnTo>
                  <a:lnTo>
                    <a:pt x="1278" y="684"/>
                  </a:lnTo>
                  <a:lnTo>
                    <a:pt x="1277" y="684"/>
                  </a:lnTo>
                  <a:lnTo>
                    <a:pt x="1277" y="682"/>
                  </a:lnTo>
                  <a:lnTo>
                    <a:pt x="1275" y="684"/>
                  </a:lnTo>
                  <a:lnTo>
                    <a:pt x="1274" y="685"/>
                  </a:lnTo>
                  <a:lnTo>
                    <a:pt x="1275" y="685"/>
                  </a:lnTo>
                  <a:lnTo>
                    <a:pt x="1275" y="687"/>
                  </a:lnTo>
                  <a:lnTo>
                    <a:pt x="1274" y="687"/>
                  </a:lnTo>
                  <a:lnTo>
                    <a:pt x="1274" y="687"/>
                  </a:lnTo>
                  <a:lnTo>
                    <a:pt x="1272" y="690"/>
                  </a:lnTo>
                  <a:lnTo>
                    <a:pt x="1271" y="690"/>
                  </a:lnTo>
                  <a:lnTo>
                    <a:pt x="1271" y="692"/>
                  </a:lnTo>
                  <a:lnTo>
                    <a:pt x="1268" y="695"/>
                  </a:lnTo>
                  <a:lnTo>
                    <a:pt x="1268" y="695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3" y="698"/>
                  </a:lnTo>
                  <a:lnTo>
                    <a:pt x="1262" y="698"/>
                  </a:lnTo>
                  <a:lnTo>
                    <a:pt x="1262" y="701"/>
                  </a:lnTo>
                  <a:lnTo>
                    <a:pt x="1262" y="701"/>
                  </a:lnTo>
                  <a:lnTo>
                    <a:pt x="1262" y="701"/>
                  </a:lnTo>
                  <a:lnTo>
                    <a:pt x="1260" y="701"/>
                  </a:lnTo>
                  <a:lnTo>
                    <a:pt x="1260" y="701"/>
                  </a:lnTo>
                  <a:lnTo>
                    <a:pt x="1259" y="701"/>
                  </a:lnTo>
                  <a:lnTo>
                    <a:pt x="1259" y="701"/>
                  </a:lnTo>
                  <a:lnTo>
                    <a:pt x="1257" y="701"/>
                  </a:lnTo>
                  <a:lnTo>
                    <a:pt x="1256" y="698"/>
                  </a:lnTo>
                  <a:lnTo>
                    <a:pt x="1256" y="696"/>
                  </a:lnTo>
                  <a:lnTo>
                    <a:pt x="1254" y="696"/>
                  </a:lnTo>
                  <a:lnTo>
                    <a:pt x="1254" y="696"/>
                  </a:lnTo>
                  <a:lnTo>
                    <a:pt x="1254" y="698"/>
                  </a:lnTo>
                  <a:lnTo>
                    <a:pt x="1253" y="696"/>
                  </a:lnTo>
                  <a:lnTo>
                    <a:pt x="1251" y="692"/>
                  </a:lnTo>
                  <a:lnTo>
                    <a:pt x="1251" y="690"/>
                  </a:lnTo>
                  <a:lnTo>
                    <a:pt x="1253" y="687"/>
                  </a:lnTo>
                  <a:lnTo>
                    <a:pt x="1256" y="682"/>
                  </a:lnTo>
                  <a:lnTo>
                    <a:pt x="1254" y="682"/>
                  </a:lnTo>
                  <a:lnTo>
                    <a:pt x="1253" y="685"/>
                  </a:lnTo>
                  <a:lnTo>
                    <a:pt x="1253" y="684"/>
                  </a:lnTo>
                  <a:lnTo>
                    <a:pt x="1253" y="684"/>
                  </a:lnTo>
                  <a:lnTo>
                    <a:pt x="1254" y="682"/>
                  </a:lnTo>
                  <a:lnTo>
                    <a:pt x="1256" y="682"/>
                  </a:lnTo>
                  <a:lnTo>
                    <a:pt x="1257" y="681"/>
                  </a:lnTo>
                  <a:lnTo>
                    <a:pt x="1259" y="681"/>
                  </a:lnTo>
                  <a:lnTo>
                    <a:pt x="1259" y="681"/>
                  </a:lnTo>
                  <a:lnTo>
                    <a:pt x="1260" y="679"/>
                  </a:lnTo>
                  <a:lnTo>
                    <a:pt x="1260" y="679"/>
                  </a:lnTo>
                  <a:lnTo>
                    <a:pt x="1259" y="679"/>
                  </a:lnTo>
                  <a:lnTo>
                    <a:pt x="1257" y="681"/>
                  </a:lnTo>
                  <a:lnTo>
                    <a:pt x="1257" y="679"/>
                  </a:lnTo>
                  <a:lnTo>
                    <a:pt x="1259" y="679"/>
                  </a:lnTo>
                  <a:lnTo>
                    <a:pt x="1268" y="673"/>
                  </a:lnTo>
                  <a:lnTo>
                    <a:pt x="1269" y="672"/>
                  </a:lnTo>
                  <a:lnTo>
                    <a:pt x="1272" y="670"/>
                  </a:lnTo>
                  <a:lnTo>
                    <a:pt x="1274" y="670"/>
                  </a:lnTo>
                  <a:lnTo>
                    <a:pt x="1272" y="670"/>
                  </a:lnTo>
                  <a:lnTo>
                    <a:pt x="1274" y="670"/>
                  </a:lnTo>
                  <a:lnTo>
                    <a:pt x="1274" y="670"/>
                  </a:lnTo>
                  <a:lnTo>
                    <a:pt x="1274" y="672"/>
                  </a:lnTo>
                  <a:lnTo>
                    <a:pt x="1274" y="672"/>
                  </a:lnTo>
                  <a:lnTo>
                    <a:pt x="1274" y="673"/>
                  </a:lnTo>
                  <a:lnTo>
                    <a:pt x="1275" y="673"/>
                  </a:lnTo>
                  <a:lnTo>
                    <a:pt x="1277" y="675"/>
                  </a:lnTo>
                  <a:lnTo>
                    <a:pt x="1277" y="673"/>
                  </a:lnTo>
                  <a:lnTo>
                    <a:pt x="1277" y="672"/>
                  </a:lnTo>
                  <a:lnTo>
                    <a:pt x="1282" y="670"/>
                  </a:lnTo>
                  <a:lnTo>
                    <a:pt x="1285" y="670"/>
                  </a:lnTo>
                  <a:lnTo>
                    <a:pt x="1286" y="669"/>
                  </a:lnTo>
                  <a:lnTo>
                    <a:pt x="1283" y="669"/>
                  </a:lnTo>
                  <a:lnTo>
                    <a:pt x="1280" y="669"/>
                  </a:lnTo>
                  <a:lnTo>
                    <a:pt x="1277" y="669"/>
                  </a:lnTo>
                  <a:lnTo>
                    <a:pt x="1274" y="669"/>
                  </a:lnTo>
                  <a:lnTo>
                    <a:pt x="1271" y="669"/>
                  </a:lnTo>
                  <a:lnTo>
                    <a:pt x="1271" y="669"/>
                  </a:lnTo>
                  <a:lnTo>
                    <a:pt x="1269" y="670"/>
                  </a:lnTo>
                  <a:lnTo>
                    <a:pt x="1268" y="669"/>
                  </a:lnTo>
                  <a:lnTo>
                    <a:pt x="1268" y="669"/>
                  </a:lnTo>
                  <a:lnTo>
                    <a:pt x="1268" y="669"/>
                  </a:lnTo>
                  <a:lnTo>
                    <a:pt x="1268" y="667"/>
                  </a:lnTo>
                  <a:lnTo>
                    <a:pt x="1272" y="664"/>
                  </a:lnTo>
                  <a:lnTo>
                    <a:pt x="1274" y="663"/>
                  </a:lnTo>
                  <a:lnTo>
                    <a:pt x="1274" y="661"/>
                  </a:lnTo>
                  <a:lnTo>
                    <a:pt x="1275" y="661"/>
                  </a:lnTo>
                  <a:lnTo>
                    <a:pt x="1274" y="661"/>
                  </a:lnTo>
                  <a:lnTo>
                    <a:pt x="1272" y="661"/>
                  </a:lnTo>
                  <a:lnTo>
                    <a:pt x="1272" y="660"/>
                  </a:lnTo>
                  <a:lnTo>
                    <a:pt x="1271" y="658"/>
                  </a:lnTo>
                  <a:lnTo>
                    <a:pt x="1271" y="660"/>
                  </a:lnTo>
                  <a:lnTo>
                    <a:pt x="1271" y="661"/>
                  </a:lnTo>
                  <a:lnTo>
                    <a:pt x="1269" y="664"/>
                  </a:lnTo>
                  <a:lnTo>
                    <a:pt x="1268" y="664"/>
                  </a:lnTo>
                  <a:lnTo>
                    <a:pt x="1266" y="666"/>
                  </a:lnTo>
                  <a:lnTo>
                    <a:pt x="1263" y="667"/>
                  </a:lnTo>
                  <a:lnTo>
                    <a:pt x="1260" y="670"/>
                  </a:lnTo>
                  <a:lnTo>
                    <a:pt x="1256" y="672"/>
                  </a:lnTo>
                  <a:lnTo>
                    <a:pt x="1254" y="672"/>
                  </a:lnTo>
                  <a:lnTo>
                    <a:pt x="1253" y="670"/>
                  </a:lnTo>
                  <a:lnTo>
                    <a:pt x="1253" y="669"/>
                  </a:lnTo>
                  <a:lnTo>
                    <a:pt x="1254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1" y="670"/>
                  </a:lnTo>
                  <a:lnTo>
                    <a:pt x="1253" y="670"/>
                  </a:lnTo>
                  <a:lnTo>
                    <a:pt x="1253" y="672"/>
                  </a:lnTo>
                  <a:lnTo>
                    <a:pt x="1251" y="672"/>
                  </a:lnTo>
                  <a:lnTo>
                    <a:pt x="1250" y="673"/>
                  </a:lnTo>
                  <a:lnTo>
                    <a:pt x="1248" y="673"/>
                  </a:lnTo>
                  <a:lnTo>
                    <a:pt x="1248" y="673"/>
                  </a:lnTo>
                  <a:lnTo>
                    <a:pt x="1245" y="673"/>
                  </a:lnTo>
                  <a:lnTo>
                    <a:pt x="1244" y="675"/>
                  </a:lnTo>
                  <a:lnTo>
                    <a:pt x="1244" y="673"/>
                  </a:lnTo>
                  <a:lnTo>
                    <a:pt x="1244" y="673"/>
                  </a:lnTo>
                  <a:lnTo>
                    <a:pt x="1242" y="673"/>
                  </a:lnTo>
                  <a:lnTo>
                    <a:pt x="1240" y="673"/>
                  </a:lnTo>
                  <a:lnTo>
                    <a:pt x="1240" y="672"/>
                  </a:lnTo>
                  <a:lnTo>
                    <a:pt x="1240" y="673"/>
                  </a:lnTo>
                  <a:lnTo>
                    <a:pt x="1240" y="673"/>
                  </a:lnTo>
                  <a:lnTo>
                    <a:pt x="1240" y="676"/>
                  </a:lnTo>
                  <a:lnTo>
                    <a:pt x="1240" y="676"/>
                  </a:lnTo>
                  <a:lnTo>
                    <a:pt x="1240" y="678"/>
                  </a:lnTo>
                  <a:lnTo>
                    <a:pt x="1242" y="678"/>
                  </a:lnTo>
                  <a:lnTo>
                    <a:pt x="1242" y="678"/>
                  </a:lnTo>
                  <a:lnTo>
                    <a:pt x="1242" y="678"/>
                  </a:lnTo>
                  <a:lnTo>
                    <a:pt x="1239" y="681"/>
                  </a:lnTo>
                  <a:lnTo>
                    <a:pt x="1237" y="681"/>
                  </a:lnTo>
                  <a:lnTo>
                    <a:pt x="1236" y="681"/>
                  </a:lnTo>
                  <a:lnTo>
                    <a:pt x="1234" y="681"/>
                  </a:lnTo>
                  <a:lnTo>
                    <a:pt x="1234" y="682"/>
                  </a:lnTo>
                  <a:lnTo>
                    <a:pt x="1234" y="682"/>
                  </a:lnTo>
                  <a:lnTo>
                    <a:pt x="1233" y="682"/>
                  </a:lnTo>
                  <a:lnTo>
                    <a:pt x="1231" y="682"/>
                  </a:lnTo>
                  <a:lnTo>
                    <a:pt x="1231" y="682"/>
                  </a:lnTo>
                  <a:lnTo>
                    <a:pt x="1231" y="685"/>
                  </a:lnTo>
                  <a:lnTo>
                    <a:pt x="1230" y="684"/>
                  </a:lnTo>
                  <a:lnTo>
                    <a:pt x="1230" y="685"/>
                  </a:lnTo>
                  <a:lnTo>
                    <a:pt x="1230" y="685"/>
                  </a:lnTo>
                  <a:lnTo>
                    <a:pt x="1228" y="685"/>
                  </a:lnTo>
                  <a:lnTo>
                    <a:pt x="1228" y="685"/>
                  </a:lnTo>
                  <a:lnTo>
                    <a:pt x="1228" y="684"/>
                  </a:lnTo>
                  <a:lnTo>
                    <a:pt x="1228" y="684"/>
                  </a:lnTo>
                  <a:lnTo>
                    <a:pt x="1227" y="684"/>
                  </a:lnTo>
                  <a:lnTo>
                    <a:pt x="1227" y="684"/>
                  </a:lnTo>
                  <a:lnTo>
                    <a:pt x="1227" y="684"/>
                  </a:lnTo>
                  <a:lnTo>
                    <a:pt x="1225" y="684"/>
                  </a:lnTo>
                  <a:lnTo>
                    <a:pt x="1225" y="685"/>
                  </a:lnTo>
                  <a:lnTo>
                    <a:pt x="1224" y="684"/>
                  </a:lnTo>
                  <a:lnTo>
                    <a:pt x="1224" y="684"/>
                  </a:lnTo>
                  <a:lnTo>
                    <a:pt x="1224" y="685"/>
                  </a:lnTo>
                  <a:lnTo>
                    <a:pt x="1224" y="685"/>
                  </a:lnTo>
                  <a:lnTo>
                    <a:pt x="1224" y="687"/>
                  </a:lnTo>
                  <a:lnTo>
                    <a:pt x="1222" y="689"/>
                  </a:lnTo>
                  <a:lnTo>
                    <a:pt x="1222" y="689"/>
                  </a:lnTo>
                  <a:lnTo>
                    <a:pt x="1222" y="687"/>
                  </a:lnTo>
                  <a:lnTo>
                    <a:pt x="1221" y="687"/>
                  </a:lnTo>
                  <a:lnTo>
                    <a:pt x="1219" y="687"/>
                  </a:lnTo>
                  <a:lnTo>
                    <a:pt x="1219" y="685"/>
                  </a:lnTo>
                  <a:lnTo>
                    <a:pt x="1221" y="685"/>
                  </a:lnTo>
                  <a:lnTo>
                    <a:pt x="1221" y="685"/>
                  </a:lnTo>
                  <a:lnTo>
                    <a:pt x="1221" y="685"/>
                  </a:lnTo>
                  <a:lnTo>
                    <a:pt x="1219" y="685"/>
                  </a:lnTo>
                  <a:lnTo>
                    <a:pt x="1221" y="684"/>
                  </a:lnTo>
                  <a:lnTo>
                    <a:pt x="1221" y="682"/>
                  </a:lnTo>
                  <a:lnTo>
                    <a:pt x="1219" y="684"/>
                  </a:lnTo>
                  <a:lnTo>
                    <a:pt x="1219" y="684"/>
                  </a:lnTo>
                  <a:lnTo>
                    <a:pt x="1218" y="685"/>
                  </a:lnTo>
                  <a:lnTo>
                    <a:pt x="1218" y="687"/>
                  </a:lnTo>
                  <a:lnTo>
                    <a:pt x="1216" y="690"/>
                  </a:lnTo>
                  <a:lnTo>
                    <a:pt x="1216" y="692"/>
                  </a:lnTo>
                  <a:lnTo>
                    <a:pt x="1216" y="692"/>
                  </a:lnTo>
                  <a:lnTo>
                    <a:pt x="1215" y="693"/>
                  </a:lnTo>
                  <a:lnTo>
                    <a:pt x="1213" y="693"/>
                  </a:lnTo>
                  <a:lnTo>
                    <a:pt x="1212" y="693"/>
                  </a:lnTo>
                  <a:lnTo>
                    <a:pt x="1212" y="695"/>
                  </a:lnTo>
                  <a:lnTo>
                    <a:pt x="1210" y="695"/>
                  </a:lnTo>
                  <a:lnTo>
                    <a:pt x="1210" y="693"/>
                  </a:lnTo>
                  <a:lnTo>
                    <a:pt x="1210" y="693"/>
                  </a:lnTo>
                  <a:lnTo>
                    <a:pt x="1210" y="695"/>
                  </a:lnTo>
                  <a:lnTo>
                    <a:pt x="1210" y="695"/>
                  </a:lnTo>
                  <a:lnTo>
                    <a:pt x="1210" y="693"/>
                  </a:lnTo>
                  <a:lnTo>
                    <a:pt x="1209" y="693"/>
                  </a:lnTo>
                  <a:lnTo>
                    <a:pt x="1209" y="693"/>
                  </a:lnTo>
                  <a:lnTo>
                    <a:pt x="1209" y="695"/>
                  </a:lnTo>
                  <a:lnTo>
                    <a:pt x="1209" y="695"/>
                  </a:lnTo>
                  <a:lnTo>
                    <a:pt x="1207" y="695"/>
                  </a:lnTo>
                  <a:lnTo>
                    <a:pt x="1207" y="695"/>
                  </a:lnTo>
                  <a:lnTo>
                    <a:pt x="1207" y="695"/>
                  </a:lnTo>
                  <a:lnTo>
                    <a:pt x="1207" y="696"/>
                  </a:lnTo>
                  <a:lnTo>
                    <a:pt x="1207" y="696"/>
                  </a:lnTo>
                  <a:lnTo>
                    <a:pt x="1207" y="696"/>
                  </a:lnTo>
                  <a:lnTo>
                    <a:pt x="1207" y="696"/>
                  </a:lnTo>
                  <a:lnTo>
                    <a:pt x="1206" y="696"/>
                  </a:lnTo>
                  <a:lnTo>
                    <a:pt x="1206" y="696"/>
                  </a:lnTo>
                  <a:lnTo>
                    <a:pt x="1206" y="696"/>
                  </a:lnTo>
                  <a:lnTo>
                    <a:pt x="1206" y="695"/>
                  </a:lnTo>
                  <a:lnTo>
                    <a:pt x="1204" y="696"/>
                  </a:lnTo>
                  <a:lnTo>
                    <a:pt x="1203" y="696"/>
                  </a:lnTo>
                  <a:lnTo>
                    <a:pt x="1201" y="698"/>
                  </a:lnTo>
                  <a:lnTo>
                    <a:pt x="1203" y="699"/>
                  </a:lnTo>
                  <a:lnTo>
                    <a:pt x="1203" y="699"/>
                  </a:lnTo>
                  <a:lnTo>
                    <a:pt x="1201" y="702"/>
                  </a:lnTo>
                  <a:lnTo>
                    <a:pt x="1198" y="704"/>
                  </a:lnTo>
                  <a:lnTo>
                    <a:pt x="1196" y="707"/>
                  </a:lnTo>
                  <a:lnTo>
                    <a:pt x="1196" y="708"/>
                  </a:lnTo>
                  <a:lnTo>
                    <a:pt x="1196" y="708"/>
                  </a:lnTo>
                  <a:lnTo>
                    <a:pt x="1195" y="711"/>
                  </a:lnTo>
                  <a:lnTo>
                    <a:pt x="1195" y="713"/>
                  </a:lnTo>
                  <a:lnTo>
                    <a:pt x="1195" y="713"/>
                  </a:lnTo>
                  <a:lnTo>
                    <a:pt x="1195" y="714"/>
                  </a:lnTo>
                  <a:lnTo>
                    <a:pt x="1196" y="714"/>
                  </a:lnTo>
                  <a:lnTo>
                    <a:pt x="1196" y="716"/>
                  </a:lnTo>
                  <a:lnTo>
                    <a:pt x="1196" y="714"/>
                  </a:lnTo>
                  <a:lnTo>
                    <a:pt x="1198" y="714"/>
                  </a:lnTo>
                  <a:lnTo>
                    <a:pt x="1198" y="716"/>
                  </a:lnTo>
                  <a:lnTo>
                    <a:pt x="1198" y="716"/>
                  </a:lnTo>
                  <a:lnTo>
                    <a:pt x="1196" y="716"/>
                  </a:lnTo>
                  <a:lnTo>
                    <a:pt x="1196" y="717"/>
                  </a:lnTo>
                  <a:lnTo>
                    <a:pt x="1195" y="717"/>
                  </a:lnTo>
                  <a:lnTo>
                    <a:pt x="1195" y="717"/>
                  </a:lnTo>
                  <a:lnTo>
                    <a:pt x="1193" y="719"/>
                  </a:lnTo>
                  <a:lnTo>
                    <a:pt x="1192" y="720"/>
                  </a:lnTo>
                  <a:lnTo>
                    <a:pt x="1193" y="722"/>
                  </a:lnTo>
                  <a:lnTo>
                    <a:pt x="1195" y="722"/>
                  </a:lnTo>
                  <a:lnTo>
                    <a:pt x="1196" y="722"/>
                  </a:lnTo>
                  <a:lnTo>
                    <a:pt x="1198" y="725"/>
                  </a:lnTo>
                  <a:lnTo>
                    <a:pt x="1196" y="727"/>
                  </a:lnTo>
                  <a:lnTo>
                    <a:pt x="1196" y="727"/>
                  </a:lnTo>
                  <a:lnTo>
                    <a:pt x="1198" y="727"/>
                  </a:lnTo>
                  <a:lnTo>
                    <a:pt x="1198" y="730"/>
                  </a:lnTo>
                  <a:lnTo>
                    <a:pt x="1199" y="730"/>
                  </a:lnTo>
                  <a:lnTo>
                    <a:pt x="1201" y="731"/>
                  </a:lnTo>
                  <a:lnTo>
                    <a:pt x="1204" y="730"/>
                  </a:lnTo>
                  <a:lnTo>
                    <a:pt x="1206" y="730"/>
                  </a:lnTo>
                  <a:lnTo>
                    <a:pt x="1206" y="728"/>
                  </a:lnTo>
                  <a:lnTo>
                    <a:pt x="1204" y="727"/>
                  </a:lnTo>
                  <a:lnTo>
                    <a:pt x="1204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3" y="725"/>
                  </a:lnTo>
                  <a:lnTo>
                    <a:pt x="1204" y="725"/>
                  </a:lnTo>
                  <a:lnTo>
                    <a:pt x="1206" y="727"/>
                  </a:lnTo>
                  <a:lnTo>
                    <a:pt x="1206" y="730"/>
                  </a:lnTo>
                  <a:lnTo>
                    <a:pt x="1206" y="731"/>
                  </a:lnTo>
                  <a:lnTo>
                    <a:pt x="1206" y="731"/>
                  </a:lnTo>
                  <a:lnTo>
                    <a:pt x="1206" y="731"/>
                  </a:lnTo>
                  <a:lnTo>
                    <a:pt x="1204" y="731"/>
                  </a:lnTo>
                  <a:lnTo>
                    <a:pt x="1199" y="733"/>
                  </a:lnTo>
                  <a:lnTo>
                    <a:pt x="1199" y="733"/>
                  </a:lnTo>
                  <a:lnTo>
                    <a:pt x="1196" y="734"/>
                  </a:lnTo>
                  <a:lnTo>
                    <a:pt x="1196" y="734"/>
                  </a:lnTo>
                  <a:lnTo>
                    <a:pt x="1196" y="733"/>
                  </a:lnTo>
                  <a:lnTo>
                    <a:pt x="1196" y="731"/>
                  </a:lnTo>
                  <a:lnTo>
                    <a:pt x="1196" y="731"/>
                  </a:lnTo>
                  <a:lnTo>
                    <a:pt x="1193" y="734"/>
                  </a:lnTo>
                  <a:lnTo>
                    <a:pt x="1192" y="734"/>
                  </a:lnTo>
                  <a:lnTo>
                    <a:pt x="1190" y="734"/>
                  </a:lnTo>
                  <a:lnTo>
                    <a:pt x="1190" y="734"/>
                  </a:lnTo>
                  <a:lnTo>
                    <a:pt x="1190" y="733"/>
                  </a:lnTo>
                  <a:lnTo>
                    <a:pt x="1190" y="731"/>
                  </a:lnTo>
                  <a:lnTo>
                    <a:pt x="1190" y="731"/>
                  </a:lnTo>
                  <a:lnTo>
                    <a:pt x="1189" y="731"/>
                  </a:lnTo>
                  <a:lnTo>
                    <a:pt x="1189" y="731"/>
                  </a:lnTo>
                  <a:lnTo>
                    <a:pt x="1189" y="730"/>
                  </a:lnTo>
                  <a:lnTo>
                    <a:pt x="1189" y="730"/>
                  </a:lnTo>
                  <a:lnTo>
                    <a:pt x="1187" y="730"/>
                  </a:lnTo>
                  <a:lnTo>
                    <a:pt x="1189" y="731"/>
                  </a:lnTo>
                  <a:lnTo>
                    <a:pt x="1187" y="733"/>
                  </a:lnTo>
                  <a:lnTo>
                    <a:pt x="1187" y="736"/>
                  </a:lnTo>
                  <a:lnTo>
                    <a:pt x="1186" y="737"/>
                  </a:lnTo>
                  <a:lnTo>
                    <a:pt x="1183" y="737"/>
                  </a:lnTo>
                  <a:lnTo>
                    <a:pt x="1181" y="737"/>
                  </a:lnTo>
                  <a:lnTo>
                    <a:pt x="1180" y="737"/>
                  </a:lnTo>
                  <a:lnTo>
                    <a:pt x="1177" y="737"/>
                  </a:lnTo>
                  <a:lnTo>
                    <a:pt x="1175" y="737"/>
                  </a:lnTo>
                  <a:lnTo>
                    <a:pt x="1175" y="739"/>
                  </a:lnTo>
                  <a:lnTo>
                    <a:pt x="1171" y="739"/>
                  </a:lnTo>
                  <a:lnTo>
                    <a:pt x="1169" y="739"/>
                  </a:lnTo>
                  <a:lnTo>
                    <a:pt x="1168" y="739"/>
                  </a:lnTo>
                  <a:lnTo>
                    <a:pt x="1166" y="740"/>
                  </a:lnTo>
                  <a:lnTo>
                    <a:pt x="1161" y="742"/>
                  </a:lnTo>
                  <a:lnTo>
                    <a:pt x="1160" y="743"/>
                  </a:lnTo>
                  <a:lnTo>
                    <a:pt x="1158" y="745"/>
                  </a:lnTo>
                  <a:lnTo>
                    <a:pt x="1158" y="745"/>
                  </a:lnTo>
                  <a:lnTo>
                    <a:pt x="1157" y="746"/>
                  </a:lnTo>
                  <a:lnTo>
                    <a:pt x="1157" y="746"/>
                  </a:lnTo>
                  <a:lnTo>
                    <a:pt x="1155" y="746"/>
                  </a:lnTo>
                  <a:lnTo>
                    <a:pt x="1157" y="745"/>
                  </a:lnTo>
                  <a:lnTo>
                    <a:pt x="1157" y="745"/>
                  </a:lnTo>
                  <a:lnTo>
                    <a:pt x="1157" y="742"/>
                  </a:lnTo>
                  <a:lnTo>
                    <a:pt x="1157" y="740"/>
                  </a:lnTo>
                  <a:lnTo>
                    <a:pt x="1157" y="739"/>
                  </a:lnTo>
                  <a:lnTo>
                    <a:pt x="1157" y="739"/>
                  </a:lnTo>
                  <a:lnTo>
                    <a:pt x="1157" y="740"/>
                  </a:lnTo>
                  <a:lnTo>
                    <a:pt x="1157" y="743"/>
                  </a:lnTo>
                  <a:lnTo>
                    <a:pt x="1157" y="745"/>
                  </a:lnTo>
                  <a:lnTo>
                    <a:pt x="1155" y="746"/>
                  </a:lnTo>
                  <a:lnTo>
                    <a:pt x="1155" y="748"/>
                  </a:lnTo>
                  <a:lnTo>
                    <a:pt x="1154" y="748"/>
                  </a:lnTo>
                  <a:lnTo>
                    <a:pt x="1154" y="748"/>
                  </a:lnTo>
                  <a:lnTo>
                    <a:pt x="1154" y="748"/>
                  </a:lnTo>
                  <a:lnTo>
                    <a:pt x="1152" y="749"/>
                  </a:lnTo>
                  <a:lnTo>
                    <a:pt x="1152" y="751"/>
                  </a:lnTo>
                  <a:lnTo>
                    <a:pt x="1152" y="751"/>
                  </a:lnTo>
                  <a:lnTo>
                    <a:pt x="1155" y="752"/>
                  </a:lnTo>
                  <a:lnTo>
                    <a:pt x="1155" y="751"/>
                  </a:lnTo>
                  <a:lnTo>
                    <a:pt x="1157" y="752"/>
                  </a:lnTo>
                  <a:lnTo>
                    <a:pt x="1157" y="754"/>
                  </a:lnTo>
                  <a:lnTo>
                    <a:pt x="1157" y="755"/>
                  </a:lnTo>
                  <a:lnTo>
                    <a:pt x="1155" y="755"/>
                  </a:lnTo>
                  <a:lnTo>
                    <a:pt x="1155" y="757"/>
                  </a:lnTo>
                  <a:lnTo>
                    <a:pt x="1155" y="760"/>
                  </a:lnTo>
                  <a:lnTo>
                    <a:pt x="1155" y="762"/>
                  </a:lnTo>
                  <a:lnTo>
                    <a:pt x="1155" y="762"/>
                  </a:lnTo>
                  <a:lnTo>
                    <a:pt x="1155" y="758"/>
                  </a:lnTo>
                  <a:lnTo>
                    <a:pt x="1155" y="758"/>
                  </a:lnTo>
                  <a:lnTo>
                    <a:pt x="1154" y="760"/>
                  </a:lnTo>
                  <a:lnTo>
                    <a:pt x="1154" y="763"/>
                  </a:lnTo>
                  <a:lnTo>
                    <a:pt x="1152" y="765"/>
                  </a:lnTo>
                  <a:lnTo>
                    <a:pt x="1152" y="766"/>
                  </a:lnTo>
                  <a:lnTo>
                    <a:pt x="1151" y="766"/>
                  </a:lnTo>
                  <a:lnTo>
                    <a:pt x="1151" y="768"/>
                  </a:lnTo>
                  <a:lnTo>
                    <a:pt x="1151" y="768"/>
                  </a:lnTo>
                  <a:lnTo>
                    <a:pt x="1151" y="769"/>
                  </a:lnTo>
                  <a:lnTo>
                    <a:pt x="1149" y="769"/>
                  </a:lnTo>
                  <a:lnTo>
                    <a:pt x="1149" y="769"/>
                  </a:lnTo>
                  <a:lnTo>
                    <a:pt x="1149" y="769"/>
                  </a:lnTo>
                  <a:lnTo>
                    <a:pt x="1148" y="771"/>
                  </a:lnTo>
                  <a:lnTo>
                    <a:pt x="1148" y="771"/>
                  </a:lnTo>
                  <a:lnTo>
                    <a:pt x="1148" y="772"/>
                  </a:lnTo>
                  <a:lnTo>
                    <a:pt x="1146" y="775"/>
                  </a:lnTo>
                  <a:lnTo>
                    <a:pt x="1145" y="775"/>
                  </a:lnTo>
                  <a:lnTo>
                    <a:pt x="1145" y="775"/>
                  </a:lnTo>
                  <a:lnTo>
                    <a:pt x="1145" y="774"/>
                  </a:lnTo>
                  <a:lnTo>
                    <a:pt x="1145" y="772"/>
                  </a:lnTo>
                  <a:lnTo>
                    <a:pt x="1143" y="772"/>
                  </a:lnTo>
                  <a:lnTo>
                    <a:pt x="1143" y="771"/>
                  </a:lnTo>
                  <a:lnTo>
                    <a:pt x="1142" y="772"/>
                  </a:lnTo>
                  <a:lnTo>
                    <a:pt x="1140" y="771"/>
                  </a:lnTo>
                  <a:lnTo>
                    <a:pt x="1139" y="769"/>
                  </a:lnTo>
                  <a:lnTo>
                    <a:pt x="1137" y="768"/>
                  </a:lnTo>
                  <a:lnTo>
                    <a:pt x="1137" y="766"/>
                  </a:lnTo>
                  <a:lnTo>
                    <a:pt x="1137" y="765"/>
                  </a:lnTo>
                  <a:lnTo>
                    <a:pt x="1137" y="763"/>
                  </a:lnTo>
                  <a:lnTo>
                    <a:pt x="1139" y="762"/>
                  </a:lnTo>
                  <a:lnTo>
                    <a:pt x="1139" y="762"/>
                  </a:lnTo>
                  <a:lnTo>
                    <a:pt x="1142" y="762"/>
                  </a:lnTo>
                  <a:lnTo>
                    <a:pt x="1142" y="760"/>
                  </a:lnTo>
                  <a:lnTo>
                    <a:pt x="1143" y="758"/>
                  </a:lnTo>
                  <a:lnTo>
                    <a:pt x="1142" y="760"/>
                  </a:lnTo>
                  <a:lnTo>
                    <a:pt x="1140" y="762"/>
                  </a:lnTo>
                  <a:lnTo>
                    <a:pt x="1139" y="762"/>
                  </a:lnTo>
                  <a:lnTo>
                    <a:pt x="1139" y="763"/>
                  </a:lnTo>
                  <a:lnTo>
                    <a:pt x="1137" y="763"/>
                  </a:lnTo>
                  <a:lnTo>
                    <a:pt x="1136" y="765"/>
                  </a:lnTo>
                  <a:lnTo>
                    <a:pt x="1137" y="766"/>
                  </a:lnTo>
                  <a:lnTo>
                    <a:pt x="1137" y="766"/>
                  </a:lnTo>
                  <a:lnTo>
                    <a:pt x="1137" y="768"/>
                  </a:lnTo>
                  <a:lnTo>
                    <a:pt x="1137" y="768"/>
                  </a:lnTo>
                  <a:lnTo>
                    <a:pt x="1139" y="771"/>
                  </a:lnTo>
                  <a:lnTo>
                    <a:pt x="1139" y="774"/>
                  </a:lnTo>
                  <a:lnTo>
                    <a:pt x="1140" y="775"/>
                  </a:lnTo>
                  <a:lnTo>
                    <a:pt x="1142" y="778"/>
                  </a:lnTo>
                  <a:lnTo>
                    <a:pt x="1143" y="778"/>
                  </a:lnTo>
                  <a:lnTo>
                    <a:pt x="1143" y="780"/>
                  </a:lnTo>
                  <a:lnTo>
                    <a:pt x="1142" y="780"/>
                  </a:lnTo>
                  <a:lnTo>
                    <a:pt x="1142" y="781"/>
                  </a:lnTo>
                  <a:lnTo>
                    <a:pt x="1142" y="781"/>
                  </a:lnTo>
                  <a:lnTo>
                    <a:pt x="1143" y="781"/>
                  </a:lnTo>
                  <a:lnTo>
                    <a:pt x="1143" y="783"/>
                  </a:lnTo>
                  <a:lnTo>
                    <a:pt x="1143" y="784"/>
                  </a:lnTo>
                  <a:lnTo>
                    <a:pt x="1143" y="784"/>
                  </a:lnTo>
                  <a:lnTo>
                    <a:pt x="1143" y="784"/>
                  </a:lnTo>
                  <a:lnTo>
                    <a:pt x="1143" y="784"/>
                  </a:lnTo>
                  <a:lnTo>
                    <a:pt x="1143" y="784"/>
                  </a:lnTo>
                  <a:lnTo>
                    <a:pt x="1142" y="784"/>
                  </a:lnTo>
                  <a:lnTo>
                    <a:pt x="1142" y="784"/>
                  </a:lnTo>
                  <a:lnTo>
                    <a:pt x="1142" y="786"/>
                  </a:lnTo>
                  <a:lnTo>
                    <a:pt x="1142" y="786"/>
                  </a:lnTo>
                  <a:lnTo>
                    <a:pt x="1140" y="787"/>
                  </a:lnTo>
                  <a:lnTo>
                    <a:pt x="1140" y="789"/>
                  </a:lnTo>
                  <a:lnTo>
                    <a:pt x="1139" y="789"/>
                  </a:lnTo>
                  <a:lnTo>
                    <a:pt x="1136" y="796"/>
                  </a:lnTo>
                  <a:lnTo>
                    <a:pt x="1136" y="798"/>
                  </a:lnTo>
                  <a:lnTo>
                    <a:pt x="1136" y="798"/>
                  </a:lnTo>
                  <a:lnTo>
                    <a:pt x="1136" y="798"/>
                  </a:lnTo>
                  <a:lnTo>
                    <a:pt x="1134" y="798"/>
                  </a:lnTo>
                  <a:lnTo>
                    <a:pt x="1134" y="800"/>
                  </a:lnTo>
                  <a:lnTo>
                    <a:pt x="1133" y="801"/>
                  </a:lnTo>
                  <a:lnTo>
                    <a:pt x="1133" y="804"/>
                  </a:lnTo>
                  <a:lnTo>
                    <a:pt x="1131" y="803"/>
                  </a:lnTo>
                  <a:lnTo>
                    <a:pt x="1131" y="803"/>
                  </a:lnTo>
                  <a:lnTo>
                    <a:pt x="1131" y="800"/>
                  </a:lnTo>
                  <a:lnTo>
                    <a:pt x="1133" y="796"/>
                  </a:lnTo>
                  <a:lnTo>
                    <a:pt x="1134" y="793"/>
                  </a:lnTo>
                  <a:lnTo>
                    <a:pt x="1134" y="793"/>
                  </a:lnTo>
                  <a:lnTo>
                    <a:pt x="1136" y="790"/>
                  </a:lnTo>
                  <a:lnTo>
                    <a:pt x="1134" y="790"/>
                  </a:lnTo>
                  <a:lnTo>
                    <a:pt x="1133" y="790"/>
                  </a:lnTo>
                  <a:lnTo>
                    <a:pt x="1134" y="790"/>
                  </a:lnTo>
                  <a:lnTo>
                    <a:pt x="1134" y="789"/>
                  </a:lnTo>
                  <a:lnTo>
                    <a:pt x="1133" y="789"/>
                  </a:lnTo>
                  <a:lnTo>
                    <a:pt x="1133" y="787"/>
                  </a:lnTo>
                  <a:lnTo>
                    <a:pt x="1133" y="787"/>
                  </a:lnTo>
                  <a:lnTo>
                    <a:pt x="1133" y="787"/>
                  </a:lnTo>
                  <a:lnTo>
                    <a:pt x="1133" y="786"/>
                  </a:lnTo>
                  <a:lnTo>
                    <a:pt x="1133" y="786"/>
                  </a:lnTo>
                  <a:lnTo>
                    <a:pt x="1133" y="784"/>
                  </a:lnTo>
                  <a:lnTo>
                    <a:pt x="1133" y="784"/>
                  </a:lnTo>
                  <a:lnTo>
                    <a:pt x="1133" y="786"/>
                  </a:lnTo>
                  <a:lnTo>
                    <a:pt x="1131" y="786"/>
                  </a:lnTo>
                  <a:lnTo>
                    <a:pt x="1131" y="786"/>
                  </a:lnTo>
                  <a:lnTo>
                    <a:pt x="1131" y="786"/>
                  </a:lnTo>
                  <a:lnTo>
                    <a:pt x="1131" y="786"/>
                  </a:lnTo>
                  <a:lnTo>
                    <a:pt x="1131" y="786"/>
                  </a:lnTo>
                  <a:lnTo>
                    <a:pt x="1130" y="786"/>
                  </a:lnTo>
                  <a:lnTo>
                    <a:pt x="1128" y="784"/>
                  </a:lnTo>
                  <a:lnTo>
                    <a:pt x="1128" y="784"/>
                  </a:lnTo>
                  <a:lnTo>
                    <a:pt x="1128" y="783"/>
                  </a:lnTo>
                  <a:lnTo>
                    <a:pt x="1128" y="781"/>
                  </a:lnTo>
                  <a:lnTo>
                    <a:pt x="1130" y="781"/>
                  </a:lnTo>
                  <a:lnTo>
                    <a:pt x="1130" y="781"/>
                  </a:lnTo>
                  <a:lnTo>
                    <a:pt x="1131" y="781"/>
                  </a:lnTo>
                  <a:lnTo>
                    <a:pt x="1131" y="781"/>
                  </a:lnTo>
                  <a:lnTo>
                    <a:pt x="1131" y="781"/>
                  </a:lnTo>
                  <a:lnTo>
                    <a:pt x="1130" y="780"/>
                  </a:lnTo>
                  <a:lnTo>
                    <a:pt x="1128" y="778"/>
                  </a:lnTo>
                  <a:lnTo>
                    <a:pt x="1128" y="778"/>
                  </a:lnTo>
                  <a:lnTo>
                    <a:pt x="1128" y="780"/>
                  </a:lnTo>
                  <a:lnTo>
                    <a:pt x="1127" y="780"/>
                  </a:lnTo>
                  <a:lnTo>
                    <a:pt x="1128" y="778"/>
                  </a:lnTo>
                  <a:lnTo>
                    <a:pt x="1128" y="778"/>
                  </a:lnTo>
                  <a:lnTo>
                    <a:pt x="1130" y="777"/>
                  </a:lnTo>
                  <a:lnTo>
                    <a:pt x="1130" y="777"/>
                  </a:lnTo>
                  <a:lnTo>
                    <a:pt x="1128" y="775"/>
                  </a:lnTo>
                  <a:lnTo>
                    <a:pt x="1127" y="777"/>
                  </a:lnTo>
                  <a:lnTo>
                    <a:pt x="1128" y="775"/>
                  </a:lnTo>
                  <a:lnTo>
                    <a:pt x="1128" y="775"/>
                  </a:lnTo>
                  <a:lnTo>
                    <a:pt x="1128" y="775"/>
                  </a:lnTo>
                  <a:lnTo>
                    <a:pt x="1130" y="775"/>
                  </a:lnTo>
                  <a:lnTo>
                    <a:pt x="1130" y="774"/>
                  </a:lnTo>
                  <a:lnTo>
                    <a:pt x="1130" y="772"/>
                  </a:lnTo>
                  <a:lnTo>
                    <a:pt x="1128" y="774"/>
                  </a:lnTo>
                  <a:lnTo>
                    <a:pt x="1128" y="772"/>
                  </a:lnTo>
                  <a:lnTo>
                    <a:pt x="1130" y="769"/>
                  </a:lnTo>
                  <a:lnTo>
                    <a:pt x="1131" y="769"/>
                  </a:lnTo>
                  <a:lnTo>
                    <a:pt x="1131" y="769"/>
                  </a:lnTo>
                  <a:lnTo>
                    <a:pt x="1133" y="769"/>
                  </a:lnTo>
                  <a:lnTo>
                    <a:pt x="1133" y="769"/>
                  </a:lnTo>
                  <a:lnTo>
                    <a:pt x="1131" y="768"/>
                  </a:lnTo>
                  <a:lnTo>
                    <a:pt x="1133" y="768"/>
                  </a:lnTo>
                  <a:lnTo>
                    <a:pt x="1133" y="768"/>
                  </a:lnTo>
                  <a:lnTo>
                    <a:pt x="1133" y="766"/>
                  </a:lnTo>
                  <a:lnTo>
                    <a:pt x="1131" y="766"/>
                  </a:lnTo>
                  <a:lnTo>
                    <a:pt x="1131" y="766"/>
                  </a:lnTo>
                  <a:lnTo>
                    <a:pt x="1131" y="766"/>
                  </a:lnTo>
                  <a:lnTo>
                    <a:pt x="1131" y="766"/>
                  </a:lnTo>
                  <a:lnTo>
                    <a:pt x="1130" y="766"/>
                  </a:lnTo>
                  <a:lnTo>
                    <a:pt x="1131" y="768"/>
                  </a:lnTo>
                  <a:lnTo>
                    <a:pt x="1130" y="768"/>
                  </a:lnTo>
                  <a:lnTo>
                    <a:pt x="1130" y="768"/>
                  </a:lnTo>
                  <a:lnTo>
                    <a:pt x="1128" y="769"/>
                  </a:lnTo>
                  <a:lnTo>
                    <a:pt x="1128" y="768"/>
                  </a:lnTo>
                  <a:lnTo>
                    <a:pt x="1128" y="768"/>
                  </a:lnTo>
                  <a:lnTo>
                    <a:pt x="1128" y="769"/>
                  </a:lnTo>
                  <a:lnTo>
                    <a:pt x="1128" y="769"/>
                  </a:lnTo>
                  <a:lnTo>
                    <a:pt x="1127" y="768"/>
                  </a:lnTo>
                  <a:lnTo>
                    <a:pt x="1127" y="769"/>
                  </a:lnTo>
                  <a:lnTo>
                    <a:pt x="1127" y="769"/>
                  </a:lnTo>
                  <a:lnTo>
                    <a:pt x="1127" y="769"/>
                  </a:lnTo>
                  <a:lnTo>
                    <a:pt x="1127" y="771"/>
                  </a:lnTo>
                  <a:lnTo>
                    <a:pt x="1127" y="771"/>
                  </a:lnTo>
                  <a:lnTo>
                    <a:pt x="1127" y="771"/>
                  </a:lnTo>
                  <a:lnTo>
                    <a:pt x="1125" y="771"/>
                  </a:lnTo>
                  <a:lnTo>
                    <a:pt x="1125" y="771"/>
                  </a:lnTo>
                  <a:lnTo>
                    <a:pt x="1125" y="772"/>
                  </a:lnTo>
                  <a:lnTo>
                    <a:pt x="1127" y="772"/>
                  </a:lnTo>
                  <a:lnTo>
                    <a:pt x="1127" y="774"/>
                  </a:lnTo>
                  <a:lnTo>
                    <a:pt x="1125" y="774"/>
                  </a:lnTo>
                  <a:lnTo>
                    <a:pt x="1125" y="774"/>
                  </a:lnTo>
                  <a:lnTo>
                    <a:pt x="1125" y="774"/>
                  </a:lnTo>
                  <a:lnTo>
                    <a:pt x="1125" y="775"/>
                  </a:lnTo>
                  <a:lnTo>
                    <a:pt x="1125" y="775"/>
                  </a:lnTo>
                  <a:lnTo>
                    <a:pt x="1125" y="777"/>
                  </a:lnTo>
                  <a:lnTo>
                    <a:pt x="1125" y="777"/>
                  </a:lnTo>
                  <a:lnTo>
                    <a:pt x="1125" y="778"/>
                  </a:lnTo>
                  <a:lnTo>
                    <a:pt x="1125" y="778"/>
                  </a:lnTo>
                  <a:lnTo>
                    <a:pt x="1125" y="783"/>
                  </a:lnTo>
                  <a:lnTo>
                    <a:pt x="1125" y="783"/>
                  </a:lnTo>
                  <a:lnTo>
                    <a:pt x="1127" y="784"/>
                  </a:lnTo>
                  <a:lnTo>
                    <a:pt x="1127" y="784"/>
                  </a:lnTo>
                  <a:lnTo>
                    <a:pt x="1127" y="784"/>
                  </a:lnTo>
                  <a:lnTo>
                    <a:pt x="1125" y="784"/>
                  </a:lnTo>
                  <a:lnTo>
                    <a:pt x="1125" y="784"/>
                  </a:lnTo>
                  <a:lnTo>
                    <a:pt x="1123" y="781"/>
                  </a:lnTo>
                  <a:lnTo>
                    <a:pt x="1123" y="781"/>
                  </a:lnTo>
                  <a:lnTo>
                    <a:pt x="1123" y="781"/>
                  </a:lnTo>
                  <a:lnTo>
                    <a:pt x="1123" y="781"/>
                  </a:lnTo>
                  <a:lnTo>
                    <a:pt x="1123" y="783"/>
                  </a:lnTo>
                  <a:lnTo>
                    <a:pt x="1127" y="786"/>
                  </a:lnTo>
                  <a:lnTo>
                    <a:pt x="1127" y="787"/>
                  </a:lnTo>
                  <a:lnTo>
                    <a:pt x="1127" y="789"/>
                  </a:lnTo>
                  <a:lnTo>
                    <a:pt x="1127" y="789"/>
                  </a:lnTo>
                  <a:lnTo>
                    <a:pt x="1127" y="789"/>
                  </a:lnTo>
                  <a:lnTo>
                    <a:pt x="1127" y="787"/>
                  </a:lnTo>
                  <a:lnTo>
                    <a:pt x="1123" y="787"/>
                  </a:lnTo>
                  <a:lnTo>
                    <a:pt x="1122" y="786"/>
                  </a:lnTo>
                  <a:lnTo>
                    <a:pt x="1120" y="784"/>
                  </a:lnTo>
                  <a:lnTo>
                    <a:pt x="1120" y="786"/>
                  </a:lnTo>
                  <a:lnTo>
                    <a:pt x="1120" y="786"/>
                  </a:lnTo>
                  <a:lnTo>
                    <a:pt x="1119" y="784"/>
                  </a:lnTo>
                  <a:lnTo>
                    <a:pt x="1119" y="784"/>
                  </a:lnTo>
                  <a:lnTo>
                    <a:pt x="1119" y="783"/>
                  </a:lnTo>
                  <a:lnTo>
                    <a:pt x="1117" y="783"/>
                  </a:lnTo>
                  <a:lnTo>
                    <a:pt x="1117" y="784"/>
                  </a:lnTo>
                  <a:lnTo>
                    <a:pt x="1116" y="784"/>
                  </a:lnTo>
                  <a:lnTo>
                    <a:pt x="1116" y="783"/>
                  </a:lnTo>
                  <a:lnTo>
                    <a:pt x="1116" y="781"/>
                  </a:lnTo>
                  <a:lnTo>
                    <a:pt x="1117" y="780"/>
                  </a:lnTo>
                  <a:lnTo>
                    <a:pt x="1119" y="780"/>
                  </a:lnTo>
                  <a:lnTo>
                    <a:pt x="1119" y="778"/>
                  </a:lnTo>
                  <a:lnTo>
                    <a:pt x="1119" y="777"/>
                  </a:lnTo>
                  <a:lnTo>
                    <a:pt x="1119" y="778"/>
                  </a:lnTo>
                  <a:lnTo>
                    <a:pt x="1117" y="780"/>
                  </a:lnTo>
                  <a:lnTo>
                    <a:pt x="1117" y="780"/>
                  </a:lnTo>
                  <a:lnTo>
                    <a:pt x="1116" y="781"/>
                  </a:lnTo>
                  <a:lnTo>
                    <a:pt x="1116" y="783"/>
                  </a:lnTo>
                  <a:lnTo>
                    <a:pt x="1116" y="784"/>
                  </a:lnTo>
                  <a:lnTo>
                    <a:pt x="1116" y="784"/>
                  </a:lnTo>
                  <a:lnTo>
                    <a:pt x="1116" y="786"/>
                  </a:lnTo>
                  <a:lnTo>
                    <a:pt x="1117" y="784"/>
                  </a:lnTo>
                  <a:lnTo>
                    <a:pt x="1119" y="784"/>
                  </a:lnTo>
                  <a:lnTo>
                    <a:pt x="1120" y="787"/>
                  </a:lnTo>
                  <a:lnTo>
                    <a:pt x="1123" y="789"/>
                  </a:lnTo>
                  <a:lnTo>
                    <a:pt x="1125" y="789"/>
                  </a:lnTo>
                  <a:lnTo>
                    <a:pt x="1125" y="790"/>
                  </a:lnTo>
                  <a:lnTo>
                    <a:pt x="1127" y="790"/>
                  </a:lnTo>
                  <a:lnTo>
                    <a:pt x="1128" y="792"/>
                  </a:lnTo>
                  <a:lnTo>
                    <a:pt x="1128" y="793"/>
                  </a:lnTo>
                  <a:lnTo>
                    <a:pt x="1128" y="793"/>
                  </a:lnTo>
                  <a:lnTo>
                    <a:pt x="1128" y="795"/>
                  </a:lnTo>
                  <a:lnTo>
                    <a:pt x="1127" y="795"/>
                  </a:lnTo>
                  <a:lnTo>
                    <a:pt x="1127" y="795"/>
                  </a:lnTo>
                  <a:lnTo>
                    <a:pt x="1125" y="795"/>
                  </a:lnTo>
                  <a:lnTo>
                    <a:pt x="1122" y="792"/>
                  </a:lnTo>
                  <a:lnTo>
                    <a:pt x="1120" y="790"/>
                  </a:lnTo>
                  <a:lnTo>
                    <a:pt x="1120" y="789"/>
                  </a:lnTo>
                  <a:lnTo>
                    <a:pt x="1119" y="787"/>
                  </a:lnTo>
                  <a:lnTo>
                    <a:pt x="1117" y="787"/>
                  </a:lnTo>
                  <a:lnTo>
                    <a:pt x="1120" y="790"/>
                  </a:lnTo>
                  <a:lnTo>
                    <a:pt x="1120" y="792"/>
                  </a:lnTo>
                  <a:lnTo>
                    <a:pt x="1122" y="793"/>
                  </a:lnTo>
                  <a:lnTo>
                    <a:pt x="1123" y="795"/>
                  </a:lnTo>
                  <a:lnTo>
                    <a:pt x="1125" y="795"/>
                  </a:lnTo>
                  <a:lnTo>
                    <a:pt x="1125" y="796"/>
                  </a:lnTo>
                  <a:lnTo>
                    <a:pt x="1128" y="796"/>
                  </a:lnTo>
                  <a:lnTo>
                    <a:pt x="1127" y="798"/>
                  </a:lnTo>
                  <a:lnTo>
                    <a:pt x="1128" y="798"/>
                  </a:lnTo>
                  <a:lnTo>
                    <a:pt x="1128" y="800"/>
                  </a:lnTo>
                  <a:lnTo>
                    <a:pt x="1128" y="801"/>
                  </a:lnTo>
                  <a:lnTo>
                    <a:pt x="1127" y="800"/>
                  </a:lnTo>
                  <a:lnTo>
                    <a:pt x="1127" y="801"/>
                  </a:lnTo>
                  <a:lnTo>
                    <a:pt x="1127" y="801"/>
                  </a:lnTo>
                  <a:lnTo>
                    <a:pt x="1127" y="801"/>
                  </a:lnTo>
                  <a:lnTo>
                    <a:pt x="1125" y="801"/>
                  </a:lnTo>
                  <a:lnTo>
                    <a:pt x="1122" y="798"/>
                  </a:lnTo>
                  <a:lnTo>
                    <a:pt x="1122" y="798"/>
                  </a:lnTo>
                  <a:lnTo>
                    <a:pt x="1122" y="800"/>
                  </a:lnTo>
                  <a:lnTo>
                    <a:pt x="1123" y="801"/>
                  </a:lnTo>
                  <a:lnTo>
                    <a:pt x="1125" y="803"/>
                  </a:lnTo>
                  <a:lnTo>
                    <a:pt x="1127" y="803"/>
                  </a:lnTo>
                  <a:lnTo>
                    <a:pt x="1128" y="804"/>
                  </a:lnTo>
                  <a:lnTo>
                    <a:pt x="1128" y="804"/>
                  </a:lnTo>
                  <a:lnTo>
                    <a:pt x="1128" y="806"/>
                  </a:lnTo>
                  <a:lnTo>
                    <a:pt x="1127" y="806"/>
                  </a:lnTo>
                  <a:lnTo>
                    <a:pt x="1127" y="806"/>
                  </a:lnTo>
                  <a:lnTo>
                    <a:pt x="1125" y="806"/>
                  </a:lnTo>
                  <a:lnTo>
                    <a:pt x="1125" y="804"/>
                  </a:lnTo>
                  <a:lnTo>
                    <a:pt x="1123" y="804"/>
                  </a:lnTo>
                  <a:lnTo>
                    <a:pt x="1123" y="803"/>
                  </a:lnTo>
                  <a:lnTo>
                    <a:pt x="1122" y="803"/>
                  </a:lnTo>
                  <a:lnTo>
                    <a:pt x="1119" y="801"/>
                  </a:lnTo>
                  <a:lnTo>
                    <a:pt x="1116" y="801"/>
                  </a:lnTo>
                  <a:lnTo>
                    <a:pt x="1116" y="801"/>
                  </a:lnTo>
                  <a:lnTo>
                    <a:pt x="1117" y="801"/>
                  </a:lnTo>
                  <a:lnTo>
                    <a:pt x="1119" y="801"/>
                  </a:lnTo>
                  <a:lnTo>
                    <a:pt x="1120" y="803"/>
                  </a:lnTo>
                  <a:lnTo>
                    <a:pt x="1122" y="803"/>
                  </a:lnTo>
                  <a:lnTo>
                    <a:pt x="1123" y="803"/>
                  </a:lnTo>
                  <a:lnTo>
                    <a:pt x="1123" y="806"/>
                  </a:lnTo>
                  <a:lnTo>
                    <a:pt x="1125" y="807"/>
                  </a:lnTo>
                  <a:lnTo>
                    <a:pt x="1125" y="807"/>
                  </a:lnTo>
                  <a:lnTo>
                    <a:pt x="1127" y="807"/>
                  </a:lnTo>
                  <a:lnTo>
                    <a:pt x="1128" y="807"/>
                  </a:lnTo>
                  <a:lnTo>
                    <a:pt x="1130" y="807"/>
                  </a:lnTo>
                  <a:lnTo>
                    <a:pt x="1131" y="807"/>
                  </a:lnTo>
                  <a:lnTo>
                    <a:pt x="1131" y="809"/>
                  </a:lnTo>
                  <a:lnTo>
                    <a:pt x="1133" y="810"/>
                  </a:lnTo>
                  <a:lnTo>
                    <a:pt x="1133" y="812"/>
                  </a:lnTo>
                  <a:lnTo>
                    <a:pt x="1134" y="818"/>
                  </a:lnTo>
                  <a:lnTo>
                    <a:pt x="1137" y="822"/>
                  </a:lnTo>
                  <a:lnTo>
                    <a:pt x="1137" y="824"/>
                  </a:lnTo>
                  <a:lnTo>
                    <a:pt x="1137" y="822"/>
                  </a:lnTo>
                  <a:lnTo>
                    <a:pt x="1134" y="819"/>
                  </a:lnTo>
                  <a:lnTo>
                    <a:pt x="1134" y="818"/>
                  </a:lnTo>
                  <a:lnTo>
                    <a:pt x="1133" y="813"/>
                  </a:lnTo>
                  <a:lnTo>
                    <a:pt x="1133" y="812"/>
                  </a:lnTo>
                  <a:lnTo>
                    <a:pt x="1133" y="812"/>
                  </a:lnTo>
                  <a:lnTo>
                    <a:pt x="1131" y="812"/>
                  </a:lnTo>
                  <a:lnTo>
                    <a:pt x="1131" y="812"/>
                  </a:lnTo>
                  <a:lnTo>
                    <a:pt x="1131" y="813"/>
                  </a:lnTo>
                  <a:lnTo>
                    <a:pt x="1131" y="813"/>
                  </a:lnTo>
                  <a:lnTo>
                    <a:pt x="1131" y="815"/>
                  </a:lnTo>
                  <a:lnTo>
                    <a:pt x="1133" y="815"/>
                  </a:lnTo>
                  <a:lnTo>
                    <a:pt x="1133" y="818"/>
                  </a:lnTo>
                  <a:lnTo>
                    <a:pt x="1134" y="819"/>
                  </a:lnTo>
                  <a:lnTo>
                    <a:pt x="1133" y="818"/>
                  </a:lnTo>
                  <a:lnTo>
                    <a:pt x="1133" y="818"/>
                  </a:lnTo>
                  <a:lnTo>
                    <a:pt x="1131" y="818"/>
                  </a:lnTo>
                  <a:lnTo>
                    <a:pt x="1130" y="816"/>
                  </a:lnTo>
                  <a:lnTo>
                    <a:pt x="1130" y="818"/>
                  </a:lnTo>
                  <a:lnTo>
                    <a:pt x="1130" y="819"/>
                  </a:lnTo>
                  <a:lnTo>
                    <a:pt x="1128" y="819"/>
                  </a:lnTo>
                  <a:lnTo>
                    <a:pt x="1128" y="818"/>
                  </a:lnTo>
                  <a:lnTo>
                    <a:pt x="1128" y="819"/>
                  </a:lnTo>
                  <a:lnTo>
                    <a:pt x="1128" y="819"/>
                  </a:lnTo>
                  <a:lnTo>
                    <a:pt x="1127" y="819"/>
                  </a:lnTo>
                  <a:lnTo>
                    <a:pt x="1127" y="821"/>
                  </a:lnTo>
                  <a:lnTo>
                    <a:pt x="1125" y="821"/>
                  </a:lnTo>
                  <a:lnTo>
                    <a:pt x="1125" y="821"/>
                  </a:lnTo>
                  <a:lnTo>
                    <a:pt x="1123" y="819"/>
                  </a:lnTo>
                  <a:lnTo>
                    <a:pt x="1122" y="819"/>
                  </a:lnTo>
                  <a:lnTo>
                    <a:pt x="1122" y="818"/>
                  </a:lnTo>
                  <a:lnTo>
                    <a:pt x="1122" y="819"/>
                  </a:lnTo>
                  <a:lnTo>
                    <a:pt x="1122" y="821"/>
                  </a:lnTo>
                  <a:lnTo>
                    <a:pt x="1122" y="822"/>
                  </a:lnTo>
                  <a:lnTo>
                    <a:pt x="1123" y="822"/>
                  </a:lnTo>
                  <a:lnTo>
                    <a:pt x="1125" y="822"/>
                  </a:lnTo>
                  <a:lnTo>
                    <a:pt x="1127" y="822"/>
                  </a:lnTo>
                  <a:lnTo>
                    <a:pt x="1128" y="822"/>
                  </a:lnTo>
                  <a:lnTo>
                    <a:pt x="1128" y="821"/>
                  </a:lnTo>
                  <a:lnTo>
                    <a:pt x="1131" y="822"/>
                  </a:lnTo>
                  <a:lnTo>
                    <a:pt x="1131" y="822"/>
                  </a:lnTo>
                  <a:lnTo>
                    <a:pt x="1131" y="824"/>
                  </a:lnTo>
                  <a:lnTo>
                    <a:pt x="1130" y="825"/>
                  </a:lnTo>
                  <a:lnTo>
                    <a:pt x="1131" y="825"/>
                  </a:lnTo>
                  <a:lnTo>
                    <a:pt x="1131" y="825"/>
                  </a:lnTo>
                  <a:lnTo>
                    <a:pt x="1131" y="822"/>
                  </a:lnTo>
                  <a:lnTo>
                    <a:pt x="1133" y="822"/>
                  </a:lnTo>
                  <a:lnTo>
                    <a:pt x="1134" y="822"/>
                  </a:lnTo>
                  <a:lnTo>
                    <a:pt x="1134" y="822"/>
                  </a:lnTo>
                  <a:lnTo>
                    <a:pt x="1134" y="824"/>
                  </a:lnTo>
                  <a:lnTo>
                    <a:pt x="1134" y="825"/>
                  </a:lnTo>
                  <a:lnTo>
                    <a:pt x="1134" y="827"/>
                  </a:lnTo>
                  <a:lnTo>
                    <a:pt x="1131" y="828"/>
                  </a:lnTo>
                  <a:lnTo>
                    <a:pt x="1130" y="830"/>
                  </a:lnTo>
                  <a:lnTo>
                    <a:pt x="1130" y="831"/>
                  </a:lnTo>
                  <a:lnTo>
                    <a:pt x="1128" y="830"/>
                  </a:lnTo>
                  <a:lnTo>
                    <a:pt x="1127" y="830"/>
                  </a:lnTo>
                  <a:lnTo>
                    <a:pt x="1127" y="830"/>
                  </a:lnTo>
                  <a:lnTo>
                    <a:pt x="1125" y="830"/>
                  </a:lnTo>
                  <a:lnTo>
                    <a:pt x="1125" y="830"/>
                  </a:lnTo>
                  <a:lnTo>
                    <a:pt x="1125" y="828"/>
                  </a:lnTo>
                  <a:lnTo>
                    <a:pt x="1123" y="828"/>
                  </a:lnTo>
                  <a:lnTo>
                    <a:pt x="1123" y="828"/>
                  </a:lnTo>
                  <a:lnTo>
                    <a:pt x="1123" y="830"/>
                  </a:lnTo>
                  <a:lnTo>
                    <a:pt x="1122" y="830"/>
                  </a:lnTo>
                  <a:lnTo>
                    <a:pt x="1120" y="830"/>
                  </a:lnTo>
                  <a:lnTo>
                    <a:pt x="1119" y="828"/>
                  </a:lnTo>
                  <a:lnTo>
                    <a:pt x="1119" y="830"/>
                  </a:lnTo>
                  <a:lnTo>
                    <a:pt x="1123" y="831"/>
                  </a:lnTo>
                  <a:lnTo>
                    <a:pt x="1125" y="831"/>
                  </a:lnTo>
                  <a:lnTo>
                    <a:pt x="1125" y="831"/>
                  </a:lnTo>
                  <a:lnTo>
                    <a:pt x="1125" y="833"/>
                  </a:lnTo>
                  <a:lnTo>
                    <a:pt x="1123" y="834"/>
                  </a:lnTo>
                  <a:lnTo>
                    <a:pt x="1123" y="834"/>
                  </a:lnTo>
                  <a:lnTo>
                    <a:pt x="1123" y="834"/>
                  </a:lnTo>
                  <a:lnTo>
                    <a:pt x="1122" y="836"/>
                  </a:lnTo>
                  <a:lnTo>
                    <a:pt x="1120" y="836"/>
                  </a:lnTo>
                  <a:lnTo>
                    <a:pt x="1119" y="834"/>
                  </a:lnTo>
                  <a:lnTo>
                    <a:pt x="1119" y="836"/>
                  </a:lnTo>
                  <a:lnTo>
                    <a:pt x="1120" y="836"/>
                  </a:lnTo>
                  <a:lnTo>
                    <a:pt x="1122" y="838"/>
                  </a:lnTo>
                  <a:lnTo>
                    <a:pt x="1125" y="836"/>
                  </a:lnTo>
                  <a:lnTo>
                    <a:pt x="1127" y="838"/>
                  </a:lnTo>
                  <a:lnTo>
                    <a:pt x="1127" y="839"/>
                  </a:lnTo>
                  <a:lnTo>
                    <a:pt x="1125" y="839"/>
                  </a:lnTo>
                  <a:lnTo>
                    <a:pt x="1123" y="839"/>
                  </a:lnTo>
                  <a:lnTo>
                    <a:pt x="1122" y="841"/>
                  </a:lnTo>
                  <a:lnTo>
                    <a:pt x="1122" y="841"/>
                  </a:lnTo>
                  <a:lnTo>
                    <a:pt x="1122" y="841"/>
                  </a:lnTo>
                  <a:lnTo>
                    <a:pt x="1120" y="841"/>
                  </a:lnTo>
                  <a:lnTo>
                    <a:pt x="1119" y="841"/>
                  </a:lnTo>
                  <a:lnTo>
                    <a:pt x="1117" y="841"/>
                  </a:lnTo>
                  <a:lnTo>
                    <a:pt x="1116" y="842"/>
                  </a:lnTo>
                  <a:lnTo>
                    <a:pt x="1116" y="842"/>
                  </a:lnTo>
                  <a:lnTo>
                    <a:pt x="1114" y="842"/>
                  </a:lnTo>
                  <a:lnTo>
                    <a:pt x="1114" y="841"/>
                  </a:lnTo>
                  <a:lnTo>
                    <a:pt x="1114" y="841"/>
                  </a:lnTo>
                  <a:lnTo>
                    <a:pt x="1114" y="842"/>
                  </a:lnTo>
                  <a:lnTo>
                    <a:pt x="1114" y="844"/>
                  </a:lnTo>
                  <a:lnTo>
                    <a:pt x="1114" y="844"/>
                  </a:lnTo>
                  <a:lnTo>
                    <a:pt x="1113" y="845"/>
                  </a:lnTo>
                  <a:lnTo>
                    <a:pt x="1111" y="845"/>
                  </a:lnTo>
                  <a:lnTo>
                    <a:pt x="1110" y="847"/>
                  </a:lnTo>
                  <a:lnTo>
                    <a:pt x="1110" y="847"/>
                  </a:lnTo>
                  <a:lnTo>
                    <a:pt x="1108" y="848"/>
                  </a:lnTo>
                  <a:lnTo>
                    <a:pt x="1108" y="850"/>
                  </a:lnTo>
                  <a:lnTo>
                    <a:pt x="1108" y="853"/>
                  </a:lnTo>
                  <a:lnTo>
                    <a:pt x="1108" y="851"/>
                  </a:lnTo>
                  <a:lnTo>
                    <a:pt x="1108" y="850"/>
                  </a:lnTo>
                  <a:lnTo>
                    <a:pt x="1107" y="848"/>
                  </a:lnTo>
                  <a:lnTo>
                    <a:pt x="1107" y="851"/>
                  </a:lnTo>
                  <a:lnTo>
                    <a:pt x="1107" y="853"/>
                  </a:lnTo>
                  <a:lnTo>
                    <a:pt x="1102" y="853"/>
                  </a:lnTo>
                  <a:lnTo>
                    <a:pt x="1099" y="853"/>
                  </a:lnTo>
                  <a:lnTo>
                    <a:pt x="1096" y="856"/>
                  </a:lnTo>
                  <a:lnTo>
                    <a:pt x="1096" y="856"/>
                  </a:lnTo>
                  <a:lnTo>
                    <a:pt x="1093" y="860"/>
                  </a:lnTo>
                  <a:lnTo>
                    <a:pt x="1092" y="862"/>
                  </a:lnTo>
                  <a:lnTo>
                    <a:pt x="1092" y="862"/>
                  </a:lnTo>
                  <a:lnTo>
                    <a:pt x="1092" y="860"/>
                  </a:lnTo>
                  <a:lnTo>
                    <a:pt x="1092" y="860"/>
                  </a:lnTo>
                  <a:lnTo>
                    <a:pt x="1092" y="862"/>
                  </a:lnTo>
                  <a:lnTo>
                    <a:pt x="1092" y="863"/>
                  </a:lnTo>
                  <a:lnTo>
                    <a:pt x="1092" y="863"/>
                  </a:lnTo>
                  <a:lnTo>
                    <a:pt x="1090" y="865"/>
                  </a:lnTo>
                  <a:lnTo>
                    <a:pt x="1089" y="865"/>
                  </a:lnTo>
                  <a:lnTo>
                    <a:pt x="1087" y="866"/>
                  </a:lnTo>
                  <a:lnTo>
                    <a:pt x="1087" y="868"/>
                  </a:lnTo>
                  <a:lnTo>
                    <a:pt x="1086" y="868"/>
                  </a:lnTo>
                  <a:lnTo>
                    <a:pt x="1084" y="869"/>
                  </a:lnTo>
                  <a:lnTo>
                    <a:pt x="1082" y="868"/>
                  </a:lnTo>
                  <a:lnTo>
                    <a:pt x="1084" y="869"/>
                  </a:lnTo>
                  <a:lnTo>
                    <a:pt x="1082" y="871"/>
                  </a:lnTo>
                  <a:lnTo>
                    <a:pt x="1082" y="871"/>
                  </a:lnTo>
                  <a:lnTo>
                    <a:pt x="1081" y="873"/>
                  </a:lnTo>
                  <a:lnTo>
                    <a:pt x="1079" y="873"/>
                  </a:lnTo>
                  <a:lnTo>
                    <a:pt x="1079" y="873"/>
                  </a:lnTo>
                  <a:lnTo>
                    <a:pt x="1079" y="873"/>
                  </a:lnTo>
                  <a:lnTo>
                    <a:pt x="1078" y="873"/>
                  </a:lnTo>
                  <a:lnTo>
                    <a:pt x="1076" y="873"/>
                  </a:lnTo>
                  <a:lnTo>
                    <a:pt x="1075" y="873"/>
                  </a:lnTo>
                  <a:lnTo>
                    <a:pt x="1075" y="873"/>
                  </a:lnTo>
                  <a:lnTo>
                    <a:pt x="1076" y="874"/>
                  </a:lnTo>
                  <a:lnTo>
                    <a:pt x="1076" y="874"/>
                  </a:lnTo>
                  <a:lnTo>
                    <a:pt x="1076" y="876"/>
                  </a:lnTo>
                  <a:lnTo>
                    <a:pt x="1076" y="876"/>
                  </a:lnTo>
                  <a:lnTo>
                    <a:pt x="1075" y="876"/>
                  </a:lnTo>
                  <a:lnTo>
                    <a:pt x="1075" y="876"/>
                  </a:lnTo>
                  <a:lnTo>
                    <a:pt x="1075" y="876"/>
                  </a:lnTo>
                  <a:lnTo>
                    <a:pt x="1075" y="874"/>
                  </a:lnTo>
                  <a:lnTo>
                    <a:pt x="1073" y="876"/>
                  </a:lnTo>
                  <a:lnTo>
                    <a:pt x="1073" y="876"/>
                  </a:lnTo>
                  <a:lnTo>
                    <a:pt x="1073" y="876"/>
                  </a:lnTo>
                  <a:lnTo>
                    <a:pt x="1072" y="874"/>
                  </a:lnTo>
                  <a:lnTo>
                    <a:pt x="1072" y="876"/>
                  </a:lnTo>
                  <a:lnTo>
                    <a:pt x="1073" y="876"/>
                  </a:lnTo>
                  <a:lnTo>
                    <a:pt x="1073" y="877"/>
                  </a:lnTo>
                  <a:lnTo>
                    <a:pt x="1073" y="877"/>
                  </a:lnTo>
                  <a:lnTo>
                    <a:pt x="1073" y="877"/>
                  </a:lnTo>
                  <a:lnTo>
                    <a:pt x="1073" y="879"/>
                  </a:lnTo>
                  <a:lnTo>
                    <a:pt x="1072" y="879"/>
                  </a:lnTo>
                  <a:lnTo>
                    <a:pt x="1072" y="879"/>
                  </a:lnTo>
                  <a:lnTo>
                    <a:pt x="1072" y="880"/>
                  </a:lnTo>
                  <a:lnTo>
                    <a:pt x="1072" y="880"/>
                  </a:lnTo>
                  <a:lnTo>
                    <a:pt x="1070" y="882"/>
                  </a:lnTo>
                  <a:lnTo>
                    <a:pt x="1069" y="882"/>
                  </a:lnTo>
                  <a:lnTo>
                    <a:pt x="1069" y="882"/>
                  </a:lnTo>
                  <a:lnTo>
                    <a:pt x="1069" y="882"/>
                  </a:lnTo>
                  <a:lnTo>
                    <a:pt x="1069" y="883"/>
                  </a:lnTo>
                  <a:lnTo>
                    <a:pt x="1069" y="883"/>
                  </a:lnTo>
                  <a:lnTo>
                    <a:pt x="1069" y="883"/>
                  </a:lnTo>
                  <a:lnTo>
                    <a:pt x="1069" y="885"/>
                  </a:lnTo>
                  <a:lnTo>
                    <a:pt x="1067" y="885"/>
                  </a:lnTo>
                  <a:lnTo>
                    <a:pt x="1067" y="885"/>
                  </a:lnTo>
                  <a:lnTo>
                    <a:pt x="1067" y="885"/>
                  </a:lnTo>
                  <a:lnTo>
                    <a:pt x="1067" y="886"/>
                  </a:lnTo>
                  <a:lnTo>
                    <a:pt x="1067" y="886"/>
                  </a:lnTo>
                  <a:lnTo>
                    <a:pt x="1067" y="886"/>
                  </a:lnTo>
                  <a:lnTo>
                    <a:pt x="1067" y="888"/>
                  </a:lnTo>
                  <a:lnTo>
                    <a:pt x="1067" y="888"/>
                  </a:lnTo>
                  <a:lnTo>
                    <a:pt x="1067" y="888"/>
                  </a:lnTo>
                  <a:lnTo>
                    <a:pt x="1067" y="888"/>
                  </a:lnTo>
                  <a:lnTo>
                    <a:pt x="1067" y="888"/>
                  </a:lnTo>
                  <a:lnTo>
                    <a:pt x="1067" y="889"/>
                  </a:lnTo>
                  <a:lnTo>
                    <a:pt x="1066" y="889"/>
                  </a:lnTo>
                  <a:lnTo>
                    <a:pt x="1066" y="889"/>
                  </a:lnTo>
                  <a:lnTo>
                    <a:pt x="1066" y="891"/>
                  </a:lnTo>
                  <a:lnTo>
                    <a:pt x="1066" y="891"/>
                  </a:lnTo>
                  <a:lnTo>
                    <a:pt x="1066" y="891"/>
                  </a:lnTo>
                  <a:lnTo>
                    <a:pt x="1066" y="892"/>
                  </a:lnTo>
                  <a:lnTo>
                    <a:pt x="1064" y="892"/>
                  </a:lnTo>
                  <a:lnTo>
                    <a:pt x="1064" y="892"/>
                  </a:lnTo>
                  <a:lnTo>
                    <a:pt x="1064" y="892"/>
                  </a:lnTo>
                  <a:lnTo>
                    <a:pt x="1064" y="894"/>
                  </a:lnTo>
                  <a:lnTo>
                    <a:pt x="1064" y="895"/>
                  </a:lnTo>
                  <a:lnTo>
                    <a:pt x="1064" y="895"/>
                  </a:lnTo>
                  <a:lnTo>
                    <a:pt x="1064" y="897"/>
                  </a:lnTo>
                  <a:lnTo>
                    <a:pt x="1064" y="898"/>
                  </a:lnTo>
                  <a:lnTo>
                    <a:pt x="1064" y="898"/>
                  </a:lnTo>
                  <a:lnTo>
                    <a:pt x="1064" y="900"/>
                  </a:lnTo>
                  <a:lnTo>
                    <a:pt x="1066" y="906"/>
                  </a:lnTo>
                  <a:lnTo>
                    <a:pt x="1066" y="907"/>
                  </a:lnTo>
                  <a:lnTo>
                    <a:pt x="1067" y="912"/>
                  </a:lnTo>
                  <a:lnTo>
                    <a:pt x="1069" y="917"/>
                  </a:lnTo>
                  <a:lnTo>
                    <a:pt x="1072" y="923"/>
                  </a:lnTo>
                  <a:lnTo>
                    <a:pt x="1075" y="929"/>
                  </a:lnTo>
                  <a:lnTo>
                    <a:pt x="1076" y="930"/>
                  </a:lnTo>
                  <a:lnTo>
                    <a:pt x="1075" y="932"/>
                  </a:lnTo>
                  <a:lnTo>
                    <a:pt x="1075" y="932"/>
                  </a:lnTo>
                  <a:lnTo>
                    <a:pt x="1075" y="933"/>
                  </a:lnTo>
                  <a:lnTo>
                    <a:pt x="1075" y="935"/>
                  </a:lnTo>
                  <a:lnTo>
                    <a:pt x="1076" y="936"/>
                  </a:lnTo>
                  <a:lnTo>
                    <a:pt x="1076" y="938"/>
                  </a:lnTo>
                  <a:lnTo>
                    <a:pt x="1076" y="938"/>
                  </a:lnTo>
                  <a:lnTo>
                    <a:pt x="1075" y="935"/>
                  </a:lnTo>
                  <a:lnTo>
                    <a:pt x="1075" y="933"/>
                  </a:lnTo>
                  <a:lnTo>
                    <a:pt x="1075" y="930"/>
                  </a:lnTo>
                  <a:lnTo>
                    <a:pt x="1075" y="930"/>
                  </a:lnTo>
                  <a:lnTo>
                    <a:pt x="1075" y="930"/>
                  </a:lnTo>
                  <a:lnTo>
                    <a:pt x="1073" y="932"/>
                  </a:lnTo>
                  <a:lnTo>
                    <a:pt x="1073" y="932"/>
                  </a:lnTo>
                  <a:lnTo>
                    <a:pt x="1073" y="930"/>
                  </a:lnTo>
                  <a:lnTo>
                    <a:pt x="1073" y="930"/>
                  </a:lnTo>
                  <a:lnTo>
                    <a:pt x="1073" y="929"/>
                  </a:lnTo>
                  <a:lnTo>
                    <a:pt x="1073" y="929"/>
                  </a:lnTo>
                  <a:lnTo>
                    <a:pt x="1073" y="929"/>
                  </a:lnTo>
                  <a:lnTo>
                    <a:pt x="1073" y="927"/>
                  </a:lnTo>
                  <a:lnTo>
                    <a:pt x="1073" y="927"/>
                  </a:lnTo>
                  <a:lnTo>
                    <a:pt x="1072" y="927"/>
                  </a:lnTo>
                  <a:lnTo>
                    <a:pt x="1072" y="927"/>
                  </a:lnTo>
                  <a:lnTo>
                    <a:pt x="1072" y="929"/>
                  </a:lnTo>
                  <a:lnTo>
                    <a:pt x="1073" y="929"/>
                  </a:lnTo>
                  <a:lnTo>
                    <a:pt x="1073" y="932"/>
                  </a:lnTo>
                  <a:lnTo>
                    <a:pt x="1073" y="933"/>
                  </a:lnTo>
                  <a:lnTo>
                    <a:pt x="1075" y="935"/>
                  </a:lnTo>
                  <a:lnTo>
                    <a:pt x="1079" y="949"/>
                  </a:lnTo>
                  <a:lnTo>
                    <a:pt x="1081" y="950"/>
                  </a:lnTo>
                  <a:lnTo>
                    <a:pt x="1081" y="952"/>
                  </a:lnTo>
                  <a:lnTo>
                    <a:pt x="1081" y="953"/>
                  </a:lnTo>
                  <a:lnTo>
                    <a:pt x="1082" y="958"/>
                  </a:lnTo>
                  <a:lnTo>
                    <a:pt x="1081" y="962"/>
                  </a:lnTo>
                  <a:lnTo>
                    <a:pt x="1081" y="967"/>
                  </a:lnTo>
                  <a:lnTo>
                    <a:pt x="1081" y="967"/>
                  </a:lnTo>
                  <a:lnTo>
                    <a:pt x="1081" y="967"/>
                  </a:lnTo>
                  <a:lnTo>
                    <a:pt x="1081" y="967"/>
                  </a:lnTo>
                  <a:lnTo>
                    <a:pt x="1079" y="968"/>
                  </a:lnTo>
                  <a:lnTo>
                    <a:pt x="1078" y="970"/>
                  </a:lnTo>
                  <a:lnTo>
                    <a:pt x="1078" y="973"/>
                  </a:lnTo>
                  <a:lnTo>
                    <a:pt x="1078" y="974"/>
                  </a:lnTo>
                  <a:lnTo>
                    <a:pt x="1076" y="976"/>
                  </a:lnTo>
                  <a:lnTo>
                    <a:pt x="1075" y="976"/>
                  </a:lnTo>
                  <a:lnTo>
                    <a:pt x="1073" y="976"/>
                  </a:lnTo>
                  <a:lnTo>
                    <a:pt x="1072" y="976"/>
                  </a:lnTo>
                  <a:lnTo>
                    <a:pt x="1070" y="976"/>
                  </a:lnTo>
                  <a:lnTo>
                    <a:pt x="1069" y="976"/>
                  </a:lnTo>
                  <a:lnTo>
                    <a:pt x="1067" y="976"/>
                  </a:lnTo>
                  <a:lnTo>
                    <a:pt x="1069" y="974"/>
                  </a:lnTo>
                  <a:lnTo>
                    <a:pt x="1069" y="974"/>
                  </a:lnTo>
                  <a:lnTo>
                    <a:pt x="1069" y="974"/>
                  </a:lnTo>
                  <a:lnTo>
                    <a:pt x="1070" y="976"/>
                  </a:lnTo>
                  <a:lnTo>
                    <a:pt x="1070" y="974"/>
                  </a:lnTo>
                  <a:lnTo>
                    <a:pt x="1070" y="974"/>
                  </a:lnTo>
                  <a:lnTo>
                    <a:pt x="1069" y="974"/>
                  </a:lnTo>
                  <a:lnTo>
                    <a:pt x="1069" y="973"/>
                  </a:lnTo>
                  <a:lnTo>
                    <a:pt x="1067" y="970"/>
                  </a:lnTo>
                  <a:lnTo>
                    <a:pt x="1066" y="968"/>
                  </a:lnTo>
                  <a:lnTo>
                    <a:pt x="1066" y="967"/>
                  </a:lnTo>
                  <a:lnTo>
                    <a:pt x="1063" y="967"/>
                  </a:lnTo>
                  <a:lnTo>
                    <a:pt x="1061" y="965"/>
                  </a:lnTo>
                  <a:lnTo>
                    <a:pt x="1060" y="962"/>
                  </a:lnTo>
                  <a:lnTo>
                    <a:pt x="1060" y="959"/>
                  </a:lnTo>
                  <a:lnTo>
                    <a:pt x="1058" y="958"/>
                  </a:lnTo>
                  <a:lnTo>
                    <a:pt x="1058" y="958"/>
                  </a:lnTo>
                  <a:lnTo>
                    <a:pt x="1060" y="956"/>
                  </a:lnTo>
                  <a:lnTo>
                    <a:pt x="1060" y="955"/>
                  </a:lnTo>
                  <a:lnTo>
                    <a:pt x="1060" y="956"/>
                  </a:lnTo>
                  <a:lnTo>
                    <a:pt x="1058" y="956"/>
                  </a:lnTo>
                  <a:lnTo>
                    <a:pt x="1058" y="958"/>
                  </a:lnTo>
                  <a:lnTo>
                    <a:pt x="1058" y="958"/>
                  </a:lnTo>
                  <a:lnTo>
                    <a:pt x="1057" y="958"/>
                  </a:lnTo>
                  <a:lnTo>
                    <a:pt x="1057" y="955"/>
                  </a:lnTo>
                  <a:lnTo>
                    <a:pt x="1057" y="953"/>
                  </a:lnTo>
                  <a:lnTo>
                    <a:pt x="1058" y="952"/>
                  </a:lnTo>
                  <a:lnTo>
                    <a:pt x="1057" y="952"/>
                  </a:lnTo>
                  <a:lnTo>
                    <a:pt x="1055" y="952"/>
                  </a:lnTo>
                  <a:lnTo>
                    <a:pt x="1055" y="953"/>
                  </a:lnTo>
                  <a:lnTo>
                    <a:pt x="1055" y="953"/>
                  </a:lnTo>
                  <a:lnTo>
                    <a:pt x="1055" y="953"/>
                  </a:lnTo>
                  <a:lnTo>
                    <a:pt x="1054" y="953"/>
                  </a:lnTo>
                  <a:lnTo>
                    <a:pt x="1054" y="952"/>
                  </a:lnTo>
                  <a:lnTo>
                    <a:pt x="1052" y="950"/>
                  </a:lnTo>
                  <a:lnTo>
                    <a:pt x="1051" y="945"/>
                  </a:lnTo>
                  <a:lnTo>
                    <a:pt x="1049" y="945"/>
                  </a:lnTo>
                  <a:lnTo>
                    <a:pt x="1049" y="944"/>
                  </a:lnTo>
                  <a:lnTo>
                    <a:pt x="1049" y="944"/>
                  </a:lnTo>
                  <a:lnTo>
                    <a:pt x="1051" y="944"/>
                  </a:lnTo>
                  <a:lnTo>
                    <a:pt x="1052" y="941"/>
                  </a:lnTo>
                  <a:lnTo>
                    <a:pt x="1052" y="941"/>
                  </a:lnTo>
                  <a:lnTo>
                    <a:pt x="1052" y="939"/>
                  </a:lnTo>
                  <a:lnTo>
                    <a:pt x="1052" y="939"/>
                  </a:lnTo>
                  <a:lnTo>
                    <a:pt x="1052" y="938"/>
                  </a:lnTo>
                  <a:lnTo>
                    <a:pt x="1052" y="939"/>
                  </a:lnTo>
                  <a:lnTo>
                    <a:pt x="1052" y="939"/>
                  </a:lnTo>
                  <a:lnTo>
                    <a:pt x="1051" y="938"/>
                  </a:lnTo>
                  <a:lnTo>
                    <a:pt x="1051" y="938"/>
                  </a:lnTo>
                  <a:lnTo>
                    <a:pt x="1049" y="938"/>
                  </a:lnTo>
                  <a:lnTo>
                    <a:pt x="1051" y="938"/>
                  </a:lnTo>
                  <a:lnTo>
                    <a:pt x="1051" y="939"/>
                  </a:lnTo>
                  <a:lnTo>
                    <a:pt x="1051" y="941"/>
                  </a:lnTo>
                  <a:lnTo>
                    <a:pt x="1051" y="941"/>
                  </a:lnTo>
                  <a:lnTo>
                    <a:pt x="1049" y="941"/>
                  </a:lnTo>
                  <a:lnTo>
                    <a:pt x="1049" y="941"/>
                  </a:lnTo>
                  <a:lnTo>
                    <a:pt x="1049" y="941"/>
                  </a:lnTo>
                  <a:lnTo>
                    <a:pt x="1048" y="941"/>
                  </a:lnTo>
                  <a:lnTo>
                    <a:pt x="1048" y="941"/>
                  </a:lnTo>
                  <a:lnTo>
                    <a:pt x="1048" y="939"/>
                  </a:lnTo>
                  <a:lnTo>
                    <a:pt x="1049" y="933"/>
                  </a:lnTo>
                  <a:lnTo>
                    <a:pt x="1049" y="930"/>
                  </a:lnTo>
                  <a:lnTo>
                    <a:pt x="1049" y="926"/>
                  </a:lnTo>
                  <a:lnTo>
                    <a:pt x="1051" y="926"/>
                  </a:lnTo>
                  <a:lnTo>
                    <a:pt x="1049" y="924"/>
                  </a:lnTo>
                  <a:lnTo>
                    <a:pt x="1048" y="923"/>
                  </a:lnTo>
                  <a:lnTo>
                    <a:pt x="1041" y="917"/>
                  </a:lnTo>
                  <a:lnTo>
                    <a:pt x="1037" y="911"/>
                  </a:lnTo>
                  <a:lnTo>
                    <a:pt x="1032" y="907"/>
                  </a:lnTo>
                  <a:lnTo>
                    <a:pt x="1029" y="907"/>
                  </a:lnTo>
                  <a:lnTo>
                    <a:pt x="1029" y="909"/>
                  </a:lnTo>
                  <a:lnTo>
                    <a:pt x="1029" y="909"/>
                  </a:lnTo>
                  <a:lnTo>
                    <a:pt x="1029" y="911"/>
                  </a:lnTo>
                  <a:lnTo>
                    <a:pt x="1028" y="911"/>
                  </a:lnTo>
                  <a:lnTo>
                    <a:pt x="1028" y="911"/>
                  </a:lnTo>
                  <a:lnTo>
                    <a:pt x="1026" y="911"/>
                  </a:lnTo>
                  <a:lnTo>
                    <a:pt x="1023" y="912"/>
                  </a:lnTo>
                  <a:lnTo>
                    <a:pt x="1022" y="912"/>
                  </a:lnTo>
                  <a:lnTo>
                    <a:pt x="1022" y="912"/>
                  </a:lnTo>
                  <a:lnTo>
                    <a:pt x="1020" y="914"/>
                  </a:lnTo>
                  <a:lnTo>
                    <a:pt x="1019" y="914"/>
                  </a:lnTo>
                  <a:lnTo>
                    <a:pt x="1017" y="914"/>
                  </a:lnTo>
                  <a:lnTo>
                    <a:pt x="1016" y="914"/>
                  </a:lnTo>
                  <a:lnTo>
                    <a:pt x="1016" y="912"/>
                  </a:lnTo>
                  <a:lnTo>
                    <a:pt x="1016" y="912"/>
                  </a:lnTo>
                  <a:lnTo>
                    <a:pt x="1016" y="912"/>
                  </a:lnTo>
                  <a:lnTo>
                    <a:pt x="1017" y="912"/>
                  </a:lnTo>
                  <a:lnTo>
                    <a:pt x="1017" y="912"/>
                  </a:lnTo>
                  <a:lnTo>
                    <a:pt x="1017" y="912"/>
                  </a:lnTo>
                  <a:lnTo>
                    <a:pt x="1017" y="911"/>
                  </a:lnTo>
                  <a:lnTo>
                    <a:pt x="1014" y="909"/>
                  </a:lnTo>
                  <a:lnTo>
                    <a:pt x="1013" y="907"/>
                  </a:lnTo>
                  <a:lnTo>
                    <a:pt x="1013" y="907"/>
                  </a:lnTo>
                  <a:lnTo>
                    <a:pt x="1014" y="907"/>
                  </a:lnTo>
                  <a:lnTo>
                    <a:pt x="1013" y="906"/>
                  </a:lnTo>
                  <a:lnTo>
                    <a:pt x="1013" y="906"/>
                  </a:lnTo>
                  <a:lnTo>
                    <a:pt x="1014" y="904"/>
                  </a:lnTo>
                  <a:lnTo>
                    <a:pt x="1013" y="904"/>
                  </a:lnTo>
                  <a:lnTo>
                    <a:pt x="1011" y="906"/>
                  </a:lnTo>
                  <a:lnTo>
                    <a:pt x="1011" y="906"/>
                  </a:lnTo>
                  <a:lnTo>
                    <a:pt x="1011" y="906"/>
                  </a:lnTo>
                  <a:lnTo>
                    <a:pt x="1011" y="906"/>
                  </a:lnTo>
                  <a:lnTo>
                    <a:pt x="1011" y="906"/>
                  </a:lnTo>
                  <a:lnTo>
                    <a:pt x="1007" y="904"/>
                  </a:lnTo>
                  <a:lnTo>
                    <a:pt x="1003" y="903"/>
                  </a:lnTo>
                  <a:lnTo>
                    <a:pt x="1005" y="903"/>
                  </a:lnTo>
                  <a:lnTo>
                    <a:pt x="1007" y="903"/>
                  </a:lnTo>
                  <a:lnTo>
                    <a:pt x="1007" y="903"/>
                  </a:lnTo>
                  <a:lnTo>
                    <a:pt x="1007" y="903"/>
                  </a:lnTo>
                  <a:lnTo>
                    <a:pt x="1005" y="901"/>
                  </a:lnTo>
                  <a:lnTo>
                    <a:pt x="1003" y="903"/>
                  </a:lnTo>
                  <a:lnTo>
                    <a:pt x="1003" y="901"/>
                  </a:lnTo>
                  <a:lnTo>
                    <a:pt x="1002" y="903"/>
                  </a:lnTo>
                  <a:lnTo>
                    <a:pt x="1002" y="903"/>
                  </a:lnTo>
                  <a:lnTo>
                    <a:pt x="1000" y="903"/>
                  </a:lnTo>
                  <a:lnTo>
                    <a:pt x="997" y="904"/>
                  </a:lnTo>
                  <a:lnTo>
                    <a:pt x="994" y="904"/>
                  </a:lnTo>
                  <a:lnTo>
                    <a:pt x="994" y="904"/>
                  </a:lnTo>
                  <a:lnTo>
                    <a:pt x="994" y="903"/>
                  </a:lnTo>
                  <a:lnTo>
                    <a:pt x="996" y="903"/>
                  </a:lnTo>
                  <a:lnTo>
                    <a:pt x="997" y="901"/>
                  </a:lnTo>
                  <a:lnTo>
                    <a:pt x="996" y="901"/>
                  </a:lnTo>
                  <a:lnTo>
                    <a:pt x="996" y="901"/>
                  </a:lnTo>
                  <a:lnTo>
                    <a:pt x="996" y="901"/>
                  </a:lnTo>
                  <a:lnTo>
                    <a:pt x="994" y="901"/>
                  </a:lnTo>
                  <a:lnTo>
                    <a:pt x="994" y="901"/>
                  </a:lnTo>
                  <a:lnTo>
                    <a:pt x="994" y="903"/>
                  </a:lnTo>
                  <a:lnTo>
                    <a:pt x="993" y="903"/>
                  </a:lnTo>
                  <a:lnTo>
                    <a:pt x="993" y="904"/>
                  </a:lnTo>
                  <a:lnTo>
                    <a:pt x="990" y="904"/>
                  </a:lnTo>
                  <a:lnTo>
                    <a:pt x="990" y="904"/>
                  </a:lnTo>
                  <a:lnTo>
                    <a:pt x="991" y="904"/>
                  </a:lnTo>
                  <a:lnTo>
                    <a:pt x="991" y="903"/>
                  </a:lnTo>
                  <a:lnTo>
                    <a:pt x="990" y="904"/>
                  </a:lnTo>
                  <a:lnTo>
                    <a:pt x="988" y="906"/>
                  </a:lnTo>
                  <a:lnTo>
                    <a:pt x="984" y="906"/>
                  </a:lnTo>
                  <a:lnTo>
                    <a:pt x="984" y="906"/>
                  </a:lnTo>
                  <a:lnTo>
                    <a:pt x="985" y="906"/>
                  </a:lnTo>
                  <a:lnTo>
                    <a:pt x="987" y="904"/>
                  </a:lnTo>
                  <a:lnTo>
                    <a:pt x="987" y="904"/>
                  </a:lnTo>
                  <a:lnTo>
                    <a:pt x="985" y="903"/>
                  </a:lnTo>
                  <a:lnTo>
                    <a:pt x="985" y="903"/>
                  </a:lnTo>
                  <a:lnTo>
                    <a:pt x="985" y="903"/>
                  </a:lnTo>
                  <a:lnTo>
                    <a:pt x="985" y="901"/>
                  </a:lnTo>
                  <a:lnTo>
                    <a:pt x="985" y="900"/>
                  </a:lnTo>
                  <a:lnTo>
                    <a:pt x="984" y="900"/>
                  </a:lnTo>
                  <a:lnTo>
                    <a:pt x="984" y="900"/>
                  </a:lnTo>
                  <a:lnTo>
                    <a:pt x="984" y="901"/>
                  </a:lnTo>
                  <a:lnTo>
                    <a:pt x="982" y="903"/>
                  </a:lnTo>
                  <a:lnTo>
                    <a:pt x="982" y="904"/>
                  </a:lnTo>
                  <a:lnTo>
                    <a:pt x="981" y="904"/>
                  </a:lnTo>
                  <a:lnTo>
                    <a:pt x="979" y="904"/>
                  </a:lnTo>
                  <a:lnTo>
                    <a:pt x="976" y="904"/>
                  </a:lnTo>
                  <a:lnTo>
                    <a:pt x="975" y="903"/>
                  </a:lnTo>
                  <a:lnTo>
                    <a:pt x="973" y="903"/>
                  </a:lnTo>
                  <a:lnTo>
                    <a:pt x="973" y="903"/>
                  </a:lnTo>
                  <a:lnTo>
                    <a:pt x="972" y="904"/>
                  </a:lnTo>
                  <a:lnTo>
                    <a:pt x="969" y="904"/>
                  </a:lnTo>
                  <a:lnTo>
                    <a:pt x="969" y="904"/>
                  </a:lnTo>
                  <a:lnTo>
                    <a:pt x="969" y="904"/>
                  </a:lnTo>
                  <a:lnTo>
                    <a:pt x="967" y="906"/>
                  </a:lnTo>
                  <a:lnTo>
                    <a:pt x="964" y="906"/>
                  </a:lnTo>
                  <a:lnTo>
                    <a:pt x="959" y="906"/>
                  </a:lnTo>
                  <a:lnTo>
                    <a:pt x="959" y="904"/>
                  </a:lnTo>
                  <a:lnTo>
                    <a:pt x="958" y="904"/>
                  </a:lnTo>
                  <a:lnTo>
                    <a:pt x="956" y="904"/>
                  </a:lnTo>
                  <a:lnTo>
                    <a:pt x="955" y="904"/>
                  </a:lnTo>
                  <a:lnTo>
                    <a:pt x="955" y="907"/>
                  </a:lnTo>
                  <a:lnTo>
                    <a:pt x="956" y="907"/>
                  </a:lnTo>
                  <a:lnTo>
                    <a:pt x="958" y="909"/>
                  </a:lnTo>
                  <a:lnTo>
                    <a:pt x="959" y="909"/>
                  </a:lnTo>
                  <a:lnTo>
                    <a:pt x="961" y="907"/>
                  </a:lnTo>
                  <a:lnTo>
                    <a:pt x="962" y="907"/>
                  </a:lnTo>
                  <a:lnTo>
                    <a:pt x="962" y="907"/>
                  </a:lnTo>
                  <a:lnTo>
                    <a:pt x="962" y="906"/>
                  </a:lnTo>
                  <a:lnTo>
                    <a:pt x="964" y="907"/>
                  </a:lnTo>
                  <a:lnTo>
                    <a:pt x="964" y="907"/>
                  </a:lnTo>
                  <a:lnTo>
                    <a:pt x="962" y="907"/>
                  </a:lnTo>
                  <a:lnTo>
                    <a:pt x="962" y="909"/>
                  </a:lnTo>
                  <a:lnTo>
                    <a:pt x="962" y="909"/>
                  </a:lnTo>
                  <a:lnTo>
                    <a:pt x="962" y="911"/>
                  </a:lnTo>
                  <a:lnTo>
                    <a:pt x="964" y="911"/>
                  </a:lnTo>
                  <a:lnTo>
                    <a:pt x="964" y="911"/>
                  </a:lnTo>
                  <a:lnTo>
                    <a:pt x="965" y="909"/>
                  </a:lnTo>
                  <a:lnTo>
                    <a:pt x="965" y="909"/>
                  </a:lnTo>
                  <a:lnTo>
                    <a:pt x="967" y="909"/>
                  </a:lnTo>
                  <a:lnTo>
                    <a:pt x="967" y="909"/>
                  </a:lnTo>
                  <a:lnTo>
                    <a:pt x="967" y="909"/>
                  </a:lnTo>
                  <a:lnTo>
                    <a:pt x="967" y="911"/>
                  </a:lnTo>
                  <a:lnTo>
                    <a:pt x="967" y="912"/>
                  </a:lnTo>
                  <a:lnTo>
                    <a:pt x="967" y="912"/>
                  </a:lnTo>
                  <a:lnTo>
                    <a:pt x="965" y="912"/>
                  </a:lnTo>
                  <a:lnTo>
                    <a:pt x="965" y="912"/>
                  </a:lnTo>
                  <a:lnTo>
                    <a:pt x="964" y="914"/>
                  </a:lnTo>
                  <a:lnTo>
                    <a:pt x="965" y="914"/>
                  </a:lnTo>
                  <a:lnTo>
                    <a:pt x="964" y="914"/>
                  </a:lnTo>
                  <a:lnTo>
                    <a:pt x="964" y="914"/>
                  </a:lnTo>
                  <a:lnTo>
                    <a:pt x="964" y="914"/>
                  </a:lnTo>
                  <a:lnTo>
                    <a:pt x="964" y="914"/>
                  </a:lnTo>
                  <a:lnTo>
                    <a:pt x="962" y="915"/>
                  </a:lnTo>
                  <a:lnTo>
                    <a:pt x="964" y="915"/>
                  </a:lnTo>
                  <a:lnTo>
                    <a:pt x="964" y="917"/>
                  </a:lnTo>
                  <a:lnTo>
                    <a:pt x="965" y="917"/>
                  </a:lnTo>
                  <a:lnTo>
                    <a:pt x="969" y="918"/>
                  </a:lnTo>
                  <a:lnTo>
                    <a:pt x="970" y="918"/>
                  </a:lnTo>
                  <a:lnTo>
                    <a:pt x="970" y="920"/>
                  </a:lnTo>
                  <a:lnTo>
                    <a:pt x="972" y="920"/>
                  </a:lnTo>
                  <a:lnTo>
                    <a:pt x="972" y="920"/>
                  </a:lnTo>
                  <a:lnTo>
                    <a:pt x="972" y="921"/>
                  </a:lnTo>
                  <a:lnTo>
                    <a:pt x="970" y="921"/>
                  </a:lnTo>
                  <a:lnTo>
                    <a:pt x="970" y="923"/>
                  </a:lnTo>
                  <a:lnTo>
                    <a:pt x="970" y="923"/>
                  </a:lnTo>
                  <a:lnTo>
                    <a:pt x="970" y="923"/>
                  </a:lnTo>
                  <a:lnTo>
                    <a:pt x="969" y="923"/>
                  </a:lnTo>
                  <a:lnTo>
                    <a:pt x="969" y="923"/>
                  </a:lnTo>
                  <a:lnTo>
                    <a:pt x="967" y="924"/>
                  </a:lnTo>
                  <a:lnTo>
                    <a:pt x="967" y="923"/>
                  </a:lnTo>
                  <a:lnTo>
                    <a:pt x="967" y="921"/>
                  </a:lnTo>
                  <a:lnTo>
                    <a:pt x="967" y="921"/>
                  </a:lnTo>
                  <a:lnTo>
                    <a:pt x="965" y="920"/>
                  </a:lnTo>
                  <a:lnTo>
                    <a:pt x="965" y="920"/>
                  </a:lnTo>
                  <a:lnTo>
                    <a:pt x="964" y="920"/>
                  </a:lnTo>
                  <a:lnTo>
                    <a:pt x="964" y="918"/>
                  </a:lnTo>
                  <a:lnTo>
                    <a:pt x="962" y="918"/>
                  </a:lnTo>
                  <a:lnTo>
                    <a:pt x="962" y="918"/>
                  </a:lnTo>
                  <a:lnTo>
                    <a:pt x="962" y="918"/>
                  </a:lnTo>
                  <a:lnTo>
                    <a:pt x="962" y="917"/>
                  </a:lnTo>
                  <a:lnTo>
                    <a:pt x="961" y="917"/>
                  </a:lnTo>
                  <a:lnTo>
                    <a:pt x="958" y="915"/>
                  </a:lnTo>
                  <a:lnTo>
                    <a:pt x="958" y="917"/>
                  </a:lnTo>
                  <a:lnTo>
                    <a:pt x="958" y="917"/>
                  </a:lnTo>
                  <a:lnTo>
                    <a:pt x="958" y="917"/>
                  </a:lnTo>
                  <a:lnTo>
                    <a:pt x="959" y="917"/>
                  </a:lnTo>
                  <a:lnTo>
                    <a:pt x="959" y="918"/>
                  </a:lnTo>
                  <a:lnTo>
                    <a:pt x="959" y="920"/>
                  </a:lnTo>
                  <a:lnTo>
                    <a:pt x="958" y="920"/>
                  </a:lnTo>
                  <a:lnTo>
                    <a:pt x="958" y="921"/>
                  </a:lnTo>
                  <a:lnTo>
                    <a:pt x="958" y="921"/>
                  </a:lnTo>
                  <a:lnTo>
                    <a:pt x="956" y="921"/>
                  </a:lnTo>
                  <a:lnTo>
                    <a:pt x="956" y="921"/>
                  </a:lnTo>
                  <a:lnTo>
                    <a:pt x="956" y="920"/>
                  </a:lnTo>
                  <a:lnTo>
                    <a:pt x="955" y="920"/>
                  </a:lnTo>
                  <a:lnTo>
                    <a:pt x="953" y="920"/>
                  </a:lnTo>
                  <a:lnTo>
                    <a:pt x="952" y="920"/>
                  </a:lnTo>
                  <a:lnTo>
                    <a:pt x="952" y="921"/>
                  </a:lnTo>
                  <a:lnTo>
                    <a:pt x="950" y="921"/>
                  </a:lnTo>
                  <a:lnTo>
                    <a:pt x="947" y="921"/>
                  </a:lnTo>
                  <a:lnTo>
                    <a:pt x="944" y="920"/>
                  </a:lnTo>
                  <a:lnTo>
                    <a:pt x="944" y="918"/>
                  </a:lnTo>
                  <a:lnTo>
                    <a:pt x="944" y="918"/>
                  </a:lnTo>
                  <a:lnTo>
                    <a:pt x="946" y="918"/>
                  </a:lnTo>
                  <a:lnTo>
                    <a:pt x="946" y="918"/>
                  </a:lnTo>
                  <a:lnTo>
                    <a:pt x="944" y="917"/>
                  </a:lnTo>
                  <a:lnTo>
                    <a:pt x="944" y="917"/>
                  </a:lnTo>
                  <a:lnTo>
                    <a:pt x="944" y="915"/>
                  </a:lnTo>
                  <a:lnTo>
                    <a:pt x="944" y="915"/>
                  </a:lnTo>
                  <a:lnTo>
                    <a:pt x="943" y="917"/>
                  </a:lnTo>
                  <a:lnTo>
                    <a:pt x="941" y="915"/>
                  </a:lnTo>
                  <a:lnTo>
                    <a:pt x="940" y="915"/>
                  </a:lnTo>
                  <a:lnTo>
                    <a:pt x="940" y="912"/>
                  </a:lnTo>
                  <a:lnTo>
                    <a:pt x="937" y="912"/>
                  </a:lnTo>
                  <a:lnTo>
                    <a:pt x="937" y="912"/>
                  </a:lnTo>
                  <a:lnTo>
                    <a:pt x="935" y="912"/>
                  </a:lnTo>
                  <a:lnTo>
                    <a:pt x="934" y="912"/>
                  </a:lnTo>
                  <a:lnTo>
                    <a:pt x="934" y="914"/>
                  </a:lnTo>
                  <a:lnTo>
                    <a:pt x="934" y="914"/>
                  </a:lnTo>
                  <a:lnTo>
                    <a:pt x="934" y="915"/>
                  </a:lnTo>
                  <a:lnTo>
                    <a:pt x="934" y="915"/>
                  </a:lnTo>
                  <a:lnTo>
                    <a:pt x="932" y="915"/>
                  </a:lnTo>
                  <a:lnTo>
                    <a:pt x="927" y="915"/>
                  </a:lnTo>
                  <a:lnTo>
                    <a:pt x="926" y="914"/>
                  </a:lnTo>
                  <a:lnTo>
                    <a:pt x="923" y="914"/>
                  </a:lnTo>
                  <a:lnTo>
                    <a:pt x="920" y="912"/>
                  </a:lnTo>
                  <a:lnTo>
                    <a:pt x="920" y="912"/>
                  </a:lnTo>
                  <a:lnTo>
                    <a:pt x="918" y="912"/>
                  </a:lnTo>
                  <a:lnTo>
                    <a:pt x="914" y="912"/>
                  </a:lnTo>
                  <a:lnTo>
                    <a:pt x="914" y="912"/>
                  </a:lnTo>
                  <a:lnTo>
                    <a:pt x="912" y="914"/>
                  </a:lnTo>
                  <a:lnTo>
                    <a:pt x="912" y="912"/>
                  </a:lnTo>
                  <a:lnTo>
                    <a:pt x="912" y="912"/>
                  </a:lnTo>
                  <a:lnTo>
                    <a:pt x="912" y="912"/>
                  </a:lnTo>
                  <a:lnTo>
                    <a:pt x="912" y="911"/>
                  </a:lnTo>
                  <a:lnTo>
                    <a:pt x="914" y="911"/>
                  </a:lnTo>
                  <a:lnTo>
                    <a:pt x="914" y="909"/>
                  </a:lnTo>
                  <a:lnTo>
                    <a:pt x="912" y="909"/>
                  </a:lnTo>
                  <a:lnTo>
                    <a:pt x="912" y="909"/>
                  </a:lnTo>
                  <a:lnTo>
                    <a:pt x="911" y="912"/>
                  </a:lnTo>
                  <a:lnTo>
                    <a:pt x="912" y="914"/>
                  </a:lnTo>
                  <a:lnTo>
                    <a:pt x="912" y="914"/>
                  </a:lnTo>
                  <a:lnTo>
                    <a:pt x="909" y="914"/>
                  </a:lnTo>
                  <a:lnTo>
                    <a:pt x="903" y="917"/>
                  </a:lnTo>
                  <a:lnTo>
                    <a:pt x="902" y="918"/>
                  </a:lnTo>
                  <a:lnTo>
                    <a:pt x="902" y="917"/>
                  </a:lnTo>
                  <a:lnTo>
                    <a:pt x="905" y="915"/>
                  </a:lnTo>
                  <a:lnTo>
                    <a:pt x="903" y="915"/>
                  </a:lnTo>
                  <a:lnTo>
                    <a:pt x="902" y="915"/>
                  </a:lnTo>
                  <a:lnTo>
                    <a:pt x="902" y="915"/>
                  </a:lnTo>
                  <a:lnTo>
                    <a:pt x="902" y="914"/>
                  </a:lnTo>
                  <a:lnTo>
                    <a:pt x="902" y="912"/>
                  </a:lnTo>
                  <a:lnTo>
                    <a:pt x="900" y="912"/>
                  </a:lnTo>
                  <a:lnTo>
                    <a:pt x="900" y="914"/>
                  </a:lnTo>
                  <a:lnTo>
                    <a:pt x="899" y="914"/>
                  </a:lnTo>
                  <a:lnTo>
                    <a:pt x="899" y="914"/>
                  </a:lnTo>
                  <a:lnTo>
                    <a:pt x="899" y="914"/>
                  </a:lnTo>
                  <a:lnTo>
                    <a:pt x="899" y="915"/>
                  </a:lnTo>
                  <a:lnTo>
                    <a:pt x="899" y="917"/>
                  </a:lnTo>
                  <a:lnTo>
                    <a:pt x="900" y="918"/>
                  </a:lnTo>
                  <a:lnTo>
                    <a:pt x="899" y="920"/>
                  </a:lnTo>
                  <a:lnTo>
                    <a:pt x="897" y="921"/>
                  </a:lnTo>
                  <a:lnTo>
                    <a:pt x="896" y="923"/>
                  </a:lnTo>
                  <a:lnTo>
                    <a:pt x="894" y="924"/>
                  </a:lnTo>
                  <a:lnTo>
                    <a:pt x="894" y="924"/>
                  </a:lnTo>
                  <a:lnTo>
                    <a:pt x="890" y="927"/>
                  </a:lnTo>
                  <a:lnTo>
                    <a:pt x="890" y="927"/>
                  </a:lnTo>
                  <a:lnTo>
                    <a:pt x="888" y="929"/>
                  </a:lnTo>
                  <a:lnTo>
                    <a:pt x="885" y="929"/>
                  </a:lnTo>
                  <a:lnTo>
                    <a:pt x="883" y="930"/>
                  </a:lnTo>
                  <a:lnTo>
                    <a:pt x="883" y="930"/>
                  </a:lnTo>
                  <a:lnTo>
                    <a:pt x="885" y="929"/>
                  </a:lnTo>
                  <a:lnTo>
                    <a:pt x="886" y="929"/>
                  </a:lnTo>
                  <a:lnTo>
                    <a:pt x="885" y="929"/>
                  </a:lnTo>
                  <a:lnTo>
                    <a:pt x="882" y="929"/>
                  </a:lnTo>
                  <a:lnTo>
                    <a:pt x="882" y="927"/>
                  </a:lnTo>
                  <a:lnTo>
                    <a:pt x="882" y="929"/>
                  </a:lnTo>
                  <a:lnTo>
                    <a:pt x="880" y="929"/>
                  </a:lnTo>
                  <a:lnTo>
                    <a:pt x="879" y="929"/>
                  </a:lnTo>
                  <a:lnTo>
                    <a:pt x="879" y="927"/>
                  </a:lnTo>
                  <a:lnTo>
                    <a:pt x="879" y="927"/>
                  </a:lnTo>
                  <a:lnTo>
                    <a:pt x="879" y="927"/>
                  </a:lnTo>
                  <a:lnTo>
                    <a:pt x="877" y="927"/>
                  </a:lnTo>
                  <a:lnTo>
                    <a:pt x="879" y="930"/>
                  </a:lnTo>
                  <a:lnTo>
                    <a:pt x="880" y="930"/>
                  </a:lnTo>
                  <a:lnTo>
                    <a:pt x="880" y="930"/>
                  </a:lnTo>
                  <a:lnTo>
                    <a:pt x="880" y="932"/>
                  </a:lnTo>
                  <a:lnTo>
                    <a:pt x="879" y="932"/>
                  </a:lnTo>
                  <a:lnTo>
                    <a:pt x="877" y="932"/>
                  </a:lnTo>
                  <a:lnTo>
                    <a:pt x="876" y="932"/>
                  </a:lnTo>
                  <a:lnTo>
                    <a:pt x="876" y="933"/>
                  </a:lnTo>
                  <a:lnTo>
                    <a:pt x="876" y="935"/>
                  </a:lnTo>
                  <a:lnTo>
                    <a:pt x="876" y="935"/>
                  </a:lnTo>
                  <a:lnTo>
                    <a:pt x="874" y="935"/>
                  </a:lnTo>
                  <a:lnTo>
                    <a:pt x="874" y="935"/>
                  </a:lnTo>
                  <a:lnTo>
                    <a:pt x="874" y="933"/>
                  </a:lnTo>
                  <a:lnTo>
                    <a:pt x="874" y="935"/>
                  </a:lnTo>
                  <a:lnTo>
                    <a:pt x="873" y="935"/>
                  </a:lnTo>
                  <a:lnTo>
                    <a:pt x="873" y="935"/>
                  </a:lnTo>
                  <a:lnTo>
                    <a:pt x="871" y="935"/>
                  </a:lnTo>
                  <a:lnTo>
                    <a:pt x="871" y="936"/>
                  </a:lnTo>
                  <a:lnTo>
                    <a:pt x="871" y="936"/>
                  </a:lnTo>
                  <a:lnTo>
                    <a:pt x="873" y="936"/>
                  </a:lnTo>
                  <a:lnTo>
                    <a:pt x="873" y="938"/>
                  </a:lnTo>
                  <a:lnTo>
                    <a:pt x="871" y="939"/>
                  </a:lnTo>
                  <a:lnTo>
                    <a:pt x="871" y="939"/>
                  </a:lnTo>
                  <a:lnTo>
                    <a:pt x="870" y="939"/>
                  </a:lnTo>
                  <a:lnTo>
                    <a:pt x="868" y="939"/>
                  </a:lnTo>
                  <a:lnTo>
                    <a:pt x="868" y="939"/>
                  </a:lnTo>
                  <a:lnTo>
                    <a:pt x="870" y="942"/>
                  </a:lnTo>
                  <a:lnTo>
                    <a:pt x="868" y="945"/>
                  </a:lnTo>
                  <a:lnTo>
                    <a:pt x="868" y="947"/>
                  </a:lnTo>
                  <a:lnTo>
                    <a:pt x="868" y="947"/>
                  </a:lnTo>
                  <a:lnTo>
                    <a:pt x="867" y="947"/>
                  </a:lnTo>
                  <a:lnTo>
                    <a:pt x="865" y="945"/>
                  </a:lnTo>
                  <a:lnTo>
                    <a:pt x="864" y="944"/>
                  </a:lnTo>
                  <a:lnTo>
                    <a:pt x="865" y="947"/>
                  </a:lnTo>
                  <a:lnTo>
                    <a:pt x="868" y="947"/>
                  </a:lnTo>
                  <a:lnTo>
                    <a:pt x="868" y="949"/>
                  </a:lnTo>
                  <a:lnTo>
                    <a:pt x="868" y="950"/>
                  </a:lnTo>
                  <a:lnTo>
                    <a:pt x="867" y="950"/>
                  </a:lnTo>
                  <a:lnTo>
                    <a:pt x="867" y="952"/>
                  </a:lnTo>
                  <a:lnTo>
                    <a:pt x="867" y="952"/>
                  </a:lnTo>
                  <a:lnTo>
                    <a:pt x="868" y="955"/>
                  </a:lnTo>
                  <a:lnTo>
                    <a:pt x="868" y="955"/>
                  </a:lnTo>
                  <a:lnTo>
                    <a:pt x="868" y="958"/>
                  </a:lnTo>
                  <a:lnTo>
                    <a:pt x="868" y="959"/>
                  </a:lnTo>
                  <a:lnTo>
                    <a:pt x="871" y="964"/>
                  </a:lnTo>
                  <a:lnTo>
                    <a:pt x="871" y="964"/>
                  </a:lnTo>
                  <a:lnTo>
                    <a:pt x="871" y="964"/>
                  </a:lnTo>
                  <a:lnTo>
                    <a:pt x="871" y="965"/>
                  </a:lnTo>
                  <a:lnTo>
                    <a:pt x="871" y="968"/>
                  </a:lnTo>
                  <a:lnTo>
                    <a:pt x="871" y="970"/>
                  </a:lnTo>
                  <a:lnTo>
                    <a:pt x="868" y="976"/>
                  </a:lnTo>
                  <a:lnTo>
                    <a:pt x="867" y="977"/>
                  </a:lnTo>
                  <a:lnTo>
                    <a:pt x="865" y="987"/>
                  </a:lnTo>
                  <a:lnTo>
                    <a:pt x="865" y="993"/>
                  </a:lnTo>
                  <a:lnTo>
                    <a:pt x="865" y="994"/>
                  </a:lnTo>
                  <a:lnTo>
                    <a:pt x="865" y="996"/>
                  </a:lnTo>
                  <a:lnTo>
                    <a:pt x="865" y="996"/>
                  </a:lnTo>
                  <a:lnTo>
                    <a:pt x="864" y="1002"/>
                  </a:lnTo>
                  <a:lnTo>
                    <a:pt x="865" y="1006"/>
                  </a:lnTo>
                  <a:lnTo>
                    <a:pt x="864" y="1006"/>
                  </a:lnTo>
                  <a:lnTo>
                    <a:pt x="864" y="1008"/>
                  </a:lnTo>
                  <a:lnTo>
                    <a:pt x="864" y="1011"/>
                  </a:lnTo>
                  <a:lnTo>
                    <a:pt x="864" y="1011"/>
                  </a:lnTo>
                  <a:lnTo>
                    <a:pt x="864" y="1012"/>
                  </a:lnTo>
                  <a:lnTo>
                    <a:pt x="864" y="1015"/>
                  </a:lnTo>
                  <a:lnTo>
                    <a:pt x="864" y="1017"/>
                  </a:lnTo>
                  <a:lnTo>
                    <a:pt x="867" y="1022"/>
                  </a:lnTo>
                  <a:lnTo>
                    <a:pt x="868" y="1023"/>
                  </a:lnTo>
                  <a:lnTo>
                    <a:pt x="870" y="1023"/>
                  </a:lnTo>
                  <a:lnTo>
                    <a:pt x="870" y="1025"/>
                  </a:lnTo>
                  <a:lnTo>
                    <a:pt x="870" y="1026"/>
                  </a:lnTo>
                  <a:lnTo>
                    <a:pt x="868" y="1026"/>
                  </a:lnTo>
                  <a:lnTo>
                    <a:pt x="868" y="1028"/>
                  </a:lnTo>
                  <a:lnTo>
                    <a:pt x="868" y="1028"/>
                  </a:lnTo>
                  <a:lnTo>
                    <a:pt x="868" y="1026"/>
                  </a:lnTo>
                  <a:lnTo>
                    <a:pt x="868" y="1025"/>
                  </a:lnTo>
                  <a:lnTo>
                    <a:pt x="868" y="1025"/>
                  </a:lnTo>
                  <a:lnTo>
                    <a:pt x="868" y="1023"/>
                  </a:lnTo>
                  <a:lnTo>
                    <a:pt x="867" y="1022"/>
                  </a:lnTo>
                  <a:lnTo>
                    <a:pt x="864" y="1018"/>
                  </a:lnTo>
                  <a:lnTo>
                    <a:pt x="865" y="1023"/>
                  </a:lnTo>
                  <a:lnTo>
                    <a:pt x="867" y="1025"/>
                  </a:lnTo>
                  <a:lnTo>
                    <a:pt x="867" y="1025"/>
                  </a:lnTo>
                  <a:lnTo>
                    <a:pt x="867" y="1026"/>
                  </a:lnTo>
                  <a:lnTo>
                    <a:pt x="868" y="1026"/>
                  </a:lnTo>
                  <a:lnTo>
                    <a:pt x="868" y="1026"/>
                  </a:lnTo>
                  <a:lnTo>
                    <a:pt x="870" y="1031"/>
                  </a:lnTo>
                  <a:lnTo>
                    <a:pt x="871" y="1034"/>
                  </a:lnTo>
                  <a:lnTo>
                    <a:pt x="871" y="1035"/>
                  </a:lnTo>
                  <a:lnTo>
                    <a:pt x="873" y="1037"/>
                  </a:lnTo>
                  <a:lnTo>
                    <a:pt x="877" y="1043"/>
                  </a:lnTo>
                  <a:lnTo>
                    <a:pt x="880" y="1046"/>
                  </a:lnTo>
                  <a:lnTo>
                    <a:pt x="882" y="1050"/>
                  </a:lnTo>
                  <a:lnTo>
                    <a:pt x="882" y="1052"/>
                  </a:lnTo>
                  <a:lnTo>
                    <a:pt x="882" y="1053"/>
                  </a:lnTo>
                  <a:lnTo>
                    <a:pt x="885" y="1055"/>
                  </a:lnTo>
                  <a:lnTo>
                    <a:pt x="885" y="1056"/>
                  </a:lnTo>
                  <a:lnTo>
                    <a:pt x="886" y="1056"/>
                  </a:lnTo>
                  <a:lnTo>
                    <a:pt x="886" y="1060"/>
                  </a:lnTo>
                  <a:lnTo>
                    <a:pt x="888" y="1061"/>
                  </a:lnTo>
                  <a:lnTo>
                    <a:pt x="888" y="1061"/>
                  </a:lnTo>
                  <a:lnTo>
                    <a:pt x="886" y="1060"/>
                  </a:lnTo>
                  <a:lnTo>
                    <a:pt x="886" y="1060"/>
                  </a:lnTo>
                  <a:lnTo>
                    <a:pt x="888" y="1061"/>
                  </a:lnTo>
                  <a:lnTo>
                    <a:pt x="891" y="1063"/>
                  </a:lnTo>
                  <a:lnTo>
                    <a:pt x="891" y="1063"/>
                  </a:lnTo>
                  <a:lnTo>
                    <a:pt x="890" y="1061"/>
                  </a:lnTo>
                  <a:lnTo>
                    <a:pt x="890" y="1061"/>
                  </a:lnTo>
                  <a:lnTo>
                    <a:pt x="890" y="1061"/>
                  </a:lnTo>
                  <a:lnTo>
                    <a:pt x="891" y="1061"/>
                  </a:lnTo>
                  <a:lnTo>
                    <a:pt x="896" y="1061"/>
                  </a:lnTo>
                  <a:lnTo>
                    <a:pt x="899" y="1064"/>
                  </a:lnTo>
                  <a:lnTo>
                    <a:pt x="900" y="1064"/>
                  </a:lnTo>
                  <a:lnTo>
                    <a:pt x="902" y="1066"/>
                  </a:lnTo>
                  <a:lnTo>
                    <a:pt x="903" y="1069"/>
                  </a:lnTo>
                  <a:lnTo>
                    <a:pt x="905" y="1069"/>
                  </a:lnTo>
                  <a:lnTo>
                    <a:pt x="906" y="1069"/>
                  </a:lnTo>
                  <a:lnTo>
                    <a:pt x="908" y="1069"/>
                  </a:lnTo>
                  <a:lnTo>
                    <a:pt x="912" y="1067"/>
                  </a:lnTo>
                  <a:lnTo>
                    <a:pt x="914" y="1066"/>
                  </a:lnTo>
                  <a:lnTo>
                    <a:pt x="915" y="1066"/>
                  </a:lnTo>
                  <a:lnTo>
                    <a:pt x="920" y="1066"/>
                  </a:lnTo>
                  <a:lnTo>
                    <a:pt x="921" y="1066"/>
                  </a:lnTo>
                  <a:lnTo>
                    <a:pt x="924" y="1064"/>
                  </a:lnTo>
                  <a:lnTo>
                    <a:pt x="926" y="1064"/>
                  </a:lnTo>
                  <a:lnTo>
                    <a:pt x="926" y="1064"/>
                  </a:lnTo>
                  <a:lnTo>
                    <a:pt x="926" y="1063"/>
                  </a:lnTo>
                  <a:lnTo>
                    <a:pt x="929" y="1063"/>
                  </a:lnTo>
                  <a:lnTo>
                    <a:pt x="929" y="1063"/>
                  </a:lnTo>
                  <a:lnTo>
                    <a:pt x="932" y="1063"/>
                  </a:lnTo>
                  <a:lnTo>
                    <a:pt x="934" y="1061"/>
                  </a:lnTo>
                  <a:lnTo>
                    <a:pt x="935" y="1061"/>
                  </a:lnTo>
                  <a:lnTo>
                    <a:pt x="937" y="1063"/>
                  </a:lnTo>
                  <a:lnTo>
                    <a:pt x="937" y="1063"/>
                  </a:lnTo>
                  <a:lnTo>
                    <a:pt x="935" y="1064"/>
                  </a:lnTo>
                  <a:lnTo>
                    <a:pt x="937" y="1064"/>
                  </a:lnTo>
                  <a:lnTo>
                    <a:pt x="938" y="1064"/>
                  </a:lnTo>
                  <a:lnTo>
                    <a:pt x="940" y="1066"/>
                  </a:lnTo>
                  <a:lnTo>
                    <a:pt x="941" y="1066"/>
                  </a:lnTo>
                  <a:lnTo>
                    <a:pt x="941" y="1064"/>
                  </a:lnTo>
                  <a:lnTo>
                    <a:pt x="944" y="1063"/>
                  </a:lnTo>
                  <a:lnTo>
                    <a:pt x="944" y="1061"/>
                  </a:lnTo>
                  <a:lnTo>
                    <a:pt x="944" y="1061"/>
                  </a:lnTo>
                  <a:lnTo>
                    <a:pt x="943" y="1061"/>
                  </a:lnTo>
                  <a:lnTo>
                    <a:pt x="943" y="1061"/>
                  </a:lnTo>
                  <a:lnTo>
                    <a:pt x="943" y="1060"/>
                  </a:lnTo>
                  <a:lnTo>
                    <a:pt x="943" y="1060"/>
                  </a:lnTo>
                  <a:lnTo>
                    <a:pt x="941" y="1060"/>
                  </a:lnTo>
                  <a:lnTo>
                    <a:pt x="941" y="1060"/>
                  </a:lnTo>
                  <a:lnTo>
                    <a:pt x="941" y="1060"/>
                  </a:lnTo>
                  <a:lnTo>
                    <a:pt x="941" y="1060"/>
                  </a:lnTo>
                  <a:lnTo>
                    <a:pt x="946" y="1058"/>
                  </a:lnTo>
                  <a:lnTo>
                    <a:pt x="947" y="1056"/>
                  </a:lnTo>
                  <a:lnTo>
                    <a:pt x="947" y="1056"/>
                  </a:lnTo>
                  <a:lnTo>
                    <a:pt x="950" y="1053"/>
                  </a:lnTo>
                  <a:lnTo>
                    <a:pt x="950" y="1049"/>
                  </a:lnTo>
                  <a:lnTo>
                    <a:pt x="952" y="1047"/>
                  </a:lnTo>
                  <a:lnTo>
                    <a:pt x="953" y="1046"/>
                  </a:lnTo>
                  <a:lnTo>
                    <a:pt x="953" y="1046"/>
                  </a:lnTo>
                  <a:lnTo>
                    <a:pt x="953" y="1044"/>
                  </a:lnTo>
                  <a:lnTo>
                    <a:pt x="953" y="1041"/>
                  </a:lnTo>
                  <a:lnTo>
                    <a:pt x="953" y="1040"/>
                  </a:lnTo>
                  <a:lnTo>
                    <a:pt x="953" y="1038"/>
                  </a:lnTo>
                  <a:lnTo>
                    <a:pt x="953" y="1035"/>
                  </a:lnTo>
                  <a:lnTo>
                    <a:pt x="955" y="1035"/>
                  </a:lnTo>
                  <a:lnTo>
                    <a:pt x="955" y="1032"/>
                  </a:lnTo>
                  <a:lnTo>
                    <a:pt x="958" y="1031"/>
                  </a:lnTo>
                  <a:lnTo>
                    <a:pt x="961" y="1029"/>
                  </a:lnTo>
                  <a:lnTo>
                    <a:pt x="962" y="1028"/>
                  </a:lnTo>
                  <a:lnTo>
                    <a:pt x="973" y="1026"/>
                  </a:lnTo>
                  <a:lnTo>
                    <a:pt x="975" y="1026"/>
                  </a:lnTo>
                  <a:lnTo>
                    <a:pt x="978" y="1025"/>
                  </a:lnTo>
                  <a:lnTo>
                    <a:pt x="978" y="1025"/>
                  </a:lnTo>
                  <a:lnTo>
                    <a:pt x="981" y="1025"/>
                  </a:lnTo>
                  <a:lnTo>
                    <a:pt x="982" y="1025"/>
                  </a:lnTo>
                  <a:lnTo>
                    <a:pt x="982" y="1025"/>
                  </a:lnTo>
                  <a:lnTo>
                    <a:pt x="982" y="1023"/>
                  </a:lnTo>
                  <a:lnTo>
                    <a:pt x="982" y="1023"/>
                  </a:lnTo>
                  <a:lnTo>
                    <a:pt x="984" y="1023"/>
                  </a:lnTo>
                  <a:lnTo>
                    <a:pt x="987" y="1025"/>
                  </a:lnTo>
                  <a:lnTo>
                    <a:pt x="988" y="1025"/>
                  </a:lnTo>
                  <a:lnTo>
                    <a:pt x="990" y="1026"/>
                  </a:lnTo>
                  <a:lnTo>
                    <a:pt x="993" y="1026"/>
                  </a:lnTo>
                  <a:lnTo>
                    <a:pt x="994" y="1026"/>
                  </a:lnTo>
                  <a:lnTo>
                    <a:pt x="994" y="1026"/>
                  </a:lnTo>
                  <a:lnTo>
                    <a:pt x="994" y="1025"/>
                  </a:lnTo>
                  <a:lnTo>
                    <a:pt x="994" y="1025"/>
                  </a:lnTo>
                  <a:lnTo>
                    <a:pt x="994" y="1025"/>
                  </a:lnTo>
                  <a:lnTo>
                    <a:pt x="993" y="1025"/>
                  </a:lnTo>
                  <a:lnTo>
                    <a:pt x="993" y="1025"/>
                  </a:lnTo>
                  <a:lnTo>
                    <a:pt x="991" y="1025"/>
                  </a:lnTo>
                  <a:lnTo>
                    <a:pt x="991" y="1025"/>
                  </a:lnTo>
                  <a:lnTo>
                    <a:pt x="993" y="1025"/>
                  </a:lnTo>
                  <a:lnTo>
                    <a:pt x="994" y="1025"/>
                  </a:lnTo>
                  <a:lnTo>
                    <a:pt x="994" y="1023"/>
                  </a:lnTo>
                  <a:lnTo>
                    <a:pt x="996" y="1025"/>
                  </a:lnTo>
                  <a:lnTo>
                    <a:pt x="997" y="1026"/>
                  </a:lnTo>
                  <a:lnTo>
                    <a:pt x="999" y="1026"/>
                  </a:lnTo>
                  <a:lnTo>
                    <a:pt x="999" y="1029"/>
                  </a:lnTo>
                  <a:lnTo>
                    <a:pt x="999" y="1029"/>
                  </a:lnTo>
                  <a:lnTo>
                    <a:pt x="999" y="1029"/>
                  </a:lnTo>
                  <a:lnTo>
                    <a:pt x="999" y="1032"/>
                  </a:lnTo>
                  <a:lnTo>
                    <a:pt x="997" y="1034"/>
                  </a:lnTo>
                  <a:lnTo>
                    <a:pt x="997" y="1035"/>
                  </a:lnTo>
                  <a:lnTo>
                    <a:pt x="996" y="1037"/>
                  </a:lnTo>
                  <a:lnTo>
                    <a:pt x="994" y="1038"/>
                  </a:lnTo>
                  <a:lnTo>
                    <a:pt x="991" y="1041"/>
                  </a:lnTo>
                  <a:lnTo>
                    <a:pt x="991" y="1043"/>
                  </a:lnTo>
                  <a:lnTo>
                    <a:pt x="991" y="1044"/>
                  </a:lnTo>
                  <a:lnTo>
                    <a:pt x="991" y="1046"/>
                  </a:lnTo>
                  <a:lnTo>
                    <a:pt x="991" y="1047"/>
                  </a:lnTo>
                  <a:lnTo>
                    <a:pt x="991" y="1047"/>
                  </a:lnTo>
                  <a:lnTo>
                    <a:pt x="990" y="1047"/>
                  </a:lnTo>
                  <a:lnTo>
                    <a:pt x="990" y="1047"/>
                  </a:lnTo>
                  <a:lnTo>
                    <a:pt x="988" y="1049"/>
                  </a:lnTo>
                  <a:lnTo>
                    <a:pt x="988" y="1050"/>
                  </a:lnTo>
                  <a:lnTo>
                    <a:pt x="988" y="1050"/>
                  </a:lnTo>
                  <a:lnTo>
                    <a:pt x="990" y="1050"/>
                  </a:lnTo>
                  <a:lnTo>
                    <a:pt x="990" y="1050"/>
                  </a:lnTo>
                  <a:lnTo>
                    <a:pt x="991" y="1050"/>
                  </a:lnTo>
                  <a:lnTo>
                    <a:pt x="991" y="1050"/>
                  </a:lnTo>
                  <a:lnTo>
                    <a:pt x="991" y="1052"/>
                  </a:lnTo>
                  <a:lnTo>
                    <a:pt x="990" y="1052"/>
                  </a:lnTo>
                  <a:lnTo>
                    <a:pt x="990" y="1052"/>
                  </a:lnTo>
                  <a:lnTo>
                    <a:pt x="990" y="1052"/>
                  </a:lnTo>
                  <a:lnTo>
                    <a:pt x="988" y="1053"/>
                  </a:lnTo>
                  <a:lnTo>
                    <a:pt x="988" y="1053"/>
                  </a:lnTo>
                  <a:lnTo>
                    <a:pt x="988" y="1055"/>
                  </a:lnTo>
                  <a:lnTo>
                    <a:pt x="988" y="1055"/>
                  </a:lnTo>
                  <a:lnTo>
                    <a:pt x="990" y="1053"/>
                  </a:lnTo>
                  <a:lnTo>
                    <a:pt x="990" y="1053"/>
                  </a:lnTo>
                  <a:lnTo>
                    <a:pt x="990" y="1053"/>
                  </a:lnTo>
                  <a:lnTo>
                    <a:pt x="990" y="1056"/>
                  </a:lnTo>
                  <a:lnTo>
                    <a:pt x="988" y="1061"/>
                  </a:lnTo>
                  <a:lnTo>
                    <a:pt x="987" y="1063"/>
                  </a:lnTo>
                  <a:lnTo>
                    <a:pt x="987" y="1066"/>
                  </a:lnTo>
                  <a:lnTo>
                    <a:pt x="987" y="1066"/>
                  </a:lnTo>
                  <a:lnTo>
                    <a:pt x="985" y="1067"/>
                  </a:lnTo>
                  <a:lnTo>
                    <a:pt x="985" y="1067"/>
                  </a:lnTo>
                  <a:lnTo>
                    <a:pt x="985" y="1066"/>
                  </a:lnTo>
                  <a:lnTo>
                    <a:pt x="984" y="1064"/>
                  </a:lnTo>
                  <a:lnTo>
                    <a:pt x="984" y="1064"/>
                  </a:lnTo>
                  <a:lnTo>
                    <a:pt x="984" y="1061"/>
                  </a:lnTo>
                  <a:lnTo>
                    <a:pt x="984" y="1060"/>
                  </a:lnTo>
                  <a:lnTo>
                    <a:pt x="984" y="1060"/>
                  </a:lnTo>
                  <a:lnTo>
                    <a:pt x="982" y="1061"/>
                  </a:lnTo>
                  <a:lnTo>
                    <a:pt x="982" y="1061"/>
                  </a:lnTo>
                  <a:lnTo>
                    <a:pt x="982" y="1063"/>
                  </a:lnTo>
                  <a:lnTo>
                    <a:pt x="981" y="1064"/>
                  </a:lnTo>
                  <a:lnTo>
                    <a:pt x="981" y="1064"/>
                  </a:lnTo>
                  <a:lnTo>
                    <a:pt x="979" y="1066"/>
                  </a:lnTo>
                  <a:lnTo>
                    <a:pt x="981" y="1067"/>
                  </a:lnTo>
                  <a:lnTo>
                    <a:pt x="981" y="1066"/>
                  </a:lnTo>
                  <a:lnTo>
                    <a:pt x="982" y="1066"/>
                  </a:lnTo>
                  <a:lnTo>
                    <a:pt x="984" y="1069"/>
                  </a:lnTo>
                  <a:lnTo>
                    <a:pt x="982" y="1069"/>
                  </a:lnTo>
                  <a:lnTo>
                    <a:pt x="982" y="1073"/>
                  </a:lnTo>
                  <a:lnTo>
                    <a:pt x="981" y="1075"/>
                  </a:lnTo>
                  <a:lnTo>
                    <a:pt x="981" y="1076"/>
                  </a:lnTo>
                  <a:lnTo>
                    <a:pt x="982" y="1078"/>
                  </a:lnTo>
                  <a:lnTo>
                    <a:pt x="981" y="1079"/>
                  </a:lnTo>
                  <a:lnTo>
                    <a:pt x="981" y="1079"/>
                  </a:lnTo>
                  <a:lnTo>
                    <a:pt x="981" y="1081"/>
                  </a:lnTo>
                  <a:lnTo>
                    <a:pt x="981" y="1084"/>
                  </a:lnTo>
                  <a:lnTo>
                    <a:pt x="981" y="1088"/>
                  </a:lnTo>
                  <a:lnTo>
                    <a:pt x="979" y="1090"/>
                  </a:lnTo>
                  <a:lnTo>
                    <a:pt x="979" y="1091"/>
                  </a:lnTo>
                  <a:lnTo>
                    <a:pt x="978" y="1093"/>
                  </a:lnTo>
                  <a:lnTo>
                    <a:pt x="976" y="1093"/>
                  </a:lnTo>
                  <a:lnTo>
                    <a:pt x="973" y="1096"/>
                  </a:lnTo>
                  <a:lnTo>
                    <a:pt x="973" y="1098"/>
                  </a:lnTo>
                  <a:lnTo>
                    <a:pt x="973" y="1098"/>
                  </a:lnTo>
                  <a:lnTo>
                    <a:pt x="973" y="1098"/>
                  </a:lnTo>
                  <a:lnTo>
                    <a:pt x="975" y="1098"/>
                  </a:lnTo>
                  <a:lnTo>
                    <a:pt x="976" y="1099"/>
                  </a:lnTo>
                  <a:lnTo>
                    <a:pt x="976" y="1099"/>
                  </a:lnTo>
                  <a:lnTo>
                    <a:pt x="978" y="1099"/>
                  </a:lnTo>
                  <a:lnTo>
                    <a:pt x="978" y="1098"/>
                  </a:lnTo>
                  <a:lnTo>
                    <a:pt x="976" y="1098"/>
                  </a:lnTo>
                  <a:lnTo>
                    <a:pt x="976" y="1098"/>
                  </a:lnTo>
                  <a:lnTo>
                    <a:pt x="981" y="1101"/>
                  </a:lnTo>
                  <a:lnTo>
                    <a:pt x="982" y="1101"/>
                  </a:lnTo>
                  <a:lnTo>
                    <a:pt x="984" y="1099"/>
                  </a:lnTo>
                  <a:lnTo>
                    <a:pt x="984" y="1099"/>
                  </a:lnTo>
                  <a:lnTo>
                    <a:pt x="985" y="1098"/>
                  </a:lnTo>
                  <a:lnTo>
                    <a:pt x="985" y="1098"/>
                  </a:lnTo>
                  <a:lnTo>
                    <a:pt x="988" y="1098"/>
                  </a:lnTo>
                  <a:lnTo>
                    <a:pt x="988" y="1098"/>
                  </a:lnTo>
                  <a:lnTo>
                    <a:pt x="990" y="1099"/>
                  </a:lnTo>
                  <a:lnTo>
                    <a:pt x="990" y="1099"/>
                  </a:lnTo>
                  <a:lnTo>
                    <a:pt x="991" y="1099"/>
                  </a:lnTo>
                  <a:lnTo>
                    <a:pt x="993" y="1099"/>
                  </a:lnTo>
                  <a:lnTo>
                    <a:pt x="997" y="1099"/>
                  </a:lnTo>
                  <a:lnTo>
                    <a:pt x="999" y="1099"/>
                  </a:lnTo>
                  <a:lnTo>
                    <a:pt x="1003" y="1099"/>
                  </a:lnTo>
                  <a:lnTo>
                    <a:pt x="1005" y="1099"/>
                  </a:lnTo>
                  <a:lnTo>
                    <a:pt x="1007" y="1098"/>
                  </a:lnTo>
                  <a:lnTo>
                    <a:pt x="1008" y="1098"/>
                  </a:lnTo>
                  <a:lnTo>
                    <a:pt x="1010" y="1098"/>
                  </a:lnTo>
                  <a:lnTo>
                    <a:pt x="1010" y="1096"/>
                  </a:lnTo>
                  <a:lnTo>
                    <a:pt x="1010" y="1096"/>
                  </a:lnTo>
                  <a:lnTo>
                    <a:pt x="1011" y="1096"/>
                  </a:lnTo>
                  <a:lnTo>
                    <a:pt x="1016" y="1098"/>
                  </a:lnTo>
                  <a:lnTo>
                    <a:pt x="1019" y="1098"/>
                  </a:lnTo>
                  <a:lnTo>
                    <a:pt x="1020" y="1098"/>
                  </a:lnTo>
                  <a:lnTo>
                    <a:pt x="1022" y="1096"/>
                  </a:lnTo>
                  <a:lnTo>
                    <a:pt x="1025" y="1098"/>
                  </a:lnTo>
                  <a:lnTo>
                    <a:pt x="1026" y="1099"/>
                  </a:lnTo>
                  <a:lnTo>
                    <a:pt x="1028" y="1099"/>
                  </a:lnTo>
                  <a:lnTo>
                    <a:pt x="1028" y="1099"/>
                  </a:lnTo>
                  <a:lnTo>
                    <a:pt x="1028" y="1099"/>
                  </a:lnTo>
                  <a:lnTo>
                    <a:pt x="1028" y="1099"/>
                  </a:lnTo>
                  <a:lnTo>
                    <a:pt x="1026" y="1098"/>
                  </a:lnTo>
                  <a:lnTo>
                    <a:pt x="1029" y="1099"/>
                  </a:lnTo>
                  <a:lnTo>
                    <a:pt x="1035" y="1104"/>
                  </a:lnTo>
                  <a:lnTo>
                    <a:pt x="1035" y="1104"/>
                  </a:lnTo>
                  <a:lnTo>
                    <a:pt x="1034" y="1102"/>
                  </a:lnTo>
                  <a:lnTo>
                    <a:pt x="1032" y="1102"/>
                  </a:lnTo>
                  <a:lnTo>
                    <a:pt x="1032" y="1104"/>
                  </a:lnTo>
                  <a:lnTo>
                    <a:pt x="1032" y="1104"/>
                  </a:lnTo>
                  <a:lnTo>
                    <a:pt x="1032" y="1104"/>
                  </a:lnTo>
                  <a:lnTo>
                    <a:pt x="1032" y="1104"/>
                  </a:lnTo>
                  <a:lnTo>
                    <a:pt x="1032" y="1104"/>
                  </a:lnTo>
                  <a:lnTo>
                    <a:pt x="1034" y="1104"/>
                  </a:lnTo>
                  <a:lnTo>
                    <a:pt x="1035" y="1105"/>
                  </a:lnTo>
                  <a:lnTo>
                    <a:pt x="1035" y="1105"/>
                  </a:lnTo>
                  <a:lnTo>
                    <a:pt x="1035" y="1107"/>
                  </a:lnTo>
                  <a:lnTo>
                    <a:pt x="1037" y="1107"/>
                  </a:lnTo>
                  <a:lnTo>
                    <a:pt x="1037" y="1107"/>
                  </a:lnTo>
                  <a:lnTo>
                    <a:pt x="1038" y="1105"/>
                  </a:lnTo>
                  <a:lnTo>
                    <a:pt x="1038" y="1107"/>
                  </a:lnTo>
                  <a:lnTo>
                    <a:pt x="1040" y="1107"/>
                  </a:lnTo>
                  <a:lnTo>
                    <a:pt x="1038" y="1105"/>
                  </a:lnTo>
                  <a:lnTo>
                    <a:pt x="1037" y="1105"/>
                  </a:lnTo>
                  <a:lnTo>
                    <a:pt x="1037" y="1105"/>
                  </a:lnTo>
                  <a:lnTo>
                    <a:pt x="1041" y="1107"/>
                  </a:lnTo>
                  <a:lnTo>
                    <a:pt x="1041" y="1108"/>
                  </a:lnTo>
                  <a:lnTo>
                    <a:pt x="1043" y="1108"/>
                  </a:lnTo>
                  <a:lnTo>
                    <a:pt x="1043" y="1110"/>
                  </a:lnTo>
                  <a:lnTo>
                    <a:pt x="1043" y="1110"/>
                  </a:lnTo>
                  <a:lnTo>
                    <a:pt x="1043" y="1110"/>
                  </a:lnTo>
                  <a:lnTo>
                    <a:pt x="1041" y="1111"/>
                  </a:lnTo>
                  <a:lnTo>
                    <a:pt x="1041" y="1111"/>
                  </a:lnTo>
                  <a:lnTo>
                    <a:pt x="1041" y="1111"/>
                  </a:lnTo>
                  <a:lnTo>
                    <a:pt x="1041" y="1111"/>
                  </a:lnTo>
                  <a:lnTo>
                    <a:pt x="1040" y="1111"/>
                  </a:lnTo>
                  <a:lnTo>
                    <a:pt x="1040" y="1111"/>
                  </a:lnTo>
                  <a:lnTo>
                    <a:pt x="1041" y="1113"/>
                  </a:lnTo>
                  <a:lnTo>
                    <a:pt x="1041" y="1113"/>
                  </a:lnTo>
                  <a:lnTo>
                    <a:pt x="1041" y="1113"/>
                  </a:lnTo>
                  <a:lnTo>
                    <a:pt x="1043" y="1117"/>
                  </a:lnTo>
                  <a:lnTo>
                    <a:pt x="1043" y="1119"/>
                  </a:lnTo>
                  <a:lnTo>
                    <a:pt x="1041" y="1120"/>
                  </a:lnTo>
                  <a:lnTo>
                    <a:pt x="1041" y="1122"/>
                  </a:lnTo>
                  <a:lnTo>
                    <a:pt x="1040" y="1122"/>
                  </a:lnTo>
                  <a:lnTo>
                    <a:pt x="1040" y="1125"/>
                  </a:lnTo>
                  <a:lnTo>
                    <a:pt x="1038" y="1131"/>
                  </a:lnTo>
                  <a:lnTo>
                    <a:pt x="1038" y="1136"/>
                  </a:lnTo>
                  <a:lnTo>
                    <a:pt x="1038" y="1140"/>
                  </a:lnTo>
                  <a:lnTo>
                    <a:pt x="1038" y="1140"/>
                  </a:lnTo>
                  <a:lnTo>
                    <a:pt x="1040" y="1142"/>
                  </a:lnTo>
                  <a:lnTo>
                    <a:pt x="1038" y="1142"/>
                  </a:lnTo>
                  <a:lnTo>
                    <a:pt x="1038" y="1142"/>
                  </a:lnTo>
                  <a:lnTo>
                    <a:pt x="1038" y="1142"/>
                  </a:lnTo>
                  <a:lnTo>
                    <a:pt x="1038" y="1140"/>
                  </a:lnTo>
                  <a:lnTo>
                    <a:pt x="1038" y="1140"/>
                  </a:lnTo>
                  <a:lnTo>
                    <a:pt x="1038" y="1139"/>
                  </a:lnTo>
                  <a:lnTo>
                    <a:pt x="1038" y="1139"/>
                  </a:lnTo>
                  <a:lnTo>
                    <a:pt x="1038" y="1140"/>
                  </a:lnTo>
                  <a:lnTo>
                    <a:pt x="1037" y="1140"/>
                  </a:lnTo>
                  <a:lnTo>
                    <a:pt x="1037" y="1140"/>
                  </a:lnTo>
                  <a:lnTo>
                    <a:pt x="1037" y="1140"/>
                  </a:lnTo>
                  <a:lnTo>
                    <a:pt x="1037" y="1142"/>
                  </a:lnTo>
                  <a:lnTo>
                    <a:pt x="1037" y="1143"/>
                  </a:lnTo>
                  <a:lnTo>
                    <a:pt x="1037" y="1143"/>
                  </a:lnTo>
                  <a:lnTo>
                    <a:pt x="1037" y="1145"/>
                  </a:lnTo>
                  <a:lnTo>
                    <a:pt x="1037" y="1146"/>
                  </a:lnTo>
                  <a:lnTo>
                    <a:pt x="1037" y="1146"/>
                  </a:lnTo>
                  <a:lnTo>
                    <a:pt x="1037" y="1146"/>
                  </a:lnTo>
                  <a:lnTo>
                    <a:pt x="1035" y="1146"/>
                  </a:lnTo>
                  <a:lnTo>
                    <a:pt x="1035" y="1148"/>
                  </a:lnTo>
                  <a:lnTo>
                    <a:pt x="1035" y="1148"/>
                  </a:lnTo>
                  <a:lnTo>
                    <a:pt x="1035" y="1148"/>
                  </a:lnTo>
                  <a:lnTo>
                    <a:pt x="1035" y="1149"/>
                  </a:lnTo>
                  <a:lnTo>
                    <a:pt x="1035" y="1149"/>
                  </a:lnTo>
                  <a:lnTo>
                    <a:pt x="1037" y="1149"/>
                  </a:lnTo>
                  <a:lnTo>
                    <a:pt x="1037" y="1149"/>
                  </a:lnTo>
                  <a:lnTo>
                    <a:pt x="1037" y="1151"/>
                  </a:lnTo>
                  <a:lnTo>
                    <a:pt x="1037" y="1152"/>
                  </a:lnTo>
                  <a:lnTo>
                    <a:pt x="1037" y="1152"/>
                  </a:lnTo>
                  <a:lnTo>
                    <a:pt x="1035" y="1154"/>
                  </a:lnTo>
                  <a:lnTo>
                    <a:pt x="1035" y="1154"/>
                  </a:lnTo>
                  <a:lnTo>
                    <a:pt x="1035" y="1155"/>
                  </a:lnTo>
                  <a:lnTo>
                    <a:pt x="1035" y="1155"/>
                  </a:lnTo>
                  <a:lnTo>
                    <a:pt x="1035" y="1158"/>
                  </a:lnTo>
                  <a:lnTo>
                    <a:pt x="1035" y="1160"/>
                  </a:lnTo>
                  <a:lnTo>
                    <a:pt x="1037" y="1160"/>
                  </a:lnTo>
                  <a:lnTo>
                    <a:pt x="1037" y="1161"/>
                  </a:lnTo>
                  <a:lnTo>
                    <a:pt x="1038" y="1161"/>
                  </a:lnTo>
                  <a:lnTo>
                    <a:pt x="1038" y="1161"/>
                  </a:lnTo>
                  <a:lnTo>
                    <a:pt x="1038" y="1163"/>
                  </a:lnTo>
                  <a:lnTo>
                    <a:pt x="1040" y="1166"/>
                  </a:lnTo>
                  <a:lnTo>
                    <a:pt x="1041" y="1167"/>
                  </a:lnTo>
                  <a:lnTo>
                    <a:pt x="1044" y="1172"/>
                  </a:lnTo>
                  <a:lnTo>
                    <a:pt x="1044" y="1172"/>
                  </a:lnTo>
                  <a:lnTo>
                    <a:pt x="1048" y="1175"/>
                  </a:lnTo>
                  <a:lnTo>
                    <a:pt x="1048" y="1175"/>
                  </a:lnTo>
                  <a:lnTo>
                    <a:pt x="1048" y="1177"/>
                  </a:lnTo>
                  <a:lnTo>
                    <a:pt x="1051" y="1177"/>
                  </a:lnTo>
                  <a:lnTo>
                    <a:pt x="1051" y="1178"/>
                  </a:lnTo>
                  <a:lnTo>
                    <a:pt x="1052" y="1178"/>
                  </a:lnTo>
                  <a:lnTo>
                    <a:pt x="1054" y="1180"/>
                  </a:lnTo>
                  <a:lnTo>
                    <a:pt x="1054" y="1180"/>
                  </a:lnTo>
                  <a:lnTo>
                    <a:pt x="1054" y="1181"/>
                  </a:lnTo>
                  <a:lnTo>
                    <a:pt x="1054" y="1183"/>
                  </a:lnTo>
                  <a:lnTo>
                    <a:pt x="1055" y="1183"/>
                  </a:lnTo>
                  <a:lnTo>
                    <a:pt x="1055" y="1183"/>
                  </a:lnTo>
                  <a:lnTo>
                    <a:pt x="1055" y="1183"/>
                  </a:lnTo>
                  <a:lnTo>
                    <a:pt x="1055" y="1183"/>
                  </a:lnTo>
                  <a:lnTo>
                    <a:pt x="1055" y="1183"/>
                  </a:lnTo>
                  <a:lnTo>
                    <a:pt x="1055" y="1184"/>
                  </a:lnTo>
                  <a:lnTo>
                    <a:pt x="1057" y="1184"/>
                  </a:lnTo>
                  <a:lnTo>
                    <a:pt x="1057" y="1186"/>
                  </a:lnTo>
                  <a:lnTo>
                    <a:pt x="1060" y="1186"/>
                  </a:lnTo>
                  <a:lnTo>
                    <a:pt x="1060" y="1186"/>
                  </a:lnTo>
                  <a:lnTo>
                    <a:pt x="1060" y="1186"/>
                  </a:lnTo>
                  <a:lnTo>
                    <a:pt x="1060" y="1184"/>
                  </a:lnTo>
                  <a:lnTo>
                    <a:pt x="1060" y="1183"/>
                  </a:lnTo>
                  <a:lnTo>
                    <a:pt x="1060" y="1183"/>
                  </a:lnTo>
                  <a:lnTo>
                    <a:pt x="1060" y="1183"/>
                  </a:lnTo>
                  <a:lnTo>
                    <a:pt x="1060" y="1184"/>
                  </a:lnTo>
                  <a:lnTo>
                    <a:pt x="1061" y="1184"/>
                  </a:lnTo>
                  <a:lnTo>
                    <a:pt x="1063" y="1187"/>
                  </a:lnTo>
                  <a:lnTo>
                    <a:pt x="1066" y="1187"/>
                  </a:lnTo>
                  <a:lnTo>
                    <a:pt x="1067" y="1187"/>
                  </a:lnTo>
                  <a:lnTo>
                    <a:pt x="1069" y="1187"/>
                  </a:lnTo>
                  <a:lnTo>
                    <a:pt x="1072" y="1186"/>
                  </a:lnTo>
                  <a:lnTo>
                    <a:pt x="1073" y="1184"/>
                  </a:lnTo>
                  <a:lnTo>
                    <a:pt x="1075" y="1184"/>
                  </a:lnTo>
                  <a:lnTo>
                    <a:pt x="1081" y="1183"/>
                  </a:lnTo>
                  <a:lnTo>
                    <a:pt x="1082" y="1180"/>
                  </a:lnTo>
                  <a:lnTo>
                    <a:pt x="1084" y="1180"/>
                  </a:lnTo>
                  <a:lnTo>
                    <a:pt x="1084" y="1180"/>
                  </a:lnTo>
                  <a:lnTo>
                    <a:pt x="1086" y="1178"/>
                  </a:lnTo>
                  <a:lnTo>
                    <a:pt x="1087" y="1178"/>
                  </a:lnTo>
                  <a:lnTo>
                    <a:pt x="1087" y="1177"/>
                  </a:lnTo>
                  <a:lnTo>
                    <a:pt x="1090" y="1178"/>
                  </a:lnTo>
                  <a:lnTo>
                    <a:pt x="1092" y="1178"/>
                  </a:lnTo>
                  <a:lnTo>
                    <a:pt x="1093" y="1178"/>
                  </a:lnTo>
                  <a:lnTo>
                    <a:pt x="1095" y="1178"/>
                  </a:lnTo>
                  <a:lnTo>
                    <a:pt x="1095" y="1180"/>
                  </a:lnTo>
                  <a:lnTo>
                    <a:pt x="1095" y="1180"/>
                  </a:lnTo>
                  <a:lnTo>
                    <a:pt x="1098" y="1180"/>
                  </a:lnTo>
                  <a:lnTo>
                    <a:pt x="1101" y="1180"/>
                  </a:lnTo>
                  <a:lnTo>
                    <a:pt x="1105" y="1181"/>
                  </a:lnTo>
                  <a:lnTo>
                    <a:pt x="1108" y="1184"/>
                  </a:lnTo>
                  <a:lnTo>
                    <a:pt x="1110" y="1186"/>
                  </a:lnTo>
                  <a:lnTo>
                    <a:pt x="1114" y="1189"/>
                  </a:lnTo>
                  <a:lnTo>
                    <a:pt x="1114" y="1189"/>
                  </a:lnTo>
                  <a:lnTo>
                    <a:pt x="1116" y="1190"/>
                  </a:lnTo>
                  <a:lnTo>
                    <a:pt x="1117" y="1192"/>
                  </a:lnTo>
                  <a:lnTo>
                    <a:pt x="1119" y="1193"/>
                  </a:lnTo>
                  <a:lnTo>
                    <a:pt x="1120" y="1195"/>
                  </a:lnTo>
                  <a:lnTo>
                    <a:pt x="1120" y="1195"/>
                  </a:lnTo>
                  <a:lnTo>
                    <a:pt x="1120" y="1196"/>
                  </a:lnTo>
                  <a:lnTo>
                    <a:pt x="1120" y="1196"/>
                  </a:lnTo>
                  <a:lnTo>
                    <a:pt x="1120" y="1196"/>
                  </a:lnTo>
                  <a:lnTo>
                    <a:pt x="1120" y="1198"/>
                  </a:lnTo>
                  <a:lnTo>
                    <a:pt x="1120" y="1198"/>
                  </a:lnTo>
                  <a:lnTo>
                    <a:pt x="1120" y="1198"/>
                  </a:lnTo>
                  <a:lnTo>
                    <a:pt x="1122" y="1198"/>
                  </a:lnTo>
                  <a:lnTo>
                    <a:pt x="1122" y="1196"/>
                  </a:lnTo>
                  <a:lnTo>
                    <a:pt x="1122" y="1193"/>
                  </a:lnTo>
                  <a:lnTo>
                    <a:pt x="1122" y="1192"/>
                  </a:lnTo>
                  <a:lnTo>
                    <a:pt x="1120" y="1190"/>
                  </a:lnTo>
                  <a:lnTo>
                    <a:pt x="1120" y="1190"/>
                  </a:lnTo>
                  <a:lnTo>
                    <a:pt x="1120" y="1189"/>
                  </a:lnTo>
                  <a:lnTo>
                    <a:pt x="1122" y="1189"/>
                  </a:lnTo>
                  <a:lnTo>
                    <a:pt x="1123" y="1189"/>
                  </a:lnTo>
                  <a:lnTo>
                    <a:pt x="1128" y="1184"/>
                  </a:lnTo>
                  <a:lnTo>
                    <a:pt x="1130" y="1181"/>
                  </a:lnTo>
                  <a:lnTo>
                    <a:pt x="1131" y="1180"/>
                  </a:lnTo>
                  <a:lnTo>
                    <a:pt x="1133" y="1180"/>
                  </a:lnTo>
                  <a:lnTo>
                    <a:pt x="1134" y="1180"/>
                  </a:lnTo>
                  <a:lnTo>
                    <a:pt x="1136" y="1180"/>
                  </a:lnTo>
                  <a:lnTo>
                    <a:pt x="1136" y="1178"/>
                  </a:lnTo>
                  <a:lnTo>
                    <a:pt x="1136" y="1177"/>
                  </a:lnTo>
                  <a:lnTo>
                    <a:pt x="1136" y="1175"/>
                  </a:lnTo>
                  <a:lnTo>
                    <a:pt x="1136" y="1174"/>
                  </a:lnTo>
                  <a:lnTo>
                    <a:pt x="1136" y="1172"/>
                  </a:lnTo>
                  <a:lnTo>
                    <a:pt x="1136" y="1171"/>
                  </a:lnTo>
                  <a:lnTo>
                    <a:pt x="1137" y="1169"/>
                  </a:lnTo>
                  <a:lnTo>
                    <a:pt x="1137" y="1169"/>
                  </a:lnTo>
                  <a:lnTo>
                    <a:pt x="1136" y="1171"/>
                  </a:lnTo>
                  <a:lnTo>
                    <a:pt x="1136" y="1171"/>
                  </a:lnTo>
                  <a:lnTo>
                    <a:pt x="1136" y="1169"/>
                  </a:lnTo>
                  <a:lnTo>
                    <a:pt x="1137" y="1167"/>
                  </a:lnTo>
                  <a:lnTo>
                    <a:pt x="1137" y="1166"/>
                  </a:lnTo>
                  <a:lnTo>
                    <a:pt x="1139" y="1164"/>
                  </a:lnTo>
                  <a:lnTo>
                    <a:pt x="1140" y="1163"/>
                  </a:lnTo>
                  <a:lnTo>
                    <a:pt x="1140" y="1163"/>
                  </a:lnTo>
                  <a:lnTo>
                    <a:pt x="1142" y="1161"/>
                  </a:lnTo>
                  <a:lnTo>
                    <a:pt x="1145" y="1158"/>
                  </a:lnTo>
                  <a:lnTo>
                    <a:pt x="1145" y="1158"/>
                  </a:lnTo>
                  <a:lnTo>
                    <a:pt x="1151" y="1160"/>
                  </a:lnTo>
                  <a:lnTo>
                    <a:pt x="1152" y="1160"/>
                  </a:lnTo>
                  <a:lnTo>
                    <a:pt x="1151" y="1160"/>
                  </a:lnTo>
                  <a:lnTo>
                    <a:pt x="1151" y="1160"/>
                  </a:lnTo>
                  <a:lnTo>
                    <a:pt x="1149" y="1160"/>
                  </a:lnTo>
                  <a:lnTo>
                    <a:pt x="1149" y="1161"/>
                  </a:lnTo>
                  <a:lnTo>
                    <a:pt x="1151" y="1163"/>
                  </a:lnTo>
                  <a:lnTo>
                    <a:pt x="1151" y="1163"/>
                  </a:lnTo>
                  <a:lnTo>
                    <a:pt x="1152" y="1161"/>
                  </a:lnTo>
                  <a:lnTo>
                    <a:pt x="1152" y="1160"/>
                  </a:lnTo>
                  <a:lnTo>
                    <a:pt x="1154" y="1158"/>
                  </a:lnTo>
                  <a:lnTo>
                    <a:pt x="1154" y="1157"/>
                  </a:lnTo>
                  <a:lnTo>
                    <a:pt x="1154" y="1155"/>
                  </a:lnTo>
                  <a:lnTo>
                    <a:pt x="1155" y="1155"/>
                  </a:lnTo>
                  <a:lnTo>
                    <a:pt x="1157" y="1155"/>
                  </a:lnTo>
                  <a:lnTo>
                    <a:pt x="1158" y="1157"/>
                  </a:lnTo>
                  <a:lnTo>
                    <a:pt x="1160" y="1157"/>
                  </a:lnTo>
                  <a:lnTo>
                    <a:pt x="1165" y="1155"/>
                  </a:lnTo>
                  <a:lnTo>
                    <a:pt x="1172" y="1151"/>
                  </a:lnTo>
                  <a:lnTo>
                    <a:pt x="1175" y="1149"/>
                  </a:lnTo>
                  <a:lnTo>
                    <a:pt x="1177" y="1149"/>
                  </a:lnTo>
                  <a:lnTo>
                    <a:pt x="1178" y="1146"/>
                  </a:lnTo>
                  <a:lnTo>
                    <a:pt x="1178" y="1145"/>
                  </a:lnTo>
                  <a:lnTo>
                    <a:pt x="1180" y="1145"/>
                  </a:lnTo>
                  <a:lnTo>
                    <a:pt x="1181" y="1145"/>
                  </a:lnTo>
                  <a:lnTo>
                    <a:pt x="1181" y="1143"/>
                  </a:lnTo>
                  <a:lnTo>
                    <a:pt x="1181" y="1143"/>
                  </a:lnTo>
                  <a:lnTo>
                    <a:pt x="1184" y="1142"/>
                  </a:lnTo>
                  <a:lnTo>
                    <a:pt x="1186" y="1142"/>
                  </a:lnTo>
                  <a:lnTo>
                    <a:pt x="1187" y="1142"/>
                  </a:lnTo>
                  <a:lnTo>
                    <a:pt x="1189" y="1143"/>
                  </a:lnTo>
                  <a:lnTo>
                    <a:pt x="1190" y="1145"/>
                  </a:lnTo>
                  <a:lnTo>
                    <a:pt x="1190" y="1146"/>
                  </a:lnTo>
                  <a:lnTo>
                    <a:pt x="1189" y="1148"/>
                  </a:lnTo>
                  <a:lnTo>
                    <a:pt x="1189" y="1149"/>
                  </a:lnTo>
                  <a:lnTo>
                    <a:pt x="1189" y="1149"/>
                  </a:lnTo>
                  <a:lnTo>
                    <a:pt x="1187" y="1151"/>
                  </a:lnTo>
                  <a:lnTo>
                    <a:pt x="1187" y="1151"/>
                  </a:lnTo>
                  <a:lnTo>
                    <a:pt x="1183" y="1152"/>
                  </a:lnTo>
                  <a:lnTo>
                    <a:pt x="1181" y="1152"/>
                  </a:lnTo>
                  <a:lnTo>
                    <a:pt x="1181" y="1152"/>
                  </a:lnTo>
                  <a:lnTo>
                    <a:pt x="1181" y="1154"/>
                  </a:lnTo>
                  <a:lnTo>
                    <a:pt x="1181" y="1154"/>
                  </a:lnTo>
                  <a:lnTo>
                    <a:pt x="1183" y="1157"/>
                  </a:lnTo>
                  <a:lnTo>
                    <a:pt x="1183" y="1158"/>
                  </a:lnTo>
                  <a:lnTo>
                    <a:pt x="1184" y="1160"/>
                  </a:lnTo>
                  <a:lnTo>
                    <a:pt x="1184" y="1160"/>
                  </a:lnTo>
                  <a:lnTo>
                    <a:pt x="1184" y="1160"/>
                  </a:lnTo>
                  <a:lnTo>
                    <a:pt x="1184" y="1161"/>
                  </a:lnTo>
                  <a:lnTo>
                    <a:pt x="1186" y="1163"/>
                  </a:lnTo>
                  <a:lnTo>
                    <a:pt x="1186" y="1164"/>
                  </a:lnTo>
                  <a:lnTo>
                    <a:pt x="1184" y="1166"/>
                  </a:lnTo>
                  <a:lnTo>
                    <a:pt x="1183" y="1167"/>
                  </a:lnTo>
                  <a:lnTo>
                    <a:pt x="1181" y="1171"/>
                  </a:lnTo>
                  <a:lnTo>
                    <a:pt x="1181" y="1171"/>
                  </a:lnTo>
                  <a:lnTo>
                    <a:pt x="1180" y="1175"/>
                  </a:lnTo>
                  <a:lnTo>
                    <a:pt x="1181" y="1177"/>
                  </a:lnTo>
                  <a:lnTo>
                    <a:pt x="1181" y="1178"/>
                  </a:lnTo>
                  <a:lnTo>
                    <a:pt x="1181" y="1180"/>
                  </a:lnTo>
                  <a:lnTo>
                    <a:pt x="1183" y="1180"/>
                  </a:lnTo>
                  <a:lnTo>
                    <a:pt x="1183" y="1181"/>
                  </a:lnTo>
                  <a:lnTo>
                    <a:pt x="1183" y="1181"/>
                  </a:lnTo>
                  <a:lnTo>
                    <a:pt x="1184" y="1183"/>
                  </a:lnTo>
                  <a:lnTo>
                    <a:pt x="1184" y="1184"/>
                  </a:lnTo>
                  <a:lnTo>
                    <a:pt x="1186" y="1184"/>
                  </a:lnTo>
                  <a:lnTo>
                    <a:pt x="1186" y="1184"/>
                  </a:lnTo>
                  <a:lnTo>
                    <a:pt x="1189" y="1183"/>
                  </a:lnTo>
                  <a:lnTo>
                    <a:pt x="1190" y="1183"/>
                  </a:lnTo>
                  <a:lnTo>
                    <a:pt x="1190" y="1181"/>
                  </a:lnTo>
                  <a:lnTo>
                    <a:pt x="1192" y="1180"/>
                  </a:lnTo>
                  <a:lnTo>
                    <a:pt x="1192" y="1178"/>
                  </a:lnTo>
                  <a:lnTo>
                    <a:pt x="1192" y="1175"/>
                  </a:lnTo>
                  <a:lnTo>
                    <a:pt x="1192" y="1174"/>
                  </a:lnTo>
                  <a:lnTo>
                    <a:pt x="1190" y="1172"/>
                  </a:lnTo>
                  <a:lnTo>
                    <a:pt x="1189" y="1171"/>
                  </a:lnTo>
                  <a:lnTo>
                    <a:pt x="1187" y="1169"/>
                  </a:lnTo>
                  <a:lnTo>
                    <a:pt x="1187" y="1166"/>
                  </a:lnTo>
                  <a:lnTo>
                    <a:pt x="1187" y="1166"/>
                  </a:lnTo>
                  <a:lnTo>
                    <a:pt x="1186" y="1164"/>
                  </a:lnTo>
                  <a:lnTo>
                    <a:pt x="1186" y="1163"/>
                  </a:lnTo>
                  <a:lnTo>
                    <a:pt x="1187" y="1161"/>
                  </a:lnTo>
                  <a:lnTo>
                    <a:pt x="1187" y="1160"/>
                  </a:lnTo>
                  <a:lnTo>
                    <a:pt x="1189" y="1160"/>
                  </a:lnTo>
                  <a:lnTo>
                    <a:pt x="1195" y="1157"/>
                  </a:lnTo>
                  <a:lnTo>
                    <a:pt x="1198" y="1157"/>
                  </a:lnTo>
                  <a:lnTo>
                    <a:pt x="1203" y="1155"/>
                  </a:lnTo>
                  <a:lnTo>
                    <a:pt x="1203" y="1154"/>
                  </a:lnTo>
                  <a:lnTo>
                    <a:pt x="1204" y="1154"/>
                  </a:lnTo>
                  <a:lnTo>
                    <a:pt x="1204" y="1152"/>
                  </a:lnTo>
                  <a:lnTo>
                    <a:pt x="1207" y="1154"/>
                  </a:lnTo>
                  <a:lnTo>
                    <a:pt x="1207" y="1154"/>
                  </a:lnTo>
                  <a:lnTo>
                    <a:pt x="1207" y="1152"/>
                  </a:lnTo>
                  <a:lnTo>
                    <a:pt x="1207" y="1151"/>
                  </a:lnTo>
                  <a:lnTo>
                    <a:pt x="1206" y="1151"/>
                  </a:lnTo>
                  <a:lnTo>
                    <a:pt x="1203" y="1152"/>
                  </a:lnTo>
                  <a:lnTo>
                    <a:pt x="1203" y="1151"/>
                  </a:lnTo>
                  <a:lnTo>
                    <a:pt x="1203" y="1151"/>
                  </a:lnTo>
                  <a:lnTo>
                    <a:pt x="1201" y="1149"/>
                  </a:lnTo>
                  <a:lnTo>
                    <a:pt x="1203" y="1148"/>
                  </a:lnTo>
                  <a:lnTo>
                    <a:pt x="1203" y="1146"/>
                  </a:lnTo>
                  <a:lnTo>
                    <a:pt x="1204" y="1145"/>
                  </a:lnTo>
                  <a:lnTo>
                    <a:pt x="1206" y="1145"/>
                  </a:lnTo>
                  <a:lnTo>
                    <a:pt x="1206" y="1146"/>
                  </a:lnTo>
                  <a:lnTo>
                    <a:pt x="1207" y="1146"/>
                  </a:lnTo>
                  <a:lnTo>
                    <a:pt x="1207" y="1148"/>
                  </a:lnTo>
                  <a:lnTo>
                    <a:pt x="1207" y="1149"/>
                  </a:lnTo>
                  <a:lnTo>
                    <a:pt x="1209" y="1151"/>
                  </a:lnTo>
                  <a:lnTo>
                    <a:pt x="1209" y="1152"/>
                  </a:lnTo>
                  <a:lnTo>
                    <a:pt x="1210" y="1154"/>
                  </a:lnTo>
                  <a:lnTo>
                    <a:pt x="1210" y="1154"/>
                  </a:lnTo>
                  <a:lnTo>
                    <a:pt x="1210" y="1154"/>
                  </a:lnTo>
                  <a:lnTo>
                    <a:pt x="1215" y="1154"/>
                  </a:lnTo>
                  <a:lnTo>
                    <a:pt x="1216" y="1154"/>
                  </a:lnTo>
                  <a:lnTo>
                    <a:pt x="1219" y="1154"/>
                  </a:lnTo>
                  <a:lnTo>
                    <a:pt x="1222" y="1155"/>
                  </a:lnTo>
                  <a:lnTo>
                    <a:pt x="1225" y="1158"/>
                  </a:lnTo>
                  <a:lnTo>
                    <a:pt x="1225" y="1158"/>
                  </a:lnTo>
                  <a:lnTo>
                    <a:pt x="1225" y="1160"/>
                  </a:lnTo>
                  <a:lnTo>
                    <a:pt x="1227" y="1161"/>
                  </a:lnTo>
                  <a:lnTo>
                    <a:pt x="1225" y="1161"/>
                  </a:lnTo>
                  <a:lnTo>
                    <a:pt x="1225" y="1163"/>
                  </a:lnTo>
                  <a:lnTo>
                    <a:pt x="1227" y="1164"/>
                  </a:lnTo>
                  <a:lnTo>
                    <a:pt x="1228" y="1166"/>
                  </a:lnTo>
                  <a:lnTo>
                    <a:pt x="1231" y="1166"/>
                  </a:lnTo>
                  <a:lnTo>
                    <a:pt x="1234" y="1166"/>
                  </a:lnTo>
                  <a:lnTo>
                    <a:pt x="1240" y="1164"/>
                  </a:lnTo>
                  <a:lnTo>
                    <a:pt x="1242" y="1164"/>
                  </a:lnTo>
                  <a:lnTo>
                    <a:pt x="1251" y="1164"/>
                  </a:lnTo>
                  <a:lnTo>
                    <a:pt x="1253" y="1164"/>
                  </a:lnTo>
                  <a:lnTo>
                    <a:pt x="1253" y="1166"/>
                  </a:lnTo>
                  <a:lnTo>
                    <a:pt x="1253" y="1166"/>
                  </a:lnTo>
                  <a:lnTo>
                    <a:pt x="1256" y="1169"/>
                  </a:lnTo>
                  <a:lnTo>
                    <a:pt x="1259" y="1169"/>
                  </a:lnTo>
                  <a:lnTo>
                    <a:pt x="1260" y="1171"/>
                  </a:lnTo>
                  <a:lnTo>
                    <a:pt x="1262" y="1171"/>
                  </a:lnTo>
                  <a:lnTo>
                    <a:pt x="1265" y="1171"/>
                  </a:lnTo>
                  <a:lnTo>
                    <a:pt x="1266" y="1171"/>
                  </a:lnTo>
                  <a:lnTo>
                    <a:pt x="1266" y="1171"/>
                  </a:lnTo>
                  <a:lnTo>
                    <a:pt x="1268" y="1171"/>
                  </a:lnTo>
                  <a:lnTo>
                    <a:pt x="1277" y="1166"/>
                  </a:lnTo>
                  <a:lnTo>
                    <a:pt x="1280" y="1166"/>
                  </a:lnTo>
                  <a:lnTo>
                    <a:pt x="1282" y="1166"/>
                  </a:lnTo>
                  <a:lnTo>
                    <a:pt x="1282" y="1166"/>
                  </a:lnTo>
                  <a:lnTo>
                    <a:pt x="1280" y="1164"/>
                  </a:lnTo>
                  <a:lnTo>
                    <a:pt x="1277" y="1164"/>
                  </a:lnTo>
                  <a:lnTo>
                    <a:pt x="1275" y="1166"/>
                  </a:lnTo>
                  <a:lnTo>
                    <a:pt x="1275" y="1164"/>
                  </a:lnTo>
                  <a:lnTo>
                    <a:pt x="1275" y="1164"/>
                  </a:lnTo>
                  <a:lnTo>
                    <a:pt x="1280" y="1164"/>
                  </a:lnTo>
                  <a:lnTo>
                    <a:pt x="1285" y="1164"/>
                  </a:lnTo>
                  <a:lnTo>
                    <a:pt x="1289" y="1163"/>
                  </a:lnTo>
                  <a:lnTo>
                    <a:pt x="1291" y="1163"/>
                  </a:lnTo>
                  <a:lnTo>
                    <a:pt x="1292" y="1163"/>
                  </a:lnTo>
                  <a:lnTo>
                    <a:pt x="1295" y="1163"/>
                  </a:lnTo>
                  <a:lnTo>
                    <a:pt x="1300" y="1163"/>
                  </a:lnTo>
                  <a:lnTo>
                    <a:pt x="1304" y="1163"/>
                  </a:lnTo>
                  <a:lnTo>
                    <a:pt x="1304" y="1163"/>
                  </a:lnTo>
                  <a:lnTo>
                    <a:pt x="1303" y="1164"/>
                  </a:lnTo>
                  <a:lnTo>
                    <a:pt x="1300" y="1164"/>
                  </a:lnTo>
                  <a:lnTo>
                    <a:pt x="1298" y="1166"/>
                  </a:lnTo>
                  <a:lnTo>
                    <a:pt x="1295" y="1164"/>
                  </a:lnTo>
                  <a:lnTo>
                    <a:pt x="1292" y="1166"/>
                  </a:lnTo>
                  <a:lnTo>
                    <a:pt x="1292" y="1166"/>
                  </a:lnTo>
                  <a:lnTo>
                    <a:pt x="1292" y="1167"/>
                  </a:lnTo>
                  <a:lnTo>
                    <a:pt x="1294" y="1167"/>
                  </a:lnTo>
                  <a:lnTo>
                    <a:pt x="1294" y="1167"/>
                  </a:lnTo>
                  <a:lnTo>
                    <a:pt x="1295" y="1167"/>
                  </a:lnTo>
                  <a:lnTo>
                    <a:pt x="1295" y="1169"/>
                  </a:lnTo>
                  <a:lnTo>
                    <a:pt x="1295" y="1169"/>
                  </a:lnTo>
                  <a:lnTo>
                    <a:pt x="1295" y="1171"/>
                  </a:lnTo>
                  <a:lnTo>
                    <a:pt x="1294" y="1172"/>
                  </a:lnTo>
                  <a:lnTo>
                    <a:pt x="1295" y="1171"/>
                  </a:lnTo>
                  <a:lnTo>
                    <a:pt x="1295" y="1171"/>
                  </a:lnTo>
                  <a:lnTo>
                    <a:pt x="1295" y="1171"/>
                  </a:lnTo>
                  <a:lnTo>
                    <a:pt x="1295" y="1169"/>
                  </a:lnTo>
                  <a:lnTo>
                    <a:pt x="1297" y="1169"/>
                  </a:lnTo>
                  <a:lnTo>
                    <a:pt x="1297" y="1171"/>
                  </a:lnTo>
                  <a:lnTo>
                    <a:pt x="1298" y="1174"/>
                  </a:lnTo>
                  <a:lnTo>
                    <a:pt x="1300" y="1175"/>
                  </a:lnTo>
                  <a:lnTo>
                    <a:pt x="1300" y="1175"/>
                  </a:lnTo>
                  <a:lnTo>
                    <a:pt x="1300" y="1175"/>
                  </a:lnTo>
                  <a:lnTo>
                    <a:pt x="1300" y="1175"/>
                  </a:lnTo>
                  <a:lnTo>
                    <a:pt x="1300" y="1174"/>
                  </a:lnTo>
                  <a:lnTo>
                    <a:pt x="1301" y="1174"/>
                  </a:lnTo>
                  <a:lnTo>
                    <a:pt x="1301" y="1174"/>
                  </a:lnTo>
                  <a:lnTo>
                    <a:pt x="1301" y="1175"/>
                  </a:lnTo>
                  <a:lnTo>
                    <a:pt x="1301" y="1174"/>
                  </a:lnTo>
                  <a:lnTo>
                    <a:pt x="1301" y="1172"/>
                  </a:lnTo>
                  <a:lnTo>
                    <a:pt x="1301" y="1172"/>
                  </a:lnTo>
                  <a:lnTo>
                    <a:pt x="1301" y="1172"/>
                  </a:lnTo>
                  <a:lnTo>
                    <a:pt x="1303" y="1172"/>
                  </a:lnTo>
                  <a:lnTo>
                    <a:pt x="1303" y="1172"/>
                  </a:lnTo>
                  <a:lnTo>
                    <a:pt x="1304" y="1174"/>
                  </a:lnTo>
                  <a:lnTo>
                    <a:pt x="1306" y="1175"/>
                  </a:lnTo>
                  <a:lnTo>
                    <a:pt x="1306" y="1175"/>
                  </a:lnTo>
                  <a:lnTo>
                    <a:pt x="1306" y="1177"/>
                  </a:lnTo>
                  <a:lnTo>
                    <a:pt x="1306" y="1177"/>
                  </a:lnTo>
                  <a:lnTo>
                    <a:pt x="1306" y="1177"/>
                  </a:lnTo>
                  <a:lnTo>
                    <a:pt x="1306" y="1177"/>
                  </a:lnTo>
                  <a:lnTo>
                    <a:pt x="1306" y="1175"/>
                  </a:lnTo>
                  <a:lnTo>
                    <a:pt x="1306" y="1175"/>
                  </a:lnTo>
                  <a:lnTo>
                    <a:pt x="1307" y="1175"/>
                  </a:lnTo>
                  <a:lnTo>
                    <a:pt x="1309" y="1174"/>
                  </a:lnTo>
                  <a:lnTo>
                    <a:pt x="1309" y="1174"/>
                  </a:lnTo>
                  <a:lnTo>
                    <a:pt x="1312" y="1177"/>
                  </a:lnTo>
                  <a:lnTo>
                    <a:pt x="1312" y="1177"/>
                  </a:lnTo>
                  <a:lnTo>
                    <a:pt x="1315" y="1178"/>
                  </a:lnTo>
                  <a:lnTo>
                    <a:pt x="1316" y="1180"/>
                  </a:lnTo>
                  <a:lnTo>
                    <a:pt x="1318" y="1180"/>
                  </a:lnTo>
                  <a:lnTo>
                    <a:pt x="1318" y="1181"/>
                  </a:lnTo>
                  <a:lnTo>
                    <a:pt x="1316" y="1183"/>
                  </a:lnTo>
                  <a:lnTo>
                    <a:pt x="1315" y="1183"/>
                  </a:lnTo>
                  <a:lnTo>
                    <a:pt x="1315" y="1183"/>
                  </a:lnTo>
                  <a:lnTo>
                    <a:pt x="1315" y="1184"/>
                  </a:lnTo>
                  <a:lnTo>
                    <a:pt x="1315" y="1186"/>
                  </a:lnTo>
                  <a:lnTo>
                    <a:pt x="1315" y="1186"/>
                  </a:lnTo>
                  <a:lnTo>
                    <a:pt x="1313" y="1187"/>
                  </a:lnTo>
                  <a:lnTo>
                    <a:pt x="1313" y="1189"/>
                  </a:lnTo>
                  <a:lnTo>
                    <a:pt x="1312" y="1190"/>
                  </a:lnTo>
                  <a:lnTo>
                    <a:pt x="1307" y="1190"/>
                  </a:lnTo>
                  <a:lnTo>
                    <a:pt x="1309" y="1190"/>
                  </a:lnTo>
                  <a:lnTo>
                    <a:pt x="1310" y="1190"/>
                  </a:lnTo>
                  <a:lnTo>
                    <a:pt x="1312" y="1192"/>
                  </a:lnTo>
                  <a:lnTo>
                    <a:pt x="1313" y="1190"/>
                  </a:lnTo>
                  <a:lnTo>
                    <a:pt x="1315" y="1190"/>
                  </a:lnTo>
                  <a:lnTo>
                    <a:pt x="1316" y="1190"/>
                  </a:lnTo>
                  <a:lnTo>
                    <a:pt x="1318" y="1190"/>
                  </a:lnTo>
                  <a:lnTo>
                    <a:pt x="1323" y="1190"/>
                  </a:lnTo>
                  <a:lnTo>
                    <a:pt x="1323" y="1189"/>
                  </a:lnTo>
                  <a:lnTo>
                    <a:pt x="1324" y="1189"/>
                  </a:lnTo>
                  <a:lnTo>
                    <a:pt x="1326" y="1189"/>
                  </a:lnTo>
                  <a:lnTo>
                    <a:pt x="1327" y="1190"/>
                  </a:lnTo>
                  <a:lnTo>
                    <a:pt x="1329" y="1190"/>
                  </a:lnTo>
                  <a:lnTo>
                    <a:pt x="1330" y="1192"/>
                  </a:lnTo>
                  <a:lnTo>
                    <a:pt x="1330" y="1193"/>
                  </a:lnTo>
                  <a:lnTo>
                    <a:pt x="1330" y="1193"/>
                  </a:lnTo>
                  <a:lnTo>
                    <a:pt x="1330" y="1192"/>
                  </a:lnTo>
                  <a:lnTo>
                    <a:pt x="1332" y="1192"/>
                  </a:lnTo>
                  <a:lnTo>
                    <a:pt x="1335" y="1193"/>
                  </a:lnTo>
                  <a:lnTo>
                    <a:pt x="1338" y="1196"/>
                  </a:lnTo>
                  <a:lnTo>
                    <a:pt x="1342" y="1201"/>
                  </a:lnTo>
                  <a:lnTo>
                    <a:pt x="1344" y="1202"/>
                  </a:lnTo>
                  <a:lnTo>
                    <a:pt x="1344" y="1202"/>
                  </a:lnTo>
                  <a:lnTo>
                    <a:pt x="1345" y="1204"/>
                  </a:lnTo>
                  <a:lnTo>
                    <a:pt x="1347" y="1206"/>
                  </a:lnTo>
                  <a:lnTo>
                    <a:pt x="1347" y="1209"/>
                  </a:lnTo>
                  <a:lnTo>
                    <a:pt x="1345" y="1212"/>
                  </a:lnTo>
                  <a:lnTo>
                    <a:pt x="1345" y="1213"/>
                  </a:lnTo>
                  <a:lnTo>
                    <a:pt x="1345" y="1216"/>
                  </a:lnTo>
                  <a:lnTo>
                    <a:pt x="1344" y="1218"/>
                  </a:lnTo>
                  <a:lnTo>
                    <a:pt x="1345" y="1216"/>
                  </a:lnTo>
                  <a:lnTo>
                    <a:pt x="1345" y="1215"/>
                  </a:lnTo>
                  <a:lnTo>
                    <a:pt x="1345" y="1213"/>
                  </a:lnTo>
                  <a:lnTo>
                    <a:pt x="1347" y="1212"/>
                  </a:lnTo>
                  <a:lnTo>
                    <a:pt x="1348" y="1212"/>
                  </a:lnTo>
                  <a:lnTo>
                    <a:pt x="1350" y="1212"/>
                  </a:lnTo>
                  <a:lnTo>
                    <a:pt x="1351" y="1212"/>
                  </a:lnTo>
                  <a:lnTo>
                    <a:pt x="1353" y="1212"/>
                  </a:lnTo>
                  <a:lnTo>
                    <a:pt x="1354" y="1215"/>
                  </a:lnTo>
                  <a:lnTo>
                    <a:pt x="1357" y="1216"/>
                  </a:lnTo>
                  <a:lnTo>
                    <a:pt x="1357" y="1218"/>
                  </a:lnTo>
                  <a:lnTo>
                    <a:pt x="1361" y="1218"/>
                  </a:lnTo>
                  <a:lnTo>
                    <a:pt x="1362" y="1219"/>
                  </a:lnTo>
                  <a:lnTo>
                    <a:pt x="1362" y="1221"/>
                  </a:lnTo>
                  <a:lnTo>
                    <a:pt x="1362" y="1224"/>
                  </a:lnTo>
                  <a:lnTo>
                    <a:pt x="1362" y="1227"/>
                  </a:lnTo>
                  <a:lnTo>
                    <a:pt x="1362" y="1227"/>
                  </a:lnTo>
                  <a:lnTo>
                    <a:pt x="1362" y="1228"/>
                  </a:lnTo>
                  <a:lnTo>
                    <a:pt x="1362" y="1227"/>
                  </a:lnTo>
                  <a:lnTo>
                    <a:pt x="1364" y="1225"/>
                  </a:lnTo>
                  <a:lnTo>
                    <a:pt x="1364" y="1224"/>
                  </a:lnTo>
                  <a:lnTo>
                    <a:pt x="1364" y="1222"/>
                  </a:lnTo>
                  <a:lnTo>
                    <a:pt x="1365" y="1221"/>
                  </a:lnTo>
                  <a:lnTo>
                    <a:pt x="1371" y="1222"/>
                  </a:lnTo>
                  <a:lnTo>
                    <a:pt x="1374" y="1224"/>
                  </a:lnTo>
                  <a:lnTo>
                    <a:pt x="1377" y="1224"/>
                  </a:lnTo>
                  <a:lnTo>
                    <a:pt x="1379" y="1225"/>
                  </a:lnTo>
                  <a:lnTo>
                    <a:pt x="1379" y="1224"/>
                  </a:lnTo>
                  <a:lnTo>
                    <a:pt x="1377" y="1224"/>
                  </a:lnTo>
                  <a:lnTo>
                    <a:pt x="1379" y="1222"/>
                  </a:lnTo>
                  <a:lnTo>
                    <a:pt x="1382" y="1221"/>
                  </a:lnTo>
                  <a:lnTo>
                    <a:pt x="1385" y="1222"/>
                  </a:lnTo>
                  <a:lnTo>
                    <a:pt x="1388" y="1221"/>
                  </a:lnTo>
                  <a:lnTo>
                    <a:pt x="1391" y="1221"/>
                  </a:lnTo>
                  <a:lnTo>
                    <a:pt x="1397" y="1222"/>
                  </a:lnTo>
                  <a:lnTo>
                    <a:pt x="1400" y="1224"/>
                  </a:lnTo>
                  <a:lnTo>
                    <a:pt x="1400" y="1224"/>
                  </a:lnTo>
                  <a:lnTo>
                    <a:pt x="1402" y="1225"/>
                  </a:lnTo>
                  <a:lnTo>
                    <a:pt x="1400" y="1227"/>
                  </a:lnTo>
                  <a:lnTo>
                    <a:pt x="1400" y="1228"/>
                  </a:lnTo>
                  <a:lnTo>
                    <a:pt x="1400" y="1230"/>
                  </a:lnTo>
                  <a:lnTo>
                    <a:pt x="1400" y="1228"/>
                  </a:lnTo>
                  <a:lnTo>
                    <a:pt x="1402" y="1225"/>
                  </a:lnTo>
                  <a:lnTo>
                    <a:pt x="1402" y="1225"/>
                  </a:lnTo>
                  <a:lnTo>
                    <a:pt x="1403" y="1224"/>
                  </a:lnTo>
                  <a:lnTo>
                    <a:pt x="1408" y="1227"/>
                  </a:lnTo>
                  <a:lnTo>
                    <a:pt x="1411" y="1227"/>
                  </a:lnTo>
                  <a:lnTo>
                    <a:pt x="1415" y="1228"/>
                  </a:lnTo>
                  <a:lnTo>
                    <a:pt x="1417" y="1231"/>
                  </a:lnTo>
                  <a:lnTo>
                    <a:pt x="1420" y="1234"/>
                  </a:lnTo>
                  <a:lnTo>
                    <a:pt x="1423" y="1234"/>
                  </a:lnTo>
                  <a:lnTo>
                    <a:pt x="1423" y="1236"/>
                  </a:lnTo>
                  <a:lnTo>
                    <a:pt x="1421" y="1237"/>
                  </a:lnTo>
                  <a:lnTo>
                    <a:pt x="1423" y="1236"/>
                  </a:lnTo>
                  <a:lnTo>
                    <a:pt x="1426" y="1237"/>
                  </a:lnTo>
                  <a:lnTo>
                    <a:pt x="1426" y="1239"/>
                  </a:lnTo>
                  <a:lnTo>
                    <a:pt x="1426" y="1240"/>
                  </a:lnTo>
                  <a:lnTo>
                    <a:pt x="1426" y="1240"/>
                  </a:lnTo>
                  <a:lnTo>
                    <a:pt x="1426" y="1242"/>
                  </a:lnTo>
                  <a:lnTo>
                    <a:pt x="1426" y="1242"/>
                  </a:lnTo>
                  <a:lnTo>
                    <a:pt x="1426" y="1242"/>
                  </a:lnTo>
                  <a:lnTo>
                    <a:pt x="1427" y="1240"/>
                  </a:lnTo>
                  <a:lnTo>
                    <a:pt x="1427" y="1240"/>
                  </a:lnTo>
                  <a:lnTo>
                    <a:pt x="1427" y="1239"/>
                  </a:lnTo>
                  <a:lnTo>
                    <a:pt x="1427" y="1239"/>
                  </a:lnTo>
                  <a:lnTo>
                    <a:pt x="1429" y="1239"/>
                  </a:lnTo>
                  <a:lnTo>
                    <a:pt x="1429" y="1244"/>
                  </a:lnTo>
                  <a:lnTo>
                    <a:pt x="1430" y="1244"/>
                  </a:lnTo>
                  <a:lnTo>
                    <a:pt x="1430" y="1245"/>
                  </a:lnTo>
                  <a:lnTo>
                    <a:pt x="1430" y="1245"/>
                  </a:lnTo>
                  <a:lnTo>
                    <a:pt x="1430" y="1245"/>
                  </a:lnTo>
                  <a:lnTo>
                    <a:pt x="1432" y="1244"/>
                  </a:lnTo>
                  <a:lnTo>
                    <a:pt x="1432" y="1242"/>
                  </a:lnTo>
                  <a:lnTo>
                    <a:pt x="1432" y="1242"/>
                  </a:lnTo>
                  <a:lnTo>
                    <a:pt x="1433" y="1244"/>
                  </a:lnTo>
                  <a:lnTo>
                    <a:pt x="1435" y="1245"/>
                  </a:lnTo>
                  <a:lnTo>
                    <a:pt x="1436" y="1251"/>
                  </a:lnTo>
                  <a:lnTo>
                    <a:pt x="1438" y="1256"/>
                  </a:lnTo>
                  <a:lnTo>
                    <a:pt x="1438" y="1257"/>
                  </a:lnTo>
                  <a:lnTo>
                    <a:pt x="1440" y="1263"/>
                  </a:lnTo>
                  <a:lnTo>
                    <a:pt x="1441" y="1263"/>
                  </a:lnTo>
                  <a:lnTo>
                    <a:pt x="1441" y="1265"/>
                  </a:lnTo>
                  <a:lnTo>
                    <a:pt x="1441" y="1266"/>
                  </a:lnTo>
                  <a:lnTo>
                    <a:pt x="1443" y="1268"/>
                  </a:lnTo>
                  <a:lnTo>
                    <a:pt x="1443" y="1269"/>
                  </a:lnTo>
                  <a:lnTo>
                    <a:pt x="1441" y="1269"/>
                  </a:lnTo>
                  <a:lnTo>
                    <a:pt x="1443" y="1269"/>
                  </a:lnTo>
                  <a:lnTo>
                    <a:pt x="1443" y="1269"/>
                  </a:lnTo>
                  <a:lnTo>
                    <a:pt x="1444" y="1271"/>
                  </a:lnTo>
                  <a:lnTo>
                    <a:pt x="1444" y="1272"/>
                  </a:lnTo>
                  <a:lnTo>
                    <a:pt x="1444" y="1272"/>
                  </a:lnTo>
                  <a:lnTo>
                    <a:pt x="1447" y="1274"/>
                  </a:lnTo>
                  <a:lnTo>
                    <a:pt x="1449" y="1274"/>
                  </a:lnTo>
                  <a:lnTo>
                    <a:pt x="1450" y="1274"/>
                  </a:lnTo>
                  <a:lnTo>
                    <a:pt x="1452" y="1274"/>
                  </a:lnTo>
                  <a:lnTo>
                    <a:pt x="1452" y="1279"/>
                  </a:lnTo>
                  <a:lnTo>
                    <a:pt x="1452" y="1280"/>
                  </a:lnTo>
                  <a:lnTo>
                    <a:pt x="1452" y="1282"/>
                  </a:lnTo>
                  <a:lnTo>
                    <a:pt x="1452" y="1282"/>
                  </a:lnTo>
                  <a:lnTo>
                    <a:pt x="1450" y="1283"/>
                  </a:lnTo>
                  <a:lnTo>
                    <a:pt x="1450" y="1283"/>
                  </a:lnTo>
                  <a:lnTo>
                    <a:pt x="1447" y="1286"/>
                  </a:lnTo>
                  <a:lnTo>
                    <a:pt x="1446" y="1286"/>
                  </a:lnTo>
                  <a:lnTo>
                    <a:pt x="1444" y="1288"/>
                  </a:lnTo>
                  <a:lnTo>
                    <a:pt x="1443" y="1291"/>
                  </a:lnTo>
                  <a:lnTo>
                    <a:pt x="1441" y="1292"/>
                  </a:lnTo>
                  <a:lnTo>
                    <a:pt x="1441" y="1294"/>
                  </a:lnTo>
                  <a:lnTo>
                    <a:pt x="1440" y="1294"/>
                  </a:lnTo>
                  <a:lnTo>
                    <a:pt x="1438" y="1294"/>
                  </a:lnTo>
                  <a:lnTo>
                    <a:pt x="1436" y="1297"/>
                  </a:lnTo>
                  <a:lnTo>
                    <a:pt x="1435" y="1297"/>
                  </a:lnTo>
                  <a:lnTo>
                    <a:pt x="1435" y="1298"/>
                  </a:lnTo>
                  <a:lnTo>
                    <a:pt x="1433" y="1300"/>
                  </a:lnTo>
                  <a:lnTo>
                    <a:pt x="1432" y="1301"/>
                  </a:lnTo>
                  <a:lnTo>
                    <a:pt x="1432" y="1303"/>
                  </a:lnTo>
                  <a:lnTo>
                    <a:pt x="1429" y="1304"/>
                  </a:lnTo>
                  <a:lnTo>
                    <a:pt x="1429" y="1306"/>
                  </a:lnTo>
                  <a:lnTo>
                    <a:pt x="1429" y="1307"/>
                  </a:lnTo>
                  <a:lnTo>
                    <a:pt x="1427" y="1309"/>
                  </a:lnTo>
                  <a:lnTo>
                    <a:pt x="1427" y="1310"/>
                  </a:lnTo>
                  <a:lnTo>
                    <a:pt x="1427" y="1312"/>
                  </a:lnTo>
                  <a:lnTo>
                    <a:pt x="1426" y="1312"/>
                  </a:lnTo>
                  <a:lnTo>
                    <a:pt x="1426" y="1313"/>
                  </a:lnTo>
                  <a:lnTo>
                    <a:pt x="1423" y="1312"/>
                  </a:lnTo>
                  <a:lnTo>
                    <a:pt x="1420" y="1313"/>
                  </a:lnTo>
                  <a:lnTo>
                    <a:pt x="1418" y="1315"/>
                  </a:lnTo>
                  <a:lnTo>
                    <a:pt x="1423" y="1315"/>
                  </a:lnTo>
                  <a:lnTo>
                    <a:pt x="1423" y="1316"/>
                  </a:lnTo>
                  <a:lnTo>
                    <a:pt x="1426" y="1315"/>
                  </a:lnTo>
                  <a:lnTo>
                    <a:pt x="1430" y="1313"/>
                  </a:lnTo>
                  <a:lnTo>
                    <a:pt x="1432" y="1312"/>
                  </a:lnTo>
                  <a:lnTo>
                    <a:pt x="1435" y="1310"/>
                  </a:lnTo>
                  <a:lnTo>
                    <a:pt x="1435" y="1309"/>
                  </a:lnTo>
                  <a:lnTo>
                    <a:pt x="1438" y="1309"/>
                  </a:lnTo>
                  <a:lnTo>
                    <a:pt x="1438" y="1307"/>
                  </a:lnTo>
                  <a:lnTo>
                    <a:pt x="1440" y="1307"/>
                  </a:lnTo>
                  <a:lnTo>
                    <a:pt x="1440" y="1307"/>
                  </a:lnTo>
                  <a:lnTo>
                    <a:pt x="1440" y="1309"/>
                  </a:lnTo>
                  <a:lnTo>
                    <a:pt x="1440" y="1309"/>
                  </a:lnTo>
                  <a:lnTo>
                    <a:pt x="1440" y="1310"/>
                  </a:lnTo>
                  <a:lnTo>
                    <a:pt x="1440" y="1310"/>
                  </a:lnTo>
                  <a:lnTo>
                    <a:pt x="1440" y="1312"/>
                  </a:lnTo>
                  <a:lnTo>
                    <a:pt x="1441" y="1312"/>
                  </a:lnTo>
                  <a:lnTo>
                    <a:pt x="1441" y="1313"/>
                  </a:lnTo>
                  <a:lnTo>
                    <a:pt x="1443" y="1316"/>
                  </a:lnTo>
                  <a:lnTo>
                    <a:pt x="1443" y="1316"/>
                  </a:lnTo>
                  <a:lnTo>
                    <a:pt x="1443" y="1316"/>
                  </a:lnTo>
                  <a:lnTo>
                    <a:pt x="1443" y="1318"/>
                  </a:lnTo>
                  <a:lnTo>
                    <a:pt x="1443" y="1318"/>
                  </a:lnTo>
                  <a:lnTo>
                    <a:pt x="1446" y="1321"/>
                  </a:lnTo>
                  <a:lnTo>
                    <a:pt x="1447" y="1320"/>
                  </a:lnTo>
                  <a:lnTo>
                    <a:pt x="1449" y="1320"/>
                  </a:lnTo>
                  <a:lnTo>
                    <a:pt x="1449" y="1318"/>
                  </a:lnTo>
                  <a:lnTo>
                    <a:pt x="1450" y="1318"/>
                  </a:lnTo>
                  <a:lnTo>
                    <a:pt x="1452" y="1318"/>
                  </a:lnTo>
                  <a:lnTo>
                    <a:pt x="1453" y="1320"/>
                  </a:lnTo>
                  <a:lnTo>
                    <a:pt x="1456" y="1318"/>
                  </a:lnTo>
                  <a:lnTo>
                    <a:pt x="1459" y="1316"/>
                  </a:lnTo>
                  <a:lnTo>
                    <a:pt x="1458" y="1320"/>
                  </a:lnTo>
                  <a:lnTo>
                    <a:pt x="1458" y="1322"/>
                  </a:lnTo>
                  <a:lnTo>
                    <a:pt x="1456" y="1324"/>
                  </a:lnTo>
                  <a:lnTo>
                    <a:pt x="1456" y="1327"/>
                  </a:lnTo>
                  <a:lnTo>
                    <a:pt x="1455" y="1327"/>
                  </a:lnTo>
                  <a:lnTo>
                    <a:pt x="1455" y="1328"/>
                  </a:lnTo>
                  <a:lnTo>
                    <a:pt x="1456" y="1328"/>
                  </a:lnTo>
                  <a:lnTo>
                    <a:pt x="1456" y="1327"/>
                  </a:lnTo>
                  <a:lnTo>
                    <a:pt x="1458" y="1326"/>
                  </a:lnTo>
                  <a:lnTo>
                    <a:pt x="1458" y="1324"/>
                  </a:lnTo>
                  <a:lnTo>
                    <a:pt x="1461" y="1320"/>
                  </a:lnTo>
                  <a:lnTo>
                    <a:pt x="1461" y="1318"/>
                  </a:lnTo>
                  <a:lnTo>
                    <a:pt x="1462" y="1318"/>
                  </a:lnTo>
                  <a:lnTo>
                    <a:pt x="1467" y="1313"/>
                  </a:lnTo>
                  <a:lnTo>
                    <a:pt x="1467" y="1313"/>
                  </a:lnTo>
                  <a:lnTo>
                    <a:pt x="1468" y="1315"/>
                  </a:lnTo>
                  <a:lnTo>
                    <a:pt x="1470" y="1315"/>
                  </a:lnTo>
                  <a:lnTo>
                    <a:pt x="1470" y="1315"/>
                  </a:lnTo>
                  <a:lnTo>
                    <a:pt x="1470" y="1313"/>
                  </a:lnTo>
                  <a:lnTo>
                    <a:pt x="1470" y="1313"/>
                  </a:lnTo>
                  <a:lnTo>
                    <a:pt x="1470" y="1313"/>
                  </a:lnTo>
                  <a:lnTo>
                    <a:pt x="1468" y="1312"/>
                  </a:lnTo>
                  <a:lnTo>
                    <a:pt x="1470" y="1310"/>
                  </a:lnTo>
                  <a:lnTo>
                    <a:pt x="1470" y="1310"/>
                  </a:lnTo>
                  <a:lnTo>
                    <a:pt x="1471" y="1309"/>
                  </a:lnTo>
                  <a:lnTo>
                    <a:pt x="1471" y="1307"/>
                  </a:lnTo>
                  <a:lnTo>
                    <a:pt x="1471" y="1306"/>
                  </a:lnTo>
                  <a:lnTo>
                    <a:pt x="1473" y="1306"/>
                  </a:lnTo>
                  <a:lnTo>
                    <a:pt x="1473" y="1306"/>
                  </a:lnTo>
                  <a:lnTo>
                    <a:pt x="1473" y="1304"/>
                  </a:lnTo>
                  <a:lnTo>
                    <a:pt x="1474" y="1304"/>
                  </a:lnTo>
                  <a:lnTo>
                    <a:pt x="1474" y="1304"/>
                  </a:lnTo>
                  <a:lnTo>
                    <a:pt x="1476" y="1304"/>
                  </a:lnTo>
                  <a:lnTo>
                    <a:pt x="1476" y="1304"/>
                  </a:lnTo>
                  <a:lnTo>
                    <a:pt x="1478" y="1304"/>
                  </a:lnTo>
                  <a:lnTo>
                    <a:pt x="1478" y="1304"/>
                  </a:lnTo>
                  <a:lnTo>
                    <a:pt x="1478" y="1304"/>
                  </a:lnTo>
                  <a:lnTo>
                    <a:pt x="1479" y="1304"/>
                  </a:lnTo>
                  <a:lnTo>
                    <a:pt x="1479" y="1304"/>
                  </a:lnTo>
                  <a:lnTo>
                    <a:pt x="1481" y="1304"/>
                  </a:lnTo>
                  <a:lnTo>
                    <a:pt x="1482" y="1304"/>
                  </a:lnTo>
                  <a:lnTo>
                    <a:pt x="1482" y="1304"/>
                  </a:lnTo>
                  <a:lnTo>
                    <a:pt x="1482" y="1304"/>
                  </a:lnTo>
                  <a:lnTo>
                    <a:pt x="1482" y="1304"/>
                  </a:lnTo>
                  <a:lnTo>
                    <a:pt x="1482" y="1303"/>
                  </a:lnTo>
                  <a:lnTo>
                    <a:pt x="1482" y="1303"/>
                  </a:lnTo>
                  <a:lnTo>
                    <a:pt x="1484" y="1303"/>
                  </a:lnTo>
                  <a:lnTo>
                    <a:pt x="1485" y="1304"/>
                  </a:lnTo>
                  <a:lnTo>
                    <a:pt x="1485" y="1304"/>
                  </a:lnTo>
                  <a:lnTo>
                    <a:pt x="1487" y="1304"/>
                  </a:lnTo>
                  <a:lnTo>
                    <a:pt x="1488" y="1304"/>
                  </a:lnTo>
                  <a:lnTo>
                    <a:pt x="1488" y="1306"/>
                  </a:lnTo>
                  <a:lnTo>
                    <a:pt x="1490" y="1306"/>
                  </a:lnTo>
                  <a:lnTo>
                    <a:pt x="1490" y="1306"/>
                  </a:lnTo>
                  <a:lnTo>
                    <a:pt x="1491" y="1307"/>
                  </a:lnTo>
                  <a:lnTo>
                    <a:pt x="1491" y="1307"/>
                  </a:lnTo>
                  <a:lnTo>
                    <a:pt x="1493" y="1307"/>
                  </a:lnTo>
                  <a:lnTo>
                    <a:pt x="1494" y="1309"/>
                  </a:lnTo>
                  <a:lnTo>
                    <a:pt x="1496" y="1309"/>
                  </a:lnTo>
                  <a:lnTo>
                    <a:pt x="1497" y="1309"/>
                  </a:lnTo>
                  <a:lnTo>
                    <a:pt x="1497" y="1309"/>
                  </a:lnTo>
                  <a:lnTo>
                    <a:pt x="1497" y="1309"/>
                  </a:lnTo>
                  <a:lnTo>
                    <a:pt x="1499" y="1309"/>
                  </a:lnTo>
                  <a:lnTo>
                    <a:pt x="1500" y="1310"/>
                  </a:lnTo>
                  <a:lnTo>
                    <a:pt x="1502" y="1310"/>
                  </a:lnTo>
                  <a:lnTo>
                    <a:pt x="1503" y="1312"/>
                  </a:lnTo>
                  <a:lnTo>
                    <a:pt x="1505" y="1312"/>
                  </a:lnTo>
                  <a:lnTo>
                    <a:pt x="1506" y="1312"/>
                  </a:lnTo>
                  <a:lnTo>
                    <a:pt x="1508" y="1315"/>
                  </a:lnTo>
                  <a:lnTo>
                    <a:pt x="1508" y="1316"/>
                  </a:lnTo>
                  <a:lnTo>
                    <a:pt x="1508" y="1316"/>
                  </a:lnTo>
                  <a:lnTo>
                    <a:pt x="1509" y="1315"/>
                  </a:lnTo>
                  <a:lnTo>
                    <a:pt x="1509" y="1313"/>
                  </a:lnTo>
                  <a:lnTo>
                    <a:pt x="1511" y="1313"/>
                  </a:lnTo>
                  <a:lnTo>
                    <a:pt x="1511" y="1313"/>
                  </a:lnTo>
                  <a:lnTo>
                    <a:pt x="1512" y="1315"/>
                  </a:lnTo>
                  <a:lnTo>
                    <a:pt x="1514" y="1316"/>
                  </a:lnTo>
                  <a:lnTo>
                    <a:pt x="1514" y="1316"/>
                  </a:lnTo>
                  <a:lnTo>
                    <a:pt x="1515" y="1316"/>
                  </a:lnTo>
                  <a:lnTo>
                    <a:pt x="1514" y="1318"/>
                  </a:lnTo>
                  <a:lnTo>
                    <a:pt x="1515" y="1318"/>
                  </a:lnTo>
                  <a:lnTo>
                    <a:pt x="1515" y="1316"/>
                  </a:lnTo>
                  <a:lnTo>
                    <a:pt x="1517" y="1318"/>
                  </a:lnTo>
                  <a:lnTo>
                    <a:pt x="1517" y="1320"/>
                  </a:lnTo>
                  <a:lnTo>
                    <a:pt x="1517" y="1321"/>
                  </a:lnTo>
                  <a:lnTo>
                    <a:pt x="1517" y="1321"/>
                  </a:lnTo>
                  <a:lnTo>
                    <a:pt x="1517" y="1322"/>
                  </a:lnTo>
                  <a:lnTo>
                    <a:pt x="1515" y="1322"/>
                  </a:lnTo>
                  <a:lnTo>
                    <a:pt x="1515" y="1322"/>
                  </a:lnTo>
                  <a:lnTo>
                    <a:pt x="1515" y="1324"/>
                  </a:lnTo>
                  <a:lnTo>
                    <a:pt x="1515" y="1324"/>
                  </a:lnTo>
                  <a:lnTo>
                    <a:pt x="1515" y="1324"/>
                  </a:lnTo>
                  <a:lnTo>
                    <a:pt x="1517" y="1322"/>
                  </a:lnTo>
                  <a:lnTo>
                    <a:pt x="1517" y="1322"/>
                  </a:lnTo>
                  <a:lnTo>
                    <a:pt x="1519" y="1322"/>
                  </a:lnTo>
                  <a:lnTo>
                    <a:pt x="1519" y="1324"/>
                  </a:lnTo>
                  <a:lnTo>
                    <a:pt x="1520" y="1324"/>
                  </a:lnTo>
                  <a:lnTo>
                    <a:pt x="1517" y="1326"/>
                  </a:lnTo>
                  <a:lnTo>
                    <a:pt x="1517" y="1326"/>
                  </a:lnTo>
                  <a:lnTo>
                    <a:pt x="1517" y="1327"/>
                  </a:lnTo>
                  <a:lnTo>
                    <a:pt x="1517" y="1327"/>
                  </a:lnTo>
                  <a:lnTo>
                    <a:pt x="1517" y="1328"/>
                  </a:lnTo>
                  <a:lnTo>
                    <a:pt x="1515" y="1330"/>
                  </a:lnTo>
                  <a:lnTo>
                    <a:pt x="1515" y="1334"/>
                  </a:lnTo>
                  <a:lnTo>
                    <a:pt x="1515" y="1334"/>
                  </a:lnTo>
                  <a:lnTo>
                    <a:pt x="1517" y="1334"/>
                  </a:lnTo>
                  <a:lnTo>
                    <a:pt x="1519" y="1332"/>
                  </a:lnTo>
                  <a:lnTo>
                    <a:pt x="1520" y="1328"/>
                  </a:lnTo>
                  <a:lnTo>
                    <a:pt x="1520" y="1327"/>
                  </a:lnTo>
                  <a:lnTo>
                    <a:pt x="1522" y="1326"/>
                  </a:lnTo>
                  <a:lnTo>
                    <a:pt x="1522" y="1326"/>
                  </a:lnTo>
                  <a:lnTo>
                    <a:pt x="1523" y="1326"/>
                  </a:lnTo>
                  <a:lnTo>
                    <a:pt x="1523" y="1327"/>
                  </a:lnTo>
                  <a:lnTo>
                    <a:pt x="1523" y="1327"/>
                  </a:lnTo>
                  <a:lnTo>
                    <a:pt x="1522" y="1328"/>
                  </a:lnTo>
                  <a:lnTo>
                    <a:pt x="1522" y="1330"/>
                  </a:lnTo>
                  <a:lnTo>
                    <a:pt x="1522" y="1330"/>
                  </a:lnTo>
                  <a:lnTo>
                    <a:pt x="1525" y="1328"/>
                  </a:lnTo>
                  <a:lnTo>
                    <a:pt x="1525" y="1327"/>
                  </a:lnTo>
                  <a:lnTo>
                    <a:pt x="1526" y="1327"/>
                  </a:lnTo>
                  <a:lnTo>
                    <a:pt x="1528" y="1327"/>
                  </a:lnTo>
                  <a:lnTo>
                    <a:pt x="1531" y="1326"/>
                  </a:lnTo>
                  <a:lnTo>
                    <a:pt x="1531" y="1326"/>
                  </a:lnTo>
                  <a:lnTo>
                    <a:pt x="1532" y="1324"/>
                  </a:lnTo>
                  <a:lnTo>
                    <a:pt x="1534" y="1326"/>
                  </a:lnTo>
                  <a:lnTo>
                    <a:pt x="1537" y="1326"/>
                  </a:lnTo>
                  <a:lnTo>
                    <a:pt x="1538" y="1327"/>
                  </a:lnTo>
                  <a:lnTo>
                    <a:pt x="1540" y="1327"/>
                  </a:lnTo>
                  <a:lnTo>
                    <a:pt x="1541" y="1328"/>
                  </a:lnTo>
                  <a:lnTo>
                    <a:pt x="1546" y="1330"/>
                  </a:lnTo>
                  <a:lnTo>
                    <a:pt x="1549" y="1330"/>
                  </a:lnTo>
                  <a:lnTo>
                    <a:pt x="1550" y="1328"/>
                  </a:lnTo>
                  <a:lnTo>
                    <a:pt x="1552" y="1330"/>
                  </a:lnTo>
                  <a:lnTo>
                    <a:pt x="1553" y="1332"/>
                  </a:lnTo>
                  <a:lnTo>
                    <a:pt x="1555" y="1332"/>
                  </a:lnTo>
                  <a:lnTo>
                    <a:pt x="1557" y="1332"/>
                  </a:lnTo>
                  <a:lnTo>
                    <a:pt x="1558" y="1332"/>
                  </a:lnTo>
                  <a:lnTo>
                    <a:pt x="1563" y="1330"/>
                  </a:lnTo>
                  <a:lnTo>
                    <a:pt x="1567" y="1330"/>
                  </a:lnTo>
                  <a:lnTo>
                    <a:pt x="1570" y="1330"/>
                  </a:lnTo>
                  <a:lnTo>
                    <a:pt x="1573" y="1330"/>
                  </a:lnTo>
                  <a:lnTo>
                    <a:pt x="1576" y="1332"/>
                  </a:lnTo>
                  <a:lnTo>
                    <a:pt x="1578" y="1333"/>
                  </a:lnTo>
                  <a:lnTo>
                    <a:pt x="1579" y="1334"/>
                  </a:lnTo>
                  <a:lnTo>
                    <a:pt x="1581" y="1334"/>
                  </a:lnTo>
                  <a:lnTo>
                    <a:pt x="1585" y="1338"/>
                  </a:lnTo>
                  <a:lnTo>
                    <a:pt x="1587" y="1339"/>
                  </a:lnTo>
                  <a:lnTo>
                    <a:pt x="1590" y="1340"/>
                  </a:lnTo>
                  <a:lnTo>
                    <a:pt x="1591" y="1340"/>
                  </a:lnTo>
                  <a:lnTo>
                    <a:pt x="1593" y="1344"/>
                  </a:lnTo>
                  <a:lnTo>
                    <a:pt x="1595" y="1344"/>
                  </a:lnTo>
                  <a:lnTo>
                    <a:pt x="1598" y="1346"/>
                  </a:lnTo>
                  <a:lnTo>
                    <a:pt x="1601" y="1350"/>
                  </a:lnTo>
                  <a:lnTo>
                    <a:pt x="1602" y="1351"/>
                  </a:lnTo>
                  <a:lnTo>
                    <a:pt x="1607" y="1352"/>
                  </a:lnTo>
                  <a:lnTo>
                    <a:pt x="1608" y="1356"/>
                  </a:lnTo>
                  <a:lnTo>
                    <a:pt x="1611" y="1356"/>
                  </a:lnTo>
                  <a:lnTo>
                    <a:pt x="1611" y="1356"/>
                  </a:lnTo>
                  <a:lnTo>
                    <a:pt x="1613" y="1357"/>
                  </a:lnTo>
                  <a:lnTo>
                    <a:pt x="1614" y="1357"/>
                  </a:lnTo>
                  <a:lnTo>
                    <a:pt x="1617" y="1357"/>
                  </a:lnTo>
                  <a:lnTo>
                    <a:pt x="1620" y="1357"/>
                  </a:lnTo>
                  <a:lnTo>
                    <a:pt x="1622" y="1357"/>
                  </a:lnTo>
                  <a:lnTo>
                    <a:pt x="1628" y="1358"/>
                  </a:lnTo>
                  <a:lnTo>
                    <a:pt x="1628" y="1358"/>
                  </a:lnTo>
                  <a:lnTo>
                    <a:pt x="1629" y="1361"/>
                  </a:lnTo>
                  <a:lnTo>
                    <a:pt x="1631" y="1363"/>
                  </a:lnTo>
                  <a:lnTo>
                    <a:pt x="1632" y="1368"/>
                  </a:lnTo>
                  <a:lnTo>
                    <a:pt x="1634" y="1370"/>
                  </a:lnTo>
                  <a:lnTo>
                    <a:pt x="1634" y="1374"/>
                  </a:lnTo>
                  <a:lnTo>
                    <a:pt x="1636" y="1379"/>
                  </a:lnTo>
                  <a:lnTo>
                    <a:pt x="1636" y="1380"/>
                  </a:lnTo>
                  <a:lnTo>
                    <a:pt x="1636" y="1381"/>
                  </a:lnTo>
                  <a:lnTo>
                    <a:pt x="1637" y="1381"/>
                  </a:lnTo>
                  <a:lnTo>
                    <a:pt x="1637" y="1385"/>
                  </a:lnTo>
                  <a:lnTo>
                    <a:pt x="1637" y="1386"/>
                  </a:lnTo>
                  <a:lnTo>
                    <a:pt x="1636" y="1387"/>
                  </a:lnTo>
                  <a:lnTo>
                    <a:pt x="1636" y="1390"/>
                  </a:lnTo>
                  <a:lnTo>
                    <a:pt x="1636" y="1390"/>
                  </a:lnTo>
                  <a:lnTo>
                    <a:pt x="1636" y="1391"/>
                  </a:lnTo>
                  <a:lnTo>
                    <a:pt x="1636" y="1391"/>
                  </a:lnTo>
                  <a:lnTo>
                    <a:pt x="1637" y="1393"/>
                  </a:lnTo>
                  <a:lnTo>
                    <a:pt x="1637" y="1393"/>
                  </a:lnTo>
                  <a:lnTo>
                    <a:pt x="1636" y="1396"/>
                  </a:lnTo>
                  <a:lnTo>
                    <a:pt x="1636" y="1399"/>
                  </a:lnTo>
                  <a:lnTo>
                    <a:pt x="1632" y="1405"/>
                  </a:lnTo>
                  <a:lnTo>
                    <a:pt x="1631" y="1409"/>
                  </a:lnTo>
                  <a:lnTo>
                    <a:pt x="1626" y="1414"/>
                  </a:lnTo>
                  <a:lnTo>
                    <a:pt x="1625" y="1415"/>
                  </a:lnTo>
                  <a:lnTo>
                    <a:pt x="1625" y="1415"/>
                  </a:lnTo>
                  <a:lnTo>
                    <a:pt x="1623" y="1415"/>
                  </a:lnTo>
                  <a:lnTo>
                    <a:pt x="1623" y="1417"/>
                  </a:lnTo>
                  <a:lnTo>
                    <a:pt x="1623" y="1417"/>
                  </a:lnTo>
                  <a:lnTo>
                    <a:pt x="1622" y="1420"/>
                  </a:lnTo>
                  <a:lnTo>
                    <a:pt x="1619" y="1421"/>
                  </a:lnTo>
                  <a:lnTo>
                    <a:pt x="1617" y="1423"/>
                  </a:lnTo>
                  <a:lnTo>
                    <a:pt x="1617" y="1423"/>
                  </a:lnTo>
                  <a:lnTo>
                    <a:pt x="1614" y="1426"/>
                  </a:lnTo>
                  <a:lnTo>
                    <a:pt x="1613" y="1428"/>
                  </a:lnTo>
                  <a:lnTo>
                    <a:pt x="1611" y="1428"/>
                  </a:lnTo>
                  <a:lnTo>
                    <a:pt x="1608" y="1432"/>
                  </a:lnTo>
                  <a:lnTo>
                    <a:pt x="1608" y="1432"/>
                  </a:lnTo>
                  <a:lnTo>
                    <a:pt x="1608" y="1432"/>
                  </a:lnTo>
                  <a:lnTo>
                    <a:pt x="1608" y="1434"/>
                  </a:lnTo>
                  <a:lnTo>
                    <a:pt x="1607" y="1436"/>
                  </a:lnTo>
                  <a:lnTo>
                    <a:pt x="1605" y="1436"/>
                  </a:lnTo>
                  <a:lnTo>
                    <a:pt x="1605" y="1436"/>
                  </a:lnTo>
                  <a:lnTo>
                    <a:pt x="1605" y="1434"/>
                  </a:lnTo>
                  <a:lnTo>
                    <a:pt x="1607" y="1434"/>
                  </a:lnTo>
                  <a:lnTo>
                    <a:pt x="1607" y="1434"/>
                  </a:lnTo>
                  <a:lnTo>
                    <a:pt x="1605" y="1434"/>
                  </a:lnTo>
                  <a:lnTo>
                    <a:pt x="1605" y="1436"/>
                  </a:lnTo>
                  <a:lnTo>
                    <a:pt x="1605" y="1438"/>
                  </a:lnTo>
                  <a:lnTo>
                    <a:pt x="1604" y="1440"/>
                  </a:lnTo>
                  <a:lnTo>
                    <a:pt x="1602" y="1446"/>
                  </a:lnTo>
                  <a:lnTo>
                    <a:pt x="1598" y="1450"/>
                  </a:lnTo>
                  <a:lnTo>
                    <a:pt x="1598" y="1452"/>
                  </a:lnTo>
                  <a:lnTo>
                    <a:pt x="1595" y="1454"/>
                  </a:lnTo>
                  <a:lnTo>
                    <a:pt x="1593" y="1456"/>
                  </a:lnTo>
                  <a:lnTo>
                    <a:pt x="1591" y="1456"/>
                  </a:lnTo>
                  <a:lnTo>
                    <a:pt x="1591" y="1456"/>
                  </a:lnTo>
                  <a:lnTo>
                    <a:pt x="1591" y="1452"/>
                  </a:lnTo>
                  <a:lnTo>
                    <a:pt x="1590" y="1452"/>
                  </a:lnTo>
                  <a:lnTo>
                    <a:pt x="1590" y="1452"/>
                  </a:lnTo>
                  <a:lnTo>
                    <a:pt x="1588" y="1452"/>
                  </a:lnTo>
                  <a:lnTo>
                    <a:pt x="1588" y="1452"/>
                  </a:lnTo>
                  <a:lnTo>
                    <a:pt x="1587" y="1452"/>
                  </a:lnTo>
                  <a:lnTo>
                    <a:pt x="1588" y="1454"/>
                  </a:lnTo>
                  <a:lnTo>
                    <a:pt x="1588" y="1454"/>
                  </a:lnTo>
                  <a:lnTo>
                    <a:pt x="1587" y="1456"/>
                  </a:lnTo>
                  <a:lnTo>
                    <a:pt x="1587" y="1458"/>
                  </a:lnTo>
                  <a:lnTo>
                    <a:pt x="1585" y="1458"/>
                  </a:lnTo>
                  <a:lnTo>
                    <a:pt x="1585" y="1460"/>
                  </a:lnTo>
                  <a:lnTo>
                    <a:pt x="1584" y="1462"/>
                  </a:lnTo>
                  <a:lnTo>
                    <a:pt x="1584" y="1464"/>
                  </a:lnTo>
                  <a:lnTo>
                    <a:pt x="1585" y="1464"/>
                  </a:lnTo>
                  <a:lnTo>
                    <a:pt x="1585" y="1464"/>
                  </a:lnTo>
                  <a:lnTo>
                    <a:pt x="1585" y="1464"/>
                  </a:lnTo>
                  <a:lnTo>
                    <a:pt x="1585" y="1465"/>
                  </a:lnTo>
                  <a:lnTo>
                    <a:pt x="1585" y="1465"/>
                  </a:lnTo>
                  <a:lnTo>
                    <a:pt x="1585" y="1469"/>
                  </a:lnTo>
                  <a:lnTo>
                    <a:pt x="1585" y="1470"/>
                  </a:lnTo>
                  <a:lnTo>
                    <a:pt x="1585" y="1470"/>
                  </a:lnTo>
                  <a:lnTo>
                    <a:pt x="1585" y="1470"/>
                  </a:lnTo>
                  <a:lnTo>
                    <a:pt x="1585" y="1470"/>
                  </a:lnTo>
                  <a:lnTo>
                    <a:pt x="1585" y="1477"/>
                  </a:lnTo>
                  <a:lnTo>
                    <a:pt x="1585" y="1481"/>
                  </a:lnTo>
                  <a:lnTo>
                    <a:pt x="1585" y="1484"/>
                  </a:lnTo>
                  <a:lnTo>
                    <a:pt x="1585" y="1489"/>
                  </a:lnTo>
                  <a:lnTo>
                    <a:pt x="1587" y="1493"/>
                  </a:lnTo>
                  <a:lnTo>
                    <a:pt x="1587" y="1493"/>
                  </a:lnTo>
                  <a:lnTo>
                    <a:pt x="1585" y="1496"/>
                  </a:lnTo>
                  <a:lnTo>
                    <a:pt x="1585" y="1500"/>
                  </a:lnTo>
                  <a:lnTo>
                    <a:pt x="1584" y="1505"/>
                  </a:lnTo>
                  <a:lnTo>
                    <a:pt x="1584" y="1507"/>
                  </a:lnTo>
                  <a:lnTo>
                    <a:pt x="1582" y="1510"/>
                  </a:lnTo>
                  <a:lnTo>
                    <a:pt x="1582" y="1511"/>
                  </a:lnTo>
                  <a:lnTo>
                    <a:pt x="1584" y="1516"/>
                  </a:lnTo>
                  <a:lnTo>
                    <a:pt x="1584" y="1517"/>
                  </a:lnTo>
                  <a:lnTo>
                    <a:pt x="1582" y="1518"/>
                  </a:lnTo>
                  <a:lnTo>
                    <a:pt x="1581" y="1518"/>
                  </a:lnTo>
                  <a:lnTo>
                    <a:pt x="1579" y="1519"/>
                  </a:lnTo>
                  <a:lnTo>
                    <a:pt x="1578" y="1523"/>
                  </a:lnTo>
                  <a:lnTo>
                    <a:pt x="1576" y="1529"/>
                  </a:lnTo>
                  <a:lnTo>
                    <a:pt x="1576" y="1530"/>
                  </a:lnTo>
                  <a:lnTo>
                    <a:pt x="1576" y="1536"/>
                  </a:lnTo>
                  <a:lnTo>
                    <a:pt x="1576" y="1538"/>
                  </a:lnTo>
                  <a:lnTo>
                    <a:pt x="1576" y="1540"/>
                  </a:lnTo>
                  <a:lnTo>
                    <a:pt x="1575" y="1541"/>
                  </a:lnTo>
                  <a:lnTo>
                    <a:pt x="1573" y="1542"/>
                  </a:lnTo>
                  <a:lnTo>
                    <a:pt x="1572" y="1546"/>
                  </a:lnTo>
                  <a:lnTo>
                    <a:pt x="1570" y="1548"/>
                  </a:lnTo>
                  <a:lnTo>
                    <a:pt x="1570" y="1550"/>
                  </a:lnTo>
                  <a:lnTo>
                    <a:pt x="1569" y="1552"/>
                  </a:lnTo>
                  <a:lnTo>
                    <a:pt x="1569" y="1553"/>
                  </a:lnTo>
                  <a:lnTo>
                    <a:pt x="1566" y="1556"/>
                  </a:lnTo>
                  <a:lnTo>
                    <a:pt x="1564" y="1556"/>
                  </a:lnTo>
                  <a:lnTo>
                    <a:pt x="1564" y="1558"/>
                  </a:lnTo>
                  <a:lnTo>
                    <a:pt x="1563" y="1559"/>
                  </a:lnTo>
                  <a:lnTo>
                    <a:pt x="1561" y="1562"/>
                  </a:lnTo>
                  <a:lnTo>
                    <a:pt x="1560" y="1565"/>
                  </a:lnTo>
                  <a:lnTo>
                    <a:pt x="1561" y="1566"/>
                  </a:lnTo>
                  <a:lnTo>
                    <a:pt x="1561" y="1566"/>
                  </a:lnTo>
                  <a:lnTo>
                    <a:pt x="1561" y="1571"/>
                  </a:lnTo>
                  <a:lnTo>
                    <a:pt x="1561" y="1571"/>
                  </a:lnTo>
                  <a:lnTo>
                    <a:pt x="1560" y="1572"/>
                  </a:lnTo>
                  <a:lnTo>
                    <a:pt x="1553" y="1577"/>
                  </a:lnTo>
                  <a:lnTo>
                    <a:pt x="1552" y="1577"/>
                  </a:lnTo>
                  <a:lnTo>
                    <a:pt x="1549" y="1580"/>
                  </a:lnTo>
                  <a:lnTo>
                    <a:pt x="1549" y="1580"/>
                  </a:lnTo>
                  <a:lnTo>
                    <a:pt x="1549" y="1583"/>
                  </a:lnTo>
                  <a:lnTo>
                    <a:pt x="1549" y="1583"/>
                  </a:lnTo>
                  <a:lnTo>
                    <a:pt x="1549" y="1583"/>
                  </a:lnTo>
                  <a:lnTo>
                    <a:pt x="1547" y="1585"/>
                  </a:lnTo>
                  <a:lnTo>
                    <a:pt x="1547" y="1585"/>
                  </a:lnTo>
                  <a:lnTo>
                    <a:pt x="1541" y="1585"/>
                  </a:lnTo>
                  <a:lnTo>
                    <a:pt x="1538" y="1585"/>
                  </a:lnTo>
                  <a:lnTo>
                    <a:pt x="1537" y="1585"/>
                  </a:lnTo>
                  <a:lnTo>
                    <a:pt x="1537" y="1585"/>
                  </a:lnTo>
                  <a:lnTo>
                    <a:pt x="1535" y="1583"/>
                  </a:lnTo>
                  <a:lnTo>
                    <a:pt x="1535" y="1583"/>
                  </a:lnTo>
                  <a:lnTo>
                    <a:pt x="1535" y="1583"/>
                  </a:lnTo>
                  <a:lnTo>
                    <a:pt x="1535" y="1583"/>
                  </a:lnTo>
                  <a:lnTo>
                    <a:pt x="1534" y="1583"/>
                  </a:lnTo>
                  <a:lnTo>
                    <a:pt x="1534" y="1583"/>
                  </a:lnTo>
                  <a:lnTo>
                    <a:pt x="1534" y="1583"/>
                  </a:lnTo>
                  <a:lnTo>
                    <a:pt x="1534" y="1583"/>
                  </a:lnTo>
                  <a:lnTo>
                    <a:pt x="1534" y="1583"/>
                  </a:lnTo>
                  <a:lnTo>
                    <a:pt x="1534" y="1585"/>
                  </a:lnTo>
                  <a:lnTo>
                    <a:pt x="1534" y="1585"/>
                  </a:lnTo>
                  <a:lnTo>
                    <a:pt x="1532" y="1585"/>
                  </a:lnTo>
                  <a:lnTo>
                    <a:pt x="1529" y="1586"/>
                  </a:lnTo>
                  <a:lnTo>
                    <a:pt x="1528" y="1586"/>
                  </a:lnTo>
                  <a:lnTo>
                    <a:pt x="1525" y="1586"/>
                  </a:lnTo>
                  <a:lnTo>
                    <a:pt x="1525" y="1586"/>
                  </a:lnTo>
                  <a:lnTo>
                    <a:pt x="1525" y="1586"/>
                  </a:lnTo>
                  <a:lnTo>
                    <a:pt x="1526" y="1586"/>
                  </a:lnTo>
                  <a:lnTo>
                    <a:pt x="1528" y="1585"/>
                  </a:lnTo>
                  <a:lnTo>
                    <a:pt x="1528" y="1585"/>
                  </a:lnTo>
                  <a:lnTo>
                    <a:pt x="1526" y="1583"/>
                  </a:lnTo>
                  <a:lnTo>
                    <a:pt x="1523" y="1585"/>
                  </a:lnTo>
                  <a:lnTo>
                    <a:pt x="1522" y="1585"/>
                  </a:lnTo>
                  <a:lnTo>
                    <a:pt x="1520" y="1585"/>
                  </a:lnTo>
                  <a:lnTo>
                    <a:pt x="1515" y="1586"/>
                  </a:lnTo>
                  <a:lnTo>
                    <a:pt x="1515" y="1586"/>
                  </a:lnTo>
                  <a:lnTo>
                    <a:pt x="1515" y="1588"/>
                  </a:lnTo>
                  <a:lnTo>
                    <a:pt x="1517" y="1588"/>
                  </a:lnTo>
                  <a:lnTo>
                    <a:pt x="1517" y="1589"/>
                  </a:lnTo>
                  <a:lnTo>
                    <a:pt x="1517" y="1589"/>
                  </a:lnTo>
                  <a:lnTo>
                    <a:pt x="1515" y="1589"/>
                  </a:lnTo>
                  <a:lnTo>
                    <a:pt x="1512" y="1591"/>
                  </a:lnTo>
                  <a:lnTo>
                    <a:pt x="1509" y="1592"/>
                  </a:lnTo>
                  <a:lnTo>
                    <a:pt x="1508" y="1592"/>
                  </a:lnTo>
                  <a:lnTo>
                    <a:pt x="1506" y="1594"/>
                  </a:lnTo>
                  <a:lnTo>
                    <a:pt x="1506" y="1595"/>
                  </a:lnTo>
                  <a:lnTo>
                    <a:pt x="1506" y="1595"/>
                  </a:lnTo>
                  <a:lnTo>
                    <a:pt x="1505" y="1595"/>
                  </a:lnTo>
                  <a:lnTo>
                    <a:pt x="1503" y="1595"/>
                  </a:lnTo>
                  <a:lnTo>
                    <a:pt x="1502" y="1595"/>
                  </a:lnTo>
                  <a:lnTo>
                    <a:pt x="1500" y="1595"/>
                  </a:lnTo>
                  <a:lnTo>
                    <a:pt x="1491" y="1600"/>
                  </a:lnTo>
                  <a:lnTo>
                    <a:pt x="1488" y="1601"/>
                  </a:lnTo>
                  <a:lnTo>
                    <a:pt x="1485" y="1604"/>
                  </a:lnTo>
                  <a:lnTo>
                    <a:pt x="1481" y="1609"/>
                  </a:lnTo>
                  <a:lnTo>
                    <a:pt x="1478" y="1612"/>
                  </a:lnTo>
                  <a:lnTo>
                    <a:pt x="1476" y="1612"/>
                  </a:lnTo>
                  <a:lnTo>
                    <a:pt x="1476" y="1612"/>
                  </a:lnTo>
                  <a:lnTo>
                    <a:pt x="1474" y="1612"/>
                  </a:lnTo>
                  <a:lnTo>
                    <a:pt x="1476" y="1612"/>
                  </a:lnTo>
                  <a:lnTo>
                    <a:pt x="1476" y="1614"/>
                  </a:lnTo>
                  <a:lnTo>
                    <a:pt x="1476" y="1614"/>
                  </a:lnTo>
                  <a:lnTo>
                    <a:pt x="1474" y="1615"/>
                  </a:lnTo>
                  <a:lnTo>
                    <a:pt x="1473" y="1618"/>
                  </a:lnTo>
                  <a:lnTo>
                    <a:pt x="1471" y="1618"/>
                  </a:lnTo>
                  <a:lnTo>
                    <a:pt x="1473" y="1618"/>
                  </a:lnTo>
                  <a:lnTo>
                    <a:pt x="1471" y="1618"/>
                  </a:lnTo>
                  <a:lnTo>
                    <a:pt x="1470" y="1615"/>
                  </a:lnTo>
                  <a:lnTo>
                    <a:pt x="1470" y="1618"/>
                  </a:lnTo>
                  <a:lnTo>
                    <a:pt x="1470" y="1618"/>
                  </a:lnTo>
                  <a:lnTo>
                    <a:pt x="1468" y="1618"/>
                  </a:lnTo>
                  <a:lnTo>
                    <a:pt x="1468" y="1618"/>
                  </a:lnTo>
                  <a:lnTo>
                    <a:pt x="1467" y="1618"/>
                  </a:lnTo>
                  <a:lnTo>
                    <a:pt x="1465" y="1618"/>
                  </a:lnTo>
                  <a:lnTo>
                    <a:pt x="1467" y="1618"/>
                  </a:lnTo>
                  <a:lnTo>
                    <a:pt x="1468" y="1620"/>
                  </a:lnTo>
                  <a:lnTo>
                    <a:pt x="1470" y="1620"/>
                  </a:lnTo>
                  <a:lnTo>
                    <a:pt x="1470" y="1620"/>
                  </a:lnTo>
                  <a:lnTo>
                    <a:pt x="1468" y="1624"/>
                  </a:lnTo>
                  <a:lnTo>
                    <a:pt x="1467" y="1624"/>
                  </a:lnTo>
                  <a:lnTo>
                    <a:pt x="1467" y="1624"/>
                  </a:lnTo>
                  <a:lnTo>
                    <a:pt x="1467" y="1624"/>
                  </a:lnTo>
                  <a:lnTo>
                    <a:pt x="1468" y="1624"/>
                  </a:lnTo>
                  <a:lnTo>
                    <a:pt x="1467" y="1627"/>
                  </a:lnTo>
                  <a:lnTo>
                    <a:pt x="1467" y="1630"/>
                  </a:lnTo>
                  <a:lnTo>
                    <a:pt x="1467" y="1630"/>
                  </a:lnTo>
                  <a:lnTo>
                    <a:pt x="1465" y="1630"/>
                  </a:lnTo>
                  <a:lnTo>
                    <a:pt x="1467" y="1630"/>
                  </a:lnTo>
                  <a:lnTo>
                    <a:pt x="1467" y="1632"/>
                  </a:lnTo>
                  <a:lnTo>
                    <a:pt x="1467" y="1633"/>
                  </a:lnTo>
                  <a:lnTo>
                    <a:pt x="1467" y="1633"/>
                  </a:lnTo>
                  <a:lnTo>
                    <a:pt x="1467" y="1636"/>
                  </a:lnTo>
                  <a:lnTo>
                    <a:pt x="1467" y="1638"/>
                  </a:lnTo>
                  <a:lnTo>
                    <a:pt x="1468" y="1639"/>
                  </a:lnTo>
                  <a:lnTo>
                    <a:pt x="1468" y="1642"/>
                  </a:lnTo>
                  <a:lnTo>
                    <a:pt x="1468" y="1642"/>
                  </a:lnTo>
                  <a:lnTo>
                    <a:pt x="1468" y="1642"/>
                  </a:lnTo>
                  <a:lnTo>
                    <a:pt x="1468" y="1644"/>
                  </a:lnTo>
                  <a:lnTo>
                    <a:pt x="1467" y="1648"/>
                  </a:lnTo>
                  <a:lnTo>
                    <a:pt x="1467" y="1650"/>
                  </a:lnTo>
                  <a:lnTo>
                    <a:pt x="1467" y="1655"/>
                  </a:lnTo>
                  <a:lnTo>
                    <a:pt x="1467" y="1656"/>
                  </a:lnTo>
                  <a:lnTo>
                    <a:pt x="1467" y="1658"/>
                  </a:lnTo>
                  <a:lnTo>
                    <a:pt x="1465" y="1660"/>
                  </a:lnTo>
                  <a:lnTo>
                    <a:pt x="1465" y="1661"/>
                  </a:lnTo>
                  <a:lnTo>
                    <a:pt x="1462" y="1662"/>
                  </a:lnTo>
                  <a:lnTo>
                    <a:pt x="1459" y="1665"/>
                  </a:lnTo>
                  <a:lnTo>
                    <a:pt x="1456" y="1668"/>
                  </a:lnTo>
                  <a:lnTo>
                    <a:pt x="1453" y="1673"/>
                  </a:lnTo>
                  <a:lnTo>
                    <a:pt x="1450" y="1679"/>
                  </a:lnTo>
                  <a:lnTo>
                    <a:pt x="1447" y="1687"/>
                  </a:lnTo>
                  <a:lnTo>
                    <a:pt x="1443" y="1695"/>
                  </a:lnTo>
                  <a:lnTo>
                    <a:pt x="1441" y="1696"/>
                  </a:lnTo>
                  <a:lnTo>
                    <a:pt x="1440" y="1699"/>
                  </a:lnTo>
                  <a:lnTo>
                    <a:pt x="1436" y="1702"/>
                  </a:lnTo>
                  <a:lnTo>
                    <a:pt x="1432" y="1705"/>
                  </a:lnTo>
                  <a:lnTo>
                    <a:pt x="1429" y="1708"/>
                  </a:lnTo>
                  <a:lnTo>
                    <a:pt x="1427" y="1709"/>
                  </a:lnTo>
                  <a:lnTo>
                    <a:pt x="1426" y="1711"/>
                  </a:lnTo>
                  <a:lnTo>
                    <a:pt x="1424" y="1711"/>
                  </a:lnTo>
                  <a:lnTo>
                    <a:pt x="1426" y="1709"/>
                  </a:lnTo>
                  <a:lnTo>
                    <a:pt x="1426" y="1708"/>
                  </a:lnTo>
                  <a:lnTo>
                    <a:pt x="1424" y="1708"/>
                  </a:lnTo>
                  <a:lnTo>
                    <a:pt x="1426" y="1708"/>
                  </a:lnTo>
                  <a:lnTo>
                    <a:pt x="1427" y="1708"/>
                  </a:lnTo>
                  <a:lnTo>
                    <a:pt x="1427" y="1708"/>
                  </a:lnTo>
                  <a:lnTo>
                    <a:pt x="1429" y="1707"/>
                  </a:lnTo>
                  <a:lnTo>
                    <a:pt x="1430" y="1707"/>
                  </a:lnTo>
                  <a:lnTo>
                    <a:pt x="1432" y="1703"/>
                  </a:lnTo>
                  <a:lnTo>
                    <a:pt x="1435" y="1702"/>
                  </a:lnTo>
                  <a:lnTo>
                    <a:pt x="1436" y="1701"/>
                  </a:lnTo>
                  <a:lnTo>
                    <a:pt x="1436" y="1699"/>
                  </a:lnTo>
                  <a:lnTo>
                    <a:pt x="1436" y="1697"/>
                  </a:lnTo>
                  <a:lnTo>
                    <a:pt x="1436" y="1697"/>
                  </a:lnTo>
                  <a:lnTo>
                    <a:pt x="1438" y="1697"/>
                  </a:lnTo>
                  <a:lnTo>
                    <a:pt x="1438" y="1696"/>
                  </a:lnTo>
                  <a:lnTo>
                    <a:pt x="1438" y="1696"/>
                  </a:lnTo>
                  <a:lnTo>
                    <a:pt x="1440" y="1695"/>
                  </a:lnTo>
                  <a:lnTo>
                    <a:pt x="1441" y="1693"/>
                  </a:lnTo>
                  <a:lnTo>
                    <a:pt x="1443" y="1691"/>
                  </a:lnTo>
                  <a:lnTo>
                    <a:pt x="1441" y="1687"/>
                  </a:lnTo>
                  <a:lnTo>
                    <a:pt x="1443" y="1687"/>
                  </a:lnTo>
                  <a:lnTo>
                    <a:pt x="1443" y="1689"/>
                  </a:lnTo>
                  <a:lnTo>
                    <a:pt x="1443" y="1689"/>
                  </a:lnTo>
                  <a:lnTo>
                    <a:pt x="1444" y="1685"/>
                  </a:lnTo>
                  <a:lnTo>
                    <a:pt x="1444" y="1685"/>
                  </a:lnTo>
                  <a:lnTo>
                    <a:pt x="1443" y="1685"/>
                  </a:lnTo>
                  <a:lnTo>
                    <a:pt x="1440" y="1687"/>
                  </a:lnTo>
                  <a:lnTo>
                    <a:pt x="1438" y="1687"/>
                  </a:lnTo>
                  <a:lnTo>
                    <a:pt x="1438" y="1685"/>
                  </a:lnTo>
                  <a:lnTo>
                    <a:pt x="1436" y="1683"/>
                  </a:lnTo>
                  <a:lnTo>
                    <a:pt x="1435" y="1683"/>
                  </a:lnTo>
                  <a:lnTo>
                    <a:pt x="1435" y="1683"/>
                  </a:lnTo>
                  <a:lnTo>
                    <a:pt x="1435" y="1683"/>
                  </a:lnTo>
                  <a:lnTo>
                    <a:pt x="1435" y="1683"/>
                  </a:lnTo>
                  <a:lnTo>
                    <a:pt x="1435" y="1685"/>
                  </a:lnTo>
                  <a:lnTo>
                    <a:pt x="1436" y="1687"/>
                  </a:lnTo>
                  <a:lnTo>
                    <a:pt x="1436" y="1687"/>
                  </a:lnTo>
                  <a:lnTo>
                    <a:pt x="1435" y="1689"/>
                  </a:lnTo>
                  <a:lnTo>
                    <a:pt x="1435" y="1690"/>
                  </a:lnTo>
                  <a:lnTo>
                    <a:pt x="1435" y="1691"/>
                  </a:lnTo>
                  <a:lnTo>
                    <a:pt x="1435" y="1691"/>
                  </a:lnTo>
                  <a:lnTo>
                    <a:pt x="1433" y="1691"/>
                  </a:lnTo>
                  <a:lnTo>
                    <a:pt x="1433" y="1693"/>
                  </a:lnTo>
                  <a:lnTo>
                    <a:pt x="1432" y="1695"/>
                  </a:lnTo>
                  <a:lnTo>
                    <a:pt x="1432" y="1696"/>
                  </a:lnTo>
                  <a:lnTo>
                    <a:pt x="1432" y="1696"/>
                  </a:lnTo>
                  <a:lnTo>
                    <a:pt x="1432" y="1697"/>
                  </a:lnTo>
                  <a:lnTo>
                    <a:pt x="1429" y="1699"/>
                  </a:lnTo>
                  <a:lnTo>
                    <a:pt x="1427" y="1701"/>
                  </a:lnTo>
                  <a:lnTo>
                    <a:pt x="1426" y="1701"/>
                  </a:lnTo>
                  <a:lnTo>
                    <a:pt x="1426" y="1702"/>
                  </a:lnTo>
                  <a:lnTo>
                    <a:pt x="1426" y="1703"/>
                  </a:lnTo>
                  <a:lnTo>
                    <a:pt x="1424" y="1705"/>
                  </a:lnTo>
                  <a:lnTo>
                    <a:pt x="1423" y="1708"/>
                  </a:lnTo>
                  <a:lnTo>
                    <a:pt x="1423" y="1709"/>
                  </a:lnTo>
                  <a:lnTo>
                    <a:pt x="1424" y="1711"/>
                  </a:lnTo>
                  <a:lnTo>
                    <a:pt x="1424" y="1713"/>
                  </a:lnTo>
                  <a:lnTo>
                    <a:pt x="1423" y="1713"/>
                  </a:lnTo>
                  <a:lnTo>
                    <a:pt x="1423" y="1714"/>
                  </a:lnTo>
                  <a:lnTo>
                    <a:pt x="1421" y="1715"/>
                  </a:lnTo>
                  <a:lnTo>
                    <a:pt x="1420" y="1723"/>
                  </a:lnTo>
                  <a:lnTo>
                    <a:pt x="1418" y="1726"/>
                  </a:lnTo>
                  <a:lnTo>
                    <a:pt x="1417" y="1728"/>
                  </a:lnTo>
                  <a:lnTo>
                    <a:pt x="1415" y="1731"/>
                  </a:lnTo>
                  <a:lnTo>
                    <a:pt x="1409" y="1735"/>
                  </a:lnTo>
                  <a:lnTo>
                    <a:pt x="1409" y="1735"/>
                  </a:lnTo>
                  <a:lnTo>
                    <a:pt x="1408" y="1737"/>
                  </a:lnTo>
                  <a:lnTo>
                    <a:pt x="1408" y="1740"/>
                  </a:lnTo>
                  <a:lnTo>
                    <a:pt x="1405" y="1743"/>
                  </a:lnTo>
                  <a:lnTo>
                    <a:pt x="1405" y="1744"/>
                  </a:lnTo>
                  <a:lnTo>
                    <a:pt x="1402" y="1747"/>
                  </a:lnTo>
                  <a:lnTo>
                    <a:pt x="1400" y="1749"/>
                  </a:lnTo>
                  <a:lnTo>
                    <a:pt x="1399" y="1749"/>
                  </a:lnTo>
                  <a:lnTo>
                    <a:pt x="1397" y="1750"/>
                  </a:lnTo>
                  <a:lnTo>
                    <a:pt x="1391" y="1753"/>
                  </a:lnTo>
                  <a:lnTo>
                    <a:pt x="1388" y="1752"/>
                  </a:lnTo>
                  <a:lnTo>
                    <a:pt x="1386" y="1752"/>
                  </a:lnTo>
                  <a:lnTo>
                    <a:pt x="1385" y="1750"/>
                  </a:lnTo>
                  <a:lnTo>
                    <a:pt x="1380" y="1750"/>
                  </a:lnTo>
                  <a:lnTo>
                    <a:pt x="1379" y="1752"/>
                  </a:lnTo>
                  <a:lnTo>
                    <a:pt x="1376" y="1752"/>
                  </a:lnTo>
                  <a:lnTo>
                    <a:pt x="1374" y="1752"/>
                  </a:lnTo>
                  <a:lnTo>
                    <a:pt x="1374" y="1752"/>
                  </a:lnTo>
                  <a:lnTo>
                    <a:pt x="1373" y="1752"/>
                  </a:lnTo>
                  <a:lnTo>
                    <a:pt x="1371" y="1750"/>
                  </a:lnTo>
                  <a:lnTo>
                    <a:pt x="1367" y="1749"/>
                  </a:lnTo>
                  <a:lnTo>
                    <a:pt x="1362" y="1746"/>
                  </a:lnTo>
                  <a:lnTo>
                    <a:pt x="1357" y="1746"/>
                  </a:lnTo>
                  <a:lnTo>
                    <a:pt x="1354" y="1746"/>
                  </a:lnTo>
                  <a:lnTo>
                    <a:pt x="1354" y="1746"/>
                  </a:lnTo>
                  <a:lnTo>
                    <a:pt x="1353" y="1744"/>
                  </a:lnTo>
                  <a:lnTo>
                    <a:pt x="1353" y="1744"/>
                  </a:lnTo>
                  <a:lnTo>
                    <a:pt x="1350" y="1741"/>
                  </a:lnTo>
                  <a:lnTo>
                    <a:pt x="1347" y="1738"/>
                  </a:lnTo>
                  <a:lnTo>
                    <a:pt x="1347" y="1735"/>
                  </a:lnTo>
                  <a:lnTo>
                    <a:pt x="1347" y="1732"/>
                  </a:lnTo>
                  <a:lnTo>
                    <a:pt x="1348" y="1728"/>
                  </a:lnTo>
                  <a:lnTo>
                    <a:pt x="1348" y="1728"/>
                  </a:lnTo>
                  <a:lnTo>
                    <a:pt x="1348" y="1726"/>
                  </a:lnTo>
                  <a:lnTo>
                    <a:pt x="1350" y="1726"/>
                  </a:lnTo>
                  <a:lnTo>
                    <a:pt x="1350" y="1726"/>
                  </a:lnTo>
                  <a:lnTo>
                    <a:pt x="1351" y="1725"/>
                  </a:lnTo>
                  <a:lnTo>
                    <a:pt x="1351" y="1723"/>
                  </a:lnTo>
                  <a:lnTo>
                    <a:pt x="1351" y="1722"/>
                  </a:lnTo>
                  <a:lnTo>
                    <a:pt x="1350" y="1719"/>
                  </a:lnTo>
                  <a:lnTo>
                    <a:pt x="1350" y="1717"/>
                  </a:lnTo>
                  <a:lnTo>
                    <a:pt x="1350" y="1719"/>
                  </a:lnTo>
                  <a:lnTo>
                    <a:pt x="1350" y="1723"/>
                  </a:lnTo>
                  <a:lnTo>
                    <a:pt x="1350" y="1725"/>
                  </a:lnTo>
                  <a:lnTo>
                    <a:pt x="1350" y="1726"/>
                  </a:lnTo>
                  <a:lnTo>
                    <a:pt x="1348" y="1726"/>
                  </a:lnTo>
                  <a:lnTo>
                    <a:pt x="1348" y="1726"/>
                  </a:lnTo>
                  <a:lnTo>
                    <a:pt x="1347" y="1726"/>
                  </a:lnTo>
                  <a:lnTo>
                    <a:pt x="1347" y="1729"/>
                  </a:lnTo>
                  <a:lnTo>
                    <a:pt x="1345" y="1734"/>
                  </a:lnTo>
                  <a:lnTo>
                    <a:pt x="1345" y="1735"/>
                  </a:lnTo>
                  <a:lnTo>
                    <a:pt x="1347" y="1738"/>
                  </a:lnTo>
                  <a:lnTo>
                    <a:pt x="1347" y="1738"/>
                  </a:lnTo>
                  <a:lnTo>
                    <a:pt x="1347" y="1740"/>
                  </a:lnTo>
                  <a:lnTo>
                    <a:pt x="1347" y="1741"/>
                  </a:lnTo>
                  <a:lnTo>
                    <a:pt x="1347" y="1743"/>
                  </a:lnTo>
                  <a:lnTo>
                    <a:pt x="1347" y="1743"/>
                  </a:lnTo>
                  <a:lnTo>
                    <a:pt x="1345" y="1743"/>
                  </a:lnTo>
                  <a:lnTo>
                    <a:pt x="1347" y="1746"/>
                  </a:lnTo>
                  <a:lnTo>
                    <a:pt x="1347" y="1747"/>
                  </a:lnTo>
                  <a:lnTo>
                    <a:pt x="1348" y="1749"/>
                  </a:lnTo>
                  <a:lnTo>
                    <a:pt x="1354" y="1752"/>
                  </a:lnTo>
                  <a:lnTo>
                    <a:pt x="1357" y="1755"/>
                  </a:lnTo>
                  <a:lnTo>
                    <a:pt x="1361" y="1756"/>
                  </a:lnTo>
                  <a:lnTo>
                    <a:pt x="1362" y="1760"/>
                  </a:lnTo>
                  <a:lnTo>
                    <a:pt x="1362" y="1761"/>
                  </a:lnTo>
                  <a:lnTo>
                    <a:pt x="1361" y="1764"/>
                  </a:lnTo>
                  <a:lnTo>
                    <a:pt x="1361" y="1767"/>
                  </a:lnTo>
                  <a:lnTo>
                    <a:pt x="1361" y="1770"/>
                  </a:lnTo>
                  <a:lnTo>
                    <a:pt x="1361" y="1772"/>
                  </a:lnTo>
                  <a:lnTo>
                    <a:pt x="1364" y="1773"/>
                  </a:lnTo>
                  <a:lnTo>
                    <a:pt x="1365" y="1775"/>
                  </a:lnTo>
                  <a:lnTo>
                    <a:pt x="1368" y="1775"/>
                  </a:lnTo>
                  <a:lnTo>
                    <a:pt x="1368" y="1775"/>
                  </a:lnTo>
                  <a:lnTo>
                    <a:pt x="1368" y="1776"/>
                  </a:lnTo>
                  <a:lnTo>
                    <a:pt x="1368" y="1781"/>
                  </a:lnTo>
                  <a:lnTo>
                    <a:pt x="1368" y="1782"/>
                  </a:lnTo>
                  <a:lnTo>
                    <a:pt x="1368" y="1784"/>
                  </a:lnTo>
                  <a:lnTo>
                    <a:pt x="1364" y="1791"/>
                  </a:lnTo>
                  <a:lnTo>
                    <a:pt x="1359" y="1796"/>
                  </a:lnTo>
                  <a:lnTo>
                    <a:pt x="1359" y="1799"/>
                  </a:lnTo>
                  <a:lnTo>
                    <a:pt x="1357" y="1801"/>
                  </a:lnTo>
                  <a:lnTo>
                    <a:pt x="1356" y="1802"/>
                  </a:lnTo>
                  <a:lnTo>
                    <a:pt x="1350" y="1807"/>
                  </a:lnTo>
                  <a:lnTo>
                    <a:pt x="1339" y="1810"/>
                  </a:lnTo>
                  <a:lnTo>
                    <a:pt x="1332" y="1813"/>
                  </a:lnTo>
                  <a:lnTo>
                    <a:pt x="1330" y="1813"/>
                  </a:lnTo>
                  <a:lnTo>
                    <a:pt x="1316" y="1816"/>
                  </a:lnTo>
                  <a:lnTo>
                    <a:pt x="1313" y="1816"/>
                  </a:lnTo>
                  <a:lnTo>
                    <a:pt x="1310" y="1816"/>
                  </a:lnTo>
                  <a:lnTo>
                    <a:pt x="1307" y="1816"/>
                  </a:lnTo>
                  <a:lnTo>
                    <a:pt x="1304" y="1814"/>
                  </a:lnTo>
                  <a:lnTo>
                    <a:pt x="1303" y="1814"/>
                  </a:lnTo>
                  <a:lnTo>
                    <a:pt x="1301" y="1813"/>
                  </a:lnTo>
                  <a:lnTo>
                    <a:pt x="1300" y="1813"/>
                  </a:lnTo>
                  <a:lnTo>
                    <a:pt x="1298" y="1813"/>
                  </a:lnTo>
                  <a:lnTo>
                    <a:pt x="1300" y="1816"/>
                  </a:lnTo>
                  <a:lnTo>
                    <a:pt x="1300" y="1817"/>
                  </a:lnTo>
                  <a:lnTo>
                    <a:pt x="1300" y="1819"/>
                  </a:lnTo>
                  <a:lnTo>
                    <a:pt x="1301" y="1820"/>
                  </a:lnTo>
                  <a:lnTo>
                    <a:pt x="1301" y="1820"/>
                  </a:lnTo>
                  <a:lnTo>
                    <a:pt x="1303" y="1822"/>
                  </a:lnTo>
                  <a:lnTo>
                    <a:pt x="1301" y="1822"/>
                  </a:lnTo>
                  <a:lnTo>
                    <a:pt x="1301" y="1822"/>
                  </a:lnTo>
                  <a:lnTo>
                    <a:pt x="1303" y="1823"/>
                  </a:lnTo>
                  <a:lnTo>
                    <a:pt x="1303" y="1825"/>
                  </a:lnTo>
                  <a:lnTo>
                    <a:pt x="1301" y="1828"/>
                  </a:lnTo>
                  <a:lnTo>
                    <a:pt x="1300" y="1829"/>
                  </a:lnTo>
                  <a:lnTo>
                    <a:pt x="1300" y="1829"/>
                  </a:lnTo>
                  <a:lnTo>
                    <a:pt x="1300" y="1831"/>
                  </a:lnTo>
                  <a:lnTo>
                    <a:pt x="1298" y="1834"/>
                  </a:lnTo>
                  <a:lnTo>
                    <a:pt x="1298" y="1837"/>
                  </a:lnTo>
                  <a:lnTo>
                    <a:pt x="1298" y="1839"/>
                  </a:lnTo>
                  <a:lnTo>
                    <a:pt x="1300" y="1842"/>
                  </a:lnTo>
                  <a:lnTo>
                    <a:pt x="1300" y="1845"/>
                  </a:lnTo>
                  <a:lnTo>
                    <a:pt x="1298" y="1846"/>
                  </a:lnTo>
                  <a:lnTo>
                    <a:pt x="1294" y="1848"/>
                  </a:lnTo>
                  <a:lnTo>
                    <a:pt x="1291" y="1849"/>
                  </a:lnTo>
                  <a:lnTo>
                    <a:pt x="1288" y="1851"/>
                  </a:lnTo>
                  <a:lnTo>
                    <a:pt x="1283" y="1851"/>
                  </a:lnTo>
                  <a:lnTo>
                    <a:pt x="1282" y="1851"/>
                  </a:lnTo>
                  <a:lnTo>
                    <a:pt x="1277" y="1848"/>
                  </a:lnTo>
                  <a:lnTo>
                    <a:pt x="1274" y="1846"/>
                  </a:lnTo>
                  <a:lnTo>
                    <a:pt x="1271" y="1845"/>
                  </a:lnTo>
                  <a:lnTo>
                    <a:pt x="1268" y="1845"/>
                  </a:lnTo>
                  <a:lnTo>
                    <a:pt x="1268" y="1845"/>
                  </a:lnTo>
                  <a:lnTo>
                    <a:pt x="1269" y="1843"/>
                  </a:lnTo>
                  <a:lnTo>
                    <a:pt x="1268" y="1843"/>
                  </a:lnTo>
                  <a:lnTo>
                    <a:pt x="1268" y="1843"/>
                  </a:lnTo>
                  <a:lnTo>
                    <a:pt x="1265" y="1845"/>
                  </a:lnTo>
                  <a:lnTo>
                    <a:pt x="1265" y="1846"/>
                  </a:lnTo>
                  <a:lnTo>
                    <a:pt x="1265" y="1846"/>
                  </a:lnTo>
                  <a:lnTo>
                    <a:pt x="1265" y="1849"/>
                  </a:lnTo>
                  <a:lnTo>
                    <a:pt x="1265" y="1851"/>
                  </a:lnTo>
                  <a:lnTo>
                    <a:pt x="1266" y="1857"/>
                  </a:lnTo>
                  <a:lnTo>
                    <a:pt x="1266" y="1860"/>
                  </a:lnTo>
                  <a:lnTo>
                    <a:pt x="1266" y="1863"/>
                  </a:lnTo>
                  <a:lnTo>
                    <a:pt x="1266" y="1866"/>
                  </a:lnTo>
                  <a:lnTo>
                    <a:pt x="1268" y="1866"/>
                  </a:lnTo>
                  <a:lnTo>
                    <a:pt x="1269" y="1867"/>
                  </a:lnTo>
                  <a:lnTo>
                    <a:pt x="1271" y="1869"/>
                  </a:lnTo>
                  <a:lnTo>
                    <a:pt x="1272" y="1867"/>
                  </a:lnTo>
                  <a:lnTo>
                    <a:pt x="1272" y="1869"/>
                  </a:lnTo>
                  <a:lnTo>
                    <a:pt x="1272" y="1869"/>
                  </a:lnTo>
                  <a:lnTo>
                    <a:pt x="1271" y="1871"/>
                  </a:lnTo>
                  <a:lnTo>
                    <a:pt x="1271" y="1871"/>
                  </a:lnTo>
                  <a:lnTo>
                    <a:pt x="1274" y="1871"/>
                  </a:lnTo>
                  <a:lnTo>
                    <a:pt x="1275" y="1871"/>
                  </a:lnTo>
                  <a:lnTo>
                    <a:pt x="1277" y="1871"/>
                  </a:lnTo>
                  <a:lnTo>
                    <a:pt x="1278" y="1871"/>
                  </a:lnTo>
                  <a:lnTo>
                    <a:pt x="1278" y="1869"/>
                  </a:lnTo>
                  <a:lnTo>
                    <a:pt x="1275" y="1867"/>
                  </a:lnTo>
                  <a:lnTo>
                    <a:pt x="1275" y="1867"/>
                  </a:lnTo>
                  <a:lnTo>
                    <a:pt x="1277" y="1867"/>
                  </a:lnTo>
                  <a:lnTo>
                    <a:pt x="1280" y="1866"/>
                  </a:lnTo>
                  <a:lnTo>
                    <a:pt x="1282" y="1866"/>
                  </a:lnTo>
                  <a:lnTo>
                    <a:pt x="1282" y="1866"/>
                  </a:lnTo>
                  <a:lnTo>
                    <a:pt x="1283" y="1867"/>
                  </a:lnTo>
                  <a:lnTo>
                    <a:pt x="1283" y="1869"/>
                  </a:lnTo>
                  <a:lnTo>
                    <a:pt x="1283" y="1871"/>
                  </a:lnTo>
                  <a:lnTo>
                    <a:pt x="1283" y="1874"/>
                  </a:lnTo>
                  <a:lnTo>
                    <a:pt x="1283" y="1875"/>
                  </a:lnTo>
                  <a:lnTo>
                    <a:pt x="1283" y="1877"/>
                  </a:lnTo>
                  <a:lnTo>
                    <a:pt x="1283" y="1878"/>
                  </a:lnTo>
                  <a:lnTo>
                    <a:pt x="1278" y="1878"/>
                  </a:lnTo>
                  <a:lnTo>
                    <a:pt x="1277" y="1878"/>
                  </a:lnTo>
                  <a:lnTo>
                    <a:pt x="1275" y="1877"/>
                  </a:lnTo>
                  <a:lnTo>
                    <a:pt x="1275" y="1875"/>
                  </a:lnTo>
                  <a:lnTo>
                    <a:pt x="1274" y="1874"/>
                  </a:lnTo>
                  <a:lnTo>
                    <a:pt x="1272" y="1872"/>
                  </a:lnTo>
                  <a:lnTo>
                    <a:pt x="1271" y="1874"/>
                  </a:lnTo>
                  <a:lnTo>
                    <a:pt x="1269" y="1875"/>
                  </a:lnTo>
                  <a:lnTo>
                    <a:pt x="1266" y="1875"/>
                  </a:lnTo>
                  <a:lnTo>
                    <a:pt x="1266" y="1877"/>
                  </a:lnTo>
                  <a:lnTo>
                    <a:pt x="1271" y="1880"/>
                  </a:lnTo>
                  <a:lnTo>
                    <a:pt x="1274" y="1880"/>
                  </a:lnTo>
                  <a:lnTo>
                    <a:pt x="1274" y="1880"/>
                  </a:lnTo>
                  <a:lnTo>
                    <a:pt x="1275" y="1880"/>
                  </a:lnTo>
                  <a:lnTo>
                    <a:pt x="1274" y="1881"/>
                  </a:lnTo>
                  <a:lnTo>
                    <a:pt x="1274" y="1881"/>
                  </a:lnTo>
                  <a:lnTo>
                    <a:pt x="1269" y="1883"/>
                  </a:lnTo>
                  <a:lnTo>
                    <a:pt x="1268" y="1884"/>
                  </a:lnTo>
                  <a:lnTo>
                    <a:pt x="1266" y="1886"/>
                  </a:lnTo>
                  <a:lnTo>
                    <a:pt x="1263" y="1889"/>
                  </a:lnTo>
                  <a:lnTo>
                    <a:pt x="1263" y="1890"/>
                  </a:lnTo>
                  <a:lnTo>
                    <a:pt x="1263" y="1892"/>
                  </a:lnTo>
                  <a:lnTo>
                    <a:pt x="1263" y="1893"/>
                  </a:lnTo>
                  <a:lnTo>
                    <a:pt x="1263" y="1898"/>
                  </a:lnTo>
                  <a:lnTo>
                    <a:pt x="1263" y="1901"/>
                  </a:lnTo>
                  <a:lnTo>
                    <a:pt x="1263" y="1902"/>
                  </a:lnTo>
                  <a:lnTo>
                    <a:pt x="1263" y="1904"/>
                  </a:lnTo>
                  <a:lnTo>
                    <a:pt x="1262" y="1906"/>
                  </a:lnTo>
                  <a:lnTo>
                    <a:pt x="1259" y="1909"/>
                  </a:lnTo>
                  <a:lnTo>
                    <a:pt x="1257" y="1912"/>
                  </a:lnTo>
                  <a:lnTo>
                    <a:pt x="1259" y="1913"/>
                  </a:lnTo>
                  <a:lnTo>
                    <a:pt x="1259" y="1915"/>
                  </a:lnTo>
                  <a:lnTo>
                    <a:pt x="1259" y="1915"/>
                  </a:lnTo>
                  <a:lnTo>
                    <a:pt x="1257" y="1915"/>
                  </a:lnTo>
                  <a:lnTo>
                    <a:pt x="1251" y="1915"/>
                  </a:lnTo>
                  <a:lnTo>
                    <a:pt x="1250" y="1916"/>
                  </a:lnTo>
                  <a:lnTo>
                    <a:pt x="1248" y="1916"/>
                  </a:lnTo>
                  <a:lnTo>
                    <a:pt x="1248" y="1918"/>
                  </a:lnTo>
                  <a:lnTo>
                    <a:pt x="1247" y="1918"/>
                  </a:lnTo>
                  <a:lnTo>
                    <a:pt x="1244" y="1919"/>
                  </a:lnTo>
                  <a:lnTo>
                    <a:pt x="1242" y="1919"/>
                  </a:lnTo>
                  <a:lnTo>
                    <a:pt x="1239" y="1925"/>
                  </a:lnTo>
                  <a:lnTo>
                    <a:pt x="1237" y="1928"/>
                  </a:lnTo>
                  <a:lnTo>
                    <a:pt x="1234" y="1931"/>
                  </a:lnTo>
                  <a:lnTo>
                    <a:pt x="1234" y="1933"/>
                  </a:lnTo>
                  <a:lnTo>
                    <a:pt x="1234" y="1936"/>
                  </a:lnTo>
                  <a:lnTo>
                    <a:pt x="1234" y="1937"/>
                  </a:lnTo>
                  <a:lnTo>
                    <a:pt x="1234" y="1939"/>
                  </a:lnTo>
                  <a:lnTo>
                    <a:pt x="1236" y="1940"/>
                  </a:lnTo>
                  <a:lnTo>
                    <a:pt x="1237" y="1942"/>
                  </a:lnTo>
                  <a:lnTo>
                    <a:pt x="1245" y="1950"/>
                  </a:lnTo>
                  <a:lnTo>
                    <a:pt x="1247" y="1951"/>
                  </a:lnTo>
                  <a:lnTo>
                    <a:pt x="1254" y="1951"/>
                  </a:lnTo>
                  <a:lnTo>
                    <a:pt x="1256" y="1953"/>
                  </a:lnTo>
                  <a:lnTo>
                    <a:pt x="1257" y="1954"/>
                  </a:lnTo>
                  <a:lnTo>
                    <a:pt x="1257" y="1956"/>
                  </a:lnTo>
                  <a:lnTo>
                    <a:pt x="1257" y="1960"/>
                  </a:lnTo>
                  <a:lnTo>
                    <a:pt x="1256" y="1962"/>
                  </a:lnTo>
                  <a:lnTo>
                    <a:pt x="1256" y="1963"/>
                  </a:lnTo>
                  <a:lnTo>
                    <a:pt x="1254" y="1965"/>
                  </a:lnTo>
                  <a:lnTo>
                    <a:pt x="1251" y="1965"/>
                  </a:lnTo>
                  <a:lnTo>
                    <a:pt x="1253" y="1966"/>
                  </a:lnTo>
                  <a:lnTo>
                    <a:pt x="1253" y="1966"/>
                  </a:lnTo>
                  <a:lnTo>
                    <a:pt x="1254" y="1965"/>
                  </a:lnTo>
                  <a:lnTo>
                    <a:pt x="1256" y="1966"/>
                  </a:lnTo>
                  <a:lnTo>
                    <a:pt x="1256" y="1968"/>
                  </a:lnTo>
                  <a:lnTo>
                    <a:pt x="1256" y="1968"/>
                  </a:lnTo>
                  <a:lnTo>
                    <a:pt x="1254" y="1969"/>
                  </a:lnTo>
                  <a:lnTo>
                    <a:pt x="1254" y="1969"/>
                  </a:lnTo>
                  <a:lnTo>
                    <a:pt x="1250" y="1974"/>
                  </a:lnTo>
                  <a:lnTo>
                    <a:pt x="1247" y="1975"/>
                  </a:lnTo>
                  <a:lnTo>
                    <a:pt x="1245" y="1978"/>
                  </a:lnTo>
                  <a:lnTo>
                    <a:pt x="1242" y="1980"/>
                  </a:lnTo>
                  <a:lnTo>
                    <a:pt x="1240" y="1982"/>
                  </a:lnTo>
                  <a:lnTo>
                    <a:pt x="1239" y="1983"/>
                  </a:lnTo>
                  <a:lnTo>
                    <a:pt x="1236" y="1986"/>
                  </a:lnTo>
                  <a:lnTo>
                    <a:pt x="1233" y="1992"/>
                  </a:lnTo>
                  <a:lnTo>
                    <a:pt x="1233" y="1992"/>
                  </a:lnTo>
                  <a:lnTo>
                    <a:pt x="1234" y="1994"/>
                  </a:lnTo>
                  <a:lnTo>
                    <a:pt x="1233" y="2003"/>
                  </a:lnTo>
                  <a:lnTo>
                    <a:pt x="1231" y="2004"/>
                  </a:lnTo>
                  <a:lnTo>
                    <a:pt x="1230" y="2006"/>
                  </a:lnTo>
                  <a:lnTo>
                    <a:pt x="1228" y="2007"/>
                  </a:lnTo>
                  <a:lnTo>
                    <a:pt x="1227" y="2007"/>
                  </a:lnTo>
                  <a:lnTo>
                    <a:pt x="1225" y="2007"/>
                  </a:lnTo>
                  <a:lnTo>
                    <a:pt x="1224" y="2006"/>
                  </a:lnTo>
                  <a:lnTo>
                    <a:pt x="1222" y="2003"/>
                  </a:lnTo>
                  <a:lnTo>
                    <a:pt x="1221" y="2001"/>
                  </a:lnTo>
                  <a:lnTo>
                    <a:pt x="1221" y="2001"/>
                  </a:lnTo>
                  <a:lnTo>
                    <a:pt x="1222" y="2003"/>
                  </a:lnTo>
                  <a:lnTo>
                    <a:pt x="1221" y="2004"/>
                  </a:lnTo>
                  <a:lnTo>
                    <a:pt x="1218" y="2006"/>
                  </a:lnTo>
                  <a:lnTo>
                    <a:pt x="1218" y="2006"/>
                  </a:lnTo>
                  <a:lnTo>
                    <a:pt x="1221" y="2006"/>
                  </a:lnTo>
                  <a:lnTo>
                    <a:pt x="1222" y="2006"/>
                  </a:lnTo>
                  <a:lnTo>
                    <a:pt x="1222" y="2006"/>
                  </a:lnTo>
                  <a:lnTo>
                    <a:pt x="1224" y="2007"/>
                  </a:lnTo>
                  <a:lnTo>
                    <a:pt x="1224" y="2009"/>
                  </a:lnTo>
                  <a:lnTo>
                    <a:pt x="1224" y="2009"/>
                  </a:lnTo>
                  <a:lnTo>
                    <a:pt x="1222" y="2010"/>
                  </a:lnTo>
                  <a:lnTo>
                    <a:pt x="1221" y="2012"/>
                  </a:lnTo>
                  <a:lnTo>
                    <a:pt x="1218" y="2013"/>
                  </a:lnTo>
                  <a:lnTo>
                    <a:pt x="1216" y="2015"/>
                  </a:lnTo>
                  <a:lnTo>
                    <a:pt x="1216" y="2017"/>
                  </a:lnTo>
                  <a:lnTo>
                    <a:pt x="1216" y="2020"/>
                  </a:lnTo>
                  <a:lnTo>
                    <a:pt x="1215" y="2023"/>
                  </a:lnTo>
                  <a:lnTo>
                    <a:pt x="1215" y="2024"/>
                  </a:lnTo>
                  <a:lnTo>
                    <a:pt x="1213" y="2026"/>
                  </a:lnTo>
                  <a:lnTo>
                    <a:pt x="1213" y="2026"/>
                  </a:lnTo>
                  <a:lnTo>
                    <a:pt x="1215" y="2026"/>
                  </a:lnTo>
                  <a:lnTo>
                    <a:pt x="1215" y="2026"/>
                  </a:lnTo>
                  <a:lnTo>
                    <a:pt x="1216" y="2027"/>
                  </a:lnTo>
                  <a:lnTo>
                    <a:pt x="1216" y="2032"/>
                  </a:lnTo>
                  <a:lnTo>
                    <a:pt x="1216" y="2033"/>
                  </a:lnTo>
                  <a:lnTo>
                    <a:pt x="1216" y="2035"/>
                  </a:lnTo>
                  <a:lnTo>
                    <a:pt x="1216" y="2036"/>
                  </a:lnTo>
                  <a:lnTo>
                    <a:pt x="1215" y="2036"/>
                  </a:lnTo>
                  <a:lnTo>
                    <a:pt x="1213" y="2036"/>
                  </a:lnTo>
                  <a:lnTo>
                    <a:pt x="1212" y="2036"/>
                  </a:lnTo>
                  <a:lnTo>
                    <a:pt x="1212" y="2038"/>
                  </a:lnTo>
                  <a:lnTo>
                    <a:pt x="1213" y="2036"/>
                  </a:lnTo>
                  <a:lnTo>
                    <a:pt x="1215" y="2038"/>
                  </a:lnTo>
                  <a:lnTo>
                    <a:pt x="1216" y="2038"/>
                  </a:lnTo>
                  <a:lnTo>
                    <a:pt x="1218" y="2038"/>
                  </a:lnTo>
                  <a:lnTo>
                    <a:pt x="1218" y="2039"/>
                  </a:lnTo>
                  <a:lnTo>
                    <a:pt x="1221" y="2045"/>
                  </a:lnTo>
                  <a:lnTo>
                    <a:pt x="1224" y="2048"/>
                  </a:lnTo>
                  <a:lnTo>
                    <a:pt x="1225" y="2051"/>
                  </a:lnTo>
                  <a:lnTo>
                    <a:pt x="1224" y="2051"/>
                  </a:lnTo>
                  <a:lnTo>
                    <a:pt x="1218" y="2050"/>
                  </a:lnTo>
                  <a:lnTo>
                    <a:pt x="1216" y="2048"/>
                  </a:lnTo>
                  <a:lnTo>
                    <a:pt x="1215" y="2048"/>
                  </a:lnTo>
                  <a:lnTo>
                    <a:pt x="1212" y="2050"/>
                  </a:lnTo>
                  <a:lnTo>
                    <a:pt x="1210" y="2053"/>
                  </a:lnTo>
                  <a:lnTo>
                    <a:pt x="1210" y="2055"/>
                  </a:lnTo>
                  <a:lnTo>
                    <a:pt x="1209" y="2055"/>
                  </a:lnTo>
                  <a:lnTo>
                    <a:pt x="1206" y="2055"/>
                  </a:lnTo>
                  <a:lnTo>
                    <a:pt x="1199" y="2058"/>
                  </a:lnTo>
                  <a:lnTo>
                    <a:pt x="1198" y="2059"/>
                  </a:lnTo>
                  <a:lnTo>
                    <a:pt x="1196" y="2059"/>
                  </a:lnTo>
                  <a:lnTo>
                    <a:pt x="1195" y="2061"/>
                  </a:lnTo>
                  <a:lnTo>
                    <a:pt x="1195" y="2062"/>
                  </a:lnTo>
                  <a:lnTo>
                    <a:pt x="1195" y="2064"/>
                  </a:lnTo>
                  <a:lnTo>
                    <a:pt x="1193" y="2070"/>
                  </a:lnTo>
                  <a:lnTo>
                    <a:pt x="1193" y="2073"/>
                  </a:lnTo>
                  <a:lnTo>
                    <a:pt x="1193" y="2074"/>
                  </a:lnTo>
                  <a:lnTo>
                    <a:pt x="1193" y="2077"/>
                  </a:lnTo>
                  <a:lnTo>
                    <a:pt x="1193" y="2080"/>
                  </a:lnTo>
                  <a:lnTo>
                    <a:pt x="1192" y="2082"/>
                  </a:lnTo>
                  <a:lnTo>
                    <a:pt x="1189" y="2083"/>
                  </a:lnTo>
                  <a:lnTo>
                    <a:pt x="1187" y="2082"/>
                  </a:lnTo>
                  <a:lnTo>
                    <a:pt x="1184" y="2082"/>
                  </a:lnTo>
                  <a:lnTo>
                    <a:pt x="1183" y="2080"/>
                  </a:lnTo>
                  <a:lnTo>
                    <a:pt x="1180" y="2079"/>
                  </a:lnTo>
                  <a:lnTo>
                    <a:pt x="1178" y="2077"/>
                  </a:lnTo>
                  <a:lnTo>
                    <a:pt x="1175" y="2074"/>
                  </a:lnTo>
                  <a:lnTo>
                    <a:pt x="1175" y="2074"/>
                  </a:lnTo>
                  <a:lnTo>
                    <a:pt x="1175" y="2073"/>
                  </a:lnTo>
                  <a:lnTo>
                    <a:pt x="1177" y="2070"/>
                  </a:lnTo>
                  <a:lnTo>
                    <a:pt x="1177" y="2070"/>
                  </a:lnTo>
                  <a:lnTo>
                    <a:pt x="1180" y="2070"/>
                  </a:lnTo>
                  <a:lnTo>
                    <a:pt x="1181" y="2070"/>
                  </a:lnTo>
                  <a:lnTo>
                    <a:pt x="1183" y="2071"/>
                  </a:lnTo>
                  <a:lnTo>
                    <a:pt x="1183" y="2073"/>
                  </a:lnTo>
                  <a:lnTo>
                    <a:pt x="1183" y="2074"/>
                  </a:lnTo>
                  <a:lnTo>
                    <a:pt x="1181" y="2076"/>
                  </a:lnTo>
                  <a:lnTo>
                    <a:pt x="1181" y="2076"/>
                  </a:lnTo>
                  <a:lnTo>
                    <a:pt x="1183" y="2074"/>
                  </a:lnTo>
                  <a:lnTo>
                    <a:pt x="1184" y="2070"/>
                  </a:lnTo>
                  <a:lnTo>
                    <a:pt x="1187" y="2067"/>
                  </a:lnTo>
                  <a:lnTo>
                    <a:pt x="1189" y="2065"/>
                  </a:lnTo>
                  <a:lnTo>
                    <a:pt x="1190" y="2064"/>
                  </a:lnTo>
                  <a:lnTo>
                    <a:pt x="1190" y="2062"/>
                  </a:lnTo>
                  <a:lnTo>
                    <a:pt x="1190" y="2062"/>
                  </a:lnTo>
                  <a:lnTo>
                    <a:pt x="1190" y="2061"/>
                  </a:lnTo>
                  <a:lnTo>
                    <a:pt x="1187" y="2061"/>
                  </a:lnTo>
                  <a:lnTo>
                    <a:pt x="1181" y="2065"/>
                  </a:lnTo>
                  <a:lnTo>
                    <a:pt x="1178" y="2067"/>
                  </a:lnTo>
                  <a:lnTo>
                    <a:pt x="1177" y="2068"/>
                  </a:lnTo>
                  <a:lnTo>
                    <a:pt x="1175" y="2070"/>
                  </a:lnTo>
                  <a:lnTo>
                    <a:pt x="1175" y="2071"/>
                  </a:lnTo>
                  <a:lnTo>
                    <a:pt x="1174" y="2073"/>
                  </a:lnTo>
                  <a:lnTo>
                    <a:pt x="1174" y="2074"/>
                  </a:lnTo>
                  <a:lnTo>
                    <a:pt x="1172" y="2074"/>
                  </a:lnTo>
                  <a:lnTo>
                    <a:pt x="1168" y="2071"/>
                  </a:lnTo>
                  <a:lnTo>
                    <a:pt x="1168" y="2070"/>
                  </a:lnTo>
                  <a:lnTo>
                    <a:pt x="1168" y="2068"/>
                  </a:lnTo>
                  <a:lnTo>
                    <a:pt x="1169" y="2068"/>
                  </a:lnTo>
                  <a:lnTo>
                    <a:pt x="1169" y="2064"/>
                  </a:lnTo>
                  <a:lnTo>
                    <a:pt x="1169" y="2062"/>
                  </a:lnTo>
                  <a:lnTo>
                    <a:pt x="1171" y="2061"/>
                  </a:lnTo>
                  <a:lnTo>
                    <a:pt x="1172" y="2061"/>
                  </a:lnTo>
                  <a:lnTo>
                    <a:pt x="1172" y="2061"/>
                  </a:lnTo>
                  <a:lnTo>
                    <a:pt x="1172" y="2061"/>
                  </a:lnTo>
                  <a:lnTo>
                    <a:pt x="1172" y="2061"/>
                  </a:lnTo>
                  <a:lnTo>
                    <a:pt x="1175" y="2061"/>
                  </a:lnTo>
                  <a:lnTo>
                    <a:pt x="1180" y="2058"/>
                  </a:lnTo>
                  <a:lnTo>
                    <a:pt x="1181" y="2058"/>
                  </a:lnTo>
                  <a:lnTo>
                    <a:pt x="1183" y="2059"/>
                  </a:lnTo>
                  <a:lnTo>
                    <a:pt x="1186" y="2058"/>
                  </a:lnTo>
                  <a:lnTo>
                    <a:pt x="1186" y="2058"/>
                  </a:lnTo>
                  <a:lnTo>
                    <a:pt x="1186" y="2058"/>
                  </a:lnTo>
                  <a:lnTo>
                    <a:pt x="1184" y="2056"/>
                  </a:lnTo>
                  <a:lnTo>
                    <a:pt x="1183" y="2056"/>
                  </a:lnTo>
                  <a:lnTo>
                    <a:pt x="1178" y="2056"/>
                  </a:lnTo>
                  <a:lnTo>
                    <a:pt x="1177" y="2056"/>
                  </a:lnTo>
                  <a:lnTo>
                    <a:pt x="1175" y="2058"/>
                  </a:lnTo>
                  <a:lnTo>
                    <a:pt x="1175" y="2058"/>
                  </a:lnTo>
                  <a:lnTo>
                    <a:pt x="1174" y="2056"/>
                  </a:lnTo>
                  <a:lnTo>
                    <a:pt x="1172" y="2056"/>
                  </a:lnTo>
                  <a:lnTo>
                    <a:pt x="1172" y="2056"/>
                  </a:lnTo>
                  <a:lnTo>
                    <a:pt x="1171" y="2056"/>
                  </a:lnTo>
                  <a:lnTo>
                    <a:pt x="1171" y="2058"/>
                  </a:lnTo>
                  <a:lnTo>
                    <a:pt x="1171" y="2059"/>
                  </a:lnTo>
                  <a:lnTo>
                    <a:pt x="1169" y="2061"/>
                  </a:lnTo>
                  <a:lnTo>
                    <a:pt x="1168" y="2062"/>
                  </a:lnTo>
                  <a:lnTo>
                    <a:pt x="1168" y="2065"/>
                  </a:lnTo>
                  <a:lnTo>
                    <a:pt x="1168" y="2065"/>
                  </a:lnTo>
                  <a:lnTo>
                    <a:pt x="1168" y="2067"/>
                  </a:lnTo>
                  <a:lnTo>
                    <a:pt x="1166" y="2067"/>
                  </a:lnTo>
                  <a:lnTo>
                    <a:pt x="1165" y="2067"/>
                  </a:lnTo>
                  <a:lnTo>
                    <a:pt x="1163" y="2064"/>
                  </a:lnTo>
                  <a:lnTo>
                    <a:pt x="1161" y="2064"/>
                  </a:lnTo>
                  <a:lnTo>
                    <a:pt x="1160" y="2062"/>
                  </a:lnTo>
                  <a:lnTo>
                    <a:pt x="1165" y="2061"/>
                  </a:lnTo>
                  <a:lnTo>
                    <a:pt x="1165" y="2059"/>
                  </a:lnTo>
                  <a:lnTo>
                    <a:pt x="1166" y="2058"/>
                  </a:lnTo>
                  <a:lnTo>
                    <a:pt x="1168" y="2056"/>
                  </a:lnTo>
                  <a:lnTo>
                    <a:pt x="1166" y="2055"/>
                  </a:lnTo>
                  <a:lnTo>
                    <a:pt x="1166" y="2055"/>
                  </a:lnTo>
                  <a:lnTo>
                    <a:pt x="1166" y="2056"/>
                  </a:lnTo>
                  <a:lnTo>
                    <a:pt x="1165" y="2058"/>
                  </a:lnTo>
                  <a:lnTo>
                    <a:pt x="1163" y="2056"/>
                  </a:lnTo>
                  <a:lnTo>
                    <a:pt x="1161" y="2059"/>
                  </a:lnTo>
                  <a:lnTo>
                    <a:pt x="1160" y="2058"/>
                  </a:lnTo>
                  <a:lnTo>
                    <a:pt x="1157" y="2059"/>
                  </a:lnTo>
                  <a:lnTo>
                    <a:pt x="1155" y="2058"/>
                  </a:lnTo>
                  <a:lnTo>
                    <a:pt x="1155" y="2056"/>
                  </a:lnTo>
                  <a:lnTo>
                    <a:pt x="1155" y="2055"/>
                  </a:lnTo>
                  <a:lnTo>
                    <a:pt x="1155" y="2053"/>
                  </a:lnTo>
                  <a:lnTo>
                    <a:pt x="1155" y="2053"/>
                  </a:lnTo>
                  <a:lnTo>
                    <a:pt x="1154" y="2053"/>
                  </a:lnTo>
                  <a:lnTo>
                    <a:pt x="1154" y="2051"/>
                  </a:lnTo>
                  <a:lnTo>
                    <a:pt x="1152" y="2048"/>
                  </a:lnTo>
                  <a:lnTo>
                    <a:pt x="1152" y="2048"/>
                  </a:lnTo>
                  <a:lnTo>
                    <a:pt x="1152" y="2047"/>
                  </a:lnTo>
                  <a:lnTo>
                    <a:pt x="1152" y="2047"/>
                  </a:lnTo>
                  <a:lnTo>
                    <a:pt x="1154" y="2047"/>
                  </a:lnTo>
                  <a:lnTo>
                    <a:pt x="1154" y="2048"/>
                  </a:lnTo>
                  <a:lnTo>
                    <a:pt x="1155" y="2048"/>
                  </a:lnTo>
                  <a:lnTo>
                    <a:pt x="1158" y="2050"/>
                  </a:lnTo>
                  <a:lnTo>
                    <a:pt x="1158" y="2048"/>
                  </a:lnTo>
                  <a:lnTo>
                    <a:pt x="1160" y="2048"/>
                  </a:lnTo>
                  <a:lnTo>
                    <a:pt x="1160" y="2047"/>
                  </a:lnTo>
                  <a:lnTo>
                    <a:pt x="1160" y="2047"/>
                  </a:lnTo>
                  <a:lnTo>
                    <a:pt x="1160" y="2047"/>
                  </a:lnTo>
                  <a:lnTo>
                    <a:pt x="1161" y="2048"/>
                  </a:lnTo>
                  <a:lnTo>
                    <a:pt x="1163" y="2048"/>
                  </a:lnTo>
                  <a:lnTo>
                    <a:pt x="1165" y="2048"/>
                  </a:lnTo>
                  <a:lnTo>
                    <a:pt x="1165" y="2048"/>
                  </a:lnTo>
                  <a:lnTo>
                    <a:pt x="1166" y="2047"/>
                  </a:lnTo>
                  <a:lnTo>
                    <a:pt x="1169" y="2045"/>
                  </a:lnTo>
                  <a:lnTo>
                    <a:pt x="1171" y="2044"/>
                  </a:lnTo>
                  <a:lnTo>
                    <a:pt x="1171" y="2044"/>
                  </a:lnTo>
                  <a:lnTo>
                    <a:pt x="1172" y="2044"/>
                  </a:lnTo>
                  <a:lnTo>
                    <a:pt x="1172" y="2044"/>
                  </a:lnTo>
                  <a:lnTo>
                    <a:pt x="1172" y="2045"/>
                  </a:lnTo>
                  <a:lnTo>
                    <a:pt x="1172" y="2047"/>
                  </a:lnTo>
                  <a:lnTo>
                    <a:pt x="1174" y="2048"/>
                  </a:lnTo>
                  <a:lnTo>
                    <a:pt x="1174" y="2048"/>
                  </a:lnTo>
                  <a:lnTo>
                    <a:pt x="1174" y="2050"/>
                  </a:lnTo>
                  <a:lnTo>
                    <a:pt x="1172" y="2051"/>
                  </a:lnTo>
                  <a:lnTo>
                    <a:pt x="1172" y="2051"/>
                  </a:lnTo>
                  <a:lnTo>
                    <a:pt x="1172" y="2053"/>
                  </a:lnTo>
                  <a:lnTo>
                    <a:pt x="1172" y="2053"/>
                  </a:lnTo>
                  <a:lnTo>
                    <a:pt x="1174" y="2051"/>
                  </a:lnTo>
                  <a:lnTo>
                    <a:pt x="1174" y="2050"/>
                  </a:lnTo>
                  <a:lnTo>
                    <a:pt x="1174" y="2050"/>
                  </a:lnTo>
                  <a:lnTo>
                    <a:pt x="1174" y="2048"/>
                  </a:lnTo>
                  <a:lnTo>
                    <a:pt x="1174" y="2048"/>
                  </a:lnTo>
                  <a:lnTo>
                    <a:pt x="1174" y="2045"/>
                  </a:lnTo>
                  <a:lnTo>
                    <a:pt x="1172" y="2045"/>
                  </a:lnTo>
                  <a:lnTo>
                    <a:pt x="1172" y="2044"/>
                  </a:lnTo>
                  <a:lnTo>
                    <a:pt x="1174" y="2042"/>
                  </a:lnTo>
                  <a:lnTo>
                    <a:pt x="1174" y="2042"/>
                  </a:lnTo>
                  <a:lnTo>
                    <a:pt x="1175" y="2041"/>
                  </a:lnTo>
                  <a:lnTo>
                    <a:pt x="1174" y="2039"/>
                  </a:lnTo>
                  <a:lnTo>
                    <a:pt x="1171" y="2036"/>
                  </a:lnTo>
                  <a:lnTo>
                    <a:pt x="1166" y="2033"/>
                  </a:lnTo>
                  <a:lnTo>
                    <a:pt x="1166" y="2035"/>
                  </a:lnTo>
                  <a:lnTo>
                    <a:pt x="1166" y="2035"/>
                  </a:lnTo>
                  <a:lnTo>
                    <a:pt x="1166" y="2035"/>
                  </a:lnTo>
                  <a:lnTo>
                    <a:pt x="1166" y="2035"/>
                  </a:lnTo>
                  <a:lnTo>
                    <a:pt x="1171" y="2038"/>
                  </a:lnTo>
                  <a:lnTo>
                    <a:pt x="1172" y="2038"/>
                  </a:lnTo>
                  <a:lnTo>
                    <a:pt x="1172" y="2039"/>
                  </a:lnTo>
                  <a:lnTo>
                    <a:pt x="1174" y="2039"/>
                  </a:lnTo>
                  <a:lnTo>
                    <a:pt x="1174" y="2041"/>
                  </a:lnTo>
                  <a:lnTo>
                    <a:pt x="1169" y="2042"/>
                  </a:lnTo>
                  <a:lnTo>
                    <a:pt x="1166" y="2045"/>
                  </a:lnTo>
                  <a:lnTo>
                    <a:pt x="1163" y="2047"/>
                  </a:lnTo>
                  <a:lnTo>
                    <a:pt x="1161" y="2045"/>
                  </a:lnTo>
                  <a:lnTo>
                    <a:pt x="1161" y="2044"/>
                  </a:lnTo>
                  <a:lnTo>
                    <a:pt x="1160" y="2042"/>
                  </a:lnTo>
                  <a:lnTo>
                    <a:pt x="1158" y="2041"/>
                  </a:lnTo>
                  <a:lnTo>
                    <a:pt x="1158" y="2041"/>
                  </a:lnTo>
                  <a:lnTo>
                    <a:pt x="1157" y="2041"/>
                  </a:lnTo>
                  <a:lnTo>
                    <a:pt x="1157" y="2039"/>
                  </a:lnTo>
                  <a:lnTo>
                    <a:pt x="1157" y="2041"/>
                  </a:lnTo>
                  <a:lnTo>
                    <a:pt x="1154" y="2039"/>
                  </a:lnTo>
                  <a:lnTo>
                    <a:pt x="1154" y="2038"/>
                  </a:lnTo>
                  <a:lnTo>
                    <a:pt x="1155" y="2036"/>
                  </a:lnTo>
                  <a:lnTo>
                    <a:pt x="1157" y="2038"/>
                  </a:lnTo>
                  <a:lnTo>
                    <a:pt x="1157" y="2032"/>
                  </a:lnTo>
                  <a:lnTo>
                    <a:pt x="1157" y="2030"/>
                  </a:lnTo>
                  <a:lnTo>
                    <a:pt x="1154" y="2029"/>
                  </a:lnTo>
                  <a:lnTo>
                    <a:pt x="1154" y="2029"/>
                  </a:lnTo>
                  <a:lnTo>
                    <a:pt x="1152" y="2029"/>
                  </a:lnTo>
                  <a:lnTo>
                    <a:pt x="1151" y="2029"/>
                  </a:lnTo>
                  <a:lnTo>
                    <a:pt x="1149" y="2029"/>
                  </a:lnTo>
                  <a:lnTo>
                    <a:pt x="1149" y="2027"/>
                  </a:lnTo>
                  <a:lnTo>
                    <a:pt x="1148" y="2027"/>
                  </a:lnTo>
                  <a:lnTo>
                    <a:pt x="1146" y="2026"/>
                  </a:lnTo>
                  <a:lnTo>
                    <a:pt x="1143" y="2023"/>
                  </a:lnTo>
                  <a:lnTo>
                    <a:pt x="1143" y="2021"/>
                  </a:lnTo>
                  <a:lnTo>
                    <a:pt x="1142" y="2020"/>
                  </a:lnTo>
                  <a:lnTo>
                    <a:pt x="1146" y="2020"/>
                  </a:lnTo>
                  <a:lnTo>
                    <a:pt x="1148" y="2018"/>
                  </a:lnTo>
                  <a:lnTo>
                    <a:pt x="1148" y="2018"/>
                  </a:lnTo>
                  <a:lnTo>
                    <a:pt x="1148" y="2017"/>
                  </a:lnTo>
                  <a:lnTo>
                    <a:pt x="1146" y="2015"/>
                  </a:lnTo>
                  <a:lnTo>
                    <a:pt x="1146" y="2013"/>
                  </a:lnTo>
                  <a:lnTo>
                    <a:pt x="1148" y="2013"/>
                  </a:lnTo>
                  <a:lnTo>
                    <a:pt x="1149" y="2013"/>
                  </a:lnTo>
                  <a:lnTo>
                    <a:pt x="1151" y="2015"/>
                  </a:lnTo>
                  <a:lnTo>
                    <a:pt x="1152" y="2017"/>
                  </a:lnTo>
                  <a:lnTo>
                    <a:pt x="1154" y="2021"/>
                  </a:lnTo>
                  <a:lnTo>
                    <a:pt x="1154" y="2021"/>
                  </a:lnTo>
                  <a:lnTo>
                    <a:pt x="1154" y="2021"/>
                  </a:lnTo>
                  <a:lnTo>
                    <a:pt x="1158" y="2024"/>
                  </a:lnTo>
                  <a:lnTo>
                    <a:pt x="1158" y="2024"/>
                  </a:lnTo>
                  <a:lnTo>
                    <a:pt x="1158" y="2023"/>
                  </a:lnTo>
                  <a:lnTo>
                    <a:pt x="1158" y="2020"/>
                  </a:lnTo>
                  <a:lnTo>
                    <a:pt x="1160" y="2018"/>
                  </a:lnTo>
                  <a:lnTo>
                    <a:pt x="1160" y="2018"/>
                  </a:lnTo>
                  <a:lnTo>
                    <a:pt x="1160" y="2018"/>
                  </a:lnTo>
                  <a:lnTo>
                    <a:pt x="1160" y="2017"/>
                  </a:lnTo>
                  <a:lnTo>
                    <a:pt x="1160" y="2015"/>
                  </a:lnTo>
                  <a:lnTo>
                    <a:pt x="1160" y="2015"/>
                  </a:lnTo>
                  <a:lnTo>
                    <a:pt x="1158" y="2017"/>
                  </a:lnTo>
                  <a:lnTo>
                    <a:pt x="1157" y="2021"/>
                  </a:lnTo>
                  <a:lnTo>
                    <a:pt x="1155" y="2021"/>
                  </a:lnTo>
                  <a:lnTo>
                    <a:pt x="1155" y="2020"/>
                  </a:lnTo>
                  <a:lnTo>
                    <a:pt x="1154" y="2018"/>
                  </a:lnTo>
                  <a:lnTo>
                    <a:pt x="1154" y="2018"/>
                  </a:lnTo>
                  <a:lnTo>
                    <a:pt x="1154" y="2015"/>
                  </a:lnTo>
                  <a:lnTo>
                    <a:pt x="1157" y="2015"/>
                  </a:lnTo>
                  <a:lnTo>
                    <a:pt x="1155" y="2015"/>
                  </a:lnTo>
                  <a:lnTo>
                    <a:pt x="1152" y="2013"/>
                  </a:lnTo>
                  <a:lnTo>
                    <a:pt x="1151" y="2013"/>
                  </a:lnTo>
                  <a:lnTo>
                    <a:pt x="1151" y="2012"/>
                  </a:lnTo>
                  <a:lnTo>
                    <a:pt x="1149" y="2010"/>
                  </a:lnTo>
                  <a:lnTo>
                    <a:pt x="1148" y="2009"/>
                  </a:lnTo>
                  <a:lnTo>
                    <a:pt x="1151" y="2007"/>
                  </a:lnTo>
                  <a:lnTo>
                    <a:pt x="1152" y="2006"/>
                  </a:lnTo>
                  <a:lnTo>
                    <a:pt x="1155" y="2006"/>
                  </a:lnTo>
                  <a:lnTo>
                    <a:pt x="1157" y="2006"/>
                  </a:lnTo>
                  <a:lnTo>
                    <a:pt x="1155" y="2004"/>
                  </a:lnTo>
                  <a:lnTo>
                    <a:pt x="1155" y="2004"/>
                  </a:lnTo>
                  <a:lnTo>
                    <a:pt x="1154" y="2004"/>
                  </a:lnTo>
                  <a:lnTo>
                    <a:pt x="1152" y="2001"/>
                  </a:lnTo>
                  <a:lnTo>
                    <a:pt x="1152" y="2000"/>
                  </a:lnTo>
                  <a:lnTo>
                    <a:pt x="1152" y="1998"/>
                  </a:lnTo>
                  <a:lnTo>
                    <a:pt x="1152" y="1998"/>
                  </a:lnTo>
                  <a:lnTo>
                    <a:pt x="1154" y="1997"/>
                  </a:lnTo>
                  <a:lnTo>
                    <a:pt x="1157" y="1998"/>
                  </a:lnTo>
                  <a:lnTo>
                    <a:pt x="1157" y="1998"/>
                  </a:lnTo>
                  <a:lnTo>
                    <a:pt x="1158" y="1998"/>
                  </a:lnTo>
                  <a:lnTo>
                    <a:pt x="1157" y="1997"/>
                  </a:lnTo>
                  <a:lnTo>
                    <a:pt x="1155" y="1997"/>
                  </a:lnTo>
                  <a:lnTo>
                    <a:pt x="1155" y="1995"/>
                  </a:lnTo>
                  <a:lnTo>
                    <a:pt x="1155" y="1994"/>
                  </a:lnTo>
                  <a:lnTo>
                    <a:pt x="1155" y="1992"/>
                  </a:lnTo>
                  <a:lnTo>
                    <a:pt x="1155" y="1992"/>
                  </a:lnTo>
                  <a:lnTo>
                    <a:pt x="1155" y="1989"/>
                  </a:lnTo>
                  <a:lnTo>
                    <a:pt x="1155" y="1989"/>
                  </a:lnTo>
                  <a:lnTo>
                    <a:pt x="1155" y="1988"/>
                  </a:lnTo>
                  <a:lnTo>
                    <a:pt x="1157" y="1988"/>
                  </a:lnTo>
                  <a:lnTo>
                    <a:pt x="1157" y="1988"/>
                  </a:lnTo>
                  <a:lnTo>
                    <a:pt x="1155" y="1988"/>
                  </a:lnTo>
                  <a:lnTo>
                    <a:pt x="1155" y="1989"/>
                  </a:lnTo>
                  <a:lnTo>
                    <a:pt x="1155" y="1991"/>
                  </a:lnTo>
                  <a:lnTo>
                    <a:pt x="1154" y="1992"/>
                  </a:lnTo>
                  <a:lnTo>
                    <a:pt x="1154" y="1992"/>
                  </a:lnTo>
                  <a:lnTo>
                    <a:pt x="1154" y="1995"/>
                  </a:lnTo>
                  <a:lnTo>
                    <a:pt x="1154" y="1997"/>
                  </a:lnTo>
                  <a:lnTo>
                    <a:pt x="1152" y="1995"/>
                  </a:lnTo>
                  <a:lnTo>
                    <a:pt x="1152" y="1995"/>
                  </a:lnTo>
                  <a:lnTo>
                    <a:pt x="1151" y="1994"/>
                  </a:lnTo>
                  <a:lnTo>
                    <a:pt x="1151" y="1994"/>
                  </a:lnTo>
                  <a:lnTo>
                    <a:pt x="1151" y="1988"/>
                  </a:lnTo>
                  <a:lnTo>
                    <a:pt x="1151" y="1983"/>
                  </a:lnTo>
                  <a:lnTo>
                    <a:pt x="1152" y="1980"/>
                  </a:lnTo>
                  <a:lnTo>
                    <a:pt x="1152" y="1978"/>
                  </a:lnTo>
                  <a:lnTo>
                    <a:pt x="1154" y="1977"/>
                  </a:lnTo>
                  <a:lnTo>
                    <a:pt x="1154" y="1977"/>
                  </a:lnTo>
                  <a:lnTo>
                    <a:pt x="1155" y="1977"/>
                  </a:lnTo>
                  <a:lnTo>
                    <a:pt x="1155" y="1977"/>
                  </a:lnTo>
                  <a:lnTo>
                    <a:pt x="1154" y="1977"/>
                  </a:lnTo>
                  <a:lnTo>
                    <a:pt x="1152" y="1977"/>
                  </a:lnTo>
                  <a:lnTo>
                    <a:pt x="1152" y="1977"/>
                  </a:lnTo>
                  <a:lnTo>
                    <a:pt x="1149" y="1977"/>
                  </a:lnTo>
                  <a:lnTo>
                    <a:pt x="1149" y="1975"/>
                  </a:lnTo>
                  <a:lnTo>
                    <a:pt x="1149" y="1974"/>
                  </a:lnTo>
                  <a:lnTo>
                    <a:pt x="1149" y="1971"/>
                  </a:lnTo>
                  <a:lnTo>
                    <a:pt x="1149" y="1968"/>
                  </a:lnTo>
                  <a:lnTo>
                    <a:pt x="1151" y="1968"/>
                  </a:lnTo>
                  <a:lnTo>
                    <a:pt x="1152" y="1969"/>
                  </a:lnTo>
                  <a:lnTo>
                    <a:pt x="1158" y="1969"/>
                  </a:lnTo>
                  <a:lnTo>
                    <a:pt x="1161" y="1972"/>
                  </a:lnTo>
                  <a:lnTo>
                    <a:pt x="1163" y="1971"/>
                  </a:lnTo>
                  <a:lnTo>
                    <a:pt x="1163" y="1971"/>
                  </a:lnTo>
                  <a:lnTo>
                    <a:pt x="1161" y="1971"/>
                  </a:lnTo>
                  <a:lnTo>
                    <a:pt x="1161" y="1969"/>
                  </a:lnTo>
                  <a:lnTo>
                    <a:pt x="1160" y="1968"/>
                  </a:lnTo>
                  <a:lnTo>
                    <a:pt x="1160" y="1968"/>
                  </a:lnTo>
                  <a:lnTo>
                    <a:pt x="1160" y="1966"/>
                  </a:lnTo>
                  <a:lnTo>
                    <a:pt x="1160" y="1962"/>
                  </a:lnTo>
                  <a:lnTo>
                    <a:pt x="1158" y="1962"/>
                  </a:lnTo>
                  <a:lnTo>
                    <a:pt x="1158" y="1963"/>
                  </a:lnTo>
                  <a:lnTo>
                    <a:pt x="1158" y="1966"/>
                  </a:lnTo>
                  <a:lnTo>
                    <a:pt x="1157" y="1966"/>
                  </a:lnTo>
                  <a:lnTo>
                    <a:pt x="1155" y="1968"/>
                  </a:lnTo>
                  <a:lnTo>
                    <a:pt x="1152" y="1968"/>
                  </a:lnTo>
                  <a:lnTo>
                    <a:pt x="1151" y="1968"/>
                  </a:lnTo>
                  <a:lnTo>
                    <a:pt x="1151" y="1966"/>
                  </a:lnTo>
                  <a:lnTo>
                    <a:pt x="1151" y="1965"/>
                  </a:lnTo>
                  <a:lnTo>
                    <a:pt x="1151" y="1965"/>
                  </a:lnTo>
                  <a:lnTo>
                    <a:pt x="1149" y="1965"/>
                  </a:lnTo>
                  <a:lnTo>
                    <a:pt x="1148" y="1963"/>
                  </a:lnTo>
                  <a:lnTo>
                    <a:pt x="1148" y="1963"/>
                  </a:lnTo>
                  <a:lnTo>
                    <a:pt x="1149" y="1962"/>
                  </a:lnTo>
                  <a:lnTo>
                    <a:pt x="1149" y="1960"/>
                  </a:lnTo>
                  <a:lnTo>
                    <a:pt x="1151" y="1960"/>
                  </a:lnTo>
                  <a:lnTo>
                    <a:pt x="1151" y="1962"/>
                  </a:lnTo>
                  <a:lnTo>
                    <a:pt x="1152" y="1962"/>
                  </a:lnTo>
                  <a:lnTo>
                    <a:pt x="1152" y="1962"/>
                  </a:lnTo>
                  <a:lnTo>
                    <a:pt x="1154" y="1962"/>
                  </a:lnTo>
                  <a:lnTo>
                    <a:pt x="1154" y="1960"/>
                  </a:lnTo>
                  <a:lnTo>
                    <a:pt x="1154" y="1960"/>
                  </a:lnTo>
                  <a:lnTo>
                    <a:pt x="1152" y="1960"/>
                  </a:lnTo>
                  <a:lnTo>
                    <a:pt x="1152" y="1960"/>
                  </a:lnTo>
                  <a:lnTo>
                    <a:pt x="1149" y="1957"/>
                  </a:lnTo>
                  <a:lnTo>
                    <a:pt x="1151" y="1956"/>
                  </a:lnTo>
                  <a:lnTo>
                    <a:pt x="1154" y="1954"/>
                  </a:lnTo>
                  <a:lnTo>
                    <a:pt x="1154" y="1954"/>
                  </a:lnTo>
                  <a:lnTo>
                    <a:pt x="1154" y="1951"/>
                  </a:lnTo>
                  <a:lnTo>
                    <a:pt x="1154" y="1950"/>
                  </a:lnTo>
                  <a:lnTo>
                    <a:pt x="1154" y="1948"/>
                  </a:lnTo>
                  <a:lnTo>
                    <a:pt x="1152" y="1947"/>
                  </a:lnTo>
                  <a:lnTo>
                    <a:pt x="1151" y="1947"/>
                  </a:lnTo>
                  <a:lnTo>
                    <a:pt x="1149" y="1947"/>
                  </a:lnTo>
                  <a:lnTo>
                    <a:pt x="1149" y="1947"/>
                  </a:lnTo>
                  <a:lnTo>
                    <a:pt x="1151" y="1948"/>
                  </a:lnTo>
                  <a:lnTo>
                    <a:pt x="1149" y="1948"/>
                  </a:lnTo>
                  <a:lnTo>
                    <a:pt x="1149" y="1948"/>
                  </a:lnTo>
                  <a:lnTo>
                    <a:pt x="1148" y="1948"/>
                  </a:lnTo>
                  <a:lnTo>
                    <a:pt x="1146" y="1947"/>
                  </a:lnTo>
                  <a:lnTo>
                    <a:pt x="1143" y="1945"/>
                  </a:lnTo>
                  <a:lnTo>
                    <a:pt x="1143" y="1945"/>
                  </a:lnTo>
                  <a:lnTo>
                    <a:pt x="1143" y="1944"/>
                  </a:lnTo>
                  <a:lnTo>
                    <a:pt x="1143" y="1942"/>
                  </a:lnTo>
                  <a:lnTo>
                    <a:pt x="1143" y="1942"/>
                  </a:lnTo>
                  <a:lnTo>
                    <a:pt x="1142" y="1944"/>
                  </a:lnTo>
                  <a:lnTo>
                    <a:pt x="1140" y="1944"/>
                  </a:lnTo>
                  <a:lnTo>
                    <a:pt x="1137" y="1944"/>
                  </a:lnTo>
                  <a:lnTo>
                    <a:pt x="1137" y="1945"/>
                  </a:lnTo>
                  <a:lnTo>
                    <a:pt x="1137" y="1945"/>
                  </a:lnTo>
                  <a:lnTo>
                    <a:pt x="1137" y="1945"/>
                  </a:lnTo>
                  <a:lnTo>
                    <a:pt x="1139" y="1945"/>
                  </a:lnTo>
                  <a:lnTo>
                    <a:pt x="1139" y="1948"/>
                  </a:lnTo>
                  <a:lnTo>
                    <a:pt x="1139" y="1948"/>
                  </a:lnTo>
                  <a:lnTo>
                    <a:pt x="1139" y="1950"/>
                  </a:lnTo>
                  <a:lnTo>
                    <a:pt x="1137" y="1950"/>
                  </a:lnTo>
                  <a:lnTo>
                    <a:pt x="1136" y="1948"/>
                  </a:lnTo>
                  <a:lnTo>
                    <a:pt x="1136" y="1947"/>
                  </a:lnTo>
                  <a:lnTo>
                    <a:pt x="1136" y="1945"/>
                  </a:lnTo>
                  <a:lnTo>
                    <a:pt x="1136" y="1944"/>
                  </a:lnTo>
                  <a:lnTo>
                    <a:pt x="1139" y="1940"/>
                  </a:lnTo>
                  <a:lnTo>
                    <a:pt x="1139" y="1940"/>
                  </a:lnTo>
                  <a:lnTo>
                    <a:pt x="1140" y="1939"/>
                  </a:lnTo>
                  <a:lnTo>
                    <a:pt x="1143" y="1936"/>
                  </a:lnTo>
                  <a:lnTo>
                    <a:pt x="1145" y="1934"/>
                  </a:lnTo>
                  <a:lnTo>
                    <a:pt x="1143" y="1934"/>
                  </a:lnTo>
                  <a:lnTo>
                    <a:pt x="1143" y="1933"/>
                  </a:lnTo>
                  <a:lnTo>
                    <a:pt x="1143" y="1930"/>
                  </a:lnTo>
                  <a:lnTo>
                    <a:pt x="1146" y="1930"/>
                  </a:lnTo>
                  <a:lnTo>
                    <a:pt x="1148" y="1930"/>
                  </a:lnTo>
                  <a:lnTo>
                    <a:pt x="1151" y="1930"/>
                  </a:lnTo>
                  <a:lnTo>
                    <a:pt x="1151" y="1928"/>
                  </a:lnTo>
                  <a:lnTo>
                    <a:pt x="1152" y="1928"/>
                  </a:lnTo>
                  <a:lnTo>
                    <a:pt x="1154" y="1928"/>
                  </a:lnTo>
                  <a:lnTo>
                    <a:pt x="1155" y="1927"/>
                  </a:lnTo>
                  <a:lnTo>
                    <a:pt x="1155" y="1927"/>
                  </a:lnTo>
                  <a:lnTo>
                    <a:pt x="1155" y="1927"/>
                  </a:lnTo>
                  <a:lnTo>
                    <a:pt x="1155" y="1925"/>
                  </a:lnTo>
                  <a:lnTo>
                    <a:pt x="1154" y="1924"/>
                  </a:lnTo>
                  <a:lnTo>
                    <a:pt x="1155" y="1922"/>
                  </a:lnTo>
                  <a:lnTo>
                    <a:pt x="1155" y="1922"/>
                  </a:lnTo>
                  <a:lnTo>
                    <a:pt x="1157" y="1922"/>
                  </a:lnTo>
                  <a:lnTo>
                    <a:pt x="1157" y="1922"/>
                  </a:lnTo>
                  <a:lnTo>
                    <a:pt x="1158" y="1922"/>
                  </a:lnTo>
                  <a:lnTo>
                    <a:pt x="1158" y="1924"/>
                  </a:lnTo>
                  <a:lnTo>
                    <a:pt x="1157" y="1925"/>
                  </a:lnTo>
                  <a:lnTo>
                    <a:pt x="1157" y="1930"/>
                  </a:lnTo>
                  <a:lnTo>
                    <a:pt x="1155" y="1930"/>
                  </a:lnTo>
                  <a:lnTo>
                    <a:pt x="1155" y="1931"/>
                  </a:lnTo>
                  <a:lnTo>
                    <a:pt x="1155" y="1933"/>
                  </a:lnTo>
                  <a:lnTo>
                    <a:pt x="1155" y="1934"/>
                  </a:lnTo>
                  <a:lnTo>
                    <a:pt x="1151" y="1936"/>
                  </a:lnTo>
                  <a:lnTo>
                    <a:pt x="1151" y="1936"/>
                  </a:lnTo>
                  <a:lnTo>
                    <a:pt x="1151" y="1937"/>
                  </a:lnTo>
                  <a:lnTo>
                    <a:pt x="1154" y="1936"/>
                  </a:lnTo>
                  <a:lnTo>
                    <a:pt x="1155" y="1936"/>
                  </a:lnTo>
                  <a:lnTo>
                    <a:pt x="1157" y="1934"/>
                  </a:lnTo>
                  <a:lnTo>
                    <a:pt x="1157" y="1933"/>
                  </a:lnTo>
                  <a:lnTo>
                    <a:pt x="1157" y="1930"/>
                  </a:lnTo>
                  <a:lnTo>
                    <a:pt x="1158" y="1930"/>
                  </a:lnTo>
                  <a:lnTo>
                    <a:pt x="1158" y="1928"/>
                  </a:lnTo>
                  <a:lnTo>
                    <a:pt x="1160" y="1930"/>
                  </a:lnTo>
                  <a:lnTo>
                    <a:pt x="1160" y="1931"/>
                  </a:lnTo>
                  <a:lnTo>
                    <a:pt x="1160" y="1933"/>
                  </a:lnTo>
                  <a:lnTo>
                    <a:pt x="1158" y="1939"/>
                  </a:lnTo>
                  <a:lnTo>
                    <a:pt x="1157" y="1940"/>
                  </a:lnTo>
                  <a:lnTo>
                    <a:pt x="1157" y="1942"/>
                  </a:lnTo>
                  <a:lnTo>
                    <a:pt x="1157" y="1942"/>
                  </a:lnTo>
                  <a:lnTo>
                    <a:pt x="1158" y="1942"/>
                  </a:lnTo>
                  <a:lnTo>
                    <a:pt x="1158" y="1940"/>
                  </a:lnTo>
                  <a:lnTo>
                    <a:pt x="1160" y="1940"/>
                  </a:lnTo>
                  <a:lnTo>
                    <a:pt x="1160" y="1937"/>
                  </a:lnTo>
                  <a:lnTo>
                    <a:pt x="1160" y="1936"/>
                  </a:lnTo>
                  <a:lnTo>
                    <a:pt x="1160" y="1934"/>
                  </a:lnTo>
                  <a:lnTo>
                    <a:pt x="1160" y="1931"/>
                  </a:lnTo>
                  <a:lnTo>
                    <a:pt x="1161" y="1930"/>
                  </a:lnTo>
                  <a:lnTo>
                    <a:pt x="1161" y="1928"/>
                  </a:lnTo>
                  <a:lnTo>
                    <a:pt x="1160" y="1928"/>
                  </a:lnTo>
                  <a:lnTo>
                    <a:pt x="1158" y="1927"/>
                  </a:lnTo>
                  <a:lnTo>
                    <a:pt x="1158" y="1925"/>
                  </a:lnTo>
                  <a:lnTo>
                    <a:pt x="1158" y="1924"/>
                  </a:lnTo>
                  <a:lnTo>
                    <a:pt x="1161" y="1924"/>
                  </a:lnTo>
                  <a:lnTo>
                    <a:pt x="1163" y="1922"/>
                  </a:lnTo>
                  <a:lnTo>
                    <a:pt x="1165" y="1921"/>
                  </a:lnTo>
                  <a:lnTo>
                    <a:pt x="1166" y="1921"/>
                  </a:lnTo>
                  <a:lnTo>
                    <a:pt x="1169" y="1922"/>
                  </a:lnTo>
                  <a:lnTo>
                    <a:pt x="1169" y="1922"/>
                  </a:lnTo>
                  <a:lnTo>
                    <a:pt x="1169" y="1922"/>
                  </a:lnTo>
                  <a:lnTo>
                    <a:pt x="1169" y="1922"/>
                  </a:lnTo>
                  <a:lnTo>
                    <a:pt x="1168" y="1921"/>
                  </a:lnTo>
                  <a:lnTo>
                    <a:pt x="1166" y="1919"/>
                  </a:lnTo>
                  <a:lnTo>
                    <a:pt x="1163" y="1919"/>
                  </a:lnTo>
                  <a:lnTo>
                    <a:pt x="1163" y="1916"/>
                  </a:lnTo>
                  <a:lnTo>
                    <a:pt x="1163" y="1915"/>
                  </a:lnTo>
                  <a:lnTo>
                    <a:pt x="1165" y="1915"/>
                  </a:lnTo>
                  <a:lnTo>
                    <a:pt x="1168" y="1913"/>
                  </a:lnTo>
                  <a:lnTo>
                    <a:pt x="1172" y="1910"/>
                  </a:lnTo>
                  <a:lnTo>
                    <a:pt x="1172" y="1907"/>
                  </a:lnTo>
                  <a:lnTo>
                    <a:pt x="1172" y="1906"/>
                  </a:lnTo>
                  <a:lnTo>
                    <a:pt x="1171" y="1904"/>
                  </a:lnTo>
                  <a:lnTo>
                    <a:pt x="1168" y="1902"/>
                  </a:lnTo>
                  <a:lnTo>
                    <a:pt x="1166" y="1901"/>
                  </a:lnTo>
                  <a:lnTo>
                    <a:pt x="1165" y="1901"/>
                  </a:lnTo>
                  <a:lnTo>
                    <a:pt x="1165" y="1899"/>
                  </a:lnTo>
                  <a:lnTo>
                    <a:pt x="1166" y="1896"/>
                  </a:lnTo>
                  <a:lnTo>
                    <a:pt x="1168" y="1895"/>
                  </a:lnTo>
                  <a:lnTo>
                    <a:pt x="1168" y="1892"/>
                  </a:lnTo>
                  <a:lnTo>
                    <a:pt x="1168" y="1889"/>
                  </a:lnTo>
                  <a:lnTo>
                    <a:pt x="1168" y="1886"/>
                  </a:lnTo>
                  <a:lnTo>
                    <a:pt x="1169" y="1884"/>
                  </a:lnTo>
                  <a:lnTo>
                    <a:pt x="1169" y="1883"/>
                  </a:lnTo>
                  <a:lnTo>
                    <a:pt x="1169" y="1881"/>
                  </a:lnTo>
                  <a:lnTo>
                    <a:pt x="1171" y="1881"/>
                  </a:lnTo>
                  <a:lnTo>
                    <a:pt x="1171" y="1881"/>
                  </a:lnTo>
                  <a:lnTo>
                    <a:pt x="1171" y="1880"/>
                  </a:lnTo>
                  <a:lnTo>
                    <a:pt x="1171" y="1878"/>
                  </a:lnTo>
                  <a:lnTo>
                    <a:pt x="1171" y="1875"/>
                  </a:lnTo>
                  <a:lnTo>
                    <a:pt x="1171" y="1872"/>
                  </a:lnTo>
                  <a:lnTo>
                    <a:pt x="1172" y="1872"/>
                  </a:lnTo>
                  <a:lnTo>
                    <a:pt x="1172" y="1872"/>
                  </a:lnTo>
                  <a:lnTo>
                    <a:pt x="1172" y="1871"/>
                  </a:lnTo>
                  <a:lnTo>
                    <a:pt x="1171" y="1869"/>
                  </a:lnTo>
                  <a:lnTo>
                    <a:pt x="1171" y="1869"/>
                  </a:lnTo>
                  <a:lnTo>
                    <a:pt x="1172" y="1867"/>
                  </a:lnTo>
                  <a:lnTo>
                    <a:pt x="1172" y="1867"/>
                  </a:lnTo>
                  <a:lnTo>
                    <a:pt x="1174" y="1867"/>
                  </a:lnTo>
                  <a:lnTo>
                    <a:pt x="1175" y="1871"/>
                  </a:lnTo>
                  <a:lnTo>
                    <a:pt x="1175" y="1871"/>
                  </a:lnTo>
                  <a:lnTo>
                    <a:pt x="1175" y="1867"/>
                  </a:lnTo>
                  <a:lnTo>
                    <a:pt x="1174" y="1864"/>
                  </a:lnTo>
                  <a:lnTo>
                    <a:pt x="1172" y="1864"/>
                  </a:lnTo>
                  <a:lnTo>
                    <a:pt x="1172" y="1864"/>
                  </a:lnTo>
                  <a:lnTo>
                    <a:pt x="1171" y="1863"/>
                  </a:lnTo>
                  <a:lnTo>
                    <a:pt x="1171" y="1863"/>
                  </a:lnTo>
                  <a:lnTo>
                    <a:pt x="1171" y="1861"/>
                  </a:lnTo>
                  <a:lnTo>
                    <a:pt x="1171" y="1861"/>
                  </a:lnTo>
                  <a:lnTo>
                    <a:pt x="1172" y="1860"/>
                  </a:lnTo>
                  <a:lnTo>
                    <a:pt x="1175" y="1860"/>
                  </a:lnTo>
                  <a:lnTo>
                    <a:pt x="1177" y="1858"/>
                  </a:lnTo>
                  <a:lnTo>
                    <a:pt x="1177" y="1855"/>
                  </a:lnTo>
                  <a:lnTo>
                    <a:pt x="1177" y="1855"/>
                  </a:lnTo>
                  <a:lnTo>
                    <a:pt x="1175" y="1858"/>
                  </a:lnTo>
                  <a:lnTo>
                    <a:pt x="1174" y="1858"/>
                  </a:lnTo>
                  <a:lnTo>
                    <a:pt x="1174" y="1858"/>
                  </a:lnTo>
                  <a:lnTo>
                    <a:pt x="1172" y="1858"/>
                  </a:lnTo>
                  <a:lnTo>
                    <a:pt x="1171" y="1857"/>
                  </a:lnTo>
                  <a:lnTo>
                    <a:pt x="1169" y="1855"/>
                  </a:lnTo>
                  <a:lnTo>
                    <a:pt x="1169" y="1855"/>
                  </a:lnTo>
                  <a:lnTo>
                    <a:pt x="1168" y="1857"/>
                  </a:lnTo>
                  <a:lnTo>
                    <a:pt x="1166" y="1860"/>
                  </a:lnTo>
                  <a:lnTo>
                    <a:pt x="1165" y="1860"/>
                  </a:lnTo>
                  <a:lnTo>
                    <a:pt x="1161" y="1861"/>
                  </a:lnTo>
                  <a:lnTo>
                    <a:pt x="1160" y="1860"/>
                  </a:lnTo>
                  <a:lnTo>
                    <a:pt x="1158" y="1860"/>
                  </a:lnTo>
                  <a:lnTo>
                    <a:pt x="1160" y="1858"/>
                  </a:lnTo>
                  <a:lnTo>
                    <a:pt x="1160" y="1858"/>
                  </a:lnTo>
                  <a:lnTo>
                    <a:pt x="1160" y="1858"/>
                  </a:lnTo>
                  <a:lnTo>
                    <a:pt x="1160" y="1857"/>
                  </a:lnTo>
                  <a:lnTo>
                    <a:pt x="1160" y="1857"/>
                  </a:lnTo>
                  <a:lnTo>
                    <a:pt x="1158" y="1855"/>
                  </a:lnTo>
                  <a:lnTo>
                    <a:pt x="1157" y="1855"/>
                  </a:lnTo>
                  <a:lnTo>
                    <a:pt x="1157" y="1852"/>
                  </a:lnTo>
                  <a:lnTo>
                    <a:pt x="1157" y="1849"/>
                  </a:lnTo>
                  <a:lnTo>
                    <a:pt x="1155" y="1848"/>
                  </a:lnTo>
                  <a:lnTo>
                    <a:pt x="1157" y="1846"/>
                  </a:lnTo>
                  <a:lnTo>
                    <a:pt x="1158" y="1839"/>
                  </a:lnTo>
                  <a:lnTo>
                    <a:pt x="1158" y="1836"/>
                  </a:lnTo>
                  <a:lnTo>
                    <a:pt x="1160" y="1833"/>
                  </a:lnTo>
                  <a:lnTo>
                    <a:pt x="1160" y="1831"/>
                  </a:lnTo>
                  <a:lnTo>
                    <a:pt x="1163" y="1829"/>
                  </a:lnTo>
                  <a:lnTo>
                    <a:pt x="1163" y="1828"/>
                  </a:lnTo>
                  <a:lnTo>
                    <a:pt x="1165" y="1822"/>
                  </a:lnTo>
                  <a:lnTo>
                    <a:pt x="1166" y="1819"/>
                  </a:lnTo>
                  <a:lnTo>
                    <a:pt x="1163" y="1810"/>
                  </a:lnTo>
                  <a:lnTo>
                    <a:pt x="1161" y="1808"/>
                  </a:lnTo>
                  <a:lnTo>
                    <a:pt x="1161" y="1805"/>
                  </a:lnTo>
                  <a:lnTo>
                    <a:pt x="1163" y="1802"/>
                  </a:lnTo>
                  <a:lnTo>
                    <a:pt x="1163" y="1801"/>
                  </a:lnTo>
                  <a:lnTo>
                    <a:pt x="1161" y="1799"/>
                  </a:lnTo>
                  <a:lnTo>
                    <a:pt x="1160" y="1795"/>
                  </a:lnTo>
                  <a:lnTo>
                    <a:pt x="1160" y="1793"/>
                  </a:lnTo>
                  <a:lnTo>
                    <a:pt x="1161" y="1791"/>
                  </a:lnTo>
                  <a:lnTo>
                    <a:pt x="1160" y="1790"/>
                  </a:lnTo>
                  <a:lnTo>
                    <a:pt x="1160" y="1788"/>
                  </a:lnTo>
                  <a:lnTo>
                    <a:pt x="1161" y="1787"/>
                  </a:lnTo>
                  <a:lnTo>
                    <a:pt x="1163" y="1788"/>
                  </a:lnTo>
                  <a:lnTo>
                    <a:pt x="1165" y="1787"/>
                  </a:lnTo>
                  <a:lnTo>
                    <a:pt x="1166" y="1787"/>
                  </a:lnTo>
                  <a:lnTo>
                    <a:pt x="1166" y="1785"/>
                  </a:lnTo>
                  <a:lnTo>
                    <a:pt x="1166" y="1782"/>
                  </a:lnTo>
                  <a:lnTo>
                    <a:pt x="1166" y="1781"/>
                  </a:lnTo>
                  <a:lnTo>
                    <a:pt x="1166" y="1779"/>
                  </a:lnTo>
                  <a:lnTo>
                    <a:pt x="1168" y="1779"/>
                  </a:lnTo>
                  <a:lnTo>
                    <a:pt x="1169" y="1778"/>
                  </a:lnTo>
                  <a:lnTo>
                    <a:pt x="1169" y="1775"/>
                  </a:lnTo>
                  <a:lnTo>
                    <a:pt x="1171" y="1769"/>
                  </a:lnTo>
                  <a:lnTo>
                    <a:pt x="1172" y="1767"/>
                  </a:lnTo>
                  <a:lnTo>
                    <a:pt x="1174" y="1766"/>
                  </a:lnTo>
                  <a:lnTo>
                    <a:pt x="1172" y="1763"/>
                  </a:lnTo>
                  <a:lnTo>
                    <a:pt x="1174" y="1761"/>
                  </a:lnTo>
                  <a:lnTo>
                    <a:pt x="1174" y="1761"/>
                  </a:lnTo>
                  <a:lnTo>
                    <a:pt x="1175" y="1760"/>
                  </a:lnTo>
                  <a:lnTo>
                    <a:pt x="1175" y="1758"/>
                  </a:lnTo>
                  <a:lnTo>
                    <a:pt x="1178" y="1755"/>
                  </a:lnTo>
                  <a:lnTo>
                    <a:pt x="1178" y="1753"/>
                  </a:lnTo>
                  <a:lnTo>
                    <a:pt x="1180" y="1749"/>
                  </a:lnTo>
                  <a:lnTo>
                    <a:pt x="1180" y="1746"/>
                  </a:lnTo>
                  <a:lnTo>
                    <a:pt x="1181" y="1743"/>
                  </a:lnTo>
                  <a:lnTo>
                    <a:pt x="1180" y="1741"/>
                  </a:lnTo>
                  <a:lnTo>
                    <a:pt x="1181" y="1740"/>
                  </a:lnTo>
                  <a:lnTo>
                    <a:pt x="1183" y="1737"/>
                  </a:lnTo>
                  <a:lnTo>
                    <a:pt x="1183" y="1737"/>
                  </a:lnTo>
                  <a:lnTo>
                    <a:pt x="1184" y="1734"/>
                  </a:lnTo>
                  <a:lnTo>
                    <a:pt x="1184" y="1732"/>
                  </a:lnTo>
                  <a:lnTo>
                    <a:pt x="1184" y="1731"/>
                  </a:lnTo>
                  <a:lnTo>
                    <a:pt x="1184" y="1729"/>
                  </a:lnTo>
                  <a:lnTo>
                    <a:pt x="1184" y="1726"/>
                  </a:lnTo>
                  <a:lnTo>
                    <a:pt x="1184" y="1725"/>
                  </a:lnTo>
                  <a:lnTo>
                    <a:pt x="1186" y="1725"/>
                  </a:lnTo>
                  <a:lnTo>
                    <a:pt x="1187" y="1720"/>
                  </a:lnTo>
                  <a:lnTo>
                    <a:pt x="1187" y="1717"/>
                  </a:lnTo>
                  <a:lnTo>
                    <a:pt x="1187" y="1715"/>
                  </a:lnTo>
                  <a:lnTo>
                    <a:pt x="1186" y="1713"/>
                  </a:lnTo>
                  <a:lnTo>
                    <a:pt x="1186" y="1707"/>
                  </a:lnTo>
                  <a:lnTo>
                    <a:pt x="1186" y="1703"/>
                  </a:lnTo>
                  <a:lnTo>
                    <a:pt x="1184" y="1697"/>
                  </a:lnTo>
                  <a:lnTo>
                    <a:pt x="1184" y="1696"/>
                  </a:lnTo>
                  <a:lnTo>
                    <a:pt x="1184" y="1693"/>
                  </a:lnTo>
                  <a:lnTo>
                    <a:pt x="1184" y="1690"/>
                  </a:lnTo>
                  <a:lnTo>
                    <a:pt x="1184" y="1687"/>
                  </a:lnTo>
                  <a:lnTo>
                    <a:pt x="1187" y="1683"/>
                  </a:lnTo>
                  <a:lnTo>
                    <a:pt x="1189" y="1680"/>
                  </a:lnTo>
                  <a:lnTo>
                    <a:pt x="1189" y="1677"/>
                  </a:lnTo>
                  <a:lnTo>
                    <a:pt x="1189" y="1673"/>
                  </a:lnTo>
                  <a:lnTo>
                    <a:pt x="1189" y="1671"/>
                  </a:lnTo>
                  <a:lnTo>
                    <a:pt x="1187" y="1671"/>
                  </a:lnTo>
                  <a:lnTo>
                    <a:pt x="1186" y="1665"/>
                  </a:lnTo>
                  <a:lnTo>
                    <a:pt x="1187" y="1665"/>
                  </a:lnTo>
                  <a:lnTo>
                    <a:pt x="1187" y="1665"/>
                  </a:lnTo>
                  <a:lnTo>
                    <a:pt x="1189" y="1662"/>
                  </a:lnTo>
                  <a:lnTo>
                    <a:pt x="1189" y="1661"/>
                  </a:lnTo>
                  <a:lnTo>
                    <a:pt x="1190" y="1658"/>
                  </a:lnTo>
                  <a:lnTo>
                    <a:pt x="1190" y="1655"/>
                  </a:lnTo>
                  <a:lnTo>
                    <a:pt x="1192" y="1650"/>
                  </a:lnTo>
                  <a:lnTo>
                    <a:pt x="1192" y="1649"/>
                  </a:lnTo>
                  <a:lnTo>
                    <a:pt x="1193" y="1649"/>
                  </a:lnTo>
                  <a:lnTo>
                    <a:pt x="1193" y="1648"/>
                  </a:lnTo>
                  <a:lnTo>
                    <a:pt x="1193" y="1645"/>
                  </a:lnTo>
                  <a:lnTo>
                    <a:pt x="1193" y="1644"/>
                  </a:lnTo>
                  <a:lnTo>
                    <a:pt x="1193" y="1642"/>
                  </a:lnTo>
                  <a:lnTo>
                    <a:pt x="1195" y="1638"/>
                  </a:lnTo>
                  <a:lnTo>
                    <a:pt x="1195" y="1636"/>
                  </a:lnTo>
                  <a:lnTo>
                    <a:pt x="1196" y="1633"/>
                  </a:lnTo>
                  <a:lnTo>
                    <a:pt x="1196" y="1632"/>
                  </a:lnTo>
                  <a:lnTo>
                    <a:pt x="1196" y="1630"/>
                  </a:lnTo>
                  <a:lnTo>
                    <a:pt x="1196" y="1630"/>
                  </a:lnTo>
                  <a:lnTo>
                    <a:pt x="1196" y="1626"/>
                  </a:lnTo>
                  <a:lnTo>
                    <a:pt x="1196" y="1624"/>
                  </a:lnTo>
                  <a:lnTo>
                    <a:pt x="1196" y="1624"/>
                  </a:lnTo>
                  <a:lnTo>
                    <a:pt x="1198" y="1620"/>
                  </a:lnTo>
                  <a:lnTo>
                    <a:pt x="1198" y="1618"/>
                  </a:lnTo>
                  <a:lnTo>
                    <a:pt x="1199" y="1618"/>
                  </a:lnTo>
                  <a:lnTo>
                    <a:pt x="1199" y="1615"/>
                  </a:lnTo>
                  <a:lnTo>
                    <a:pt x="1199" y="1614"/>
                  </a:lnTo>
                  <a:lnTo>
                    <a:pt x="1198" y="1609"/>
                  </a:lnTo>
                  <a:lnTo>
                    <a:pt x="1198" y="1607"/>
                  </a:lnTo>
                  <a:lnTo>
                    <a:pt x="1198" y="1603"/>
                  </a:lnTo>
                  <a:lnTo>
                    <a:pt x="1199" y="1600"/>
                  </a:lnTo>
                  <a:lnTo>
                    <a:pt x="1198" y="1598"/>
                  </a:lnTo>
                  <a:lnTo>
                    <a:pt x="1199" y="1597"/>
                  </a:lnTo>
                  <a:lnTo>
                    <a:pt x="1199" y="1595"/>
                  </a:lnTo>
                  <a:lnTo>
                    <a:pt x="1199" y="1594"/>
                  </a:lnTo>
                  <a:lnTo>
                    <a:pt x="1199" y="1592"/>
                  </a:lnTo>
                  <a:lnTo>
                    <a:pt x="1199" y="1592"/>
                  </a:lnTo>
                  <a:lnTo>
                    <a:pt x="1198" y="1591"/>
                  </a:lnTo>
                  <a:lnTo>
                    <a:pt x="1198" y="1589"/>
                  </a:lnTo>
                  <a:lnTo>
                    <a:pt x="1198" y="1588"/>
                  </a:lnTo>
                  <a:lnTo>
                    <a:pt x="1198" y="1588"/>
                  </a:lnTo>
                  <a:lnTo>
                    <a:pt x="1198" y="1586"/>
                  </a:lnTo>
                  <a:lnTo>
                    <a:pt x="1199" y="1586"/>
                  </a:lnTo>
                  <a:lnTo>
                    <a:pt x="1199" y="1585"/>
                  </a:lnTo>
                  <a:lnTo>
                    <a:pt x="1201" y="1583"/>
                  </a:lnTo>
                  <a:lnTo>
                    <a:pt x="1203" y="1579"/>
                  </a:lnTo>
                  <a:lnTo>
                    <a:pt x="1203" y="1574"/>
                  </a:lnTo>
                  <a:lnTo>
                    <a:pt x="1203" y="1571"/>
                  </a:lnTo>
                  <a:lnTo>
                    <a:pt x="1203" y="1570"/>
                  </a:lnTo>
                  <a:lnTo>
                    <a:pt x="1204" y="1566"/>
                  </a:lnTo>
                  <a:lnTo>
                    <a:pt x="1204" y="1565"/>
                  </a:lnTo>
                  <a:lnTo>
                    <a:pt x="1204" y="1564"/>
                  </a:lnTo>
                  <a:lnTo>
                    <a:pt x="1204" y="1562"/>
                  </a:lnTo>
                  <a:lnTo>
                    <a:pt x="1203" y="1554"/>
                  </a:lnTo>
                  <a:lnTo>
                    <a:pt x="1203" y="1553"/>
                  </a:lnTo>
                  <a:lnTo>
                    <a:pt x="1203" y="1548"/>
                  </a:lnTo>
                  <a:lnTo>
                    <a:pt x="1203" y="1544"/>
                  </a:lnTo>
                  <a:lnTo>
                    <a:pt x="1203" y="1542"/>
                  </a:lnTo>
                  <a:lnTo>
                    <a:pt x="1203" y="1541"/>
                  </a:lnTo>
                  <a:lnTo>
                    <a:pt x="1203" y="1540"/>
                  </a:lnTo>
                  <a:lnTo>
                    <a:pt x="1201" y="1536"/>
                  </a:lnTo>
                  <a:lnTo>
                    <a:pt x="1201" y="1530"/>
                  </a:lnTo>
                  <a:lnTo>
                    <a:pt x="1201" y="1528"/>
                  </a:lnTo>
                  <a:lnTo>
                    <a:pt x="1201" y="1524"/>
                  </a:lnTo>
                  <a:lnTo>
                    <a:pt x="1199" y="1524"/>
                  </a:lnTo>
                  <a:lnTo>
                    <a:pt x="1199" y="1523"/>
                  </a:lnTo>
                  <a:lnTo>
                    <a:pt x="1195" y="1522"/>
                  </a:lnTo>
                  <a:lnTo>
                    <a:pt x="1193" y="1519"/>
                  </a:lnTo>
                  <a:lnTo>
                    <a:pt x="1192" y="1518"/>
                  </a:lnTo>
                  <a:lnTo>
                    <a:pt x="1189" y="1516"/>
                  </a:lnTo>
                  <a:lnTo>
                    <a:pt x="1189" y="1516"/>
                  </a:lnTo>
                  <a:lnTo>
                    <a:pt x="1187" y="1512"/>
                  </a:lnTo>
                  <a:lnTo>
                    <a:pt x="1187" y="1512"/>
                  </a:lnTo>
                  <a:lnTo>
                    <a:pt x="1186" y="1511"/>
                  </a:lnTo>
                  <a:lnTo>
                    <a:pt x="1183" y="1510"/>
                  </a:lnTo>
                  <a:lnTo>
                    <a:pt x="1183" y="1510"/>
                  </a:lnTo>
                  <a:lnTo>
                    <a:pt x="1181" y="1507"/>
                  </a:lnTo>
                  <a:lnTo>
                    <a:pt x="1180" y="1507"/>
                  </a:lnTo>
                  <a:lnTo>
                    <a:pt x="1177" y="1506"/>
                  </a:lnTo>
                  <a:lnTo>
                    <a:pt x="1177" y="1505"/>
                  </a:lnTo>
                  <a:lnTo>
                    <a:pt x="1175" y="1504"/>
                  </a:lnTo>
                  <a:lnTo>
                    <a:pt x="1171" y="1501"/>
                  </a:lnTo>
                  <a:lnTo>
                    <a:pt x="1169" y="1501"/>
                  </a:lnTo>
                  <a:lnTo>
                    <a:pt x="1165" y="1499"/>
                  </a:lnTo>
                  <a:lnTo>
                    <a:pt x="1163" y="1499"/>
                  </a:lnTo>
                  <a:lnTo>
                    <a:pt x="1160" y="1496"/>
                  </a:lnTo>
                  <a:lnTo>
                    <a:pt x="1158" y="1495"/>
                  </a:lnTo>
                  <a:lnTo>
                    <a:pt x="1154" y="1493"/>
                  </a:lnTo>
                  <a:lnTo>
                    <a:pt x="1151" y="1493"/>
                  </a:lnTo>
                  <a:lnTo>
                    <a:pt x="1149" y="1490"/>
                  </a:lnTo>
                  <a:lnTo>
                    <a:pt x="1142" y="1487"/>
                  </a:lnTo>
                  <a:lnTo>
                    <a:pt x="1142" y="1484"/>
                  </a:lnTo>
                  <a:lnTo>
                    <a:pt x="1140" y="1483"/>
                  </a:lnTo>
                  <a:lnTo>
                    <a:pt x="1139" y="1483"/>
                  </a:lnTo>
                  <a:lnTo>
                    <a:pt x="1137" y="1481"/>
                  </a:lnTo>
                  <a:lnTo>
                    <a:pt x="1134" y="1478"/>
                  </a:lnTo>
                  <a:lnTo>
                    <a:pt x="1133" y="1477"/>
                  </a:lnTo>
                  <a:lnTo>
                    <a:pt x="1131" y="1476"/>
                  </a:lnTo>
                  <a:lnTo>
                    <a:pt x="1130" y="1472"/>
                  </a:lnTo>
                  <a:lnTo>
                    <a:pt x="1130" y="1471"/>
                  </a:lnTo>
                  <a:lnTo>
                    <a:pt x="1128" y="1471"/>
                  </a:lnTo>
                  <a:lnTo>
                    <a:pt x="1128" y="1469"/>
                  </a:lnTo>
                  <a:lnTo>
                    <a:pt x="1127" y="1466"/>
                  </a:lnTo>
                  <a:lnTo>
                    <a:pt x="1128" y="1466"/>
                  </a:lnTo>
                  <a:lnTo>
                    <a:pt x="1128" y="1466"/>
                  </a:lnTo>
                  <a:lnTo>
                    <a:pt x="1130" y="1462"/>
                  </a:lnTo>
                  <a:lnTo>
                    <a:pt x="1128" y="1460"/>
                  </a:lnTo>
                  <a:lnTo>
                    <a:pt x="1127" y="1458"/>
                  </a:lnTo>
                  <a:lnTo>
                    <a:pt x="1125" y="1456"/>
                  </a:lnTo>
                  <a:lnTo>
                    <a:pt x="1125" y="1454"/>
                  </a:lnTo>
                  <a:lnTo>
                    <a:pt x="1123" y="1452"/>
                  </a:lnTo>
                  <a:lnTo>
                    <a:pt x="1122" y="1450"/>
                  </a:lnTo>
                  <a:lnTo>
                    <a:pt x="1120" y="1448"/>
                  </a:lnTo>
                  <a:lnTo>
                    <a:pt x="1119" y="1446"/>
                  </a:lnTo>
                  <a:lnTo>
                    <a:pt x="1119" y="1446"/>
                  </a:lnTo>
                  <a:lnTo>
                    <a:pt x="1119" y="1446"/>
                  </a:lnTo>
                  <a:lnTo>
                    <a:pt x="1117" y="1444"/>
                  </a:lnTo>
                  <a:lnTo>
                    <a:pt x="1117" y="1442"/>
                  </a:lnTo>
                  <a:lnTo>
                    <a:pt x="1116" y="1440"/>
                  </a:lnTo>
                  <a:lnTo>
                    <a:pt x="1116" y="1438"/>
                  </a:lnTo>
                  <a:lnTo>
                    <a:pt x="1111" y="1434"/>
                  </a:lnTo>
                  <a:lnTo>
                    <a:pt x="1111" y="1434"/>
                  </a:lnTo>
                  <a:lnTo>
                    <a:pt x="1111" y="1432"/>
                  </a:lnTo>
                  <a:lnTo>
                    <a:pt x="1110" y="1428"/>
                  </a:lnTo>
                  <a:lnTo>
                    <a:pt x="1105" y="1423"/>
                  </a:lnTo>
                  <a:lnTo>
                    <a:pt x="1105" y="1420"/>
                  </a:lnTo>
                  <a:lnTo>
                    <a:pt x="1104" y="1417"/>
                  </a:lnTo>
                  <a:lnTo>
                    <a:pt x="1102" y="1415"/>
                  </a:lnTo>
                  <a:lnTo>
                    <a:pt x="1101" y="1411"/>
                  </a:lnTo>
                  <a:lnTo>
                    <a:pt x="1099" y="1409"/>
                  </a:lnTo>
                  <a:lnTo>
                    <a:pt x="1099" y="1405"/>
                  </a:lnTo>
                  <a:lnTo>
                    <a:pt x="1098" y="1403"/>
                  </a:lnTo>
                  <a:lnTo>
                    <a:pt x="1098" y="1402"/>
                  </a:lnTo>
                  <a:lnTo>
                    <a:pt x="1096" y="1399"/>
                  </a:lnTo>
                  <a:lnTo>
                    <a:pt x="1095" y="1397"/>
                  </a:lnTo>
                  <a:lnTo>
                    <a:pt x="1093" y="1393"/>
                  </a:lnTo>
                  <a:lnTo>
                    <a:pt x="1090" y="1393"/>
                  </a:lnTo>
                  <a:lnTo>
                    <a:pt x="1090" y="1393"/>
                  </a:lnTo>
                  <a:lnTo>
                    <a:pt x="1087" y="1386"/>
                  </a:lnTo>
                  <a:lnTo>
                    <a:pt x="1087" y="1385"/>
                  </a:lnTo>
                  <a:lnTo>
                    <a:pt x="1086" y="1381"/>
                  </a:lnTo>
                  <a:lnTo>
                    <a:pt x="1084" y="1380"/>
                  </a:lnTo>
                  <a:lnTo>
                    <a:pt x="1082" y="1379"/>
                  </a:lnTo>
                  <a:lnTo>
                    <a:pt x="1081" y="1376"/>
                  </a:lnTo>
                  <a:lnTo>
                    <a:pt x="1072" y="1373"/>
                  </a:lnTo>
                  <a:lnTo>
                    <a:pt x="1069" y="1370"/>
                  </a:lnTo>
                  <a:lnTo>
                    <a:pt x="1069" y="1369"/>
                  </a:lnTo>
                  <a:lnTo>
                    <a:pt x="1067" y="1368"/>
                  </a:lnTo>
                  <a:lnTo>
                    <a:pt x="1067" y="1368"/>
                  </a:lnTo>
                  <a:lnTo>
                    <a:pt x="1069" y="1367"/>
                  </a:lnTo>
                  <a:lnTo>
                    <a:pt x="1070" y="1368"/>
                  </a:lnTo>
                  <a:lnTo>
                    <a:pt x="1070" y="1368"/>
                  </a:lnTo>
                  <a:lnTo>
                    <a:pt x="1072" y="1367"/>
                  </a:lnTo>
                  <a:lnTo>
                    <a:pt x="1072" y="1364"/>
                  </a:lnTo>
                  <a:lnTo>
                    <a:pt x="1070" y="1363"/>
                  </a:lnTo>
                  <a:lnTo>
                    <a:pt x="1067" y="1358"/>
                  </a:lnTo>
                  <a:lnTo>
                    <a:pt x="1069" y="1358"/>
                  </a:lnTo>
                  <a:lnTo>
                    <a:pt x="1069" y="1357"/>
                  </a:lnTo>
                  <a:lnTo>
                    <a:pt x="1067" y="1356"/>
                  </a:lnTo>
                  <a:lnTo>
                    <a:pt x="1066" y="1355"/>
                  </a:lnTo>
                  <a:lnTo>
                    <a:pt x="1066" y="1352"/>
                  </a:lnTo>
                  <a:lnTo>
                    <a:pt x="1066" y="1348"/>
                  </a:lnTo>
                  <a:lnTo>
                    <a:pt x="1067" y="1346"/>
                  </a:lnTo>
                  <a:lnTo>
                    <a:pt x="1072" y="1344"/>
                  </a:lnTo>
                  <a:lnTo>
                    <a:pt x="1072" y="1340"/>
                  </a:lnTo>
                  <a:lnTo>
                    <a:pt x="1075" y="1340"/>
                  </a:lnTo>
                  <a:lnTo>
                    <a:pt x="1076" y="1339"/>
                  </a:lnTo>
                  <a:lnTo>
                    <a:pt x="1078" y="1338"/>
                  </a:lnTo>
                  <a:lnTo>
                    <a:pt x="1078" y="1338"/>
                  </a:lnTo>
                  <a:lnTo>
                    <a:pt x="1081" y="1336"/>
                  </a:lnTo>
                  <a:lnTo>
                    <a:pt x="1081" y="1336"/>
                  </a:lnTo>
                  <a:lnTo>
                    <a:pt x="1082" y="1334"/>
                  </a:lnTo>
                  <a:lnTo>
                    <a:pt x="1082" y="1334"/>
                  </a:lnTo>
                  <a:lnTo>
                    <a:pt x="1082" y="1333"/>
                  </a:lnTo>
                  <a:lnTo>
                    <a:pt x="1084" y="1330"/>
                  </a:lnTo>
                  <a:lnTo>
                    <a:pt x="1086" y="1327"/>
                  </a:lnTo>
                  <a:lnTo>
                    <a:pt x="1086" y="1326"/>
                  </a:lnTo>
                  <a:lnTo>
                    <a:pt x="1084" y="1324"/>
                  </a:lnTo>
                  <a:lnTo>
                    <a:pt x="1084" y="1322"/>
                  </a:lnTo>
                  <a:lnTo>
                    <a:pt x="1084" y="1321"/>
                  </a:lnTo>
                  <a:lnTo>
                    <a:pt x="1084" y="1321"/>
                  </a:lnTo>
                  <a:lnTo>
                    <a:pt x="1084" y="1322"/>
                  </a:lnTo>
                  <a:lnTo>
                    <a:pt x="1084" y="1326"/>
                  </a:lnTo>
                  <a:lnTo>
                    <a:pt x="1082" y="1327"/>
                  </a:lnTo>
                  <a:lnTo>
                    <a:pt x="1082" y="1327"/>
                  </a:lnTo>
                  <a:lnTo>
                    <a:pt x="1082" y="1327"/>
                  </a:lnTo>
                  <a:lnTo>
                    <a:pt x="1082" y="1324"/>
                  </a:lnTo>
                  <a:lnTo>
                    <a:pt x="1081" y="1326"/>
                  </a:lnTo>
                  <a:lnTo>
                    <a:pt x="1081" y="1327"/>
                  </a:lnTo>
                  <a:lnTo>
                    <a:pt x="1079" y="1328"/>
                  </a:lnTo>
                  <a:lnTo>
                    <a:pt x="1079" y="1328"/>
                  </a:lnTo>
                  <a:lnTo>
                    <a:pt x="1079" y="1328"/>
                  </a:lnTo>
                  <a:lnTo>
                    <a:pt x="1078" y="1328"/>
                  </a:lnTo>
                  <a:lnTo>
                    <a:pt x="1076" y="1327"/>
                  </a:lnTo>
                  <a:lnTo>
                    <a:pt x="1073" y="1326"/>
                  </a:lnTo>
                  <a:lnTo>
                    <a:pt x="1072" y="1324"/>
                  </a:lnTo>
                  <a:lnTo>
                    <a:pt x="1070" y="1324"/>
                  </a:lnTo>
                  <a:lnTo>
                    <a:pt x="1070" y="1322"/>
                  </a:lnTo>
                  <a:lnTo>
                    <a:pt x="1070" y="1322"/>
                  </a:lnTo>
                  <a:lnTo>
                    <a:pt x="1072" y="1322"/>
                  </a:lnTo>
                  <a:lnTo>
                    <a:pt x="1073" y="1321"/>
                  </a:lnTo>
                  <a:lnTo>
                    <a:pt x="1073" y="1320"/>
                  </a:lnTo>
                  <a:lnTo>
                    <a:pt x="1073" y="1318"/>
                  </a:lnTo>
                  <a:lnTo>
                    <a:pt x="1072" y="1315"/>
                  </a:lnTo>
                  <a:lnTo>
                    <a:pt x="1072" y="1312"/>
                  </a:lnTo>
                  <a:lnTo>
                    <a:pt x="1072" y="1312"/>
                  </a:lnTo>
                  <a:lnTo>
                    <a:pt x="1072" y="1309"/>
                  </a:lnTo>
                  <a:lnTo>
                    <a:pt x="1072" y="1307"/>
                  </a:lnTo>
                  <a:lnTo>
                    <a:pt x="1075" y="1307"/>
                  </a:lnTo>
                  <a:lnTo>
                    <a:pt x="1075" y="1306"/>
                  </a:lnTo>
                  <a:lnTo>
                    <a:pt x="1076" y="1304"/>
                  </a:lnTo>
                  <a:lnTo>
                    <a:pt x="1076" y="1303"/>
                  </a:lnTo>
                  <a:lnTo>
                    <a:pt x="1078" y="1303"/>
                  </a:lnTo>
                  <a:lnTo>
                    <a:pt x="1079" y="1303"/>
                  </a:lnTo>
                  <a:lnTo>
                    <a:pt x="1078" y="1303"/>
                  </a:lnTo>
                  <a:lnTo>
                    <a:pt x="1076" y="1301"/>
                  </a:lnTo>
                  <a:lnTo>
                    <a:pt x="1076" y="1300"/>
                  </a:lnTo>
                  <a:lnTo>
                    <a:pt x="1078" y="1298"/>
                  </a:lnTo>
                  <a:lnTo>
                    <a:pt x="1079" y="1297"/>
                  </a:lnTo>
                  <a:lnTo>
                    <a:pt x="1081" y="1295"/>
                  </a:lnTo>
                  <a:lnTo>
                    <a:pt x="1081" y="1294"/>
                  </a:lnTo>
                  <a:lnTo>
                    <a:pt x="1082" y="1291"/>
                  </a:lnTo>
                  <a:lnTo>
                    <a:pt x="1081" y="1288"/>
                  </a:lnTo>
                  <a:lnTo>
                    <a:pt x="1081" y="1286"/>
                  </a:lnTo>
                  <a:lnTo>
                    <a:pt x="1082" y="1286"/>
                  </a:lnTo>
                  <a:lnTo>
                    <a:pt x="1084" y="1285"/>
                  </a:lnTo>
                  <a:lnTo>
                    <a:pt x="1086" y="1285"/>
                  </a:lnTo>
                  <a:lnTo>
                    <a:pt x="1086" y="1283"/>
                  </a:lnTo>
                  <a:lnTo>
                    <a:pt x="1087" y="1283"/>
                  </a:lnTo>
                  <a:lnTo>
                    <a:pt x="1089" y="1283"/>
                  </a:lnTo>
                  <a:lnTo>
                    <a:pt x="1092" y="1282"/>
                  </a:lnTo>
                  <a:lnTo>
                    <a:pt x="1096" y="1282"/>
                  </a:lnTo>
                  <a:lnTo>
                    <a:pt x="1096" y="1280"/>
                  </a:lnTo>
                  <a:lnTo>
                    <a:pt x="1096" y="1277"/>
                  </a:lnTo>
                  <a:lnTo>
                    <a:pt x="1096" y="1277"/>
                  </a:lnTo>
                  <a:lnTo>
                    <a:pt x="1095" y="1274"/>
                  </a:lnTo>
                  <a:lnTo>
                    <a:pt x="1095" y="1274"/>
                  </a:lnTo>
                  <a:lnTo>
                    <a:pt x="1098" y="1272"/>
                  </a:lnTo>
                  <a:lnTo>
                    <a:pt x="1099" y="1274"/>
                  </a:lnTo>
                  <a:lnTo>
                    <a:pt x="1101" y="1272"/>
                  </a:lnTo>
                  <a:lnTo>
                    <a:pt x="1099" y="1271"/>
                  </a:lnTo>
                  <a:lnTo>
                    <a:pt x="1099" y="1268"/>
                  </a:lnTo>
                  <a:lnTo>
                    <a:pt x="1099" y="1266"/>
                  </a:lnTo>
                  <a:lnTo>
                    <a:pt x="1101" y="1266"/>
                  </a:lnTo>
                  <a:lnTo>
                    <a:pt x="1101" y="1265"/>
                  </a:lnTo>
                  <a:lnTo>
                    <a:pt x="1102" y="1265"/>
                  </a:lnTo>
                  <a:lnTo>
                    <a:pt x="1102" y="1265"/>
                  </a:lnTo>
                  <a:lnTo>
                    <a:pt x="1104" y="1265"/>
                  </a:lnTo>
                  <a:lnTo>
                    <a:pt x="1105" y="1265"/>
                  </a:lnTo>
                  <a:lnTo>
                    <a:pt x="1105" y="1265"/>
                  </a:lnTo>
                  <a:lnTo>
                    <a:pt x="1107" y="1265"/>
                  </a:lnTo>
                  <a:lnTo>
                    <a:pt x="1107" y="1263"/>
                  </a:lnTo>
                  <a:lnTo>
                    <a:pt x="1108" y="1263"/>
                  </a:lnTo>
                  <a:lnTo>
                    <a:pt x="1108" y="1262"/>
                  </a:lnTo>
                  <a:lnTo>
                    <a:pt x="1108" y="1262"/>
                  </a:lnTo>
                  <a:lnTo>
                    <a:pt x="1110" y="1262"/>
                  </a:lnTo>
                  <a:lnTo>
                    <a:pt x="1110" y="1262"/>
                  </a:lnTo>
                  <a:lnTo>
                    <a:pt x="1110" y="1262"/>
                  </a:lnTo>
                  <a:lnTo>
                    <a:pt x="1111" y="1260"/>
                  </a:lnTo>
                  <a:lnTo>
                    <a:pt x="1111" y="1260"/>
                  </a:lnTo>
                  <a:lnTo>
                    <a:pt x="1110" y="1259"/>
                  </a:lnTo>
                  <a:lnTo>
                    <a:pt x="1110" y="1259"/>
                  </a:lnTo>
                  <a:lnTo>
                    <a:pt x="1111" y="1259"/>
                  </a:lnTo>
                  <a:lnTo>
                    <a:pt x="1113" y="1257"/>
                  </a:lnTo>
                  <a:lnTo>
                    <a:pt x="1113" y="1257"/>
                  </a:lnTo>
                  <a:lnTo>
                    <a:pt x="1113" y="1256"/>
                  </a:lnTo>
                  <a:lnTo>
                    <a:pt x="1114" y="1254"/>
                  </a:lnTo>
                  <a:lnTo>
                    <a:pt x="1114" y="1254"/>
                  </a:lnTo>
                  <a:lnTo>
                    <a:pt x="1114" y="1253"/>
                  </a:lnTo>
                  <a:lnTo>
                    <a:pt x="1116" y="1251"/>
                  </a:lnTo>
                  <a:lnTo>
                    <a:pt x="1117" y="1248"/>
                  </a:lnTo>
                  <a:lnTo>
                    <a:pt x="1117" y="1248"/>
                  </a:lnTo>
                  <a:lnTo>
                    <a:pt x="1117" y="1248"/>
                  </a:lnTo>
                  <a:lnTo>
                    <a:pt x="1116" y="1248"/>
                  </a:lnTo>
                  <a:lnTo>
                    <a:pt x="1116" y="1248"/>
                  </a:lnTo>
                  <a:lnTo>
                    <a:pt x="1116" y="1247"/>
                  </a:lnTo>
                  <a:lnTo>
                    <a:pt x="1116" y="1245"/>
                  </a:lnTo>
                  <a:lnTo>
                    <a:pt x="1114" y="1247"/>
                  </a:lnTo>
                  <a:lnTo>
                    <a:pt x="1114" y="1245"/>
                  </a:lnTo>
                  <a:lnTo>
                    <a:pt x="1114" y="1245"/>
                  </a:lnTo>
                  <a:lnTo>
                    <a:pt x="1114" y="1244"/>
                  </a:lnTo>
                  <a:lnTo>
                    <a:pt x="1114" y="1244"/>
                  </a:lnTo>
                  <a:lnTo>
                    <a:pt x="1113" y="1244"/>
                  </a:lnTo>
                  <a:lnTo>
                    <a:pt x="1113" y="1244"/>
                  </a:lnTo>
                  <a:lnTo>
                    <a:pt x="1113" y="1242"/>
                  </a:lnTo>
                  <a:lnTo>
                    <a:pt x="1114" y="1242"/>
                  </a:lnTo>
                  <a:lnTo>
                    <a:pt x="1114" y="1242"/>
                  </a:lnTo>
                  <a:lnTo>
                    <a:pt x="1114" y="1240"/>
                  </a:lnTo>
                  <a:lnTo>
                    <a:pt x="1116" y="1239"/>
                  </a:lnTo>
                  <a:lnTo>
                    <a:pt x="1116" y="1237"/>
                  </a:lnTo>
                  <a:lnTo>
                    <a:pt x="1116" y="1237"/>
                  </a:lnTo>
                  <a:lnTo>
                    <a:pt x="1114" y="1236"/>
                  </a:lnTo>
                  <a:lnTo>
                    <a:pt x="1114" y="1233"/>
                  </a:lnTo>
                  <a:lnTo>
                    <a:pt x="1114" y="1231"/>
                  </a:lnTo>
                  <a:lnTo>
                    <a:pt x="1114" y="1230"/>
                  </a:lnTo>
                  <a:lnTo>
                    <a:pt x="1114" y="1228"/>
                  </a:lnTo>
                  <a:lnTo>
                    <a:pt x="1113" y="1227"/>
                  </a:lnTo>
                  <a:lnTo>
                    <a:pt x="1114" y="1225"/>
                  </a:lnTo>
                  <a:lnTo>
                    <a:pt x="1116" y="1224"/>
                  </a:lnTo>
                  <a:lnTo>
                    <a:pt x="1114" y="1221"/>
                  </a:lnTo>
                  <a:lnTo>
                    <a:pt x="1113" y="1219"/>
                  </a:lnTo>
                  <a:lnTo>
                    <a:pt x="1113" y="1218"/>
                  </a:lnTo>
                  <a:lnTo>
                    <a:pt x="1114" y="1218"/>
                  </a:lnTo>
                  <a:lnTo>
                    <a:pt x="1114" y="1218"/>
                  </a:lnTo>
                  <a:lnTo>
                    <a:pt x="1114" y="1216"/>
                  </a:lnTo>
                  <a:lnTo>
                    <a:pt x="1114" y="1215"/>
                  </a:lnTo>
                  <a:lnTo>
                    <a:pt x="1114" y="1213"/>
                  </a:lnTo>
                  <a:lnTo>
                    <a:pt x="1113" y="1213"/>
                  </a:lnTo>
                  <a:lnTo>
                    <a:pt x="1111" y="1212"/>
                  </a:lnTo>
                  <a:lnTo>
                    <a:pt x="1111" y="1212"/>
                  </a:lnTo>
                  <a:lnTo>
                    <a:pt x="1111" y="1210"/>
                  </a:lnTo>
                  <a:lnTo>
                    <a:pt x="1110" y="1207"/>
                  </a:lnTo>
                  <a:lnTo>
                    <a:pt x="1108" y="1207"/>
                  </a:lnTo>
                  <a:lnTo>
                    <a:pt x="1108" y="1206"/>
                  </a:lnTo>
                  <a:lnTo>
                    <a:pt x="1105" y="1202"/>
                  </a:lnTo>
                  <a:lnTo>
                    <a:pt x="1102" y="1198"/>
                  </a:lnTo>
                  <a:lnTo>
                    <a:pt x="1102" y="1196"/>
                  </a:lnTo>
                  <a:lnTo>
                    <a:pt x="1102" y="1196"/>
                  </a:lnTo>
                  <a:lnTo>
                    <a:pt x="1102" y="1196"/>
                  </a:lnTo>
                  <a:lnTo>
                    <a:pt x="1104" y="1196"/>
                  </a:lnTo>
                  <a:lnTo>
                    <a:pt x="1104" y="1195"/>
                  </a:lnTo>
                  <a:lnTo>
                    <a:pt x="1104" y="1193"/>
                  </a:lnTo>
                  <a:lnTo>
                    <a:pt x="1105" y="1193"/>
                  </a:lnTo>
                  <a:lnTo>
                    <a:pt x="1105" y="1192"/>
                  </a:lnTo>
                  <a:lnTo>
                    <a:pt x="1105" y="1192"/>
                  </a:lnTo>
                  <a:lnTo>
                    <a:pt x="1107" y="1193"/>
                  </a:lnTo>
                  <a:lnTo>
                    <a:pt x="1107" y="1195"/>
                  </a:lnTo>
                  <a:lnTo>
                    <a:pt x="1108" y="1195"/>
                  </a:lnTo>
                  <a:lnTo>
                    <a:pt x="1110" y="1195"/>
                  </a:lnTo>
                  <a:lnTo>
                    <a:pt x="1108" y="1195"/>
                  </a:lnTo>
                  <a:lnTo>
                    <a:pt x="1107" y="1193"/>
                  </a:lnTo>
                  <a:lnTo>
                    <a:pt x="1107" y="1192"/>
                  </a:lnTo>
                  <a:lnTo>
                    <a:pt x="1105" y="1190"/>
                  </a:lnTo>
                  <a:lnTo>
                    <a:pt x="1105" y="1192"/>
                  </a:lnTo>
                  <a:lnTo>
                    <a:pt x="1104" y="1192"/>
                  </a:lnTo>
                  <a:lnTo>
                    <a:pt x="1104" y="1192"/>
                  </a:lnTo>
                  <a:lnTo>
                    <a:pt x="1104" y="1192"/>
                  </a:lnTo>
                  <a:lnTo>
                    <a:pt x="1104" y="1192"/>
                  </a:lnTo>
                  <a:lnTo>
                    <a:pt x="1102" y="1192"/>
                  </a:lnTo>
                  <a:lnTo>
                    <a:pt x="1102" y="1190"/>
                  </a:lnTo>
                  <a:lnTo>
                    <a:pt x="1102" y="1190"/>
                  </a:lnTo>
                  <a:lnTo>
                    <a:pt x="1102" y="1192"/>
                  </a:lnTo>
                  <a:lnTo>
                    <a:pt x="1102" y="1192"/>
                  </a:lnTo>
                  <a:lnTo>
                    <a:pt x="1102" y="1193"/>
                  </a:lnTo>
                  <a:lnTo>
                    <a:pt x="1102" y="1193"/>
                  </a:lnTo>
                  <a:lnTo>
                    <a:pt x="1101" y="1192"/>
                  </a:lnTo>
                  <a:lnTo>
                    <a:pt x="1101" y="1192"/>
                  </a:lnTo>
                  <a:lnTo>
                    <a:pt x="1101" y="1189"/>
                  </a:lnTo>
                  <a:lnTo>
                    <a:pt x="1099" y="1189"/>
                  </a:lnTo>
                  <a:lnTo>
                    <a:pt x="1099" y="1187"/>
                  </a:lnTo>
                  <a:lnTo>
                    <a:pt x="1098" y="1187"/>
                  </a:lnTo>
                  <a:lnTo>
                    <a:pt x="1098" y="1187"/>
                  </a:lnTo>
                  <a:lnTo>
                    <a:pt x="1096" y="1187"/>
                  </a:lnTo>
                  <a:lnTo>
                    <a:pt x="1095" y="1186"/>
                  </a:lnTo>
                  <a:lnTo>
                    <a:pt x="1093" y="1184"/>
                  </a:lnTo>
                  <a:lnTo>
                    <a:pt x="1092" y="1184"/>
                  </a:lnTo>
                  <a:lnTo>
                    <a:pt x="1089" y="1184"/>
                  </a:lnTo>
                  <a:lnTo>
                    <a:pt x="1089" y="1186"/>
                  </a:lnTo>
                  <a:lnTo>
                    <a:pt x="1087" y="1186"/>
                  </a:lnTo>
                  <a:lnTo>
                    <a:pt x="1087" y="1186"/>
                  </a:lnTo>
                  <a:lnTo>
                    <a:pt x="1086" y="1186"/>
                  </a:lnTo>
                  <a:lnTo>
                    <a:pt x="1086" y="1187"/>
                  </a:lnTo>
                  <a:lnTo>
                    <a:pt x="1086" y="1189"/>
                  </a:lnTo>
                  <a:lnTo>
                    <a:pt x="1084" y="1189"/>
                  </a:lnTo>
                  <a:lnTo>
                    <a:pt x="1086" y="1190"/>
                  </a:lnTo>
                  <a:lnTo>
                    <a:pt x="1081" y="1193"/>
                  </a:lnTo>
                  <a:lnTo>
                    <a:pt x="1079" y="1193"/>
                  </a:lnTo>
                  <a:lnTo>
                    <a:pt x="1078" y="1193"/>
                  </a:lnTo>
                  <a:lnTo>
                    <a:pt x="1078" y="1193"/>
                  </a:lnTo>
                  <a:lnTo>
                    <a:pt x="1076" y="1195"/>
                  </a:lnTo>
                  <a:lnTo>
                    <a:pt x="1076" y="1195"/>
                  </a:lnTo>
                  <a:lnTo>
                    <a:pt x="1076" y="1196"/>
                  </a:lnTo>
                  <a:lnTo>
                    <a:pt x="1078" y="1196"/>
                  </a:lnTo>
                  <a:lnTo>
                    <a:pt x="1078" y="1196"/>
                  </a:lnTo>
                  <a:lnTo>
                    <a:pt x="1079" y="1199"/>
                  </a:lnTo>
                  <a:lnTo>
                    <a:pt x="1081" y="1201"/>
                  </a:lnTo>
                  <a:lnTo>
                    <a:pt x="1082" y="1202"/>
                  </a:lnTo>
                  <a:lnTo>
                    <a:pt x="1082" y="1204"/>
                  </a:lnTo>
                  <a:lnTo>
                    <a:pt x="1081" y="1204"/>
                  </a:lnTo>
                  <a:lnTo>
                    <a:pt x="1081" y="1204"/>
                  </a:lnTo>
                  <a:lnTo>
                    <a:pt x="1079" y="1204"/>
                  </a:lnTo>
                  <a:lnTo>
                    <a:pt x="1078" y="1204"/>
                  </a:lnTo>
                  <a:lnTo>
                    <a:pt x="1078" y="1206"/>
                  </a:lnTo>
                  <a:lnTo>
                    <a:pt x="1076" y="1206"/>
                  </a:lnTo>
                  <a:lnTo>
                    <a:pt x="1073" y="1207"/>
                  </a:lnTo>
                  <a:lnTo>
                    <a:pt x="1072" y="1207"/>
                  </a:lnTo>
                  <a:lnTo>
                    <a:pt x="1072" y="1206"/>
                  </a:lnTo>
                  <a:lnTo>
                    <a:pt x="1070" y="1204"/>
                  </a:lnTo>
                  <a:lnTo>
                    <a:pt x="1070" y="1201"/>
                  </a:lnTo>
                  <a:lnTo>
                    <a:pt x="1069" y="1198"/>
                  </a:lnTo>
                  <a:lnTo>
                    <a:pt x="1069" y="1198"/>
                  </a:lnTo>
                  <a:lnTo>
                    <a:pt x="1069" y="1199"/>
                  </a:lnTo>
                  <a:lnTo>
                    <a:pt x="1067" y="1199"/>
                  </a:lnTo>
                  <a:lnTo>
                    <a:pt x="1067" y="1201"/>
                  </a:lnTo>
                  <a:lnTo>
                    <a:pt x="1067" y="1202"/>
                  </a:lnTo>
                  <a:lnTo>
                    <a:pt x="1067" y="1201"/>
                  </a:lnTo>
                  <a:lnTo>
                    <a:pt x="1066" y="1201"/>
                  </a:lnTo>
                  <a:lnTo>
                    <a:pt x="1064" y="1201"/>
                  </a:lnTo>
                  <a:lnTo>
                    <a:pt x="1061" y="1196"/>
                  </a:lnTo>
                  <a:lnTo>
                    <a:pt x="1061" y="1196"/>
                  </a:lnTo>
                  <a:lnTo>
                    <a:pt x="1061" y="1195"/>
                  </a:lnTo>
                  <a:lnTo>
                    <a:pt x="1060" y="1195"/>
                  </a:lnTo>
                  <a:lnTo>
                    <a:pt x="1058" y="1195"/>
                  </a:lnTo>
                  <a:lnTo>
                    <a:pt x="1057" y="1195"/>
                  </a:lnTo>
                  <a:lnTo>
                    <a:pt x="1055" y="1195"/>
                  </a:lnTo>
                  <a:lnTo>
                    <a:pt x="1055" y="1195"/>
                  </a:lnTo>
                  <a:lnTo>
                    <a:pt x="1055" y="1193"/>
                  </a:lnTo>
                  <a:lnTo>
                    <a:pt x="1054" y="1193"/>
                  </a:lnTo>
                  <a:lnTo>
                    <a:pt x="1051" y="1193"/>
                  </a:lnTo>
                  <a:lnTo>
                    <a:pt x="1049" y="1193"/>
                  </a:lnTo>
                  <a:lnTo>
                    <a:pt x="1048" y="1193"/>
                  </a:lnTo>
                  <a:lnTo>
                    <a:pt x="1048" y="1193"/>
                  </a:lnTo>
                  <a:lnTo>
                    <a:pt x="1048" y="1196"/>
                  </a:lnTo>
                  <a:lnTo>
                    <a:pt x="1048" y="1196"/>
                  </a:lnTo>
                  <a:lnTo>
                    <a:pt x="1046" y="1195"/>
                  </a:lnTo>
                  <a:lnTo>
                    <a:pt x="1044" y="1193"/>
                  </a:lnTo>
                  <a:lnTo>
                    <a:pt x="1044" y="1193"/>
                  </a:lnTo>
                  <a:lnTo>
                    <a:pt x="1044" y="1190"/>
                  </a:lnTo>
                  <a:lnTo>
                    <a:pt x="1043" y="1190"/>
                  </a:lnTo>
                  <a:lnTo>
                    <a:pt x="1041" y="1189"/>
                  </a:lnTo>
                  <a:lnTo>
                    <a:pt x="1040" y="1189"/>
                  </a:lnTo>
                  <a:lnTo>
                    <a:pt x="1040" y="1189"/>
                  </a:lnTo>
                  <a:lnTo>
                    <a:pt x="1040" y="1189"/>
                  </a:lnTo>
                  <a:lnTo>
                    <a:pt x="1041" y="1190"/>
                  </a:lnTo>
                  <a:lnTo>
                    <a:pt x="1041" y="1192"/>
                  </a:lnTo>
                  <a:lnTo>
                    <a:pt x="1041" y="1192"/>
                  </a:lnTo>
                  <a:lnTo>
                    <a:pt x="1041" y="1192"/>
                  </a:lnTo>
                  <a:lnTo>
                    <a:pt x="1040" y="1192"/>
                  </a:lnTo>
                  <a:lnTo>
                    <a:pt x="1038" y="1192"/>
                  </a:lnTo>
                  <a:lnTo>
                    <a:pt x="1038" y="1192"/>
                  </a:lnTo>
                  <a:lnTo>
                    <a:pt x="1037" y="1189"/>
                  </a:lnTo>
                  <a:lnTo>
                    <a:pt x="1037" y="1187"/>
                  </a:lnTo>
                  <a:lnTo>
                    <a:pt x="1038" y="1187"/>
                  </a:lnTo>
                  <a:lnTo>
                    <a:pt x="1038" y="1186"/>
                  </a:lnTo>
                  <a:lnTo>
                    <a:pt x="1037" y="1184"/>
                  </a:lnTo>
                  <a:lnTo>
                    <a:pt x="1037" y="1183"/>
                  </a:lnTo>
                  <a:lnTo>
                    <a:pt x="1034" y="1181"/>
                  </a:lnTo>
                  <a:lnTo>
                    <a:pt x="1032" y="1180"/>
                  </a:lnTo>
                  <a:lnTo>
                    <a:pt x="1031" y="1178"/>
                  </a:lnTo>
                  <a:lnTo>
                    <a:pt x="1028" y="1178"/>
                  </a:lnTo>
                  <a:lnTo>
                    <a:pt x="1026" y="1178"/>
                  </a:lnTo>
                  <a:lnTo>
                    <a:pt x="1025" y="1177"/>
                  </a:lnTo>
                  <a:lnTo>
                    <a:pt x="1025" y="1177"/>
                  </a:lnTo>
                  <a:lnTo>
                    <a:pt x="1025" y="1175"/>
                  </a:lnTo>
                  <a:lnTo>
                    <a:pt x="1025" y="1174"/>
                  </a:lnTo>
                  <a:lnTo>
                    <a:pt x="1020" y="1171"/>
                  </a:lnTo>
                  <a:lnTo>
                    <a:pt x="1019" y="1169"/>
                  </a:lnTo>
                  <a:lnTo>
                    <a:pt x="1019" y="1169"/>
                  </a:lnTo>
                  <a:lnTo>
                    <a:pt x="1017" y="1169"/>
                  </a:lnTo>
                  <a:lnTo>
                    <a:pt x="1019" y="1171"/>
                  </a:lnTo>
                  <a:lnTo>
                    <a:pt x="1019" y="1172"/>
                  </a:lnTo>
                  <a:lnTo>
                    <a:pt x="1022" y="1174"/>
                  </a:lnTo>
                  <a:lnTo>
                    <a:pt x="1022" y="1174"/>
                  </a:lnTo>
                  <a:lnTo>
                    <a:pt x="1022" y="1175"/>
                  </a:lnTo>
                  <a:lnTo>
                    <a:pt x="1020" y="1177"/>
                  </a:lnTo>
                  <a:lnTo>
                    <a:pt x="1020" y="1177"/>
                  </a:lnTo>
                  <a:lnTo>
                    <a:pt x="1020" y="1177"/>
                  </a:lnTo>
                  <a:lnTo>
                    <a:pt x="1020" y="1178"/>
                  </a:lnTo>
                  <a:lnTo>
                    <a:pt x="1019" y="1177"/>
                  </a:lnTo>
                  <a:lnTo>
                    <a:pt x="1017" y="1175"/>
                  </a:lnTo>
                  <a:lnTo>
                    <a:pt x="1013" y="1174"/>
                  </a:lnTo>
                  <a:lnTo>
                    <a:pt x="1013" y="1172"/>
                  </a:lnTo>
                  <a:lnTo>
                    <a:pt x="1011" y="1171"/>
                  </a:lnTo>
                  <a:lnTo>
                    <a:pt x="1011" y="1169"/>
                  </a:lnTo>
                  <a:lnTo>
                    <a:pt x="1011" y="1167"/>
                  </a:lnTo>
                  <a:lnTo>
                    <a:pt x="1013" y="1164"/>
                  </a:lnTo>
                  <a:lnTo>
                    <a:pt x="1013" y="1164"/>
                  </a:lnTo>
                  <a:lnTo>
                    <a:pt x="1013" y="1164"/>
                  </a:lnTo>
                  <a:lnTo>
                    <a:pt x="1013" y="1163"/>
                  </a:lnTo>
                  <a:lnTo>
                    <a:pt x="1013" y="1163"/>
                  </a:lnTo>
                  <a:lnTo>
                    <a:pt x="1011" y="1161"/>
                  </a:lnTo>
                  <a:lnTo>
                    <a:pt x="1010" y="1161"/>
                  </a:lnTo>
                  <a:lnTo>
                    <a:pt x="1010" y="1161"/>
                  </a:lnTo>
                  <a:lnTo>
                    <a:pt x="1011" y="1160"/>
                  </a:lnTo>
                  <a:lnTo>
                    <a:pt x="1011" y="1160"/>
                  </a:lnTo>
                  <a:lnTo>
                    <a:pt x="1011" y="1158"/>
                  </a:lnTo>
                  <a:lnTo>
                    <a:pt x="1011" y="1158"/>
                  </a:lnTo>
                  <a:lnTo>
                    <a:pt x="1011" y="1157"/>
                  </a:lnTo>
                  <a:lnTo>
                    <a:pt x="1010" y="1155"/>
                  </a:lnTo>
                  <a:lnTo>
                    <a:pt x="1003" y="1151"/>
                  </a:lnTo>
                  <a:lnTo>
                    <a:pt x="1000" y="1148"/>
                  </a:lnTo>
                  <a:lnTo>
                    <a:pt x="999" y="1145"/>
                  </a:lnTo>
                  <a:lnTo>
                    <a:pt x="999" y="1145"/>
                  </a:lnTo>
                  <a:lnTo>
                    <a:pt x="994" y="1142"/>
                  </a:lnTo>
                  <a:lnTo>
                    <a:pt x="994" y="1140"/>
                  </a:lnTo>
                  <a:lnTo>
                    <a:pt x="991" y="1137"/>
                  </a:lnTo>
                  <a:lnTo>
                    <a:pt x="988" y="1136"/>
                  </a:lnTo>
                  <a:lnTo>
                    <a:pt x="988" y="1136"/>
                  </a:lnTo>
                  <a:lnTo>
                    <a:pt x="990" y="1134"/>
                  </a:lnTo>
                  <a:lnTo>
                    <a:pt x="990" y="1134"/>
                  </a:lnTo>
                  <a:lnTo>
                    <a:pt x="990" y="1134"/>
                  </a:lnTo>
                  <a:lnTo>
                    <a:pt x="991" y="1136"/>
                  </a:lnTo>
                  <a:lnTo>
                    <a:pt x="991" y="1136"/>
                  </a:lnTo>
                  <a:lnTo>
                    <a:pt x="993" y="1136"/>
                  </a:lnTo>
                  <a:lnTo>
                    <a:pt x="993" y="1136"/>
                  </a:lnTo>
                  <a:lnTo>
                    <a:pt x="993" y="1134"/>
                  </a:lnTo>
                  <a:lnTo>
                    <a:pt x="991" y="1133"/>
                  </a:lnTo>
                  <a:lnTo>
                    <a:pt x="991" y="1133"/>
                  </a:lnTo>
                  <a:lnTo>
                    <a:pt x="990" y="1131"/>
                  </a:lnTo>
                  <a:lnTo>
                    <a:pt x="990" y="1131"/>
                  </a:lnTo>
                  <a:lnTo>
                    <a:pt x="990" y="1129"/>
                  </a:lnTo>
                  <a:lnTo>
                    <a:pt x="988" y="1129"/>
                  </a:lnTo>
                  <a:lnTo>
                    <a:pt x="988" y="1129"/>
                  </a:lnTo>
                  <a:lnTo>
                    <a:pt x="987" y="1129"/>
                  </a:lnTo>
                  <a:lnTo>
                    <a:pt x="987" y="1129"/>
                  </a:lnTo>
                  <a:lnTo>
                    <a:pt x="987" y="1129"/>
                  </a:lnTo>
                  <a:lnTo>
                    <a:pt x="987" y="1131"/>
                  </a:lnTo>
                  <a:lnTo>
                    <a:pt x="985" y="1131"/>
                  </a:lnTo>
                  <a:lnTo>
                    <a:pt x="985" y="1133"/>
                  </a:lnTo>
                  <a:lnTo>
                    <a:pt x="984" y="1133"/>
                  </a:lnTo>
                  <a:lnTo>
                    <a:pt x="982" y="1133"/>
                  </a:lnTo>
                  <a:lnTo>
                    <a:pt x="979" y="1133"/>
                  </a:lnTo>
                  <a:lnTo>
                    <a:pt x="976" y="1131"/>
                  </a:lnTo>
                  <a:lnTo>
                    <a:pt x="976" y="1131"/>
                  </a:lnTo>
                  <a:lnTo>
                    <a:pt x="976" y="1131"/>
                  </a:lnTo>
                  <a:lnTo>
                    <a:pt x="978" y="1131"/>
                  </a:lnTo>
                  <a:lnTo>
                    <a:pt x="978" y="1133"/>
                  </a:lnTo>
                  <a:lnTo>
                    <a:pt x="978" y="1133"/>
                  </a:lnTo>
                  <a:lnTo>
                    <a:pt x="973" y="1131"/>
                  </a:lnTo>
                  <a:lnTo>
                    <a:pt x="969" y="1128"/>
                  </a:lnTo>
                  <a:lnTo>
                    <a:pt x="965" y="1128"/>
                  </a:lnTo>
                  <a:lnTo>
                    <a:pt x="962" y="1128"/>
                  </a:lnTo>
                  <a:lnTo>
                    <a:pt x="959" y="1126"/>
                  </a:lnTo>
                  <a:lnTo>
                    <a:pt x="958" y="1125"/>
                  </a:lnTo>
                  <a:lnTo>
                    <a:pt x="953" y="1123"/>
                  </a:lnTo>
                  <a:lnTo>
                    <a:pt x="952" y="1123"/>
                  </a:lnTo>
                  <a:lnTo>
                    <a:pt x="946" y="1123"/>
                  </a:lnTo>
                  <a:lnTo>
                    <a:pt x="943" y="1122"/>
                  </a:lnTo>
                  <a:lnTo>
                    <a:pt x="940" y="1120"/>
                  </a:lnTo>
                  <a:lnTo>
                    <a:pt x="937" y="1119"/>
                  </a:lnTo>
                  <a:lnTo>
                    <a:pt x="932" y="1114"/>
                  </a:lnTo>
                  <a:lnTo>
                    <a:pt x="932" y="1114"/>
                  </a:lnTo>
                  <a:lnTo>
                    <a:pt x="929" y="1111"/>
                  </a:lnTo>
                  <a:lnTo>
                    <a:pt x="924" y="1108"/>
                  </a:lnTo>
                  <a:lnTo>
                    <a:pt x="924" y="1107"/>
                  </a:lnTo>
                  <a:lnTo>
                    <a:pt x="923" y="1105"/>
                  </a:lnTo>
                  <a:lnTo>
                    <a:pt x="921" y="1104"/>
                  </a:lnTo>
                  <a:lnTo>
                    <a:pt x="915" y="1099"/>
                  </a:lnTo>
                  <a:lnTo>
                    <a:pt x="914" y="1098"/>
                  </a:lnTo>
                  <a:lnTo>
                    <a:pt x="911" y="1096"/>
                  </a:lnTo>
                  <a:lnTo>
                    <a:pt x="909" y="1095"/>
                  </a:lnTo>
                  <a:lnTo>
                    <a:pt x="908" y="1095"/>
                  </a:lnTo>
                  <a:lnTo>
                    <a:pt x="906" y="1093"/>
                  </a:lnTo>
                  <a:lnTo>
                    <a:pt x="906" y="1093"/>
                  </a:lnTo>
                  <a:lnTo>
                    <a:pt x="905" y="1093"/>
                  </a:lnTo>
                  <a:lnTo>
                    <a:pt x="905" y="1093"/>
                  </a:lnTo>
                  <a:lnTo>
                    <a:pt x="906" y="1095"/>
                  </a:lnTo>
                  <a:lnTo>
                    <a:pt x="906" y="1095"/>
                  </a:lnTo>
                  <a:lnTo>
                    <a:pt x="908" y="1095"/>
                  </a:lnTo>
                  <a:lnTo>
                    <a:pt x="908" y="1095"/>
                  </a:lnTo>
                  <a:lnTo>
                    <a:pt x="911" y="1096"/>
                  </a:lnTo>
                  <a:lnTo>
                    <a:pt x="911" y="1096"/>
                  </a:lnTo>
                  <a:lnTo>
                    <a:pt x="905" y="1095"/>
                  </a:lnTo>
                  <a:lnTo>
                    <a:pt x="902" y="1095"/>
                  </a:lnTo>
                  <a:lnTo>
                    <a:pt x="902" y="1093"/>
                  </a:lnTo>
                  <a:lnTo>
                    <a:pt x="903" y="1093"/>
                  </a:lnTo>
                  <a:lnTo>
                    <a:pt x="903" y="1091"/>
                  </a:lnTo>
                  <a:lnTo>
                    <a:pt x="903" y="1091"/>
                  </a:lnTo>
                  <a:lnTo>
                    <a:pt x="902" y="1093"/>
                  </a:lnTo>
                  <a:lnTo>
                    <a:pt x="900" y="1093"/>
                  </a:lnTo>
                  <a:lnTo>
                    <a:pt x="900" y="1093"/>
                  </a:lnTo>
                  <a:lnTo>
                    <a:pt x="900" y="1091"/>
                  </a:lnTo>
                  <a:lnTo>
                    <a:pt x="900" y="1091"/>
                  </a:lnTo>
                  <a:lnTo>
                    <a:pt x="900" y="1091"/>
                  </a:lnTo>
                  <a:lnTo>
                    <a:pt x="899" y="1091"/>
                  </a:lnTo>
                  <a:lnTo>
                    <a:pt x="899" y="1093"/>
                  </a:lnTo>
                  <a:lnTo>
                    <a:pt x="899" y="1093"/>
                  </a:lnTo>
                  <a:lnTo>
                    <a:pt x="900" y="1093"/>
                  </a:lnTo>
                  <a:lnTo>
                    <a:pt x="900" y="1093"/>
                  </a:lnTo>
                  <a:lnTo>
                    <a:pt x="900" y="1095"/>
                  </a:lnTo>
                  <a:lnTo>
                    <a:pt x="899" y="1095"/>
                  </a:lnTo>
                  <a:lnTo>
                    <a:pt x="897" y="1095"/>
                  </a:lnTo>
                  <a:lnTo>
                    <a:pt x="893" y="1098"/>
                  </a:lnTo>
                  <a:lnTo>
                    <a:pt x="888" y="1098"/>
                  </a:lnTo>
                  <a:lnTo>
                    <a:pt x="883" y="1101"/>
                  </a:lnTo>
                  <a:lnTo>
                    <a:pt x="880" y="1101"/>
                  </a:lnTo>
                  <a:lnTo>
                    <a:pt x="880" y="1101"/>
                  </a:lnTo>
                  <a:lnTo>
                    <a:pt x="876" y="1101"/>
                  </a:lnTo>
                  <a:lnTo>
                    <a:pt x="871" y="1098"/>
                  </a:lnTo>
                  <a:lnTo>
                    <a:pt x="864" y="1098"/>
                  </a:lnTo>
                  <a:lnTo>
                    <a:pt x="859" y="1095"/>
                  </a:lnTo>
                  <a:lnTo>
                    <a:pt x="855" y="1093"/>
                  </a:lnTo>
                  <a:lnTo>
                    <a:pt x="852" y="1090"/>
                  </a:lnTo>
                  <a:lnTo>
                    <a:pt x="850" y="1090"/>
                  </a:lnTo>
                  <a:lnTo>
                    <a:pt x="848" y="1088"/>
                  </a:lnTo>
                  <a:lnTo>
                    <a:pt x="845" y="1088"/>
                  </a:lnTo>
                  <a:lnTo>
                    <a:pt x="841" y="1087"/>
                  </a:lnTo>
                  <a:lnTo>
                    <a:pt x="836" y="1085"/>
                  </a:lnTo>
                  <a:lnTo>
                    <a:pt x="833" y="1084"/>
                  </a:lnTo>
                  <a:lnTo>
                    <a:pt x="832" y="1082"/>
                  </a:lnTo>
                  <a:lnTo>
                    <a:pt x="826" y="1081"/>
                  </a:lnTo>
                  <a:lnTo>
                    <a:pt x="824" y="1081"/>
                  </a:lnTo>
                  <a:lnTo>
                    <a:pt x="823" y="1079"/>
                  </a:lnTo>
                  <a:lnTo>
                    <a:pt x="820" y="1078"/>
                  </a:lnTo>
                  <a:lnTo>
                    <a:pt x="818" y="1076"/>
                  </a:lnTo>
                  <a:lnTo>
                    <a:pt x="817" y="1075"/>
                  </a:lnTo>
                  <a:lnTo>
                    <a:pt x="815" y="1073"/>
                  </a:lnTo>
                  <a:lnTo>
                    <a:pt x="814" y="1072"/>
                  </a:lnTo>
                  <a:lnTo>
                    <a:pt x="814" y="1072"/>
                  </a:lnTo>
                  <a:lnTo>
                    <a:pt x="812" y="1072"/>
                  </a:lnTo>
                  <a:lnTo>
                    <a:pt x="809" y="1072"/>
                  </a:lnTo>
                  <a:lnTo>
                    <a:pt x="806" y="1070"/>
                  </a:lnTo>
                  <a:lnTo>
                    <a:pt x="804" y="1070"/>
                  </a:lnTo>
                  <a:lnTo>
                    <a:pt x="800" y="1069"/>
                  </a:lnTo>
                  <a:lnTo>
                    <a:pt x="795" y="1067"/>
                  </a:lnTo>
                  <a:lnTo>
                    <a:pt x="792" y="1064"/>
                  </a:lnTo>
                  <a:lnTo>
                    <a:pt x="791" y="1063"/>
                  </a:lnTo>
                  <a:lnTo>
                    <a:pt x="789" y="1060"/>
                  </a:lnTo>
                  <a:lnTo>
                    <a:pt x="788" y="1060"/>
                  </a:lnTo>
                  <a:lnTo>
                    <a:pt x="785" y="1058"/>
                  </a:lnTo>
                  <a:lnTo>
                    <a:pt x="783" y="1056"/>
                  </a:lnTo>
                  <a:lnTo>
                    <a:pt x="780" y="1056"/>
                  </a:lnTo>
                  <a:lnTo>
                    <a:pt x="776" y="1053"/>
                  </a:lnTo>
                  <a:lnTo>
                    <a:pt x="776" y="1052"/>
                  </a:lnTo>
                  <a:lnTo>
                    <a:pt x="774" y="1050"/>
                  </a:lnTo>
                  <a:lnTo>
                    <a:pt x="773" y="1049"/>
                  </a:lnTo>
                  <a:lnTo>
                    <a:pt x="769" y="1046"/>
                  </a:lnTo>
                  <a:lnTo>
                    <a:pt x="769" y="1044"/>
                  </a:lnTo>
                  <a:lnTo>
                    <a:pt x="768" y="1041"/>
                  </a:lnTo>
                  <a:lnTo>
                    <a:pt x="768" y="1041"/>
                  </a:lnTo>
                  <a:lnTo>
                    <a:pt x="768" y="1040"/>
                  </a:lnTo>
                  <a:lnTo>
                    <a:pt x="768" y="1040"/>
                  </a:lnTo>
                  <a:lnTo>
                    <a:pt x="769" y="1038"/>
                  </a:lnTo>
                  <a:lnTo>
                    <a:pt x="771" y="1038"/>
                  </a:lnTo>
                  <a:lnTo>
                    <a:pt x="773" y="1037"/>
                  </a:lnTo>
                  <a:lnTo>
                    <a:pt x="773" y="1037"/>
                  </a:lnTo>
                  <a:lnTo>
                    <a:pt x="773" y="1037"/>
                  </a:lnTo>
                  <a:lnTo>
                    <a:pt x="771" y="1035"/>
                  </a:lnTo>
                  <a:lnTo>
                    <a:pt x="771" y="1035"/>
                  </a:lnTo>
                  <a:lnTo>
                    <a:pt x="769" y="1035"/>
                  </a:lnTo>
                  <a:lnTo>
                    <a:pt x="769" y="1034"/>
                  </a:lnTo>
                  <a:lnTo>
                    <a:pt x="769" y="1034"/>
                  </a:lnTo>
                  <a:lnTo>
                    <a:pt x="771" y="1032"/>
                  </a:lnTo>
                  <a:lnTo>
                    <a:pt x="773" y="1031"/>
                  </a:lnTo>
                  <a:lnTo>
                    <a:pt x="773" y="1031"/>
                  </a:lnTo>
                  <a:lnTo>
                    <a:pt x="773" y="1029"/>
                  </a:lnTo>
                  <a:lnTo>
                    <a:pt x="773" y="1026"/>
                  </a:lnTo>
                  <a:lnTo>
                    <a:pt x="773" y="1025"/>
                  </a:lnTo>
                  <a:lnTo>
                    <a:pt x="769" y="1023"/>
                  </a:lnTo>
                  <a:lnTo>
                    <a:pt x="769" y="1023"/>
                  </a:lnTo>
                  <a:lnTo>
                    <a:pt x="769" y="1022"/>
                  </a:lnTo>
                  <a:lnTo>
                    <a:pt x="768" y="1018"/>
                  </a:lnTo>
                  <a:lnTo>
                    <a:pt x="768" y="1014"/>
                  </a:lnTo>
                  <a:lnTo>
                    <a:pt x="766" y="1011"/>
                  </a:lnTo>
                  <a:lnTo>
                    <a:pt x="763" y="1008"/>
                  </a:lnTo>
                  <a:lnTo>
                    <a:pt x="763" y="1008"/>
                  </a:lnTo>
                  <a:lnTo>
                    <a:pt x="760" y="1005"/>
                  </a:lnTo>
                  <a:lnTo>
                    <a:pt x="759" y="1003"/>
                  </a:lnTo>
                  <a:lnTo>
                    <a:pt x="756" y="999"/>
                  </a:lnTo>
                  <a:lnTo>
                    <a:pt x="754" y="997"/>
                  </a:lnTo>
                  <a:lnTo>
                    <a:pt x="751" y="994"/>
                  </a:lnTo>
                  <a:lnTo>
                    <a:pt x="750" y="991"/>
                  </a:lnTo>
                  <a:lnTo>
                    <a:pt x="742" y="985"/>
                  </a:lnTo>
                  <a:lnTo>
                    <a:pt x="742" y="985"/>
                  </a:lnTo>
                  <a:lnTo>
                    <a:pt x="745" y="987"/>
                  </a:lnTo>
                  <a:lnTo>
                    <a:pt x="745" y="987"/>
                  </a:lnTo>
                  <a:lnTo>
                    <a:pt x="745" y="987"/>
                  </a:lnTo>
                  <a:lnTo>
                    <a:pt x="745" y="985"/>
                  </a:lnTo>
                  <a:lnTo>
                    <a:pt x="744" y="985"/>
                  </a:lnTo>
                  <a:lnTo>
                    <a:pt x="744" y="985"/>
                  </a:lnTo>
                  <a:lnTo>
                    <a:pt x="742" y="985"/>
                  </a:lnTo>
                  <a:lnTo>
                    <a:pt x="742" y="985"/>
                  </a:lnTo>
                  <a:lnTo>
                    <a:pt x="741" y="985"/>
                  </a:lnTo>
                  <a:lnTo>
                    <a:pt x="739" y="984"/>
                  </a:lnTo>
                  <a:lnTo>
                    <a:pt x="739" y="982"/>
                  </a:lnTo>
                  <a:lnTo>
                    <a:pt x="739" y="982"/>
                  </a:lnTo>
                  <a:lnTo>
                    <a:pt x="736" y="979"/>
                  </a:lnTo>
                  <a:lnTo>
                    <a:pt x="735" y="977"/>
                  </a:lnTo>
                  <a:lnTo>
                    <a:pt x="736" y="977"/>
                  </a:lnTo>
                  <a:lnTo>
                    <a:pt x="736" y="977"/>
                  </a:lnTo>
                  <a:lnTo>
                    <a:pt x="738" y="977"/>
                  </a:lnTo>
                  <a:lnTo>
                    <a:pt x="738" y="977"/>
                  </a:lnTo>
                  <a:lnTo>
                    <a:pt x="738" y="977"/>
                  </a:lnTo>
                  <a:lnTo>
                    <a:pt x="738" y="977"/>
                  </a:lnTo>
                  <a:lnTo>
                    <a:pt x="738" y="977"/>
                  </a:lnTo>
                  <a:lnTo>
                    <a:pt x="735" y="976"/>
                  </a:lnTo>
                  <a:lnTo>
                    <a:pt x="733" y="974"/>
                  </a:lnTo>
                  <a:lnTo>
                    <a:pt x="730" y="973"/>
                  </a:lnTo>
                  <a:lnTo>
                    <a:pt x="730" y="973"/>
                  </a:lnTo>
                  <a:lnTo>
                    <a:pt x="728" y="971"/>
                  </a:lnTo>
                  <a:lnTo>
                    <a:pt x="728" y="971"/>
                  </a:lnTo>
                  <a:lnTo>
                    <a:pt x="727" y="971"/>
                  </a:lnTo>
                  <a:lnTo>
                    <a:pt x="725" y="971"/>
                  </a:lnTo>
                  <a:lnTo>
                    <a:pt x="725" y="971"/>
                  </a:lnTo>
                  <a:lnTo>
                    <a:pt x="725" y="971"/>
                  </a:lnTo>
                  <a:lnTo>
                    <a:pt x="727" y="970"/>
                  </a:lnTo>
                  <a:lnTo>
                    <a:pt x="728" y="968"/>
                  </a:lnTo>
                  <a:lnTo>
                    <a:pt x="728" y="968"/>
                  </a:lnTo>
                  <a:lnTo>
                    <a:pt x="727" y="968"/>
                  </a:lnTo>
                  <a:lnTo>
                    <a:pt x="727" y="970"/>
                  </a:lnTo>
                  <a:lnTo>
                    <a:pt x="725" y="970"/>
                  </a:lnTo>
                  <a:lnTo>
                    <a:pt x="724" y="970"/>
                  </a:lnTo>
                  <a:lnTo>
                    <a:pt x="724" y="970"/>
                  </a:lnTo>
                  <a:lnTo>
                    <a:pt x="722" y="970"/>
                  </a:lnTo>
                  <a:lnTo>
                    <a:pt x="722" y="968"/>
                  </a:lnTo>
                  <a:lnTo>
                    <a:pt x="721" y="964"/>
                  </a:lnTo>
                  <a:lnTo>
                    <a:pt x="722" y="962"/>
                  </a:lnTo>
                  <a:lnTo>
                    <a:pt x="722" y="961"/>
                  </a:lnTo>
                  <a:lnTo>
                    <a:pt x="724" y="961"/>
                  </a:lnTo>
                  <a:lnTo>
                    <a:pt x="724" y="961"/>
                  </a:lnTo>
                  <a:lnTo>
                    <a:pt x="725" y="961"/>
                  </a:lnTo>
                  <a:lnTo>
                    <a:pt x="724" y="961"/>
                  </a:lnTo>
                  <a:lnTo>
                    <a:pt x="724" y="959"/>
                  </a:lnTo>
                  <a:lnTo>
                    <a:pt x="724" y="959"/>
                  </a:lnTo>
                  <a:lnTo>
                    <a:pt x="724" y="959"/>
                  </a:lnTo>
                  <a:lnTo>
                    <a:pt x="722" y="958"/>
                  </a:lnTo>
                  <a:lnTo>
                    <a:pt x="721" y="955"/>
                  </a:lnTo>
                  <a:lnTo>
                    <a:pt x="718" y="955"/>
                  </a:lnTo>
                  <a:lnTo>
                    <a:pt x="718" y="955"/>
                  </a:lnTo>
                  <a:lnTo>
                    <a:pt x="716" y="955"/>
                  </a:lnTo>
                  <a:lnTo>
                    <a:pt x="715" y="953"/>
                  </a:lnTo>
                  <a:lnTo>
                    <a:pt x="715" y="952"/>
                  </a:lnTo>
                  <a:lnTo>
                    <a:pt x="715" y="950"/>
                  </a:lnTo>
                  <a:lnTo>
                    <a:pt x="715" y="950"/>
                  </a:lnTo>
                  <a:lnTo>
                    <a:pt x="710" y="949"/>
                  </a:lnTo>
                  <a:lnTo>
                    <a:pt x="710" y="949"/>
                  </a:lnTo>
                  <a:lnTo>
                    <a:pt x="709" y="947"/>
                  </a:lnTo>
                  <a:lnTo>
                    <a:pt x="707" y="945"/>
                  </a:lnTo>
                  <a:lnTo>
                    <a:pt x="707" y="945"/>
                  </a:lnTo>
                  <a:lnTo>
                    <a:pt x="707" y="944"/>
                  </a:lnTo>
                  <a:lnTo>
                    <a:pt x="707" y="942"/>
                  </a:lnTo>
                  <a:lnTo>
                    <a:pt x="707" y="939"/>
                  </a:lnTo>
                  <a:lnTo>
                    <a:pt x="707" y="939"/>
                  </a:lnTo>
                  <a:lnTo>
                    <a:pt x="704" y="938"/>
                  </a:lnTo>
                  <a:lnTo>
                    <a:pt x="704" y="938"/>
                  </a:lnTo>
                  <a:lnTo>
                    <a:pt x="703" y="939"/>
                  </a:lnTo>
                  <a:lnTo>
                    <a:pt x="703" y="938"/>
                  </a:lnTo>
                  <a:lnTo>
                    <a:pt x="701" y="938"/>
                  </a:lnTo>
                  <a:lnTo>
                    <a:pt x="698" y="935"/>
                  </a:lnTo>
                  <a:lnTo>
                    <a:pt x="697" y="932"/>
                  </a:lnTo>
                  <a:lnTo>
                    <a:pt x="694" y="930"/>
                  </a:lnTo>
                  <a:lnTo>
                    <a:pt x="692" y="929"/>
                  </a:lnTo>
                  <a:lnTo>
                    <a:pt x="692" y="929"/>
                  </a:lnTo>
                  <a:lnTo>
                    <a:pt x="690" y="927"/>
                  </a:lnTo>
                  <a:lnTo>
                    <a:pt x="690" y="926"/>
                  </a:lnTo>
                  <a:lnTo>
                    <a:pt x="690" y="926"/>
                  </a:lnTo>
                  <a:lnTo>
                    <a:pt x="689" y="924"/>
                  </a:lnTo>
                  <a:lnTo>
                    <a:pt x="687" y="923"/>
                  </a:lnTo>
                  <a:lnTo>
                    <a:pt x="687" y="921"/>
                  </a:lnTo>
                  <a:lnTo>
                    <a:pt x="687" y="920"/>
                  </a:lnTo>
                  <a:lnTo>
                    <a:pt x="685" y="918"/>
                  </a:lnTo>
                  <a:lnTo>
                    <a:pt x="684" y="918"/>
                  </a:lnTo>
                  <a:lnTo>
                    <a:pt x="684" y="917"/>
                  </a:lnTo>
                  <a:lnTo>
                    <a:pt x="684" y="917"/>
                  </a:lnTo>
                  <a:lnTo>
                    <a:pt x="684" y="915"/>
                  </a:lnTo>
                  <a:lnTo>
                    <a:pt x="683" y="914"/>
                  </a:lnTo>
                  <a:lnTo>
                    <a:pt x="681" y="911"/>
                  </a:lnTo>
                  <a:lnTo>
                    <a:pt x="681" y="911"/>
                  </a:lnTo>
                  <a:lnTo>
                    <a:pt x="679" y="909"/>
                  </a:lnTo>
                  <a:lnTo>
                    <a:pt x="679" y="907"/>
                  </a:lnTo>
                  <a:lnTo>
                    <a:pt x="679" y="904"/>
                  </a:lnTo>
                  <a:lnTo>
                    <a:pt x="678" y="901"/>
                  </a:lnTo>
                  <a:lnTo>
                    <a:pt x="677" y="900"/>
                  </a:lnTo>
                  <a:lnTo>
                    <a:pt x="675" y="898"/>
                  </a:lnTo>
                  <a:lnTo>
                    <a:pt x="677" y="895"/>
                  </a:lnTo>
                  <a:lnTo>
                    <a:pt x="675" y="894"/>
                  </a:lnTo>
                  <a:lnTo>
                    <a:pt x="675" y="894"/>
                  </a:lnTo>
                  <a:lnTo>
                    <a:pt x="675" y="894"/>
                  </a:lnTo>
                  <a:lnTo>
                    <a:pt x="677" y="894"/>
                  </a:lnTo>
                  <a:lnTo>
                    <a:pt x="677" y="894"/>
                  </a:lnTo>
                  <a:lnTo>
                    <a:pt x="677" y="892"/>
                  </a:lnTo>
                  <a:lnTo>
                    <a:pt x="677" y="892"/>
                  </a:lnTo>
                  <a:lnTo>
                    <a:pt x="675" y="891"/>
                  </a:lnTo>
                  <a:lnTo>
                    <a:pt x="673" y="891"/>
                  </a:lnTo>
                  <a:lnTo>
                    <a:pt x="671" y="891"/>
                  </a:lnTo>
                  <a:lnTo>
                    <a:pt x="669" y="889"/>
                  </a:lnTo>
                  <a:lnTo>
                    <a:pt x="669" y="888"/>
                  </a:lnTo>
                  <a:lnTo>
                    <a:pt x="669" y="888"/>
                  </a:lnTo>
                  <a:lnTo>
                    <a:pt x="667" y="886"/>
                  </a:lnTo>
                  <a:lnTo>
                    <a:pt x="666" y="886"/>
                  </a:lnTo>
                  <a:lnTo>
                    <a:pt x="665" y="886"/>
                  </a:lnTo>
                  <a:lnTo>
                    <a:pt x="665" y="888"/>
                  </a:lnTo>
                  <a:lnTo>
                    <a:pt x="665" y="888"/>
                  </a:lnTo>
                  <a:lnTo>
                    <a:pt x="663" y="888"/>
                  </a:lnTo>
                  <a:lnTo>
                    <a:pt x="661" y="886"/>
                  </a:lnTo>
                  <a:lnTo>
                    <a:pt x="659" y="885"/>
                  </a:lnTo>
                  <a:lnTo>
                    <a:pt x="657" y="883"/>
                  </a:lnTo>
                  <a:lnTo>
                    <a:pt x="657" y="883"/>
                  </a:lnTo>
                  <a:lnTo>
                    <a:pt x="655" y="883"/>
                  </a:lnTo>
                  <a:lnTo>
                    <a:pt x="654" y="882"/>
                  </a:lnTo>
                  <a:lnTo>
                    <a:pt x="654" y="883"/>
                  </a:lnTo>
                  <a:lnTo>
                    <a:pt x="654" y="883"/>
                  </a:lnTo>
                  <a:lnTo>
                    <a:pt x="655" y="886"/>
                  </a:lnTo>
                  <a:lnTo>
                    <a:pt x="654" y="888"/>
                  </a:lnTo>
                  <a:lnTo>
                    <a:pt x="654" y="892"/>
                  </a:lnTo>
                  <a:lnTo>
                    <a:pt x="654" y="894"/>
                  </a:lnTo>
                  <a:lnTo>
                    <a:pt x="655" y="895"/>
                  </a:lnTo>
                  <a:lnTo>
                    <a:pt x="657" y="898"/>
                  </a:lnTo>
                  <a:lnTo>
                    <a:pt x="657" y="900"/>
                  </a:lnTo>
                  <a:lnTo>
                    <a:pt x="657" y="901"/>
                  </a:lnTo>
                  <a:lnTo>
                    <a:pt x="657" y="906"/>
                  </a:lnTo>
                  <a:lnTo>
                    <a:pt x="657" y="907"/>
                  </a:lnTo>
                  <a:lnTo>
                    <a:pt x="659" y="909"/>
                  </a:lnTo>
                  <a:lnTo>
                    <a:pt x="660" y="911"/>
                  </a:lnTo>
                  <a:lnTo>
                    <a:pt x="660" y="912"/>
                  </a:lnTo>
                  <a:lnTo>
                    <a:pt x="663" y="914"/>
                  </a:lnTo>
                  <a:lnTo>
                    <a:pt x="665" y="915"/>
                  </a:lnTo>
                  <a:lnTo>
                    <a:pt x="667" y="917"/>
                  </a:lnTo>
                  <a:lnTo>
                    <a:pt x="667" y="918"/>
                  </a:lnTo>
                  <a:lnTo>
                    <a:pt x="671" y="921"/>
                  </a:lnTo>
                  <a:lnTo>
                    <a:pt x="671" y="923"/>
                  </a:lnTo>
                  <a:lnTo>
                    <a:pt x="671" y="924"/>
                  </a:lnTo>
                  <a:lnTo>
                    <a:pt x="672" y="924"/>
                  </a:lnTo>
                  <a:lnTo>
                    <a:pt x="673" y="926"/>
                  </a:lnTo>
                  <a:lnTo>
                    <a:pt x="673" y="926"/>
                  </a:lnTo>
                  <a:lnTo>
                    <a:pt x="673" y="926"/>
                  </a:lnTo>
                  <a:lnTo>
                    <a:pt x="673" y="926"/>
                  </a:lnTo>
                  <a:lnTo>
                    <a:pt x="675" y="926"/>
                  </a:lnTo>
                  <a:lnTo>
                    <a:pt x="677" y="930"/>
                  </a:lnTo>
                  <a:lnTo>
                    <a:pt x="677" y="930"/>
                  </a:lnTo>
                  <a:lnTo>
                    <a:pt x="678" y="930"/>
                  </a:lnTo>
                  <a:lnTo>
                    <a:pt x="678" y="932"/>
                  </a:lnTo>
                  <a:lnTo>
                    <a:pt x="678" y="932"/>
                  </a:lnTo>
                  <a:lnTo>
                    <a:pt x="678" y="933"/>
                  </a:lnTo>
                  <a:lnTo>
                    <a:pt x="679" y="935"/>
                  </a:lnTo>
                  <a:lnTo>
                    <a:pt x="679" y="936"/>
                  </a:lnTo>
                  <a:lnTo>
                    <a:pt x="679" y="938"/>
                  </a:lnTo>
                  <a:lnTo>
                    <a:pt x="679" y="938"/>
                  </a:lnTo>
                  <a:lnTo>
                    <a:pt x="679" y="939"/>
                  </a:lnTo>
                  <a:lnTo>
                    <a:pt x="683" y="942"/>
                  </a:lnTo>
                  <a:lnTo>
                    <a:pt x="685" y="944"/>
                  </a:lnTo>
                  <a:lnTo>
                    <a:pt x="685" y="945"/>
                  </a:lnTo>
                  <a:lnTo>
                    <a:pt x="687" y="949"/>
                  </a:lnTo>
                  <a:lnTo>
                    <a:pt x="689" y="949"/>
                  </a:lnTo>
                  <a:lnTo>
                    <a:pt x="689" y="950"/>
                  </a:lnTo>
                  <a:lnTo>
                    <a:pt x="689" y="952"/>
                  </a:lnTo>
                  <a:lnTo>
                    <a:pt x="689" y="952"/>
                  </a:lnTo>
                  <a:lnTo>
                    <a:pt x="690" y="953"/>
                  </a:lnTo>
                  <a:lnTo>
                    <a:pt x="692" y="956"/>
                  </a:lnTo>
                  <a:lnTo>
                    <a:pt x="692" y="958"/>
                  </a:lnTo>
                  <a:lnTo>
                    <a:pt x="694" y="958"/>
                  </a:lnTo>
                  <a:lnTo>
                    <a:pt x="694" y="956"/>
                  </a:lnTo>
                  <a:lnTo>
                    <a:pt x="692" y="955"/>
                  </a:lnTo>
                  <a:lnTo>
                    <a:pt x="692" y="955"/>
                  </a:lnTo>
                  <a:lnTo>
                    <a:pt x="692" y="953"/>
                  </a:lnTo>
                  <a:lnTo>
                    <a:pt x="692" y="953"/>
                  </a:lnTo>
                  <a:lnTo>
                    <a:pt x="695" y="955"/>
                  </a:lnTo>
                  <a:lnTo>
                    <a:pt x="695" y="956"/>
                  </a:lnTo>
                  <a:lnTo>
                    <a:pt x="697" y="958"/>
                  </a:lnTo>
                  <a:lnTo>
                    <a:pt x="697" y="959"/>
                  </a:lnTo>
                  <a:lnTo>
                    <a:pt x="697" y="961"/>
                  </a:lnTo>
                  <a:lnTo>
                    <a:pt x="697" y="961"/>
                  </a:lnTo>
                  <a:lnTo>
                    <a:pt x="698" y="964"/>
                  </a:lnTo>
                  <a:lnTo>
                    <a:pt x="698" y="965"/>
                  </a:lnTo>
                  <a:lnTo>
                    <a:pt x="698" y="968"/>
                  </a:lnTo>
                  <a:lnTo>
                    <a:pt x="700" y="970"/>
                  </a:lnTo>
                  <a:lnTo>
                    <a:pt x="701" y="971"/>
                  </a:lnTo>
                  <a:lnTo>
                    <a:pt x="701" y="973"/>
                  </a:lnTo>
                  <a:lnTo>
                    <a:pt x="703" y="976"/>
                  </a:lnTo>
                  <a:lnTo>
                    <a:pt x="704" y="979"/>
                  </a:lnTo>
                  <a:lnTo>
                    <a:pt x="706" y="980"/>
                  </a:lnTo>
                  <a:lnTo>
                    <a:pt x="706" y="980"/>
                  </a:lnTo>
                  <a:lnTo>
                    <a:pt x="706" y="984"/>
                  </a:lnTo>
                  <a:lnTo>
                    <a:pt x="706" y="984"/>
                  </a:lnTo>
                  <a:lnTo>
                    <a:pt x="706" y="987"/>
                  </a:lnTo>
                  <a:lnTo>
                    <a:pt x="707" y="990"/>
                  </a:lnTo>
                  <a:lnTo>
                    <a:pt x="709" y="990"/>
                  </a:lnTo>
                  <a:lnTo>
                    <a:pt x="709" y="990"/>
                  </a:lnTo>
                  <a:lnTo>
                    <a:pt x="709" y="990"/>
                  </a:lnTo>
                  <a:lnTo>
                    <a:pt x="710" y="991"/>
                  </a:lnTo>
                  <a:lnTo>
                    <a:pt x="710" y="990"/>
                  </a:lnTo>
                  <a:lnTo>
                    <a:pt x="710" y="990"/>
                  </a:lnTo>
                  <a:lnTo>
                    <a:pt x="710" y="988"/>
                  </a:lnTo>
                  <a:lnTo>
                    <a:pt x="710" y="988"/>
                  </a:lnTo>
                  <a:lnTo>
                    <a:pt x="710" y="987"/>
                  </a:lnTo>
                  <a:lnTo>
                    <a:pt x="710" y="987"/>
                  </a:lnTo>
                  <a:lnTo>
                    <a:pt x="713" y="990"/>
                  </a:lnTo>
                  <a:lnTo>
                    <a:pt x="715" y="991"/>
                  </a:lnTo>
                  <a:lnTo>
                    <a:pt x="715" y="991"/>
                  </a:lnTo>
                  <a:lnTo>
                    <a:pt x="716" y="993"/>
                  </a:lnTo>
                  <a:lnTo>
                    <a:pt x="716" y="994"/>
                  </a:lnTo>
                  <a:lnTo>
                    <a:pt x="718" y="994"/>
                  </a:lnTo>
                  <a:lnTo>
                    <a:pt x="718" y="996"/>
                  </a:lnTo>
                  <a:lnTo>
                    <a:pt x="721" y="997"/>
                  </a:lnTo>
                  <a:lnTo>
                    <a:pt x="721" y="999"/>
                  </a:lnTo>
                  <a:lnTo>
                    <a:pt x="721" y="1000"/>
                  </a:lnTo>
                  <a:lnTo>
                    <a:pt x="721" y="1002"/>
                  </a:lnTo>
                  <a:lnTo>
                    <a:pt x="721" y="1003"/>
                  </a:lnTo>
                  <a:lnTo>
                    <a:pt x="719" y="1005"/>
                  </a:lnTo>
                  <a:lnTo>
                    <a:pt x="718" y="1005"/>
                  </a:lnTo>
                  <a:lnTo>
                    <a:pt x="716" y="1006"/>
                  </a:lnTo>
                  <a:lnTo>
                    <a:pt x="715" y="1006"/>
                  </a:lnTo>
                  <a:lnTo>
                    <a:pt x="715" y="1006"/>
                  </a:lnTo>
                  <a:lnTo>
                    <a:pt x="713" y="1005"/>
                  </a:lnTo>
                  <a:lnTo>
                    <a:pt x="712" y="1000"/>
                  </a:lnTo>
                  <a:lnTo>
                    <a:pt x="712" y="1000"/>
                  </a:lnTo>
                  <a:lnTo>
                    <a:pt x="710" y="999"/>
                  </a:lnTo>
                  <a:lnTo>
                    <a:pt x="710" y="997"/>
                  </a:lnTo>
                  <a:lnTo>
                    <a:pt x="706" y="996"/>
                  </a:lnTo>
                  <a:lnTo>
                    <a:pt x="704" y="994"/>
                  </a:lnTo>
                  <a:lnTo>
                    <a:pt x="703" y="993"/>
                  </a:lnTo>
                  <a:lnTo>
                    <a:pt x="701" y="991"/>
                  </a:lnTo>
                  <a:lnTo>
                    <a:pt x="697" y="988"/>
                  </a:lnTo>
                  <a:lnTo>
                    <a:pt x="695" y="987"/>
                  </a:lnTo>
                  <a:lnTo>
                    <a:pt x="694" y="985"/>
                  </a:lnTo>
                  <a:lnTo>
                    <a:pt x="692" y="985"/>
                  </a:lnTo>
                  <a:lnTo>
                    <a:pt x="692" y="985"/>
                  </a:lnTo>
                  <a:lnTo>
                    <a:pt x="692" y="984"/>
                  </a:lnTo>
                  <a:lnTo>
                    <a:pt x="692" y="984"/>
                  </a:lnTo>
                  <a:lnTo>
                    <a:pt x="692" y="984"/>
                  </a:lnTo>
                  <a:lnTo>
                    <a:pt x="689" y="980"/>
                  </a:lnTo>
                  <a:lnTo>
                    <a:pt x="687" y="979"/>
                  </a:lnTo>
                  <a:lnTo>
                    <a:pt x="687" y="977"/>
                  </a:lnTo>
                  <a:lnTo>
                    <a:pt x="689" y="974"/>
                  </a:lnTo>
                  <a:lnTo>
                    <a:pt x="689" y="971"/>
                  </a:lnTo>
                  <a:lnTo>
                    <a:pt x="689" y="970"/>
                  </a:lnTo>
                  <a:lnTo>
                    <a:pt x="689" y="970"/>
                  </a:lnTo>
                  <a:lnTo>
                    <a:pt x="687" y="970"/>
                  </a:lnTo>
                  <a:lnTo>
                    <a:pt x="687" y="968"/>
                  </a:lnTo>
                  <a:lnTo>
                    <a:pt x="687" y="965"/>
                  </a:lnTo>
                  <a:lnTo>
                    <a:pt x="684" y="962"/>
                  </a:lnTo>
                  <a:lnTo>
                    <a:pt x="683" y="961"/>
                  </a:lnTo>
                  <a:lnTo>
                    <a:pt x="681" y="961"/>
                  </a:lnTo>
                  <a:lnTo>
                    <a:pt x="677" y="956"/>
                  </a:lnTo>
                  <a:lnTo>
                    <a:pt x="675" y="955"/>
                  </a:lnTo>
                  <a:lnTo>
                    <a:pt x="675" y="955"/>
                  </a:lnTo>
                  <a:lnTo>
                    <a:pt x="675" y="952"/>
                  </a:lnTo>
                  <a:lnTo>
                    <a:pt x="675" y="953"/>
                  </a:lnTo>
                  <a:lnTo>
                    <a:pt x="673" y="955"/>
                  </a:lnTo>
                  <a:lnTo>
                    <a:pt x="672" y="953"/>
                  </a:lnTo>
                  <a:lnTo>
                    <a:pt x="669" y="955"/>
                  </a:lnTo>
                  <a:lnTo>
                    <a:pt x="669" y="955"/>
                  </a:lnTo>
                  <a:lnTo>
                    <a:pt x="667" y="953"/>
                  </a:lnTo>
                  <a:lnTo>
                    <a:pt x="667" y="952"/>
                  </a:lnTo>
                  <a:lnTo>
                    <a:pt x="666" y="952"/>
                  </a:lnTo>
                  <a:lnTo>
                    <a:pt x="665" y="952"/>
                  </a:lnTo>
                  <a:lnTo>
                    <a:pt x="663" y="950"/>
                  </a:lnTo>
                  <a:lnTo>
                    <a:pt x="663" y="949"/>
                  </a:lnTo>
                  <a:lnTo>
                    <a:pt x="661" y="949"/>
                  </a:lnTo>
                  <a:lnTo>
                    <a:pt x="660" y="949"/>
                  </a:lnTo>
                  <a:lnTo>
                    <a:pt x="659" y="947"/>
                  </a:lnTo>
                  <a:lnTo>
                    <a:pt x="659" y="945"/>
                  </a:lnTo>
                  <a:lnTo>
                    <a:pt x="659" y="945"/>
                  </a:lnTo>
                  <a:lnTo>
                    <a:pt x="655" y="944"/>
                  </a:lnTo>
                  <a:lnTo>
                    <a:pt x="654" y="942"/>
                  </a:lnTo>
                  <a:lnTo>
                    <a:pt x="652" y="941"/>
                  </a:lnTo>
                  <a:lnTo>
                    <a:pt x="652" y="939"/>
                  </a:lnTo>
                  <a:lnTo>
                    <a:pt x="652" y="939"/>
                  </a:lnTo>
                  <a:lnTo>
                    <a:pt x="655" y="939"/>
                  </a:lnTo>
                  <a:lnTo>
                    <a:pt x="659" y="941"/>
                  </a:lnTo>
                  <a:lnTo>
                    <a:pt x="660" y="939"/>
                  </a:lnTo>
                  <a:lnTo>
                    <a:pt x="660" y="939"/>
                  </a:lnTo>
                  <a:lnTo>
                    <a:pt x="661" y="939"/>
                  </a:lnTo>
                  <a:lnTo>
                    <a:pt x="661" y="939"/>
                  </a:lnTo>
                  <a:lnTo>
                    <a:pt x="661" y="941"/>
                  </a:lnTo>
                  <a:lnTo>
                    <a:pt x="661" y="941"/>
                  </a:lnTo>
                  <a:lnTo>
                    <a:pt x="663" y="942"/>
                  </a:lnTo>
                  <a:lnTo>
                    <a:pt x="665" y="941"/>
                  </a:lnTo>
                  <a:lnTo>
                    <a:pt x="663" y="941"/>
                  </a:lnTo>
                  <a:lnTo>
                    <a:pt x="663" y="939"/>
                  </a:lnTo>
                  <a:lnTo>
                    <a:pt x="663" y="939"/>
                  </a:lnTo>
                  <a:lnTo>
                    <a:pt x="663" y="938"/>
                  </a:lnTo>
                  <a:lnTo>
                    <a:pt x="661" y="938"/>
                  </a:lnTo>
                  <a:lnTo>
                    <a:pt x="661" y="938"/>
                  </a:lnTo>
                  <a:lnTo>
                    <a:pt x="663" y="936"/>
                  </a:lnTo>
                  <a:lnTo>
                    <a:pt x="663" y="935"/>
                  </a:lnTo>
                  <a:lnTo>
                    <a:pt x="665" y="932"/>
                  </a:lnTo>
                  <a:lnTo>
                    <a:pt x="663" y="929"/>
                  </a:lnTo>
                  <a:lnTo>
                    <a:pt x="661" y="927"/>
                  </a:lnTo>
                  <a:lnTo>
                    <a:pt x="657" y="921"/>
                  </a:lnTo>
                  <a:lnTo>
                    <a:pt x="654" y="920"/>
                  </a:lnTo>
                  <a:lnTo>
                    <a:pt x="654" y="918"/>
                  </a:lnTo>
                  <a:lnTo>
                    <a:pt x="652" y="918"/>
                  </a:lnTo>
                  <a:lnTo>
                    <a:pt x="651" y="917"/>
                  </a:lnTo>
                  <a:lnTo>
                    <a:pt x="649" y="915"/>
                  </a:lnTo>
                  <a:lnTo>
                    <a:pt x="646" y="914"/>
                  </a:lnTo>
                  <a:lnTo>
                    <a:pt x="645" y="912"/>
                  </a:lnTo>
                  <a:lnTo>
                    <a:pt x="643" y="911"/>
                  </a:lnTo>
                  <a:lnTo>
                    <a:pt x="643" y="909"/>
                  </a:lnTo>
                  <a:lnTo>
                    <a:pt x="643" y="907"/>
                  </a:lnTo>
                  <a:lnTo>
                    <a:pt x="643" y="904"/>
                  </a:lnTo>
                  <a:lnTo>
                    <a:pt x="642" y="904"/>
                  </a:lnTo>
                  <a:lnTo>
                    <a:pt x="640" y="903"/>
                  </a:lnTo>
                  <a:lnTo>
                    <a:pt x="640" y="901"/>
                  </a:lnTo>
                  <a:lnTo>
                    <a:pt x="640" y="898"/>
                  </a:lnTo>
                  <a:lnTo>
                    <a:pt x="640" y="898"/>
                  </a:lnTo>
                  <a:lnTo>
                    <a:pt x="637" y="895"/>
                  </a:lnTo>
                  <a:lnTo>
                    <a:pt x="637" y="894"/>
                  </a:lnTo>
                  <a:lnTo>
                    <a:pt x="637" y="892"/>
                  </a:lnTo>
                  <a:lnTo>
                    <a:pt x="636" y="892"/>
                  </a:lnTo>
                  <a:lnTo>
                    <a:pt x="634" y="889"/>
                  </a:lnTo>
                  <a:lnTo>
                    <a:pt x="633" y="888"/>
                  </a:lnTo>
                  <a:lnTo>
                    <a:pt x="633" y="886"/>
                  </a:lnTo>
                  <a:lnTo>
                    <a:pt x="633" y="885"/>
                  </a:lnTo>
                  <a:lnTo>
                    <a:pt x="630" y="885"/>
                  </a:lnTo>
                  <a:lnTo>
                    <a:pt x="630" y="885"/>
                  </a:lnTo>
                  <a:lnTo>
                    <a:pt x="633" y="885"/>
                  </a:lnTo>
                  <a:lnTo>
                    <a:pt x="633" y="885"/>
                  </a:lnTo>
                  <a:lnTo>
                    <a:pt x="633" y="883"/>
                  </a:lnTo>
                  <a:lnTo>
                    <a:pt x="630" y="880"/>
                  </a:lnTo>
                  <a:lnTo>
                    <a:pt x="630" y="877"/>
                  </a:lnTo>
                  <a:lnTo>
                    <a:pt x="628" y="876"/>
                  </a:lnTo>
                  <a:lnTo>
                    <a:pt x="628" y="876"/>
                  </a:lnTo>
                  <a:lnTo>
                    <a:pt x="627" y="873"/>
                  </a:lnTo>
                  <a:lnTo>
                    <a:pt x="627" y="873"/>
                  </a:lnTo>
                  <a:lnTo>
                    <a:pt x="627" y="871"/>
                  </a:lnTo>
                  <a:lnTo>
                    <a:pt x="627" y="871"/>
                  </a:lnTo>
                  <a:lnTo>
                    <a:pt x="624" y="871"/>
                  </a:lnTo>
                  <a:lnTo>
                    <a:pt x="624" y="869"/>
                  </a:lnTo>
                  <a:lnTo>
                    <a:pt x="624" y="868"/>
                  </a:lnTo>
                  <a:lnTo>
                    <a:pt x="624" y="866"/>
                  </a:lnTo>
                  <a:lnTo>
                    <a:pt x="624" y="865"/>
                  </a:lnTo>
                  <a:lnTo>
                    <a:pt x="622" y="862"/>
                  </a:lnTo>
                  <a:lnTo>
                    <a:pt x="618" y="857"/>
                  </a:lnTo>
                  <a:lnTo>
                    <a:pt x="616" y="857"/>
                  </a:lnTo>
                  <a:lnTo>
                    <a:pt x="613" y="856"/>
                  </a:lnTo>
                  <a:lnTo>
                    <a:pt x="613" y="854"/>
                  </a:lnTo>
                  <a:lnTo>
                    <a:pt x="612" y="854"/>
                  </a:lnTo>
                  <a:lnTo>
                    <a:pt x="612" y="856"/>
                  </a:lnTo>
                  <a:lnTo>
                    <a:pt x="611" y="854"/>
                  </a:lnTo>
                  <a:lnTo>
                    <a:pt x="611" y="853"/>
                  </a:lnTo>
                  <a:lnTo>
                    <a:pt x="610" y="851"/>
                  </a:lnTo>
                  <a:lnTo>
                    <a:pt x="607" y="851"/>
                  </a:lnTo>
                  <a:lnTo>
                    <a:pt x="605" y="851"/>
                  </a:lnTo>
                  <a:lnTo>
                    <a:pt x="601" y="850"/>
                  </a:lnTo>
                  <a:lnTo>
                    <a:pt x="600" y="848"/>
                  </a:lnTo>
                  <a:lnTo>
                    <a:pt x="600" y="847"/>
                  </a:lnTo>
                  <a:lnTo>
                    <a:pt x="599" y="847"/>
                  </a:lnTo>
                  <a:lnTo>
                    <a:pt x="595" y="845"/>
                  </a:lnTo>
                  <a:lnTo>
                    <a:pt x="594" y="845"/>
                  </a:lnTo>
                  <a:lnTo>
                    <a:pt x="593" y="845"/>
                  </a:lnTo>
                  <a:lnTo>
                    <a:pt x="589" y="844"/>
                  </a:lnTo>
                  <a:lnTo>
                    <a:pt x="588" y="844"/>
                  </a:lnTo>
                  <a:lnTo>
                    <a:pt x="587" y="844"/>
                  </a:lnTo>
                  <a:lnTo>
                    <a:pt x="586" y="844"/>
                  </a:lnTo>
                  <a:lnTo>
                    <a:pt x="583" y="844"/>
                  </a:lnTo>
                  <a:lnTo>
                    <a:pt x="583" y="842"/>
                  </a:lnTo>
                  <a:lnTo>
                    <a:pt x="583" y="841"/>
                  </a:lnTo>
                  <a:lnTo>
                    <a:pt x="583" y="841"/>
                  </a:lnTo>
                  <a:lnTo>
                    <a:pt x="583" y="839"/>
                  </a:lnTo>
                  <a:lnTo>
                    <a:pt x="582" y="838"/>
                  </a:lnTo>
                  <a:lnTo>
                    <a:pt x="583" y="834"/>
                  </a:lnTo>
                  <a:lnTo>
                    <a:pt x="582" y="834"/>
                  </a:lnTo>
                  <a:lnTo>
                    <a:pt x="582" y="834"/>
                  </a:lnTo>
                  <a:lnTo>
                    <a:pt x="581" y="833"/>
                  </a:lnTo>
                  <a:lnTo>
                    <a:pt x="581" y="831"/>
                  </a:lnTo>
                  <a:lnTo>
                    <a:pt x="581" y="831"/>
                  </a:lnTo>
                  <a:lnTo>
                    <a:pt x="581" y="830"/>
                  </a:lnTo>
                  <a:lnTo>
                    <a:pt x="580" y="828"/>
                  </a:lnTo>
                  <a:lnTo>
                    <a:pt x="577" y="827"/>
                  </a:lnTo>
                  <a:lnTo>
                    <a:pt x="575" y="825"/>
                  </a:lnTo>
                  <a:lnTo>
                    <a:pt x="575" y="824"/>
                  </a:lnTo>
                  <a:lnTo>
                    <a:pt x="573" y="824"/>
                  </a:lnTo>
                  <a:lnTo>
                    <a:pt x="573" y="822"/>
                  </a:lnTo>
                  <a:lnTo>
                    <a:pt x="569" y="819"/>
                  </a:lnTo>
                  <a:lnTo>
                    <a:pt x="569" y="816"/>
                  </a:lnTo>
                  <a:lnTo>
                    <a:pt x="567" y="815"/>
                  </a:lnTo>
                  <a:lnTo>
                    <a:pt x="567" y="812"/>
                  </a:lnTo>
                  <a:lnTo>
                    <a:pt x="569" y="812"/>
                  </a:lnTo>
                  <a:lnTo>
                    <a:pt x="569" y="810"/>
                  </a:lnTo>
                  <a:lnTo>
                    <a:pt x="569" y="809"/>
                  </a:lnTo>
                  <a:lnTo>
                    <a:pt x="569" y="809"/>
                  </a:lnTo>
                  <a:lnTo>
                    <a:pt x="569" y="807"/>
                  </a:lnTo>
                  <a:lnTo>
                    <a:pt x="563" y="806"/>
                  </a:lnTo>
                  <a:lnTo>
                    <a:pt x="561" y="803"/>
                  </a:lnTo>
                  <a:lnTo>
                    <a:pt x="561" y="800"/>
                  </a:lnTo>
                  <a:lnTo>
                    <a:pt x="561" y="798"/>
                  </a:lnTo>
                  <a:lnTo>
                    <a:pt x="561" y="796"/>
                  </a:lnTo>
                  <a:lnTo>
                    <a:pt x="559" y="793"/>
                  </a:lnTo>
                  <a:lnTo>
                    <a:pt x="561" y="793"/>
                  </a:lnTo>
                  <a:lnTo>
                    <a:pt x="563" y="793"/>
                  </a:lnTo>
                  <a:lnTo>
                    <a:pt x="561" y="795"/>
                  </a:lnTo>
                  <a:lnTo>
                    <a:pt x="563" y="796"/>
                  </a:lnTo>
                  <a:lnTo>
                    <a:pt x="563" y="796"/>
                  </a:lnTo>
                  <a:lnTo>
                    <a:pt x="563" y="796"/>
                  </a:lnTo>
                  <a:lnTo>
                    <a:pt x="563" y="798"/>
                  </a:lnTo>
                  <a:lnTo>
                    <a:pt x="565" y="798"/>
                  </a:lnTo>
                  <a:lnTo>
                    <a:pt x="565" y="798"/>
                  </a:lnTo>
                  <a:lnTo>
                    <a:pt x="565" y="798"/>
                  </a:lnTo>
                  <a:lnTo>
                    <a:pt x="565" y="798"/>
                  </a:lnTo>
                  <a:lnTo>
                    <a:pt x="563" y="796"/>
                  </a:lnTo>
                  <a:lnTo>
                    <a:pt x="563" y="795"/>
                  </a:lnTo>
                  <a:lnTo>
                    <a:pt x="563" y="793"/>
                  </a:lnTo>
                  <a:lnTo>
                    <a:pt x="563" y="792"/>
                  </a:lnTo>
                  <a:lnTo>
                    <a:pt x="563" y="792"/>
                  </a:lnTo>
                  <a:lnTo>
                    <a:pt x="563" y="790"/>
                  </a:lnTo>
                  <a:lnTo>
                    <a:pt x="563" y="790"/>
                  </a:lnTo>
                  <a:lnTo>
                    <a:pt x="563" y="790"/>
                  </a:lnTo>
                  <a:lnTo>
                    <a:pt x="565" y="789"/>
                  </a:lnTo>
                  <a:lnTo>
                    <a:pt x="569" y="790"/>
                  </a:lnTo>
                  <a:lnTo>
                    <a:pt x="571" y="789"/>
                  </a:lnTo>
                  <a:lnTo>
                    <a:pt x="571" y="789"/>
                  </a:lnTo>
                  <a:lnTo>
                    <a:pt x="571" y="789"/>
                  </a:lnTo>
                  <a:lnTo>
                    <a:pt x="571" y="789"/>
                  </a:lnTo>
                  <a:lnTo>
                    <a:pt x="569" y="789"/>
                  </a:lnTo>
                  <a:lnTo>
                    <a:pt x="569" y="789"/>
                  </a:lnTo>
                  <a:lnTo>
                    <a:pt x="569" y="789"/>
                  </a:lnTo>
                  <a:lnTo>
                    <a:pt x="567" y="789"/>
                  </a:lnTo>
                  <a:lnTo>
                    <a:pt x="567" y="789"/>
                  </a:lnTo>
                  <a:lnTo>
                    <a:pt x="565" y="789"/>
                  </a:lnTo>
                  <a:lnTo>
                    <a:pt x="563" y="789"/>
                  </a:lnTo>
                  <a:lnTo>
                    <a:pt x="563" y="789"/>
                  </a:lnTo>
                  <a:lnTo>
                    <a:pt x="563" y="789"/>
                  </a:lnTo>
                  <a:lnTo>
                    <a:pt x="561" y="789"/>
                  </a:lnTo>
                  <a:lnTo>
                    <a:pt x="561" y="789"/>
                  </a:lnTo>
                  <a:lnTo>
                    <a:pt x="561" y="790"/>
                  </a:lnTo>
                  <a:lnTo>
                    <a:pt x="561" y="793"/>
                  </a:lnTo>
                  <a:lnTo>
                    <a:pt x="559" y="793"/>
                  </a:lnTo>
                  <a:lnTo>
                    <a:pt x="559" y="792"/>
                  </a:lnTo>
                  <a:lnTo>
                    <a:pt x="557" y="792"/>
                  </a:lnTo>
                  <a:lnTo>
                    <a:pt x="557" y="792"/>
                  </a:lnTo>
                  <a:lnTo>
                    <a:pt x="557" y="790"/>
                  </a:lnTo>
                  <a:lnTo>
                    <a:pt x="555" y="789"/>
                  </a:lnTo>
                  <a:lnTo>
                    <a:pt x="555" y="790"/>
                  </a:lnTo>
                  <a:lnTo>
                    <a:pt x="555" y="790"/>
                  </a:lnTo>
                  <a:lnTo>
                    <a:pt x="555" y="789"/>
                  </a:lnTo>
                  <a:lnTo>
                    <a:pt x="555" y="787"/>
                  </a:lnTo>
                  <a:lnTo>
                    <a:pt x="557" y="789"/>
                  </a:lnTo>
                  <a:lnTo>
                    <a:pt x="555" y="787"/>
                  </a:lnTo>
                  <a:lnTo>
                    <a:pt x="555" y="786"/>
                  </a:lnTo>
                  <a:lnTo>
                    <a:pt x="553" y="786"/>
                  </a:lnTo>
                  <a:lnTo>
                    <a:pt x="553" y="783"/>
                  </a:lnTo>
                  <a:lnTo>
                    <a:pt x="551" y="781"/>
                  </a:lnTo>
                  <a:lnTo>
                    <a:pt x="549" y="780"/>
                  </a:lnTo>
                  <a:lnTo>
                    <a:pt x="545" y="777"/>
                  </a:lnTo>
                  <a:lnTo>
                    <a:pt x="545" y="774"/>
                  </a:lnTo>
                  <a:lnTo>
                    <a:pt x="545" y="769"/>
                  </a:lnTo>
                  <a:lnTo>
                    <a:pt x="545" y="766"/>
                  </a:lnTo>
                  <a:lnTo>
                    <a:pt x="545" y="765"/>
                  </a:lnTo>
                  <a:lnTo>
                    <a:pt x="545" y="763"/>
                  </a:lnTo>
                  <a:lnTo>
                    <a:pt x="543" y="762"/>
                  </a:lnTo>
                  <a:lnTo>
                    <a:pt x="541" y="757"/>
                  </a:lnTo>
                  <a:lnTo>
                    <a:pt x="539" y="755"/>
                  </a:lnTo>
                  <a:lnTo>
                    <a:pt x="539" y="752"/>
                  </a:lnTo>
                  <a:lnTo>
                    <a:pt x="537" y="751"/>
                  </a:lnTo>
                  <a:lnTo>
                    <a:pt x="539" y="749"/>
                  </a:lnTo>
                  <a:lnTo>
                    <a:pt x="539" y="748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9" y="748"/>
                  </a:lnTo>
                  <a:lnTo>
                    <a:pt x="539" y="748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9" y="745"/>
                  </a:lnTo>
                  <a:lnTo>
                    <a:pt x="539" y="743"/>
                  </a:lnTo>
                  <a:lnTo>
                    <a:pt x="539" y="740"/>
                  </a:lnTo>
                  <a:lnTo>
                    <a:pt x="541" y="736"/>
                  </a:lnTo>
                  <a:lnTo>
                    <a:pt x="541" y="736"/>
                  </a:lnTo>
                  <a:lnTo>
                    <a:pt x="541" y="733"/>
                  </a:lnTo>
                  <a:lnTo>
                    <a:pt x="539" y="731"/>
                  </a:lnTo>
                  <a:lnTo>
                    <a:pt x="539" y="730"/>
                  </a:lnTo>
                  <a:lnTo>
                    <a:pt x="539" y="728"/>
                  </a:lnTo>
                  <a:lnTo>
                    <a:pt x="539" y="727"/>
                  </a:lnTo>
                  <a:lnTo>
                    <a:pt x="539" y="723"/>
                  </a:lnTo>
                  <a:lnTo>
                    <a:pt x="537" y="720"/>
                  </a:lnTo>
                  <a:lnTo>
                    <a:pt x="537" y="720"/>
                  </a:lnTo>
                  <a:lnTo>
                    <a:pt x="537" y="716"/>
                  </a:lnTo>
                  <a:lnTo>
                    <a:pt x="537" y="714"/>
                  </a:lnTo>
                  <a:lnTo>
                    <a:pt x="534" y="713"/>
                  </a:lnTo>
                  <a:lnTo>
                    <a:pt x="534" y="711"/>
                  </a:lnTo>
                  <a:lnTo>
                    <a:pt x="537" y="710"/>
                  </a:lnTo>
                  <a:lnTo>
                    <a:pt x="539" y="704"/>
                  </a:lnTo>
                  <a:lnTo>
                    <a:pt x="539" y="704"/>
                  </a:lnTo>
                  <a:lnTo>
                    <a:pt x="539" y="704"/>
                  </a:lnTo>
                  <a:lnTo>
                    <a:pt x="539" y="702"/>
                  </a:lnTo>
                  <a:lnTo>
                    <a:pt x="539" y="702"/>
                  </a:lnTo>
                  <a:lnTo>
                    <a:pt x="539" y="702"/>
                  </a:lnTo>
                  <a:lnTo>
                    <a:pt x="539" y="701"/>
                  </a:lnTo>
                  <a:lnTo>
                    <a:pt x="539" y="699"/>
                  </a:lnTo>
                  <a:lnTo>
                    <a:pt x="539" y="698"/>
                  </a:lnTo>
                  <a:lnTo>
                    <a:pt x="539" y="692"/>
                  </a:lnTo>
                  <a:lnTo>
                    <a:pt x="541" y="687"/>
                  </a:lnTo>
                  <a:lnTo>
                    <a:pt x="541" y="685"/>
                  </a:lnTo>
                  <a:lnTo>
                    <a:pt x="541" y="684"/>
                  </a:lnTo>
                  <a:lnTo>
                    <a:pt x="541" y="681"/>
                  </a:lnTo>
                  <a:lnTo>
                    <a:pt x="541" y="679"/>
                  </a:lnTo>
                  <a:lnTo>
                    <a:pt x="543" y="669"/>
                  </a:lnTo>
                  <a:lnTo>
                    <a:pt x="543" y="667"/>
                  </a:lnTo>
                  <a:lnTo>
                    <a:pt x="543" y="666"/>
                  </a:lnTo>
                  <a:lnTo>
                    <a:pt x="543" y="661"/>
                  </a:lnTo>
                  <a:lnTo>
                    <a:pt x="543" y="655"/>
                  </a:lnTo>
                  <a:lnTo>
                    <a:pt x="543" y="655"/>
                  </a:lnTo>
                  <a:lnTo>
                    <a:pt x="543" y="654"/>
                  </a:lnTo>
                  <a:lnTo>
                    <a:pt x="543" y="654"/>
                  </a:lnTo>
                  <a:lnTo>
                    <a:pt x="543" y="655"/>
                  </a:lnTo>
                  <a:lnTo>
                    <a:pt x="545" y="655"/>
                  </a:lnTo>
                  <a:lnTo>
                    <a:pt x="547" y="654"/>
                  </a:lnTo>
                  <a:lnTo>
                    <a:pt x="549" y="654"/>
                  </a:lnTo>
                  <a:lnTo>
                    <a:pt x="549" y="655"/>
                  </a:lnTo>
                  <a:lnTo>
                    <a:pt x="551" y="655"/>
                  </a:lnTo>
                  <a:lnTo>
                    <a:pt x="551" y="655"/>
                  </a:lnTo>
                  <a:lnTo>
                    <a:pt x="551" y="655"/>
                  </a:lnTo>
                  <a:lnTo>
                    <a:pt x="551" y="655"/>
                  </a:lnTo>
                  <a:lnTo>
                    <a:pt x="549" y="654"/>
                  </a:lnTo>
                  <a:lnTo>
                    <a:pt x="549" y="654"/>
                  </a:lnTo>
                  <a:lnTo>
                    <a:pt x="545" y="654"/>
                  </a:lnTo>
                  <a:lnTo>
                    <a:pt x="545" y="652"/>
                  </a:lnTo>
                  <a:lnTo>
                    <a:pt x="543" y="654"/>
                  </a:lnTo>
                  <a:lnTo>
                    <a:pt x="543" y="652"/>
                  </a:lnTo>
                  <a:lnTo>
                    <a:pt x="541" y="654"/>
                  </a:lnTo>
                  <a:lnTo>
                    <a:pt x="541" y="652"/>
                  </a:lnTo>
                  <a:lnTo>
                    <a:pt x="541" y="649"/>
                  </a:lnTo>
                  <a:lnTo>
                    <a:pt x="541" y="647"/>
                  </a:lnTo>
                  <a:lnTo>
                    <a:pt x="541" y="649"/>
                  </a:lnTo>
                  <a:lnTo>
                    <a:pt x="543" y="650"/>
                  </a:lnTo>
                  <a:lnTo>
                    <a:pt x="543" y="649"/>
                  </a:lnTo>
                  <a:lnTo>
                    <a:pt x="543" y="646"/>
                  </a:lnTo>
                  <a:lnTo>
                    <a:pt x="543" y="646"/>
                  </a:lnTo>
                  <a:lnTo>
                    <a:pt x="541" y="644"/>
                  </a:lnTo>
                  <a:lnTo>
                    <a:pt x="541" y="643"/>
                  </a:lnTo>
                  <a:lnTo>
                    <a:pt x="545" y="641"/>
                  </a:lnTo>
                  <a:lnTo>
                    <a:pt x="543" y="640"/>
                  </a:lnTo>
                  <a:lnTo>
                    <a:pt x="541" y="640"/>
                  </a:lnTo>
                  <a:lnTo>
                    <a:pt x="541" y="640"/>
                  </a:lnTo>
                  <a:lnTo>
                    <a:pt x="541" y="640"/>
                  </a:lnTo>
                  <a:lnTo>
                    <a:pt x="539" y="641"/>
                  </a:lnTo>
                  <a:lnTo>
                    <a:pt x="539" y="640"/>
                  </a:lnTo>
                  <a:lnTo>
                    <a:pt x="539" y="638"/>
                  </a:lnTo>
                  <a:lnTo>
                    <a:pt x="539" y="637"/>
                  </a:lnTo>
                  <a:lnTo>
                    <a:pt x="539" y="632"/>
                  </a:lnTo>
                  <a:lnTo>
                    <a:pt x="537" y="628"/>
                  </a:lnTo>
                  <a:lnTo>
                    <a:pt x="537" y="626"/>
                  </a:lnTo>
                  <a:lnTo>
                    <a:pt x="533" y="623"/>
                  </a:lnTo>
                  <a:lnTo>
                    <a:pt x="533" y="622"/>
                  </a:lnTo>
                  <a:lnTo>
                    <a:pt x="533" y="619"/>
                  </a:lnTo>
                  <a:lnTo>
                    <a:pt x="533" y="617"/>
                  </a:lnTo>
                  <a:lnTo>
                    <a:pt x="533" y="616"/>
                  </a:lnTo>
                  <a:lnTo>
                    <a:pt x="533" y="616"/>
                  </a:lnTo>
                  <a:lnTo>
                    <a:pt x="537" y="617"/>
                  </a:lnTo>
                  <a:lnTo>
                    <a:pt x="539" y="617"/>
                  </a:lnTo>
                  <a:lnTo>
                    <a:pt x="541" y="619"/>
                  </a:lnTo>
                  <a:lnTo>
                    <a:pt x="543" y="619"/>
                  </a:lnTo>
                  <a:lnTo>
                    <a:pt x="551" y="620"/>
                  </a:lnTo>
                  <a:lnTo>
                    <a:pt x="551" y="620"/>
                  </a:lnTo>
                  <a:lnTo>
                    <a:pt x="551" y="619"/>
                  </a:lnTo>
                  <a:lnTo>
                    <a:pt x="553" y="619"/>
                  </a:lnTo>
                  <a:lnTo>
                    <a:pt x="553" y="620"/>
                  </a:lnTo>
                  <a:lnTo>
                    <a:pt x="555" y="620"/>
                  </a:lnTo>
                  <a:lnTo>
                    <a:pt x="555" y="620"/>
                  </a:lnTo>
                  <a:lnTo>
                    <a:pt x="557" y="620"/>
                  </a:lnTo>
                  <a:lnTo>
                    <a:pt x="557" y="620"/>
                  </a:lnTo>
                  <a:lnTo>
                    <a:pt x="557" y="620"/>
                  </a:lnTo>
                  <a:lnTo>
                    <a:pt x="557" y="620"/>
                  </a:lnTo>
                  <a:lnTo>
                    <a:pt x="557" y="622"/>
                  </a:lnTo>
                  <a:lnTo>
                    <a:pt x="557" y="623"/>
                  </a:lnTo>
                  <a:lnTo>
                    <a:pt x="557" y="625"/>
                  </a:lnTo>
                  <a:lnTo>
                    <a:pt x="557" y="626"/>
                  </a:lnTo>
                  <a:lnTo>
                    <a:pt x="557" y="626"/>
                  </a:lnTo>
                  <a:lnTo>
                    <a:pt x="557" y="626"/>
                  </a:lnTo>
                  <a:lnTo>
                    <a:pt x="557" y="626"/>
                  </a:lnTo>
                  <a:lnTo>
                    <a:pt x="553" y="631"/>
                  </a:lnTo>
                  <a:lnTo>
                    <a:pt x="553" y="632"/>
                  </a:lnTo>
                  <a:lnTo>
                    <a:pt x="551" y="634"/>
                  </a:lnTo>
                  <a:lnTo>
                    <a:pt x="551" y="634"/>
                  </a:lnTo>
                  <a:lnTo>
                    <a:pt x="553" y="634"/>
                  </a:lnTo>
                  <a:lnTo>
                    <a:pt x="553" y="634"/>
                  </a:lnTo>
                  <a:lnTo>
                    <a:pt x="555" y="632"/>
                  </a:lnTo>
                  <a:lnTo>
                    <a:pt x="555" y="632"/>
                  </a:lnTo>
                  <a:lnTo>
                    <a:pt x="553" y="632"/>
                  </a:lnTo>
                  <a:lnTo>
                    <a:pt x="553" y="632"/>
                  </a:lnTo>
                  <a:lnTo>
                    <a:pt x="553" y="632"/>
                  </a:lnTo>
                  <a:lnTo>
                    <a:pt x="553" y="631"/>
                  </a:lnTo>
                  <a:lnTo>
                    <a:pt x="555" y="629"/>
                  </a:lnTo>
                  <a:lnTo>
                    <a:pt x="555" y="629"/>
                  </a:lnTo>
                  <a:lnTo>
                    <a:pt x="557" y="628"/>
                  </a:lnTo>
                  <a:lnTo>
                    <a:pt x="557" y="628"/>
                  </a:lnTo>
                  <a:lnTo>
                    <a:pt x="557" y="626"/>
                  </a:lnTo>
                  <a:lnTo>
                    <a:pt x="559" y="625"/>
                  </a:lnTo>
                  <a:lnTo>
                    <a:pt x="559" y="625"/>
                  </a:lnTo>
                  <a:lnTo>
                    <a:pt x="559" y="623"/>
                  </a:lnTo>
                  <a:lnTo>
                    <a:pt x="559" y="623"/>
                  </a:lnTo>
                  <a:lnTo>
                    <a:pt x="559" y="623"/>
                  </a:lnTo>
                  <a:lnTo>
                    <a:pt x="561" y="625"/>
                  </a:lnTo>
                  <a:lnTo>
                    <a:pt x="559" y="626"/>
                  </a:lnTo>
                  <a:lnTo>
                    <a:pt x="559" y="628"/>
                  </a:lnTo>
                  <a:lnTo>
                    <a:pt x="559" y="628"/>
                  </a:lnTo>
                  <a:lnTo>
                    <a:pt x="559" y="629"/>
                  </a:lnTo>
                  <a:lnTo>
                    <a:pt x="559" y="629"/>
                  </a:lnTo>
                  <a:lnTo>
                    <a:pt x="557" y="629"/>
                  </a:lnTo>
                  <a:lnTo>
                    <a:pt x="557" y="629"/>
                  </a:lnTo>
                  <a:lnTo>
                    <a:pt x="559" y="631"/>
                  </a:lnTo>
                  <a:lnTo>
                    <a:pt x="559" y="632"/>
                  </a:lnTo>
                  <a:lnTo>
                    <a:pt x="559" y="632"/>
                  </a:lnTo>
                  <a:lnTo>
                    <a:pt x="559" y="635"/>
                  </a:lnTo>
                  <a:lnTo>
                    <a:pt x="559" y="635"/>
                  </a:lnTo>
                  <a:lnTo>
                    <a:pt x="557" y="635"/>
                  </a:lnTo>
                  <a:lnTo>
                    <a:pt x="557" y="634"/>
                  </a:lnTo>
                  <a:lnTo>
                    <a:pt x="557" y="635"/>
                  </a:lnTo>
                  <a:lnTo>
                    <a:pt x="557" y="637"/>
                  </a:lnTo>
                  <a:lnTo>
                    <a:pt x="557" y="635"/>
                  </a:lnTo>
                  <a:lnTo>
                    <a:pt x="557" y="634"/>
                  </a:lnTo>
                  <a:lnTo>
                    <a:pt x="557" y="634"/>
                  </a:lnTo>
                  <a:lnTo>
                    <a:pt x="555" y="635"/>
                  </a:lnTo>
                  <a:lnTo>
                    <a:pt x="555" y="635"/>
                  </a:lnTo>
                  <a:lnTo>
                    <a:pt x="555" y="637"/>
                  </a:lnTo>
                  <a:lnTo>
                    <a:pt x="553" y="637"/>
                  </a:lnTo>
                  <a:lnTo>
                    <a:pt x="555" y="638"/>
                  </a:lnTo>
                  <a:lnTo>
                    <a:pt x="557" y="637"/>
                  </a:lnTo>
                  <a:lnTo>
                    <a:pt x="557" y="638"/>
                  </a:lnTo>
                  <a:lnTo>
                    <a:pt x="557" y="638"/>
                  </a:lnTo>
                  <a:lnTo>
                    <a:pt x="559" y="637"/>
                  </a:lnTo>
                  <a:lnTo>
                    <a:pt x="559" y="637"/>
                  </a:lnTo>
                  <a:lnTo>
                    <a:pt x="559" y="635"/>
                  </a:lnTo>
                  <a:lnTo>
                    <a:pt x="561" y="635"/>
                  </a:lnTo>
                  <a:lnTo>
                    <a:pt x="561" y="635"/>
                  </a:lnTo>
                  <a:lnTo>
                    <a:pt x="561" y="634"/>
                  </a:lnTo>
                  <a:lnTo>
                    <a:pt x="563" y="634"/>
                  </a:lnTo>
                  <a:lnTo>
                    <a:pt x="563" y="632"/>
                  </a:lnTo>
                  <a:lnTo>
                    <a:pt x="563" y="631"/>
                  </a:lnTo>
                  <a:lnTo>
                    <a:pt x="563" y="629"/>
                  </a:lnTo>
                  <a:lnTo>
                    <a:pt x="563" y="629"/>
                  </a:lnTo>
                  <a:lnTo>
                    <a:pt x="561" y="628"/>
                  </a:lnTo>
                  <a:lnTo>
                    <a:pt x="561" y="628"/>
                  </a:lnTo>
                  <a:lnTo>
                    <a:pt x="563" y="628"/>
                  </a:lnTo>
                  <a:lnTo>
                    <a:pt x="563" y="626"/>
                  </a:lnTo>
                  <a:lnTo>
                    <a:pt x="561" y="626"/>
                  </a:lnTo>
                  <a:lnTo>
                    <a:pt x="561" y="625"/>
                  </a:lnTo>
                  <a:lnTo>
                    <a:pt x="563" y="623"/>
                  </a:lnTo>
                  <a:lnTo>
                    <a:pt x="563" y="623"/>
                  </a:lnTo>
                  <a:lnTo>
                    <a:pt x="563" y="622"/>
                  </a:lnTo>
                  <a:lnTo>
                    <a:pt x="563" y="622"/>
                  </a:lnTo>
                  <a:lnTo>
                    <a:pt x="563" y="620"/>
                  </a:lnTo>
                  <a:lnTo>
                    <a:pt x="563" y="620"/>
                  </a:lnTo>
                  <a:lnTo>
                    <a:pt x="561" y="619"/>
                  </a:lnTo>
                  <a:lnTo>
                    <a:pt x="561" y="619"/>
                  </a:lnTo>
                  <a:lnTo>
                    <a:pt x="561" y="619"/>
                  </a:lnTo>
                  <a:lnTo>
                    <a:pt x="563" y="620"/>
                  </a:lnTo>
                  <a:lnTo>
                    <a:pt x="561" y="620"/>
                  </a:lnTo>
                  <a:lnTo>
                    <a:pt x="561" y="620"/>
                  </a:lnTo>
                  <a:lnTo>
                    <a:pt x="559" y="619"/>
                  </a:lnTo>
                  <a:lnTo>
                    <a:pt x="559" y="619"/>
                  </a:lnTo>
                  <a:lnTo>
                    <a:pt x="559" y="617"/>
                  </a:lnTo>
                  <a:lnTo>
                    <a:pt x="561" y="617"/>
                  </a:lnTo>
                  <a:lnTo>
                    <a:pt x="561" y="617"/>
                  </a:lnTo>
                  <a:lnTo>
                    <a:pt x="561" y="617"/>
                  </a:lnTo>
                  <a:lnTo>
                    <a:pt x="561" y="616"/>
                  </a:lnTo>
                  <a:lnTo>
                    <a:pt x="559" y="614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7" y="614"/>
                  </a:lnTo>
                  <a:lnTo>
                    <a:pt x="557" y="614"/>
                  </a:lnTo>
                  <a:lnTo>
                    <a:pt x="557" y="612"/>
                  </a:lnTo>
                  <a:lnTo>
                    <a:pt x="559" y="612"/>
                  </a:lnTo>
                  <a:lnTo>
                    <a:pt x="559" y="612"/>
                  </a:lnTo>
                  <a:lnTo>
                    <a:pt x="561" y="612"/>
                  </a:lnTo>
                  <a:lnTo>
                    <a:pt x="561" y="612"/>
                  </a:lnTo>
                  <a:lnTo>
                    <a:pt x="559" y="611"/>
                  </a:lnTo>
                  <a:lnTo>
                    <a:pt x="559" y="609"/>
                  </a:lnTo>
                  <a:lnTo>
                    <a:pt x="559" y="608"/>
                  </a:lnTo>
                  <a:lnTo>
                    <a:pt x="559" y="608"/>
                  </a:lnTo>
                  <a:lnTo>
                    <a:pt x="559" y="608"/>
                  </a:lnTo>
                  <a:lnTo>
                    <a:pt x="559" y="608"/>
                  </a:lnTo>
                  <a:lnTo>
                    <a:pt x="557" y="608"/>
                  </a:lnTo>
                  <a:lnTo>
                    <a:pt x="557" y="608"/>
                  </a:lnTo>
                  <a:lnTo>
                    <a:pt x="557" y="606"/>
                  </a:lnTo>
                  <a:lnTo>
                    <a:pt x="557" y="603"/>
                  </a:lnTo>
                  <a:lnTo>
                    <a:pt x="557" y="603"/>
                  </a:lnTo>
                  <a:lnTo>
                    <a:pt x="555" y="602"/>
                  </a:lnTo>
                  <a:lnTo>
                    <a:pt x="555" y="602"/>
                  </a:lnTo>
                  <a:lnTo>
                    <a:pt x="555" y="602"/>
                  </a:lnTo>
                  <a:lnTo>
                    <a:pt x="553" y="603"/>
                  </a:lnTo>
                  <a:lnTo>
                    <a:pt x="553" y="603"/>
                  </a:lnTo>
                  <a:lnTo>
                    <a:pt x="553" y="603"/>
                  </a:lnTo>
                  <a:lnTo>
                    <a:pt x="553" y="603"/>
                  </a:lnTo>
                  <a:lnTo>
                    <a:pt x="553" y="603"/>
                  </a:lnTo>
                  <a:lnTo>
                    <a:pt x="553" y="602"/>
                  </a:lnTo>
                  <a:lnTo>
                    <a:pt x="553" y="602"/>
                  </a:lnTo>
                  <a:lnTo>
                    <a:pt x="553" y="602"/>
                  </a:lnTo>
                  <a:lnTo>
                    <a:pt x="553" y="600"/>
                  </a:lnTo>
                  <a:lnTo>
                    <a:pt x="551" y="600"/>
                  </a:lnTo>
                  <a:lnTo>
                    <a:pt x="551" y="600"/>
                  </a:lnTo>
                  <a:lnTo>
                    <a:pt x="551" y="600"/>
                  </a:lnTo>
                  <a:lnTo>
                    <a:pt x="551" y="599"/>
                  </a:lnTo>
                  <a:lnTo>
                    <a:pt x="551" y="599"/>
                  </a:lnTo>
                  <a:lnTo>
                    <a:pt x="551" y="599"/>
                  </a:lnTo>
                  <a:lnTo>
                    <a:pt x="553" y="597"/>
                  </a:lnTo>
                  <a:lnTo>
                    <a:pt x="555" y="597"/>
                  </a:lnTo>
                  <a:lnTo>
                    <a:pt x="555" y="597"/>
                  </a:lnTo>
                  <a:lnTo>
                    <a:pt x="557" y="596"/>
                  </a:lnTo>
                  <a:lnTo>
                    <a:pt x="555" y="597"/>
                  </a:lnTo>
                  <a:lnTo>
                    <a:pt x="553" y="597"/>
                  </a:lnTo>
                  <a:lnTo>
                    <a:pt x="551" y="597"/>
                  </a:lnTo>
                  <a:lnTo>
                    <a:pt x="551" y="597"/>
                  </a:lnTo>
                  <a:lnTo>
                    <a:pt x="551" y="597"/>
                  </a:lnTo>
                  <a:lnTo>
                    <a:pt x="551" y="596"/>
                  </a:lnTo>
                  <a:lnTo>
                    <a:pt x="551" y="596"/>
                  </a:lnTo>
                  <a:lnTo>
                    <a:pt x="551" y="596"/>
                  </a:lnTo>
                  <a:lnTo>
                    <a:pt x="551" y="593"/>
                  </a:lnTo>
                  <a:lnTo>
                    <a:pt x="551" y="591"/>
                  </a:lnTo>
                  <a:lnTo>
                    <a:pt x="551" y="591"/>
                  </a:lnTo>
                  <a:lnTo>
                    <a:pt x="551" y="591"/>
                  </a:lnTo>
                  <a:lnTo>
                    <a:pt x="551" y="593"/>
                  </a:lnTo>
                  <a:lnTo>
                    <a:pt x="551" y="593"/>
                  </a:lnTo>
                  <a:lnTo>
                    <a:pt x="551" y="594"/>
                  </a:lnTo>
                  <a:lnTo>
                    <a:pt x="551" y="594"/>
                  </a:lnTo>
                  <a:lnTo>
                    <a:pt x="549" y="596"/>
                  </a:lnTo>
                  <a:lnTo>
                    <a:pt x="549" y="594"/>
                  </a:lnTo>
                  <a:lnTo>
                    <a:pt x="547" y="596"/>
                  </a:lnTo>
                  <a:lnTo>
                    <a:pt x="547" y="596"/>
                  </a:lnTo>
                  <a:lnTo>
                    <a:pt x="545" y="594"/>
                  </a:lnTo>
                  <a:lnTo>
                    <a:pt x="543" y="594"/>
                  </a:lnTo>
                  <a:lnTo>
                    <a:pt x="543" y="593"/>
                  </a:lnTo>
                  <a:lnTo>
                    <a:pt x="541" y="593"/>
                  </a:lnTo>
                  <a:lnTo>
                    <a:pt x="541" y="591"/>
                  </a:lnTo>
                  <a:lnTo>
                    <a:pt x="541" y="590"/>
                  </a:lnTo>
                  <a:lnTo>
                    <a:pt x="543" y="590"/>
                  </a:lnTo>
                  <a:lnTo>
                    <a:pt x="543" y="590"/>
                  </a:lnTo>
                  <a:lnTo>
                    <a:pt x="543" y="590"/>
                  </a:lnTo>
                  <a:lnTo>
                    <a:pt x="545" y="591"/>
                  </a:lnTo>
                  <a:lnTo>
                    <a:pt x="545" y="593"/>
                  </a:lnTo>
                  <a:lnTo>
                    <a:pt x="545" y="593"/>
                  </a:lnTo>
                  <a:lnTo>
                    <a:pt x="547" y="591"/>
                  </a:lnTo>
                  <a:lnTo>
                    <a:pt x="547" y="591"/>
                  </a:lnTo>
                  <a:lnTo>
                    <a:pt x="545" y="591"/>
                  </a:lnTo>
                  <a:lnTo>
                    <a:pt x="545" y="591"/>
                  </a:lnTo>
                  <a:lnTo>
                    <a:pt x="545" y="590"/>
                  </a:lnTo>
                  <a:lnTo>
                    <a:pt x="543" y="590"/>
                  </a:lnTo>
                  <a:lnTo>
                    <a:pt x="543" y="588"/>
                  </a:lnTo>
                  <a:lnTo>
                    <a:pt x="543" y="585"/>
                  </a:lnTo>
                  <a:lnTo>
                    <a:pt x="543" y="584"/>
                  </a:lnTo>
                  <a:lnTo>
                    <a:pt x="545" y="584"/>
                  </a:lnTo>
                  <a:lnTo>
                    <a:pt x="545" y="582"/>
                  </a:lnTo>
                  <a:lnTo>
                    <a:pt x="545" y="582"/>
                  </a:lnTo>
                  <a:lnTo>
                    <a:pt x="545" y="582"/>
                  </a:lnTo>
                  <a:lnTo>
                    <a:pt x="543" y="581"/>
                  </a:lnTo>
                  <a:lnTo>
                    <a:pt x="543" y="581"/>
                  </a:lnTo>
                  <a:lnTo>
                    <a:pt x="543" y="581"/>
                  </a:lnTo>
                  <a:lnTo>
                    <a:pt x="545" y="582"/>
                  </a:lnTo>
                  <a:lnTo>
                    <a:pt x="545" y="584"/>
                  </a:lnTo>
                  <a:lnTo>
                    <a:pt x="543" y="585"/>
                  </a:lnTo>
                  <a:lnTo>
                    <a:pt x="543" y="585"/>
                  </a:lnTo>
                  <a:lnTo>
                    <a:pt x="543" y="587"/>
                  </a:lnTo>
                  <a:lnTo>
                    <a:pt x="543" y="587"/>
                  </a:lnTo>
                  <a:lnTo>
                    <a:pt x="541" y="587"/>
                  </a:lnTo>
                  <a:lnTo>
                    <a:pt x="539" y="588"/>
                  </a:lnTo>
                  <a:lnTo>
                    <a:pt x="539" y="588"/>
                  </a:lnTo>
                  <a:lnTo>
                    <a:pt x="537" y="588"/>
                  </a:lnTo>
                  <a:lnTo>
                    <a:pt x="537" y="588"/>
                  </a:lnTo>
                  <a:lnTo>
                    <a:pt x="533" y="585"/>
                  </a:lnTo>
                  <a:lnTo>
                    <a:pt x="532" y="584"/>
                  </a:lnTo>
                  <a:lnTo>
                    <a:pt x="532" y="584"/>
                  </a:lnTo>
                  <a:lnTo>
                    <a:pt x="531" y="579"/>
                  </a:lnTo>
                  <a:lnTo>
                    <a:pt x="531" y="579"/>
                  </a:lnTo>
                  <a:lnTo>
                    <a:pt x="531" y="578"/>
                  </a:lnTo>
                  <a:lnTo>
                    <a:pt x="528" y="578"/>
                  </a:lnTo>
                  <a:lnTo>
                    <a:pt x="528" y="576"/>
                  </a:lnTo>
                  <a:lnTo>
                    <a:pt x="531" y="574"/>
                  </a:lnTo>
                  <a:lnTo>
                    <a:pt x="532" y="571"/>
                  </a:lnTo>
                  <a:lnTo>
                    <a:pt x="532" y="571"/>
                  </a:lnTo>
                  <a:lnTo>
                    <a:pt x="532" y="570"/>
                  </a:lnTo>
                  <a:lnTo>
                    <a:pt x="531" y="568"/>
                  </a:lnTo>
                  <a:lnTo>
                    <a:pt x="532" y="567"/>
                  </a:lnTo>
                  <a:lnTo>
                    <a:pt x="531" y="568"/>
                  </a:lnTo>
                  <a:lnTo>
                    <a:pt x="531" y="570"/>
                  </a:lnTo>
                  <a:lnTo>
                    <a:pt x="531" y="570"/>
                  </a:lnTo>
                  <a:lnTo>
                    <a:pt x="531" y="571"/>
                  </a:lnTo>
                  <a:lnTo>
                    <a:pt x="531" y="573"/>
                  </a:lnTo>
                  <a:lnTo>
                    <a:pt x="528" y="574"/>
                  </a:lnTo>
                  <a:lnTo>
                    <a:pt x="527" y="576"/>
                  </a:lnTo>
                  <a:lnTo>
                    <a:pt x="525" y="574"/>
                  </a:lnTo>
                  <a:lnTo>
                    <a:pt x="522" y="574"/>
                  </a:lnTo>
                  <a:lnTo>
                    <a:pt x="522" y="574"/>
                  </a:lnTo>
                  <a:lnTo>
                    <a:pt x="522" y="571"/>
                  </a:lnTo>
                  <a:lnTo>
                    <a:pt x="522" y="573"/>
                  </a:lnTo>
                  <a:lnTo>
                    <a:pt x="522" y="573"/>
                  </a:lnTo>
                  <a:lnTo>
                    <a:pt x="521" y="574"/>
                  </a:lnTo>
                  <a:lnTo>
                    <a:pt x="521" y="576"/>
                  </a:lnTo>
                  <a:lnTo>
                    <a:pt x="521" y="576"/>
                  </a:lnTo>
                  <a:lnTo>
                    <a:pt x="520" y="576"/>
                  </a:lnTo>
                  <a:lnTo>
                    <a:pt x="520" y="574"/>
                  </a:lnTo>
                  <a:lnTo>
                    <a:pt x="520" y="574"/>
                  </a:lnTo>
                  <a:lnTo>
                    <a:pt x="519" y="574"/>
                  </a:lnTo>
                  <a:lnTo>
                    <a:pt x="516" y="574"/>
                  </a:lnTo>
                  <a:lnTo>
                    <a:pt x="516" y="574"/>
                  </a:lnTo>
                  <a:lnTo>
                    <a:pt x="514" y="574"/>
                  </a:lnTo>
                  <a:lnTo>
                    <a:pt x="513" y="574"/>
                  </a:lnTo>
                  <a:lnTo>
                    <a:pt x="513" y="574"/>
                  </a:lnTo>
                  <a:lnTo>
                    <a:pt x="513" y="573"/>
                  </a:lnTo>
                  <a:lnTo>
                    <a:pt x="513" y="573"/>
                  </a:lnTo>
                  <a:lnTo>
                    <a:pt x="514" y="573"/>
                  </a:lnTo>
                  <a:lnTo>
                    <a:pt x="516" y="571"/>
                  </a:lnTo>
                  <a:lnTo>
                    <a:pt x="519" y="571"/>
                  </a:lnTo>
                  <a:lnTo>
                    <a:pt x="519" y="571"/>
                  </a:lnTo>
                  <a:lnTo>
                    <a:pt x="516" y="571"/>
                  </a:lnTo>
                  <a:lnTo>
                    <a:pt x="513" y="571"/>
                  </a:lnTo>
                  <a:lnTo>
                    <a:pt x="510" y="571"/>
                  </a:lnTo>
                  <a:lnTo>
                    <a:pt x="510" y="571"/>
                  </a:lnTo>
                  <a:lnTo>
                    <a:pt x="510" y="570"/>
                  </a:lnTo>
                  <a:lnTo>
                    <a:pt x="513" y="570"/>
                  </a:lnTo>
                  <a:lnTo>
                    <a:pt x="513" y="568"/>
                  </a:lnTo>
                  <a:lnTo>
                    <a:pt x="513" y="568"/>
                  </a:lnTo>
                  <a:lnTo>
                    <a:pt x="513" y="568"/>
                  </a:lnTo>
                  <a:lnTo>
                    <a:pt x="510" y="568"/>
                  </a:lnTo>
                  <a:lnTo>
                    <a:pt x="510" y="568"/>
                  </a:lnTo>
                  <a:lnTo>
                    <a:pt x="510" y="565"/>
                  </a:lnTo>
                  <a:lnTo>
                    <a:pt x="510" y="564"/>
                  </a:lnTo>
                  <a:lnTo>
                    <a:pt x="510" y="565"/>
                  </a:lnTo>
                  <a:lnTo>
                    <a:pt x="509" y="567"/>
                  </a:lnTo>
                  <a:lnTo>
                    <a:pt x="507" y="567"/>
                  </a:lnTo>
                  <a:lnTo>
                    <a:pt x="504" y="568"/>
                  </a:lnTo>
                  <a:lnTo>
                    <a:pt x="504" y="568"/>
                  </a:lnTo>
                  <a:lnTo>
                    <a:pt x="502" y="567"/>
                  </a:lnTo>
                  <a:lnTo>
                    <a:pt x="501" y="567"/>
                  </a:lnTo>
                  <a:lnTo>
                    <a:pt x="501" y="565"/>
                  </a:lnTo>
                  <a:lnTo>
                    <a:pt x="497" y="564"/>
                  </a:lnTo>
                  <a:lnTo>
                    <a:pt x="497" y="562"/>
                  </a:lnTo>
                  <a:lnTo>
                    <a:pt x="496" y="559"/>
                  </a:lnTo>
                  <a:lnTo>
                    <a:pt x="497" y="558"/>
                  </a:lnTo>
                  <a:lnTo>
                    <a:pt x="497" y="556"/>
                  </a:lnTo>
                  <a:lnTo>
                    <a:pt x="501" y="553"/>
                  </a:lnTo>
                  <a:lnTo>
                    <a:pt x="501" y="553"/>
                  </a:lnTo>
                  <a:lnTo>
                    <a:pt x="502" y="552"/>
                  </a:lnTo>
                  <a:lnTo>
                    <a:pt x="507" y="552"/>
                  </a:lnTo>
                  <a:lnTo>
                    <a:pt x="508" y="552"/>
                  </a:lnTo>
                  <a:lnTo>
                    <a:pt x="509" y="552"/>
                  </a:lnTo>
                  <a:lnTo>
                    <a:pt x="504" y="552"/>
                  </a:lnTo>
                  <a:lnTo>
                    <a:pt x="502" y="552"/>
                  </a:lnTo>
                  <a:lnTo>
                    <a:pt x="501" y="552"/>
                  </a:lnTo>
                  <a:lnTo>
                    <a:pt x="498" y="555"/>
                  </a:lnTo>
                  <a:lnTo>
                    <a:pt x="497" y="555"/>
                  </a:lnTo>
                  <a:lnTo>
                    <a:pt x="497" y="556"/>
                  </a:lnTo>
                  <a:lnTo>
                    <a:pt x="497" y="556"/>
                  </a:lnTo>
                  <a:lnTo>
                    <a:pt x="496" y="556"/>
                  </a:lnTo>
                  <a:lnTo>
                    <a:pt x="496" y="555"/>
                  </a:lnTo>
                  <a:lnTo>
                    <a:pt x="496" y="555"/>
                  </a:lnTo>
                  <a:lnTo>
                    <a:pt x="496" y="553"/>
                  </a:lnTo>
                  <a:lnTo>
                    <a:pt x="494" y="552"/>
                  </a:lnTo>
                  <a:lnTo>
                    <a:pt x="494" y="550"/>
                  </a:lnTo>
                  <a:lnTo>
                    <a:pt x="494" y="549"/>
                  </a:lnTo>
                  <a:lnTo>
                    <a:pt x="496" y="547"/>
                  </a:lnTo>
                  <a:lnTo>
                    <a:pt x="496" y="546"/>
                  </a:lnTo>
                  <a:lnTo>
                    <a:pt x="494" y="546"/>
                  </a:lnTo>
                  <a:lnTo>
                    <a:pt x="494" y="544"/>
                  </a:lnTo>
                  <a:lnTo>
                    <a:pt x="496" y="541"/>
                  </a:lnTo>
                  <a:lnTo>
                    <a:pt x="497" y="541"/>
                  </a:lnTo>
                  <a:lnTo>
                    <a:pt x="498" y="539"/>
                  </a:lnTo>
                  <a:lnTo>
                    <a:pt x="501" y="538"/>
                  </a:lnTo>
                  <a:lnTo>
                    <a:pt x="502" y="538"/>
                  </a:lnTo>
                  <a:lnTo>
                    <a:pt x="503" y="539"/>
                  </a:lnTo>
                  <a:lnTo>
                    <a:pt x="504" y="539"/>
                  </a:lnTo>
                  <a:lnTo>
                    <a:pt x="507" y="541"/>
                  </a:lnTo>
                  <a:lnTo>
                    <a:pt x="507" y="541"/>
                  </a:lnTo>
                  <a:lnTo>
                    <a:pt x="508" y="543"/>
                  </a:lnTo>
                  <a:lnTo>
                    <a:pt x="508" y="544"/>
                  </a:lnTo>
                  <a:lnTo>
                    <a:pt x="509" y="544"/>
                  </a:lnTo>
                  <a:lnTo>
                    <a:pt x="508" y="543"/>
                  </a:lnTo>
                  <a:lnTo>
                    <a:pt x="507" y="541"/>
                  </a:lnTo>
                  <a:lnTo>
                    <a:pt x="507" y="539"/>
                  </a:lnTo>
                  <a:lnTo>
                    <a:pt x="507" y="539"/>
                  </a:lnTo>
                  <a:lnTo>
                    <a:pt x="503" y="538"/>
                  </a:lnTo>
                  <a:lnTo>
                    <a:pt x="503" y="538"/>
                  </a:lnTo>
                  <a:lnTo>
                    <a:pt x="503" y="536"/>
                  </a:lnTo>
                  <a:lnTo>
                    <a:pt x="503" y="535"/>
                  </a:lnTo>
                  <a:lnTo>
                    <a:pt x="503" y="535"/>
                  </a:lnTo>
                  <a:lnTo>
                    <a:pt x="504" y="532"/>
                  </a:lnTo>
                  <a:lnTo>
                    <a:pt x="507" y="530"/>
                  </a:lnTo>
                  <a:lnTo>
                    <a:pt x="507" y="530"/>
                  </a:lnTo>
                  <a:lnTo>
                    <a:pt x="507" y="529"/>
                  </a:lnTo>
                  <a:lnTo>
                    <a:pt x="504" y="529"/>
                  </a:lnTo>
                  <a:lnTo>
                    <a:pt x="504" y="529"/>
                  </a:lnTo>
                  <a:lnTo>
                    <a:pt x="504" y="530"/>
                  </a:lnTo>
                  <a:lnTo>
                    <a:pt x="504" y="530"/>
                  </a:lnTo>
                  <a:lnTo>
                    <a:pt x="504" y="532"/>
                  </a:lnTo>
                  <a:lnTo>
                    <a:pt x="504" y="532"/>
                  </a:lnTo>
                  <a:lnTo>
                    <a:pt x="503" y="533"/>
                  </a:lnTo>
                  <a:lnTo>
                    <a:pt x="498" y="538"/>
                  </a:lnTo>
                  <a:lnTo>
                    <a:pt x="498" y="538"/>
                  </a:lnTo>
                  <a:lnTo>
                    <a:pt x="496" y="539"/>
                  </a:lnTo>
                  <a:lnTo>
                    <a:pt x="496" y="539"/>
                  </a:lnTo>
                  <a:lnTo>
                    <a:pt x="496" y="541"/>
                  </a:lnTo>
                  <a:lnTo>
                    <a:pt x="494" y="543"/>
                  </a:lnTo>
                  <a:lnTo>
                    <a:pt x="492" y="547"/>
                  </a:lnTo>
                  <a:lnTo>
                    <a:pt x="490" y="550"/>
                  </a:lnTo>
                  <a:lnTo>
                    <a:pt x="490" y="546"/>
                  </a:lnTo>
                  <a:lnTo>
                    <a:pt x="488" y="543"/>
                  </a:lnTo>
                  <a:lnTo>
                    <a:pt x="492" y="539"/>
                  </a:lnTo>
                  <a:lnTo>
                    <a:pt x="492" y="538"/>
                  </a:lnTo>
                  <a:lnTo>
                    <a:pt x="492" y="536"/>
                  </a:lnTo>
                  <a:lnTo>
                    <a:pt x="492" y="536"/>
                  </a:lnTo>
                  <a:lnTo>
                    <a:pt x="492" y="535"/>
                  </a:lnTo>
                  <a:lnTo>
                    <a:pt x="494" y="535"/>
                  </a:lnTo>
                  <a:lnTo>
                    <a:pt x="494" y="535"/>
                  </a:lnTo>
                  <a:lnTo>
                    <a:pt x="492" y="535"/>
                  </a:lnTo>
                  <a:lnTo>
                    <a:pt x="490" y="538"/>
                  </a:lnTo>
                  <a:lnTo>
                    <a:pt x="490" y="538"/>
                  </a:lnTo>
                  <a:lnTo>
                    <a:pt x="490" y="538"/>
                  </a:lnTo>
                  <a:lnTo>
                    <a:pt x="490" y="536"/>
                  </a:lnTo>
                  <a:lnTo>
                    <a:pt x="490" y="533"/>
                  </a:lnTo>
                  <a:lnTo>
                    <a:pt x="490" y="529"/>
                  </a:lnTo>
                  <a:lnTo>
                    <a:pt x="490" y="529"/>
                  </a:lnTo>
                  <a:lnTo>
                    <a:pt x="492" y="527"/>
                  </a:lnTo>
                  <a:lnTo>
                    <a:pt x="490" y="527"/>
                  </a:lnTo>
                  <a:lnTo>
                    <a:pt x="488" y="529"/>
                  </a:lnTo>
                  <a:lnTo>
                    <a:pt x="488" y="527"/>
                  </a:lnTo>
                  <a:lnTo>
                    <a:pt x="486" y="523"/>
                  </a:lnTo>
                  <a:lnTo>
                    <a:pt x="484" y="520"/>
                  </a:lnTo>
                  <a:lnTo>
                    <a:pt x="482" y="518"/>
                  </a:lnTo>
                  <a:lnTo>
                    <a:pt x="478" y="518"/>
                  </a:lnTo>
                  <a:lnTo>
                    <a:pt x="478" y="517"/>
                  </a:lnTo>
                  <a:lnTo>
                    <a:pt x="478" y="514"/>
                  </a:lnTo>
                  <a:lnTo>
                    <a:pt x="478" y="512"/>
                  </a:lnTo>
                  <a:lnTo>
                    <a:pt x="480" y="511"/>
                  </a:lnTo>
                  <a:lnTo>
                    <a:pt x="482" y="511"/>
                  </a:lnTo>
                  <a:lnTo>
                    <a:pt x="482" y="511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4"/>
                  </a:lnTo>
                  <a:lnTo>
                    <a:pt x="486" y="517"/>
                  </a:lnTo>
                  <a:lnTo>
                    <a:pt x="486" y="517"/>
                  </a:lnTo>
                  <a:lnTo>
                    <a:pt x="488" y="515"/>
                  </a:lnTo>
                  <a:lnTo>
                    <a:pt x="490" y="515"/>
                  </a:lnTo>
                  <a:lnTo>
                    <a:pt x="490" y="517"/>
                  </a:lnTo>
                  <a:lnTo>
                    <a:pt x="492" y="518"/>
                  </a:lnTo>
                  <a:lnTo>
                    <a:pt x="494" y="520"/>
                  </a:lnTo>
                  <a:lnTo>
                    <a:pt x="494" y="518"/>
                  </a:lnTo>
                  <a:lnTo>
                    <a:pt x="490" y="517"/>
                  </a:lnTo>
                  <a:lnTo>
                    <a:pt x="490" y="515"/>
                  </a:lnTo>
                  <a:lnTo>
                    <a:pt x="488" y="515"/>
                  </a:lnTo>
                  <a:lnTo>
                    <a:pt x="486" y="515"/>
                  </a:lnTo>
                  <a:lnTo>
                    <a:pt x="486" y="515"/>
                  </a:lnTo>
                  <a:lnTo>
                    <a:pt x="484" y="515"/>
                  </a:lnTo>
                  <a:lnTo>
                    <a:pt x="484" y="514"/>
                  </a:lnTo>
                  <a:lnTo>
                    <a:pt x="484" y="512"/>
                  </a:lnTo>
                  <a:lnTo>
                    <a:pt x="484" y="511"/>
                  </a:lnTo>
                  <a:lnTo>
                    <a:pt x="484" y="511"/>
                  </a:lnTo>
                  <a:lnTo>
                    <a:pt x="484" y="509"/>
                  </a:lnTo>
                  <a:lnTo>
                    <a:pt x="484" y="509"/>
                  </a:lnTo>
                  <a:lnTo>
                    <a:pt x="484" y="508"/>
                  </a:lnTo>
                  <a:lnTo>
                    <a:pt x="486" y="508"/>
                  </a:lnTo>
                  <a:lnTo>
                    <a:pt x="486" y="508"/>
                  </a:lnTo>
                  <a:lnTo>
                    <a:pt x="484" y="506"/>
                  </a:lnTo>
                  <a:lnTo>
                    <a:pt x="484" y="506"/>
                  </a:lnTo>
                  <a:lnTo>
                    <a:pt x="482" y="508"/>
                  </a:lnTo>
                  <a:lnTo>
                    <a:pt x="482" y="508"/>
                  </a:lnTo>
                  <a:lnTo>
                    <a:pt x="482" y="508"/>
                  </a:lnTo>
                  <a:lnTo>
                    <a:pt x="480" y="508"/>
                  </a:lnTo>
                  <a:lnTo>
                    <a:pt x="480" y="509"/>
                  </a:lnTo>
                  <a:lnTo>
                    <a:pt x="480" y="509"/>
                  </a:lnTo>
                  <a:lnTo>
                    <a:pt x="478" y="512"/>
                  </a:lnTo>
                  <a:lnTo>
                    <a:pt x="478" y="514"/>
                  </a:lnTo>
                  <a:lnTo>
                    <a:pt x="478" y="515"/>
                  </a:lnTo>
                  <a:lnTo>
                    <a:pt x="478" y="517"/>
                  </a:lnTo>
                  <a:lnTo>
                    <a:pt x="478" y="517"/>
                  </a:lnTo>
                  <a:lnTo>
                    <a:pt x="474" y="518"/>
                  </a:lnTo>
                  <a:lnTo>
                    <a:pt x="474" y="520"/>
                  </a:lnTo>
                  <a:lnTo>
                    <a:pt x="472" y="518"/>
                  </a:lnTo>
                  <a:lnTo>
                    <a:pt x="470" y="517"/>
                  </a:lnTo>
                  <a:lnTo>
                    <a:pt x="470" y="514"/>
                  </a:lnTo>
                  <a:lnTo>
                    <a:pt x="466" y="514"/>
                  </a:lnTo>
                  <a:lnTo>
                    <a:pt x="465" y="512"/>
                  </a:lnTo>
                  <a:lnTo>
                    <a:pt x="464" y="511"/>
                  </a:lnTo>
                  <a:lnTo>
                    <a:pt x="465" y="508"/>
                  </a:lnTo>
                  <a:lnTo>
                    <a:pt x="466" y="505"/>
                  </a:lnTo>
                  <a:lnTo>
                    <a:pt x="468" y="503"/>
                  </a:lnTo>
                  <a:lnTo>
                    <a:pt x="468" y="501"/>
                  </a:lnTo>
                  <a:lnTo>
                    <a:pt x="472" y="501"/>
                  </a:lnTo>
                  <a:lnTo>
                    <a:pt x="472" y="500"/>
                  </a:lnTo>
                  <a:lnTo>
                    <a:pt x="472" y="500"/>
                  </a:lnTo>
                  <a:lnTo>
                    <a:pt x="470" y="500"/>
                  </a:lnTo>
                  <a:lnTo>
                    <a:pt x="466" y="501"/>
                  </a:lnTo>
                  <a:lnTo>
                    <a:pt x="465" y="498"/>
                  </a:lnTo>
                  <a:lnTo>
                    <a:pt x="464" y="497"/>
                  </a:lnTo>
                  <a:lnTo>
                    <a:pt x="464" y="495"/>
                  </a:lnTo>
                  <a:lnTo>
                    <a:pt x="464" y="494"/>
                  </a:lnTo>
                  <a:lnTo>
                    <a:pt x="464" y="494"/>
                  </a:lnTo>
                  <a:lnTo>
                    <a:pt x="464" y="491"/>
                  </a:lnTo>
                  <a:lnTo>
                    <a:pt x="464" y="491"/>
                  </a:lnTo>
                  <a:lnTo>
                    <a:pt x="465" y="489"/>
                  </a:lnTo>
                  <a:lnTo>
                    <a:pt x="465" y="489"/>
                  </a:lnTo>
                  <a:lnTo>
                    <a:pt x="466" y="488"/>
                  </a:lnTo>
                  <a:lnTo>
                    <a:pt x="466" y="486"/>
                  </a:lnTo>
                  <a:lnTo>
                    <a:pt x="468" y="482"/>
                  </a:lnTo>
                  <a:lnTo>
                    <a:pt x="470" y="480"/>
                  </a:lnTo>
                  <a:lnTo>
                    <a:pt x="472" y="477"/>
                  </a:lnTo>
                  <a:lnTo>
                    <a:pt x="474" y="474"/>
                  </a:lnTo>
                  <a:lnTo>
                    <a:pt x="472" y="474"/>
                  </a:lnTo>
                  <a:lnTo>
                    <a:pt x="472" y="474"/>
                  </a:lnTo>
                  <a:lnTo>
                    <a:pt x="472" y="474"/>
                  </a:lnTo>
                  <a:lnTo>
                    <a:pt x="472" y="474"/>
                  </a:lnTo>
                  <a:lnTo>
                    <a:pt x="472" y="473"/>
                  </a:lnTo>
                  <a:lnTo>
                    <a:pt x="472" y="471"/>
                  </a:lnTo>
                  <a:lnTo>
                    <a:pt x="472" y="473"/>
                  </a:lnTo>
                  <a:lnTo>
                    <a:pt x="472" y="474"/>
                  </a:lnTo>
                  <a:lnTo>
                    <a:pt x="470" y="477"/>
                  </a:lnTo>
                  <a:lnTo>
                    <a:pt x="470" y="479"/>
                  </a:lnTo>
                  <a:lnTo>
                    <a:pt x="468" y="482"/>
                  </a:lnTo>
                  <a:lnTo>
                    <a:pt x="468" y="482"/>
                  </a:lnTo>
                  <a:lnTo>
                    <a:pt x="466" y="482"/>
                  </a:lnTo>
                  <a:lnTo>
                    <a:pt x="468" y="479"/>
                  </a:lnTo>
                  <a:lnTo>
                    <a:pt x="468" y="477"/>
                  </a:lnTo>
                  <a:lnTo>
                    <a:pt x="468" y="476"/>
                  </a:lnTo>
                  <a:lnTo>
                    <a:pt x="468" y="473"/>
                  </a:lnTo>
                  <a:lnTo>
                    <a:pt x="466" y="471"/>
                  </a:lnTo>
                  <a:lnTo>
                    <a:pt x="466" y="470"/>
                  </a:lnTo>
                  <a:lnTo>
                    <a:pt x="466" y="468"/>
                  </a:lnTo>
                  <a:lnTo>
                    <a:pt x="466" y="467"/>
                  </a:lnTo>
                  <a:lnTo>
                    <a:pt x="468" y="467"/>
                  </a:lnTo>
                  <a:lnTo>
                    <a:pt x="468" y="465"/>
                  </a:lnTo>
                  <a:lnTo>
                    <a:pt x="468" y="463"/>
                  </a:lnTo>
                  <a:lnTo>
                    <a:pt x="466" y="465"/>
                  </a:lnTo>
                  <a:lnTo>
                    <a:pt x="466" y="467"/>
                  </a:lnTo>
                  <a:lnTo>
                    <a:pt x="466" y="468"/>
                  </a:lnTo>
                  <a:lnTo>
                    <a:pt x="466" y="470"/>
                  </a:lnTo>
                  <a:lnTo>
                    <a:pt x="466" y="471"/>
                  </a:lnTo>
                  <a:lnTo>
                    <a:pt x="466" y="473"/>
                  </a:lnTo>
                  <a:lnTo>
                    <a:pt x="468" y="474"/>
                  </a:lnTo>
                  <a:lnTo>
                    <a:pt x="468" y="476"/>
                  </a:lnTo>
                  <a:lnTo>
                    <a:pt x="468" y="477"/>
                  </a:lnTo>
                  <a:lnTo>
                    <a:pt x="466" y="480"/>
                  </a:lnTo>
                  <a:lnTo>
                    <a:pt x="465" y="482"/>
                  </a:lnTo>
                  <a:lnTo>
                    <a:pt x="465" y="483"/>
                  </a:lnTo>
                  <a:lnTo>
                    <a:pt x="465" y="485"/>
                  </a:lnTo>
                  <a:lnTo>
                    <a:pt x="464" y="488"/>
                  </a:lnTo>
                  <a:lnTo>
                    <a:pt x="462" y="489"/>
                  </a:lnTo>
                  <a:lnTo>
                    <a:pt x="460" y="488"/>
                  </a:lnTo>
                  <a:lnTo>
                    <a:pt x="460" y="488"/>
                  </a:lnTo>
                  <a:lnTo>
                    <a:pt x="458" y="488"/>
                  </a:lnTo>
                  <a:lnTo>
                    <a:pt x="455" y="485"/>
                  </a:lnTo>
                  <a:lnTo>
                    <a:pt x="455" y="482"/>
                  </a:lnTo>
                  <a:lnTo>
                    <a:pt x="455" y="480"/>
                  </a:lnTo>
                  <a:lnTo>
                    <a:pt x="455" y="480"/>
                  </a:lnTo>
                  <a:lnTo>
                    <a:pt x="455" y="479"/>
                  </a:lnTo>
                  <a:lnTo>
                    <a:pt x="459" y="477"/>
                  </a:lnTo>
                  <a:lnTo>
                    <a:pt x="459" y="477"/>
                  </a:lnTo>
                  <a:lnTo>
                    <a:pt x="458" y="476"/>
                  </a:lnTo>
                  <a:lnTo>
                    <a:pt x="458" y="476"/>
                  </a:lnTo>
                  <a:lnTo>
                    <a:pt x="458" y="474"/>
                  </a:lnTo>
                  <a:lnTo>
                    <a:pt x="458" y="471"/>
                  </a:lnTo>
                  <a:lnTo>
                    <a:pt x="458" y="470"/>
                  </a:lnTo>
                  <a:lnTo>
                    <a:pt x="458" y="468"/>
                  </a:lnTo>
                  <a:lnTo>
                    <a:pt x="455" y="467"/>
                  </a:lnTo>
                  <a:lnTo>
                    <a:pt x="454" y="462"/>
                  </a:lnTo>
                  <a:lnTo>
                    <a:pt x="454" y="462"/>
                  </a:lnTo>
                  <a:lnTo>
                    <a:pt x="454" y="460"/>
                  </a:lnTo>
                  <a:lnTo>
                    <a:pt x="455" y="460"/>
                  </a:lnTo>
                  <a:lnTo>
                    <a:pt x="453" y="462"/>
                  </a:lnTo>
                  <a:lnTo>
                    <a:pt x="448" y="463"/>
                  </a:lnTo>
                  <a:lnTo>
                    <a:pt x="447" y="465"/>
                  </a:lnTo>
                  <a:lnTo>
                    <a:pt x="446" y="465"/>
                  </a:lnTo>
                  <a:lnTo>
                    <a:pt x="446" y="465"/>
                  </a:lnTo>
                  <a:lnTo>
                    <a:pt x="446" y="467"/>
                  </a:lnTo>
                  <a:lnTo>
                    <a:pt x="446" y="467"/>
                  </a:lnTo>
                  <a:lnTo>
                    <a:pt x="446" y="468"/>
                  </a:lnTo>
                  <a:lnTo>
                    <a:pt x="446" y="470"/>
                  </a:lnTo>
                  <a:lnTo>
                    <a:pt x="443" y="471"/>
                  </a:lnTo>
                  <a:lnTo>
                    <a:pt x="443" y="473"/>
                  </a:lnTo>
                  <a:lnTo>
                    <a:pt x="442" y="471"/>
                  </a:lnTo>
                  <a:lnTo>
                    <a:pt x="442" y="471"/>
                  </a:lnTo>
                  <a:lnTo>
                    <a:pt x="441" y="468"/>
                  </a:lnTo>
                  <a:lnTo>
                    <a:pt x="441" y="467"/>
                  </a:lnTo>
                  <a:lnTo>
                    <a:pt x="442" y="467"/>
                  </a:lnTo>
                  <a:lnTo>
                    <a:pt x="442" y="465"/>
                  </a:lnTo>
                  <a:lnTo>
                    <a:pt x="443" y="463"/>
                  </a:lnTo>
                  <a:lnTo>
                    <a:pt x="446" y="459"/>
                  </a:lnTo>
                  <a:lnTo>
                    <a:pt x="447" y="459"/>
                  </a:lnTo>
                  <a:lnTo>
                    <a:pt x="448" y="457"/>
                  </a:lnTo>
                  <a:lnTo>
                    <a:pt x="446" y="457"/>
                  </a:lnTo>
                  <a:lnTo>
                    <a:pt x="446" y="456"/>
                  </a:lnTo>
                  <a:lnTo>
                    <a:pt x="443" y="456"/>
                  </a:lnTo>
                  <a:lnTo>
                    <a:pt x="443" y="454"/>
                  </a:lnTo>
                  <a:lnTo>
                    <a:pt x="443" y="453"/>
                  </a:lnTo>
                  <a:lnTo>
                    <a:pt x="442" y="453"/>
                  </a:lnTo>
                  <a:lnTo>
                    <a:pt x="441" y="453"/>
                  </a:lnTo>
                  <a:lnTo>
                    <a:pt x="441" y="451"/>
                  </a:lnTo>
                  <a:lnTo>
                    <a:pt x="440" y="450"/>
                  </a:lnTo>
                  <a:lnTo>
                    <a:pt x="440" y="450"/>
                  </a:lnTo>
                  <a:lnTo>
                    <a:pt x="440" y="448"/>
                  </a:lnTo>
                  <a:lnTo>
                    <a:pt x="440" y="448"/>
                  </a:lnTo>
                  <a:lnTo>
                    <a:pt x="437" y="448"/>
                  </a:lnTo>
                  <a:lnTo>
                    <a:pt x="437" y="447"/>
                  </a:lnTo>
                  <a:lnTo>
                    <a:pt x="437" y="445"/>
                  </a:lnTo>
                  <a:lnTo>
                    <a:pt x="436" y="444"/>
                  </a:lnTo>
                  <a:lnTo>
                    <a:pt x="435" y="444"/>
                  </a:lnTo>
                  <a:lnTo>
                    <a:pt x="434" y="442"/>
                  </a:lnTo>
                  <a:lnTo>
                    <a:pt x="434" y="441"/>
                  </a:lnTo>
                  <a:lnTo>
                    <a:pt x="434" y="441"/>
                  </a:lnTo>
                  <a:lnTo>
                    <a:pt x="434" y="439"/>
                  </a:lnTo>
                  <a:lnTo>
                    <a:pt x="434" y="438"/>
                  </a:lnTo>
                  <a:lnTo>
                    <a:pt x="431" y="439"/>
                  </a:lnTo>
                  <a:lnTo>
                    <a:pt x="425" y="436"/>
                  </a:lnTo>
                  <a:lnTo>
                    <a:pt x="425" y="432"/>
                  </a:lnTo>
                  <a:lnTo>
                    <a:pt x="424" y="427"/>
                  </a:lnTo>
                  <a:lnTo>
                    <a:pt x="424" y="425"/>
                  </a:lnTo>
                  <a:lnTo>
                    <a:pt x="424" y="424"/>
                  </a:lnTo>
                  <a:lnTo>
                    <a:pt x="424" y="424"/>
                  </a:lnTo>
                  <a:lnTo>
                    <a:pt x="424" y="424"/>
                  </a:lnTo>
                  <a:lnTo>
                    <a:pt x="428" y="425"/>
                  </a:lnTo>
                  <a:lnTo>
                    <a:pt x="430" y="427"/>
                  </a:lnTo>
                  <a:lnTo>
                    <a:pt x="430" y="427"/>
                  </a:lnTo>
                  <a:lnTo>
                    <a:pt x="425" y="422"/>
                  </a:lnTo>
                  <a:lnTo>
                    <a:pt x="425" y="422"/>
                  </a:lnTo>
                  <a:lnTo>
                    <a:pt x="424" y="421"/>
                  </a:lnTo>
                  <a:lnTo>
                    <a:pt x="424" y="419"/>
                  </a:lnTo>
                  <a:lnTo>
                    <a:pt x="425" y="419"/>
                  </a:lnTo>
                  <a:lnTo>
                    <a:pt x="429" y="419"/>
                  </a:lnTo>
                  <a:lnTo>
                    <a:pt x="429" y="419"/>
                  </a:lnTo>
                  <a:lnTo>
                    <a:pt x="425" y="418"/>
                  </a:lnTo>
                  <a:lnTo>
                    <a:pt x="424" y="418"/>
                  </a:lnTo>
                  <a:lnTo>
                    <a:pt x="424" y="419"/>
                  </a:lnTo>
                  <a:lnTo>
                    <a:pt x="423" y="421"/>
                  </a:lnTo>
                  <a:lnTo>
                    <a:pt x="423" y="421"/>
                  </a:lnTo>
                  <a:lnTo>
                    <a:pt x="423" y="419"/>
                  </a:lnTo>
                  <a:lnTo>
                    <a:pt x="422" y="418"/>
                  </a:lnTo>
                  <a:lnTo>
                    <a:pt x="422" y="416"/>
                  </a:lnTo>
                  <a:lnTo>
                    <a:pt x="417" y="415"/>
                  </a:lnTo>
                  <a:lnTo>
                    <a:pt x="417" y="413"/>
                  </a:lnTo>
                  <a:lnTo>
                    <a:pt x="417" y="412"/>
                  </a:lnTo>
                  <a:lnTo>
                    <a:pt x="417" y="410"/>
                  </a:lnTo>
                  <a:lnTo>
                    <a:pt x="419" y="406"/>
                  </a:lnTo>
                  <a:lnTo>
                    <a:pt x="422" y="406"/>
                  </a:lnTo>
                  <a:lnTo>
                    <a:pt x="422" y="404"/>
                  </a:lnTo>
                  <a:lnTo>
                    <a:pt x="419" y="404"/>
                  </a:lnTo>
                  <a:lnTo>
                    <a:pt x="419" y="406"/>
                  </a:lnTo>
                  <a:lnTo>
                    <a:pt x="417" y="407"/>
                  </a:lnTo>
                  <a:lnTo>
                    <a:pt x="417" y="410"/>
                  </a:lnTo>
                  <a:lnTo>
                    <a:pt x="416" y="412"/>
                  </a:lnTo>
                  <a:lnTo>
                    <a:pt x="416" y="410"/>
                  </a:lnTo>
                  <a:lnTo>
                    <a:pt x="414" y="410"/>
                  </a:lnTo>
                  <a:lnTo>
                    <a:pt x="413" y="409"/>
                  </a:lnTo>
                  <a:lnTo>
                    <a:pt x="410" y="407"/>
                  </a:lnTo>
                  <a:lnTo>
                    <a:pt x="408" y="406"/>
                  </a:lnTo>
                  <a:lnTo>
                    <a:pt x="407" y="401"/>
                  </a:lnTo>
                  <a:lnTo>
                    <a:pt x="407" y="400"/>
                  </a:lnTo>
                  <a:lnTo>
                    <a:pt x="407" y="398"/>
                  </a:lnTo>
                  <a:lnTo>
                    <a:pt x="405" y="398"/>
                  </a:lnTo>
                  <a:lnTo>
                    <a:pt x="405" y="397"/>
                  </a:lnTo>
                  <a:lnTo>
                    <a:pt x="404" y="392"/>
                  </a:lnTo>
                  <a:lnTo>
                    <a:pt x="402" y="387"/>
                  </a:lnTo>
                  <a:lnTo>
                    <a:pt x="402" y="386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01" y="384"/>
                  </a:lnTo>
                  <a:lnTo>
                    <a:pt x="401" y="386"/>
                  </a:lnTo>
                  <a:lnTo>
                    <a:pt x="401" y="386"/>
                  </a:lnTo>
                  <a:lnTo>
                    <a:pt x="401" y="387"/>
                  </a:lnTo>
                  <a:lnTo>
                    <a:pt x="401" y="387"/>
                  </a:lnTo>
                  <a:lnTo>
                    <a:pt x="401" y="387"/>
                  </a:lnTo>
                  <a:lnTo>
                    <a:pt x="401" y="389"/>
                  </a:lnTo>
                  <a:lnTo>
                    <a:pt x="402" y="390"/>
                  </a:lnTo>
                  <a:lnTo>
                    <a:pt x="402" y="395"/>
                  </a:lnTo>
                  <a:lnTo>
                    <a:pt x="404" y="398"/>
                  </a:lnTo>
                  <a:lnTo>
                    <a:pt x="404" y="401"/>
                  </a:lnTo>
                  <a:lnTo>
                    <a:pt x="404" y="403"/>
                  </a:lnTo>
                  <a:lnTo>
                    <a:pt x="404" y="404"/>
                  </a:lnTo>
                  <a:lnTo>
                    <a:pt x="405" y="409"/>
                  </a:lnTo>
                  <a:lnTo>
                    <a:pt x="405" y="409"/>
                  </a:lnTo>
                  <a:lnTo>
                    <a:pt x="405" y="410"/>
                  </a:lnTo>
                  <a:lnTo>
                    <a:pt x="405" y="410"/>
                  </a:lnTo>
                  <a:lnTo>
                    <a:pt x="404" y="412"/>
                  </a:lnTo>
                  <a:lnTo>
                    <a:pt x="402" y="410"/>
                  </a:lnTo>
                  <a:lnTo>
                    <a:pt x="402" y="410"/>
                  </a:lnTo>
                  <a:lnTo>
                    <a:pt x="401" y="407"/>
                  </a:lnTo>
                  <a:lnTo>
                    <a:pt x="399" y="407"/>
                  </a:lnTo>
                  <a:lnTo>
                    <a:pt x="396" y="407"/>
                  </a:lnTo>
                  <a:lnTo>
                    <a:pt x="395" y="407"/>
                  </a:lnTo>
                  <a:lnTo>
                    <a:pt x="395" y="406"/>
                  </a:lnTo>
                  <a:lnTo>
                    <a:pt x="396" y="403"/>
                  </a:lnTo>
                  <a:lnTo>
                    <a:pt x="395" y="403"/>
                  </a:lnTo>
                  <a:lnTo>
                    <a:pt x="393" y="398"/>
                  </a:lnTo>
                  <a:lnTo>
                    <a:pt x="393" y="398"/>
                  </a:lnTo>
                  <a:lnTo>
                    <a:pt x="396" y="395"/>
                  </a:lnTo>
                  <a:lnTo>
                    <a:pt x="395" y="395"/>
                  </a:lnTo>
                  <a:lnTo>
                    <a:pt x="393" y="397"/>
                  </a:lnTo>
                  <a:lnTo>
                    <a:pt x="393" y="395"/>
                  </a:lnTo>
                  <a:lnTo>
                    <a:pt x="393" y="394"/>
                  </a:lnTo>
                  <a:lnTo>
                    <a:pt x="392" y="392"/>
                  </a:lnTo>
                  <a:lnTo>
                    <a:pt x="392" y="392"/>
                  </a:lnTo>
                  <a:lnTo>
                    <a:pt x="392" y="395"/>
                  </a:lnTo>
                  <a:lnTo>
                    <a:pt x="393" y="395"/>
                  </a:lnTo>
                  <a:lnTo>
                    <a:pt x="393" y="397"/>
                  </a:lnTo>
                  <a:lnTo>
                    <a:pt x="393" y="398"/>
                  </a:lnTo>
                  <a:lnTo>
                    <a:pt x="392" y="398"/>
                  </a:lnTo>
                  <a:lnTo>
                    <a:pt x="392" y="398"/>
                  </a:lnTo>
                  <a:lnTo>
                    <a:pt x="392" y="398"/>
                  </a:lnTo>
                  <a:lnTo>
                    <a:pt x="390" y="398"/>
                  </a:lnTo>
                  <a:lnTo>
                    <a:pt x="389" y="397"/>
                  </a:lnTo>
                  <a:lnTo>
                    <a:pt x="389" y="397"/>
                  </a:lnTo>
                  <a:lnTo>
                    <a:pt x="389" y="397"/>
                  </a:lnTo>
                  <a:lnTo>
                    <a:pt x="387" y="395"/>
                  </a:lnTo>
                  <a:lnTo>
                    <a:pt x="387" y="395"/>
                  </a:lnTo>
                  <a:lnTo>
                    <a:pt x="384" y="394"/>
                  </a:lnTo>
                  <a:lnTo>
                    <a:pt x="383" y="392"/>
                  </a:lnTo>
                  <a:lnTo>
                    <a:pt x="381" y="392"/>
                  </a:lnTo>
                  <a:lnTo>
                    <a:pt x="383" y="394"/>
                  </a:lnTo>
                  <a:lnTo>
                    <a:pt x="383" y="395"/>
                  </a:lnTo>
                  <a:lnTo>
                    <a:pt x="383" y="395"/>
                  </a:lnTo>
                  <a:lnTo>
                    <a:pt x="381" y="397"/>
                  </a:lnTo>
                  <a:lnTo>
                    <a:pt x="381" y="397"/>
                  </a:lnTo>
                  <a:lnTo>
                    <a:pt x="383" y="397"/>
                  </a:lnTo>
                  <a:lnTo>
                    <a:pt x="383" y="397"/>
                  </a:lnTo>
                  <a:lnTo>
                    <a:pt x="386" y="397"/>
                  </a:lnTo>
                  <a:lnTo>
                    <a:pt x="387" y="398"/>
                  </a:lnTo>
                  <a:lnTo>
                    <a:pt x="387" y="398"/>
                  </a:lnTo>
                  <a:lnTo>
                    <a:pt x="387" y="400"/>
                  </a:lnTo>
                  <a:lnTo>
                    <a:pt x="387" y="400"/>
                  </a:lnTo>
                  <a:lnTo>
                    <a:pt x="389" y="400"/>
                  </a:lnTo>
                  <a:lnTo>
                    <a:pt x="389" y="401"/>
                  </a:lnTo>
                  <a:lnTo>
                    <a:pt x="389" y="403"/>
                  </a:lnTo>
                  <a:lnTo>
                    <a:pt x="390" y="403"/>
                  </a:lnTo>
                  <a:lnTo>
                    <a:pt x="392" y="403"/>
                  </a:lnTo>
                  <a:lnTo>
                    <a:pt x="393" y="404"/>
                  </a:lnTo>
                  <a:lnTo>
                    <a:pt x="393" y="406"/>
                  </a:lnTo>
                  <a:lnTo>
                    <a:pt x="393" y="407"/>
                  </a:lnTo>
                  <a:lnTo>
                    <a:pt x="393" y="409"/>
                  </a:lnTo>
                  <a:lnTo>
                    <a:pt x="393" y="409"/>
                  </a:lnTo>
                  <a:lnTo>
                    <a:pt x="389" y="409"/>
                  </a:lnTo>
                  <a:lnTo>
                    <a:pt x="387" y="410"/>
                  </a:lnTo>
                  <a:lnTo>
                    <a:pt x="387" y="410"/>
                  </a:lnTo>
                  <a:lnTo>
                    <a:pt x="386" y="410"/>
                  </a:lnTo>
                  <a:lnTo>
                    <a:pt x="384" y="409"/>
                  </a:lnTo>
                  <a:lnTo>
                    <a:pt x="381" y="407"/>
                  </a:lnTo>
                  <a:lnTo>
                    <a:pt x="375" y="403"/>
                  </a:lnTo>
                  <a:lnTo>
                    <a:pt x="375" y="403"/>
                  </a:lnTo>
                  <a:lnTo>
                    <a:pt x="375" y="403"/>
                  </a:lnTo>
                  <a:lnTo>
                    <a:pt x="375" y="401"/>
                  </a:lnTo>
                  <a:lnTo>
                    <a:pt x="374" y="401"/>
                  </a:lnTo>
                  <a:lnTo>
                    <a:pt x="372" y="400"/>
                  </a:lnTo>
                  <a:lnTo>
                    <a:pt x="372" y="398"/>
                  </a:lnTo>
                  <a:lnTo>
                    <a:pt x="370" y="397"/>
                  </a:lnTo>
                  <a:lnTo>
                    <a:pt x="370" y="395"/>
                  </a:lnTo>
                  <a:lnTo>
                    <a:pt x="369" y="395"/>
                  </a:lnTo>
                  <a:lnTo>
                    <a:pt x="366" y="392"/>
                  </a:lnTo>
                  <a:lnTo>
                    <a:pt x="366" y="390"/>
                  </a:lnTo>
                  <a:lnTo>
                    <a:pt x="364" y="390"/>
                  </a:lnTo>
                  <a:lnTo>
                    <a:pt x="363" y="390"/>
                  </a:lnTo>
                  <a:lnTo>
                    <a:pt x="363" y="390"/>
                  </a:lnTo>
                  <a:lnTo>
                    <a:pt x="363" y="389"/>
                  </a:lnTo>
                  <a:lnTo>
                    <a:pt x="363" y="389"/>
                  </a:lnTo>
                  <a:lnTo>
                    <a:pt x="361" y="389"/>
                  </a:lnTo>
                  <a:lnTo>
                    <a:pt x="358" y="387"/>
                  </a:lnTo>
                  <a:lnTo>
                    <a:pt x="354" y="384"/>
                  </a:lnTo>
                  <a:lnTo>
                    <a:pt x="351" y="381"/>
                  </a:lnTo>
                  <a:lnTo>
                    <a:pt x="349" y="381"/>
                  </a:lnTo>
                  <a:lnTo>
                    <a:pt x="348" y="380"/>
                  </a:lnTo>
                  <a:lnTo>
                    <a:pt x="348" y="380"/>
                  </a:lnTo>
                  <a:lnTo>
                    <a:pt x="348" y="380"/>
                  </a:lnTo>
                  <a:lnTo>
                    <a:pt x="349" y="378"/>
                  </a:lnTo>
                  <a:lnTo>
                    <a:pt x="349" y="378"/>
                  </a:lnTo>
                  <a:lnTo>
                    <a:pt x="351" y="377"/>
                  </a:lnTo>
                  <a:lnTo>
                    <a:pt x="351" y="375"/>
                  </a:lnTo>
                  <a:lnTo>
                    <a:pt x="351" y="374"/>
                  </a:lnTo>
                  <a:lnTo>
                    <a:pt x="351" y="372"/>
                  </a:lnTo>
                  <a:lnTo>
                    <a:pt x="351" y="372"/>
                  </a:lnTo>
                  <a:lnTo>
                    <a:pt x="351" y="371"/>
                  </a:lnTo>
                  <a:lnTo>
                    <a:pt x="351" y="371"/>
                  </a:lnTo>
                  <a:lnTo>
                    <a:pt x="351" y="371"/>
                  </a:lnTo>
                  <a:lnTo>
                    <a:pt x="351" y="369"/>
                  </a:lnTo>
                  <a:lnTo>
                    <a:pt x="352" y="371"/>
                  </a:lnTo>
                  <a:lnTo>
                    <a:pt x="354" y="372"/>
                  </a:lnTo>
                  <a:lnTo>
                    <a:pt x="354" y="372"/>
                  </a:lnTo>
                  <a:lnTo>
                    <a:pt x="354" y="375"/>
                  </a:lnTo>
                  <a:lnTo>
                    <a:pt x="354" y="378"/>
                  </a:lnTo>
                  <a:lnTo>
                    <a:pt x="354" y="378"/>
                  </a:lnTo>
                  <a:lnTo>
                    <a:pt x="354" y="377"/>
                  </a:lnTo>
                  <a:lnTo>
                    <a:pt x="354" y="375"/>
                  </a:lnTo>
                  <a:lnTo>
                    <a:pt x="354" y="374"/>
                  </a:lnTo>
                  <a:lnTo>
                    <a:pt x="355" y="374"/>
                  </a:lnTo>
                  <a:lnTo>
                    <a:pt x="355" y="372"/>
                  </a:lnTo>
                  <a:lnTo>
                    <a:pt x="357" y="374"/>
                  </a:lnTo>
                  <a:lnTo>
                    <a:pt x="357" y="372"/>
                  </a:lnTo>
                  <a:lnTo>
                    <a:pt x="354" y="372"/>
                  </a:lnTo>
                  <a:lnTo>
                    <a:pt x="352" y="369"/>
                  </a:lnTo>
                  <a:lnTo>
                    <a:pt x="352" y="369"/>
                  </a:lnTo>
                  <a:lnTo>
                    <a:pt x="351" y="369"/>
                  </a:lnTo>
                  <a:lnTo>
                    <a:pt x="349" y="369"/>
                  </a:lnTo>
                  <a:lnTo>
                    <a:pt x="346" y="374"/>
                  </a:lnTo>
                  <a:lnTo>
                    <a:pt x="346" y="374"/>
                  </a:lnTo>
                  <a:lnTo>
                    <a:pt x="343" y="375"/>
                  </a:lnTo>
                  <a:lnTo>
                    <a:pt x="340" y="375"/>
                  </a:lnTo>
                  <a:lnTo>
                    <a:pt x="337" y="375"/>
                  </a:lnTo>
                  <a:lnTo>
                    <a:pt x="334" y="375"/>
                  </a:lnTo>
                  <a:lnTo>
                    <a:pt x="328" y="372"/>
                  </a:lnTo>
                  <a:lnTo>
                    <a:pt x="328" y="371"/>
                  </a:lnTo>
                  <a:lnTo>
                    <a:pt x="329" y="369"/>
                  </a:lnTo>
                  <a:lnTo>
                    <a:pt x="329" y="369"/>
                  </a:lnTo>
                  <a:lnTo>
                    <a:pt x="329" y="366"/>
                  </a:lnTo>
                  <a:lnTo>
                    <a:pt x="328" y="366"/>
                  </a:lnTo>
                  <a:lnTo>
                    <a:pt x="328" y="366"/>
                  </a:lnTo>
                  <a:lnTo>
                    <a:pt x="328" y="366"/>
                  </a:lnTo>
                  <a:lnTo>
                    <a:pt x="328" y="366"/>
                  </a:lnTo>
                  <a:lnTo>
                    <a:pt x="328" y="368"/>
                  </a:lnTo>
                  <a:lnTo>
                    <a:pt x="328" y="369"/>
                  </a:lnTo>
                  <a:lnTo>
                    <a:pt x="326" y="369"/>
                  </a:lnTo>
                  <a:lnTo>
                    <a:pt x="325" y="369"/>
                  </a:lnTo>
                  <a:lnTo>
                    <a:pt x="319" y="368"/>
                  </a:lnTo>
                  <a:lnTo>
                    <a:pt x="314" y="366"/>
                  </a:lnTo>
                  <a:lnTo>
                    <a:pt x="308" y="366"/>
                  </a:lnTo>
                  <a:lnTo>
                    <a:pt x="302" y="368"/>
                  </a:lnTo>
                  <a:lnTo>
                    <a:pt x="299" y="369"/>
                  </a:lnTo>
                  <a:lnTo>
                    <a:pt x="296" y="369"/>
                  </a:lnTo>
                  <a:lnTo>
                    <a:pt x="294" y="369"/>
                  </a:lnTo>
                  <a:lnTo>
                    <a:pt x="294" y="368"/>
                  </a:lnTo>
                  <a:lnTo>
                    <a:pt x="294" y="368"/>
                  </a:lnTo>
                  <a:lnTo>
                    <a:pt x="294" y="366"/>
                  </a:lnTo>
                  <a:lnTo>
                    <a:pt x="293" y="365"/>
                  </a:lnTo>
                  <a:lnTo>
                    <a:pt x="291" y="365"/>
                  </a:lnTo>
                  <a:lnTo>
                    <a:pt x="290" y="363"/>
                  </a:lnTo>
                  <a:lnTo>
                    <a:pt x="288" y="363"/>
                  </a:lnTo>
                  <a:lnTo>
                    <a:pt x="288" y="363"/>
                  </a:lnTo>
                  <a:lnTo>
                    <a:pt x="287" y="362"/>
                  </a:lnTo>
                  <a:lnTo>
                    <a:pt x="285" y="362"/>
                  </a:lnTo>
                  <a:lnTo>
                    <a:pt x="285" y="360"/>
                  </a:lnTo>
                  <a:lnTo>
                    <a:pt x="285" y="357"/>
                  </a:lnTo>
                  <a:lnTo>
                    <a:pt x="285" y="356"/>
                  </a:lnTo>
                  <a:lnTo>
                    <a:pt x="287" y="354"/>
                  </a:lnTo>
                  <a:lnTo>
                    <a:pt x="287" y="352"/>
                  </a:lnTo>
                  <a:lnTo>
                    <a:pt x="287" y="352"/>
                  </a:lnTo>
                  <a:lnTo>
                    <a:pt x="285" y="354"/>
                  </a:lnTo>
                  <a:lnTo>
                    <a:pt x="284" y="356"/>
                  </a:lnTo>
                  <a:lnTo>
                    <a:pt x="282" y="357"/>
                  </a:lnTo>
                  <a:lnTo>
                    <a:pt x="282" y="359"/>
                  </a:lnTo>
                  <a:lnTo>
                    <a:pt x="281" y="360"/>
                  </a:lnTo>
                  <a:lnTo>
                    <a:pt x="279" y="360"/>
                  </a:lnTo>
                  <a:lnTo>
                    <a:pt x="276" y="359"/>
                  </a:lnTo>
                  <a:lnTo>
                    <a:pt x="275" y="357"/>
                  </a:lnTo>
                  <a:lnTo>
                    <a:pt x="273" y="357"/>
                  </a:lnTo>
                  <a:lnTo>
                    <a:pt x="273" y="357"/>
                  </a:lnTo>
                  <a:lnTo>
                    <a:pt x="273" y="356"/>
                  </a:lnTo>
                  <a:lnTo>
                    <a:pt x="275" y="356"/>
                  </a:lnTo>
                  <a:lnTo>
                    <a:pt x="275" y="354"/>
                  </a:lnTo>
                  <a:lnTo>
                    <a:pt x="275" y="352"/>
                  </a:lnTo>
                  <a:lnTo>
                    <a:pt x="270" y="352"/>
                  </a:lnTo>
                  <a:lnTo>
                    <a:pt x="269" y="352"/>
                  </a:lnTo>
                  <a:lnTo>
                    <a:pt x="269" y="351"/>
                  </a:lnTo>
                  <a:lnTo>
                    <a:pt x="269" y="351"/>
                  </a:lnTo>
                  <a:lnTo>
                    <a:pt x="269" y="351"/>
                  </a:lnTo>
                  <a:lnTo>
                    <a:pt x="267" y="351"/>
                  </a:lnTo>
                  <a:lnTo>
                    <a:pt x="266" y="351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6" y="349"/>
                  </a:lnTo>
                  <a:lnTo>
                    <a:pt x="267" y="349"/>
                  </a:lnTo>
                  <a:lnTo>
                    <a:pt x="266" y="348"/>
                  </a:lnTo>
                  <a:lnTo>
                    <a:pt x="264" y="348"/>
                  </a:lnTo>
                  <a:lnTo>
                    <a:pt x="264" y="346"/>
                  </a:lnTo>
                  <a:lnTo>
                    <a:pt x="264" y="345"/>
                  </a:lnTo>
                  <a:lnTo>
                    <a:pt x="264" y="343"/>
                  </a:lnTo>
                  <a:lnTo>
                    <a:pt x="267" y="342"/>
                  </a:lnTo>
                  <a:lnTo>
                    <a:pt x="267" y="340"/>
                  </a:lnTo>
                  <a:lnTo>
                    <a:pt x="264" y="340"/>
                  </a:lnTo>
                  <a:lnTo>
                    <a:pt x="263" y="342"/>
                  </a:lnTo>
                  <a:lnTo>
                    <a:pt x="261" y="343"/>
                  </a:lnTo>
                  <a:lnTo>
                    <a:pt x="259" y="345"/>
                  </a:lnTo>
                  <a:lnTo>
                    <a:pt x="258" y="343"/>
                  </a:lnTo>
                  <a:lnTo>
                    <a:pt x="258" y="343"/>
                  </a:lnTo>
                  <a:lnTo>
                    <a:pt x="256" y="343"/>
                  </a:lnTo>
                  <a:lnTo>
                    <a:pt x="256" y="345"/>
                  </a:lnTo>
                  <a:lnTo>
                    <a:pt x="255" y="345"/>
                  </a:lnTo>
                  <a:lnTo>
                    <a:pt x="255" y="346"/>
                  </a:lnTo>
                  <a:lnTo>
                    <a:pt x="255" y="346"/>
                  </a:lnTo>
                  <a:lnTo>
                    <a:pt x="255" y="346"/>
                  </a:lnTo>
                  <a:lnTo>
                    <a:pt x="253" y="345"/>
                  </a:lnTo>
                  <a:lnTo>
                    <a:pt x="252" y="345"/>
                  </a:lnTo>
                  <a:lnTo>
                    <a:pt x="252" y="343"/>
                  </a:lnTo>
                  <a:lnTo>
                    <a:pt x="252" y="345"/>
                  </a:lnTo>
                  <a:lnTo>
                    <a:pt x="252" y="346"/>
                  </a:lnTo>
                  <a:lnTo>
                    <a:pt x="250" y="346"/>
                  </a:lnTo>
                  <a:lnTo>
                    <a:pt x="249" y="346"/>
                  </a:lnTo>
                  <a:lnTo>
                    <a:pt x="249" y="346"/>
                  </a:lnTo>
                  <a:lnTo>
                    <a:pt x="247" y="345"/>
                  </a:lnTo>
                  <a:lnTo>
                    <a:pt x="247" y="345"/>
                  </a:lnTo>
                  <a:lnTo>
                    <a:pt x="247" y="343"/>
                  </a:lnTo>
                  <a:lnTo>
                    <a:pt x="250" y="339"/>
                  </a:lnTo>
                  <a:lnTo>
                    <a:pt x="249" y="339"/>
                  </a:lnTo>
                  <a:lnTo>
                    <a:pt x="249" y="339"/>
                  </a:lnTo>
                  <a:lnTo>
                    <a:pt x="247" y="342"/>
                  </a:lnTo>
                  <a:lnTo>
                    <a:pt x="246" y="342"/>
                  </a:lnTo>
                  <a:lnTo>
                    <a:pt x="244" y="342"/>
                  </a:lnTo>
                  <a:lnTo>
                    <a:pt x="244" y="342"/>
                  </a:lnTo>
                  <a:lnTo>
                    <a:pt x="243" y="342"/>
                  </a:lnTo>
                  <a:lnTo>
                    <a:pt x="243" y="342"/>
                  </a:lnTo>
                  <a:lnTo>
                    <a:pt x="243" y="343"/>
                  </a:lnTo>
                  <a:lnTo>
                    <a:pt x="241" y="343"/>
                  </a:lnTo>
                  <a:lnTo>
                    <a:pt x="241" y="343"/>
                  </a:lnTo>
                  <a:lnTo>
                    <a:pt x="243" y="343"/>
                  </a:lnTo>
                  <a:lnTo>
                    <a:pt x="244" y="343"/>
                  </a:lnTo>
                  <a:lnTo>
                    <a:pt x="244" y="343"/>
                  </a:lnTo>
                  <a:lnTo>
                    <a:pt x="243" y="345"/>
                  </a:lnTo>
                  <a:lnTo>
                    <a:pt x="243" y="348"/>
                  </a:lnTo>
                  <a:lnTo>
                    <a:pt x="241" y="348"/>
                  </a:lnTo>
                  <a:lnTo>
                    <a:pt x="241" y="348"/>
                  </a:lnTo>
                  <a:lnTo>
                    <a:pt x="240" y="348"/>
                  </a:lnTo>
                  <a:lnTo>
                    <a:pt x="240" y="349"/>
                  </a:lnTo>
                  <a:lnTo>
                    <a:pt x="241" y="351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44" y="352"/>
                  </a:lnTo>
                  <a:lnTo>
                    <a:pt x="243" y="354"/>
                  </a:lnTo>
                  <a:lnTo>
                    <a:pt x="243" y="354"/>
                  </a:lnTo>
                  <a:lnTo>
                    <a:pt x="243" y="356"/>
                  </a:lnTo>
                  <a:lnTo>
                    <a:pt x="241" y="354"/>
                  </a:lnTo>
                  <a:lnTo>
                    <a:pt x="241" y="356"/>
                  </a:lnTo>
                  <a:lnTo>
                    <a:pt x="240" y="356"/>
                  </a:lnTo>
                  <a:lnTo>
                    <a:pt x="238" y="357"/>
                  </a:lnTo>
                  <a:lnTo>
                    <a:pt x="240" y="357"/>
                  </a:lnTo>
                  <a:lnTo>
                    <a:pt x="240" y="356"/>
                  </a:lnTo>
                  <a:lnTo>
                    <a:pt x="241" y="356"/>
                  </a:lnTo>
                  <a:lnTo>
                    <a:pt x="243" y="356"/>
                  </a:lnTo>
                  <a:lnTo>
                    <a:pt x="244" y="356"/>
                  </a:lnTo>
                  <a:lnTo>
                    <a:pt x="246" y="354"/>
                  </a:lnTo>
                  <a:lnTo>
                    <a:pt x="246" y="356"/>
                  </a:lnTo>
                  <a:lnTo>
                    <a:pt x="247" y="356"/>
                  </a:lnTo>
                  <a:lnTo>
                    <a:pt x="247" y="357"/>
                  </a:lnTo>
                  <a:lnTo>
                    <a:pt x="247" y="357"/>
                  </a:lnTo>
                  <a:lnTo>
                    <a:pt x="246" y="359"/>
                  </a:lnTo>
                  <a:lnTo>
                    <a:pt x="246" y="359"/>
                  </a:lnTo>
                  <a:lnTo>
                    <a:pt x="244" y="359"/>
                  </a:lnTo>
                  <a:lnTo>
                    <a:pt x="244" y="360"/>
                  </a:lnTo>
                  <a:lnTo>
                    <a:pt x="244" y="362"/>
                  </a:lnTo>
                  <a:lnTo>
                    <a:pt x="244" y="362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43" y="365"/>
                  </a:lnTo>
                  <a:lnTo>
                    <a:pt x="243" y="366"/>
                  </a:lnTo>
                  <a:lnTo>
                    <a:pt x="241" y="369"/>
                  </a:lnTo>
                  <a:lnTo>
                    <a:pt x="241" y="369"/>
                  </a:lnTo>
                  <a:lnTo>
                    <a:pt x="241" y="369"/>
                  </a:lnTo>
                  <a:lnTo>
                    <a:pt x="240" y="369"/>
                  </a:lnTo>
                  <a:lnTo>
                    <a:pt x="240" y="369"/>
                  </a:lnTo>
                  <a:lnTo>
                    <a:pt x="238" y="371"/>
                  </a:lnTo>
                  <a:lnTo>
                    <a:pt x="238" y="371"/>
                  </a:lnTo>
                  <a:lnTo>
                    <a:pt x="237" y="371"/>
                  </a:lnTo>
                  <a:lnTo>
                    <a:pt x="235" y="369"/>
                  </a:lnTo>
                  <a:lnTo>
                    <a:pt x="234" y="369"/>
                  </a:lnTo>
                  <a:lnTo>
                    <a:pt x="234" y="368"/>
                  </a:lnTo>
                  <a:lnTo>
                    <a:pt x="231" y="369"/>
                  </a:lnTo>
                  <a:lnTo>
                    <a:pt x="231" y="369"/>
                  </a:lnTo>
                  <a:lnTo>
                    <a:pt x="229" y="366"/>
                  </a:lnTo>
                  <a:lnTo>
                    <a:pt x="229" y="366"/>
                  </a:lnTo>
                  <a:lnTo>
                    <a:pt x="229" y="369"/>
                  </a:lnTo>
                  <a:lnTo>
                    <a:pt x="229" y="369"/>
                  </a:lnTo>
                  <a:lnTo>
                    <a:pt x="228" y="372"/>
                  </a:lnTo>
                  <a:lnTo>
                    <a:pt x="228" y="375"/>
                  </a:lnTo>
                  <a:lnTo>
                    <a:pt x="228" y="375"/>
                  </a:lnTo>
                  <a:lnTo>
                    <a:pt x="226" y="374"/>
                  </a:lnTo>
                  <a:lnTo>
                    <a:pt x="226" y="372"/>
                  </a:lnTo>
                  <a:lnTo>
                    <a:pt x="226" y="371"/>
                  </a:lnTo>
                  <a:lnTo>
                    <a:pt x="225" y="372"/>
                  </a:lnTo>
                  <a:lnTo>
                    <a:pt x="225" y="374"/>
                  </a:lnTo>
                  <a:lnTo>
                    <a:pt x="225" y="375"/>
                  </a:lnTo>
                  <a:lnTo>
                    <a:pt x="225" y="375"/>
                  </a:lnTo>
                  <a:lnTo>
                    <a:pt x="223" y="374"/>
                  </a:lnTo>
                  <a:lnTo>
                    <a:pt x="221" y="374"/>
                  </a:lnTo>
                  <a:lnTo>
                    <a:pt x="221" y="374"/>
                  </a:lnTo>
                  <a:lnTo>
                    <a:pt x="223" y="375"/>
                  </a:lnTo>
                  <a:lnTo>
                    <a:pt x="223" y="377"/>
                  </a:lnTo>
                  <a:lnTo>
                    <a:pt x="220" y="380"/>
                  </a:lnTo>
                  <a:lnTo>
                    <a:pt x="218" y="380"/>
                  </a:lnTo>
                  <a:lnTo>
                    <a:pt x="218" y="380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5" y="380"/>
                  </a:lnTo>
                  <a:lnTo>
                    <a:pt x="215" y="380"/>
                  </a:lnTo>
                  <a:lnTo>
                    <a:pt x="215" y="380"/>
                  </a:lnTo>
                  <a:lnTo>
                    <a:pt x="214" y="380"/>
                  </a:lnTo>
                  <a:lnTo>
                    <a:pt x="214" y="381"/>
                  </a:lnTo>
                  <a:lnTo>
                    <a:pt x="214" y="383"/>
                  </a:lnTo>
                  <a:lnTo>
                    <a:pt x="212" y="384"/>
                  </a:lnTo>
                  <a:lnTo>
                    <a:pt x="211" y="386"/>
                  </a:lnTo>
                  <a:lnTo>
                    <a:pt x="211" y="387"/>
                  </a:lnTo>
                  <a:lnTo>
                    <a:pt x="211" y="387"/>
                  </a:lnTo>
                  <a:lnTo>
                    <a:pt x="209" y="386"/>
                  </a:lnTo>
                  <a:lnTo>
                    <a:pt x="208" y="386"/>
                  </a:lnTo>
                  <a:lnTo>
                    <a:pt x="208" y="386"/>
                  </a:lnTo>
                  <a:lnTo>
                    <a:pt x="208" y="387"/>
                  </a:lnTo>
                  <a:lnTo>
                    <a:pt x="208" y="387"/>
                  </a:lnTo>
                  <a:lnTo>
                    <a:pt x="208" y="387"/>
                  </a:lnTo>
                  <a:lnTo>
                    <a:pt x="206" y="387"/>
                  </a:lnTo>
                  <a:lnTo>
                    <a:pt x="205" y="387"/>
                  </a:lnTo>
                  <a:lnTo>
                    <a:pt x="205" y="387"/>
                  </a:lnTo>
                  <a:lnTo>
                    <a:pt x="202" y="389"/>
                  </a:lnTo>
                  <a:lnTo>
                    <a:pt x="200" y="389"/>
                  </a:lnTo>
                  <a:lnTo>
                    <a:pt x="199" y="387"/>
                  </a:lnTo>
                  <a:lnTo>
                    <a:pt x="199" y="387"/>
                  </a:lnTo>
                  <a:lnTo>
                    <a:pt x="199" y="386"/>
                  </a:lnTo>
                  <a:lnTo>
                    <a:pt x="199" y="384"/>
                  </a:lnTo>
                  <a:lnTo>
                    <a:pt x="199" y="384"/>
                  </a:lnTo>
                  <a:lnTo>
                    <a:pt x="200" y="383"/>
                  </a:lnTo>
                  <a:lnTo>
                    <a:pt x="202" y="381"/>
                  </a:lnTo>
                  <a:lnTo>
                    <a:pt x="203" y="381"/>
                  </a:lnTo>
                  <a:lnTo>
                    <a:pt x="205" y="381"/>
                  </a:lnTo>
                  <a:lnTo>
                    <a:pt x="206" y="378"/>
                  </a:lnTo>
                  <a:lnTo>
                    <a:pt x="208" y="378"/>
                  </a:lnTo>
                  <a:lnTo>
                    <a:pt x="209" y="374"/>
                  </a:lnTo>
                  <a:lnTo>
                    <a:pt x="209" y="374"/>
                  </a:lnTo>
                  <a:lnTo>
                    <a:pt x="209" y="374"/>
                  </a:lnTo>
                  <a:lnTo>
                    <a:pt x="205" y="377"/>
                  </a:lnTo>
                  <a:lnTo>
                    <a:pt x="205" y="377"/>
                  </a:lnTo>
                  <a:lnTo>
                    <a:pt x="203" y="377"/>
                  </a:lnTo>
                  <a:lnTo>
                    <a:pt x="200" y="377"/>
                  </a:lnTo>
                  <a:lnTo>
                    <a:pt x="200" y="375"/>
                  </a:lnTo>
                  <a:lnTo>
                    <a:pt x="200" y="374"/>
                  </a:lnTo>
                  <a:lnTo>
                    <a:pt x="200" y="371"/>
                  </a:lnTo>
                  <a:lnTo>
                    <a:pt x="200" y="369"/>
                  </a:lnTo>
                  <a:lnTo>
                    <a:pt x="202" y="366"/>
                  </a:lnTo>
                  <a:lnTo>
                    <a:pt x="205" y="365"/>
                  </a:lnTo>
                  <a:lnTo>
                    <a:pt x="205" y="362"/>
                  </a:lnTo>
                  <a:lnTo>
                    <a:pt x="206" y="357"/>
                  </a:lnTo>
                  <a:lnTo>
                    <a:pt x="206" y="356"/>
                  </a:lnTo>
                  <a:lnTo>
                    <a:pt x="206" y="352"/>
                  </a:lnTo>
                  <a:lnTo>
                    <a:pt x="206" y="351"/>
                  </a:lnTo>
                  <a:lnTo>
                    <a:pt x="206" y="351"/>
                  </a:lnTo>
                  <a:lnTo>
                    <a:pt x="211" y="348"/>
                  </a:lnTo>
                  <a:lnTo>
                    <a:pt x="212" y="346"/>
                  </a:lnTo>
                  <a:lnTo>
                    <a:pt x="217" y="343"/>
                  </a:lnTo>
                  <a:lnTo>
                    <a:pt x="218" y="343"/>
                  </a:lnTo>
                  <a:lnTo>
                    <a:pt x="218" y="345"/>
                  </a:lnTo>
                  <a:lnTo>
                    <a:pt x="220" y="345"/>
                  </a:lnTo>
                  <a:lnTo>
                    <a:pt x="221" y="346"/>
                  </a:lnTo>
                  <a:lnTo>
                    <a:pt x="223" y="345"/>
                  </a:lnTo>
                  <a:lnTo>
                    <a:pt x="225" y="345"/>
                  </a:lnTo>
                  <a:lnTo>
                    <a:pt x="226" y="345"/>
                  </a:lnTo>
                  <a:lnTo>
                    <a:pt x="232" y="346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2" y="345"/>
                  </a:lnTo>
                  <a:lnTo>
                    <a:pt x="229" y="345"/>
                  </a:lnTo>
                  <a:lnTo>
                    <a:pt x="228" y="345"/>
                  </a:lnTo>
                  <a:lnTo>
                    <a:pt x="223" y="340"/>
                  </a:lnTo>
                  <a:lnTo>
                    <a:pt x="221" y="340"/>
                  </a:lnTo>
                  <a:lnTo>
                    <a:pt x="221" y="339"/>
                  </a:lnTo>
                  <a:lnTo>
                    <a:pt x="223" y="339"/>
                  </a:lnTo>
                  <a:lnTo>
                    <a:pt x="223" y="339"/>
                  </a:lnTo>
                  <a:lnTo>
                    <a:pt x="223" y="337"/>
                  </a:lnTo>
                  <a:lnTo>
                    <a:pt x="225" y="336"/>
                  </a:lnTo>
                  <a:lnTo>
                    <a:pt x="226" y="334"/>
                  </a:lnTo>
                  <a:lnTo>
                    <a:pt x="228" y="333"/>
                  </a:lnTo>
                  <a:lnTo>
                    <a:pt x="231" y="331"/>
                  </a:lnTo>
                  <a:lnTo>
                    <a:pt x="229" y="331"/>
                  </a:lnTo>
                  <a:lnTo>
                    <a:pt x="228" y="331"/>
                  </a:lnTo>
                  <a:lnTo>
                    <a:pt x="226" y="333"/>
                  </a:lnTo>
                  <a:lnTo>
                    <a:pt x="225" y="333"/>
                  </a:lnTo>
                  <a:lnTo>
                    <a:pt x="225" y="334"/>
                  </a:lnTo>
                  <a:lnTo>
                    <a:pt x="223" y="336"/>
                  </a:lnTo>
                  <a:lnTo>
                    <a:pt x="223" y="337"/>
                  </a:lnTo>
                  <a:lnTo>
                    <a:pt x="221" y="337"/>
                  </a:lnTo>
                  <a:lnTo>
                    <a:pt x="217" y="337"/>
                  </a:lnTo>
                  <a:lnTo>
                    <a:pt x="215" y="336"/>
                  </a:lnTo>
                  <a:lnTo>
                    <a:pt x="215" y="336"/>
                  </a:lnTo>
                  <a:lnTo>
                    <a:pt x="215" y="336"/>
                  </a:lnTo>
                  <a:lnTo>
                    <a:pt x="211" y="339"/>
                  </a:lnTo>
                  <a:lnTo>
                    <a:pt x="209" y="340"/>
                  </a:lnTo>
                  <a:lnTo>
                    <a:pt x="208" y="342"/>
                  </a:lnTo>
                  <a:lnTo>
                    <a:pt x="206" y="343"/>
                  </a:lnTo>
                  <a:lnTo>
                    <a:pt x="205" y="343"/>
                  </a:lnTo>
                  <a:lnTo>
                    <a:pt x="203" y="345"/>
                  </a:lnTo>
                  <a:lnTo>
                    <a:pt x="200" y="346"/>
                  </a:lnTo>
                  <a:lnTo>
                    <a:pt x="200" y="348"/>
                  </a:lnTo>
                  <a:lnTo>
                    <a:pt x="200" y="348"/>
                  </a:lnTo>
                  <a:lnTo>
                    <a:pt x="200" y="349"/>
                  </a:lnTo>
                  <a:lnTo>
                    <a:pt x="200" y="351"/>
                  </a:lnTo>
                  <a:lnTo>
                    <a:pt x="199" y="351"/>
                  </a:lnTo>
                  <a:lnTo>
                    <a:pt x="197" y="352"/>
                  </a:lnTo>
                  <a:lnTo>
                    <a:pt x="194" y="356"/>
                  </a:lnTo>
                  <a:lnTo>
                    <a:pt x="194" y="357"/>
                  </a:lnTo>
                  <a:lnTo>
                    <a:pt x="194" y="357"/>
                  </a:lnTo>
                  <a:lnTo>
                    <a:pt x="194" y="359"/>
                  </a:lnTo>
                  <a:lnTo>
                    <a:pt x="194" y="360"/>
                  </a:lnTo>
                  <a:lnTo>
                    <a:pt x="193" y="360"/>
                  </a:lnTo>
                  <a:lnTo>
                    <a:pt x="191" y="363"/>
                  </a:lnTo>
                  <a:lnTo>
                    <a:pt x="190" y="363"/>
                  </a:lnTo>
                  <a:lnTo>
                    <a:pt x="188" y="363"/>
                  </a:lnTo>
                  <a:lnTo>
                    <a:pt x="188" y="363"/>
                  </a:lnTo>
                  <a:lnTo>
                    <a:pt x="187" y="362"/>
                  </a:lnTo>
                  <a:lnTo>
                    <a:pt x="185" y="362"/>
                  </a:lnTo>
                  <a:lnTo>
                    <a:pt x="185" y="362"/>
                  </a:lnTo>
                  <a:lnTo>
                    <a:pt x="187" y="363"/>
                  </a:lnTo>
                  <a:lnTo>
                    <a:pt x="188" y="365"/>
                  </a:lnTo>
                  <a:lnTo>
                    <a:pt x="190" y="366"/>
                  </a:lnTo>
                  <a:lnTo>
                    <a:pt x="190" y="366"/>
                  </a:lnTo>
                  <a:lnTo>
                    <a:pt x="190" y="368"/>
                  </a:lnTo>
                  <a:lnTo>
                    <a:pt x="190" y="369"/>
                  </a:lnTo>
                  <a:lnTo>
                    <a:pt x="188" y="371"/>
                  </a:lnTo>
                  <a:lnTo>
                    <a:pt x="187" y="371"/>
                  </a:lnTo>
                  <a:lnTo>
                    <a:pt x="184" y="372"/>
                  </a:lnTo>
                  <a:lnTo>
                    <a:pt x="184" y="372"/>
                  </a:lnTo>
                  <a:lnTo>
                    <a:pt x="184" y="372"/>
                  </a:lnTo>
                  <a:lnTo>
                    <a:pt x="185" y="374"/>
                  </a:lnTo>
                  <a:lnTo>
                    <a:pt x="185" y="374"/>
                  </a:lnTo>
                  <a:lnTo>
                    <a:pt x="185" y="375"/>
                  </a:lnTo>
                  <a:lnTo>
                    <a:pt x="185" y="375"/>
                  </a:lnTo>
                  <a:lnTo>
                    <a:pt x="182" y="377"/>
                  </a:lnTo>
                  <a:lnTo>
                    <a:pt x="180" y="377"/>
                  </a:lnTo>
                  <a:lnTo>
                    <a:pt x="180" y="377"/>
                  </a:lnTo>
                  <a:lnTo>
                    <a:pt x="180" y="375"/>
                  </a:lnTo>
                  <a:lnTo>
                    <a:pt x="180" y="375"/>
                  </a:lnTo>
                  <a:lnTo>
                    <a:pt x="180" y="375"/>
                  </a:lnTo>
                  <a:lnTo>
                    <a:pt x="179" y="375"/>
                  </a:lnTo>
                  <a:lnTo>
                    <a:pt x="177" y="377"/>
                  </a:lnTo>
                  <a:lnTo>
                    <a:pt x="177" y="378"/>
                  </a:lnTo>
                  <a:lnTo>
                    <a:pt x="177" y="378"/>
                  </a:lnTo>
                  <a:lnTo>
                    <a:pt x="177" y="378"/>
                  </a:lnTo>
                  <a:lnTo>
                    <a:pt x="176" y="380"/>
                  </a:lnTo>
                  <a:lnTo>
                    <a:pt x="176" y="381"/>
                  </a:lnTo>
                  <a:lnTo>
                    <a:pt x="176" y="381"/>
                  </a:lnTo>
                  <a:lnTo>
                    <a:pt x="171" y="384"/>
                  </a:lnTo>
                  <a:lnTo>
                    <a:pt x="173" y="384"/>
                  </a:lnTo>
                  <a:lnTo>
                    <a:pt x="171" y="387"/>
                  </a:lnTo>
                  <a:lnTo>
                    <a:pt x="171" y="389"/>
                  </a:lnTo>
                  <a:lnTo>
                    <a:pt x="171" y="390"/>
                  </a:lnTo>
                  <a:lnTo>
                    <a:pt x="174" y="392"/>
                  </a:lnTo>
                  <a:lnTo>
                    <a:pt x="176" y="392"/>
                  </a:lnTo>
                  <a:lnTo>
                    <a:pt x="177" y="392"/>
                  </a:lnTo>
                  <a:lnTo>
                    <a:pt x="180" y="394"/>
                  </a:lnTo>
                  <a:lnTo>
                    <a:pt x="182" y="395"/>
                  </a:lnTo>
                  <a:lnTo>
                    <a:pt x="182" y="397"/>
                  </a:lnTo>
                  <a:lnTo>
                    <a:pt x="182" y="397"/>
                  </a:lnTo>
                  <a:lnTo>
                    <a:pt x="180" y="398"/>
                  </a:lnTo>
                  <a:lnTo>
                    <a:pt x="180" y="400"/>
                  </a:lnTo>
                  <a:lnTo>
                    <a:pt x="177" y="401"/>
                  </a:lnTo>
                  <a:lnTo>
                    <a:pt x="177" y="403"/>
                  </a:lnTo>
                  <a:lnTo>
                    <a:pt x="176" y="403"/>
                  </a:lnTo>
                  <a:lnTo>
                    <a:pt x="174" y="403"/>
                  </a:lnTo>
                  <a:lnTo>
                    <a:pt x="173" y="406"/>
                  </a:lnTo>
                  <a:lnTo>
                    <a:pt x="173" y="406"/>
                  </a:lnTo>
                  <a:lnTo>
                    <a:pt x="173" y="407"/>
                  </a:lnTo>
                  <a:lnTo>
                    <a:pt x="171" y="409"/>
                  </a:lnTo>
                  <a:lnTo>
                    <a:pt x="170" y="410"/>
                  </a:lnTo>
                  <a:lnTo>
                    <a:pt x="170" y="410"/>
                  </a:lnTo>
                  <a:lnTo>
                    <a:pt x="170" y="410"/>
                  </a:lnTo>
                  <a:lnTo>
                    <a:pt x="170" y="412"/>
                  </a:lnTo>
                  <a:lnTo>
                    <a:pt x="170" y="413"/>
                  </a:lnTo>
                  <a:lnTo>
                    <a:pt x="170" y="413"/>
                  </a:lnTo>
                  <a:lnTo>
                    <a:pt x="168" y="413"/>
                  </a:lnTo>
                  <a:lnTo>
                    <a:pt x="167" y="413"/>
                  </a:lnTo>
                  <a:lnTo>
                    <a:pt x="165" y="415"/>
                  </a:lnTo>
                  <a:lnTo>
                    <a:pt x="165" y="415"/>
                  </a:lnTo>
                  <a:lnTo>
                    <a:pt x="161" y="416"/>
                  </a:lnTo>
                  <a:lnTo>
                    <a:pt x="159" y="419"/>
                  </a:lnTo>
                  <a:lnTo>
                    <a:pt x="159" y="419"/>
                  </a:lnTo>
                  <a:lnTo>
                    <a:pt x="158" y="421"/>
                  </a:lnTo>
                  <a:lnTo>
                    <a:pt x="156" y="422"/>
                  </a:lnTo>
                  <a:lnTo>
                    <a:pt x="155" y="422"/>
                  </a:lnTo>
                  <a:lnTo>
                    <a:pt x="153" y="422"/>
                  </a:lnTo>
                  <a:lnTo>
                    <a:pt x="153" y="424"/>
                  </a:lnTo>
                  <a:lnTo>
                    <a:pt x="153" y="424"/>
                  </a:lnTo>
                  <a:lnTo>
                    <a:pt x="152" y="425"/>
                  </a:lnTo>
                  <a:lnTo>
                    <a:pt x="152" y="427"/>
                  </a:lnTo>
                  <a:lnTo>
                    <a:pt x="152" y="427"/>
                  </a:lnTo>
                  <a:lnTo>
                    <a:pt x="149" y="427"/>
                  </a:lnTo>
                  <a:lnTo>
                    <a:pt x="149" y="427"/>
                  </a:lnTo>
                  <a:lnTo>
                    <a:pt x="149" y="430"/>
                  </a:lnTo>
                  <a:lnTo>
                    <a:pt x="147" y="430"/>
                  </a:lnTo>
                  <a:lnTo>
                    <a:pt x="147" y="428"/>
                  </a:lnTo>
                  <a:lnTo>
                    <a:pt x="146" y="430"/>
                  </a:lnTo>
                  <a:lnTo>
                    <a:pt x="144" y="432"/>
                  </a:lnTo>
                  <a:lnTo>
                    <a:pt x="142" y="432"/>
                  </a:lnTo>
                  <a:lnTo>
                    <a:pt x="142" y="433"/>
                  </a:lnTo>
                  <a:lnTo>
                    <a:pt x="142" y="433"/>
                  </a:lnTo>
                  <a:lnTo>
                    <a:pt x="144" y="435"/>
                  </a:lnTo>
                  <a:lnTo>
                    <a:pt x="144" y="435"/>
                  </a:lnTo>
                  <a:lnTo>
                    <a:pt x="142" y="438"/>
                  </a:lnTo>
                  <a:lnTo>
                    <a:pt x="142" y="438"/>
                  </a:lnTo>
                  <a:lnTo>
                    <a:pt x="141" y="438"/>
                  </a:lnTo>
                  <a:lnTo>
                    <a:pt x="141" y="439"/>
                  </a:lnTo>
                  <a:lnTo>
                    <a:pt x="139" y="439"/>
                  </a:lnTo>
                  <a:lnTo>
                    <a:pt x="139" y="439"/>
                  </a:lnTo>
                  <a:lnTo>
                    <a:pt x="138" y="441"/>
                  </a:lnTo>
                  <a:lnTo>
                    <a:pt x="138" y="441"/>
                  </a:lnTo>
                  <a:lnTo>
                    <a:pt x="138" y="441"/>
                  </a:lnTo>
                  <a:lnTo>
                    <a:pt x="136" y="442"/>
                  </a:lnTo>
                  <a:lnTo>
                    <a:pt x="135" y="442"/>
                  </a:lnTo>
                  <a:lnTo>
                    <a:pt x="135" y="444"/>
                  </a:lnTo>
                  <a:lnTo>
                    <a:pt x="133" y="444"/>
                  </a:lnTo>
                  <a:lnTo>
                    <a:pt x="133" y="444"/>
                  </a:lnTo>
                  <a:lnTo>
                    <a:pt x="132" y="444"/>
                  </a:lnTo>
                  <a:lnTo>
                    <a:pt x="132" y="444"/>
                  </a:lnTo>
                  <a:lnTo>
                    <a:pt x="130" y="444"/>
                  </a:lnTo>
                  <a:lnTo>
                    <a:pt x="130" y="445"/>
                  </a:lnTo>
                  <a:lnTo>
                    <a:pt x="130" y="447"/>
                  </a:lnTo>
                  <a:lnTo>
                    <a:pt x="129" y="448"/>
                  </a:lnTo>
                  <a:lnTo>
                    <a:pt x="129" y="448"/>
                  </a:lnTo>
                  <a:lnTo>
                    <a:pt x="129" y="448"/>
                  </a:lnTo>
                  <a:lnTo>
                    <a:pt x="127" y="447"/>
                  </a:lnTo>
                  <a:lnTo>
                    <a:pt x="126" y="447"/>
                  </a:lnTo>
                  <a:lnTo>
                    <a:pt x="124" y="448"/>
                  </a:lnTo>
                  <a:lnTo>
                    <a:pt x="123" y="450"/>
                  </a:lnTo>
                  <a:lnTo>
                    <a:pt x="124" y="450"/>
                  </a:lnTo>
                  <a:lnTo>
                    <a:pt x="124" y="450"/>
                  </a:lnTo>
                  <a:lnTo>
                    <a:pt x="124" y="450"/>
                  </a:lnTo>
                  <a:lnTo>
                    <a:pt x="124" y="450"/>
                  </a:lnTo>
                  <a:lnTo>
                    <a:pt x="123" y="450"/>
                  </a:lnTo>
                  <a:lnTo>
                    <a:pt x="123" y="451"/>
                  </a:lnTo>
                  <a:lnTo>
                    <a:pt x="121" y="451"/>
                  </a:lnTo>
                  <a:lnTo>
                    <a:pt x="120" y="451"/>
                  </a:lnTo>
                  <a:lnTo>
                    <a:pt x="120" y="453"/>
                  </a:lnTo>
                  <a:lnTo>
                    <a:pt x="118" y="454"/>
                  </a:lnTo>
                  <a:lnTo>
                    <a:pt x="117" y="454"/>
                  </a:lnTo>
                  <a:lnTo>
                    <a:pt x="118" y="454"/>
                  </a:lnTo>
                  <a:lnTo>
                    <a:pt x="118" y="454"/>
                  </a:lnTo>
                  <a:lnTo>
                    <a:pt x="120" y="454"/>
                  </a:lnTo>
                  <a:lnTo>
                    <a:pt x="120" y="456"/>
                  </a:lnTo>
                  <a:lnTo>
                    <a:pt x="120" y="456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8" y="459"/>
                  </a:lnTo>
                  <a:lnTo>
                    <a:pt x="118" y="460"/>
                  </a:lnTo>
                  <a:lnTo>
                    <a:pt x="118" y="460"/>
                  </a:lnTo>
                  <a:lnTo>
                    <a:pt x="118" y="460"/>
                  </a:lnTo>
                  <a:lnTo>
                    <a:pt x="117" y="457"/>
                  </a:lnTo>
                  <a:lnTo>
                    <a:pt x="117" y="457"/>
                  </a:lnTo>
                  <a:lnTo>
                    <a:pt x="117" y="457"/>
                  </a:lnTo>
                  <a:lnTo>
                    <a:pt x="117" y="459"/>
                  </a:lnTo>
                  <a:lnTo>
                    <a:pt x="115" y="460"/>
                  </a:lnTo>
                  <a:lnTo>
                    <a:pt x="114" y="462"/>
                  </a:lnTo>
                  <a:lnTo>
                    <a:pt x="106" y="465"/>
                  </a:lnTo>
                  <a:lnTo>
                    <a:pt x="106" y="467"/>
                  </a:lnTo>
                  <a:lnTo>
                    <a:pt x="105" y="467"/>
                  </a:lnTo>
                  <a:lnTo>
                    <a:pt x="105" y="468"/>
                  </a:lnTo>
                  <a:lnTo>
                    <a:pt x="105" y="470"/>
                  </a:lnTo>
                  <a:lnTo>
                    <a:pt x="103" y="470"/>
                  </a:lnTo>
                  <a:lnTo>
                    <a:pt x="103" y="470"/>
                  </a:lnTo>
                  <a:lnTo>
                    <a:pt x="103" y="467"/>
                  </a:lnTo>
                  <a:lnTo>
                    <a:pt x="103" y="465"/>
                  </a:lnTo>
                  <a:lnTo>
                    <a:pt x="103" y="465"/>
                  </a:lnTo>
                  <a:lnTo>
                    <a:pt x="103" y="465"/>
                  </a:lnTo>
                  <a:lnTo>
                    <a:pt x="101" y="465"/>
                  </a:lnTo>
                  <a:lnTo>
                    <a:pt x="101" y="467"/>
                  </a:lnTo>
                  <a:lnTo>
                    <a:pt x="100" y="467"/>
                  </a:lnTo>
                  <a:lnTo>
                    <a:pt x="100" y="467"/>
                  </a:lnTo>
                  <a:lnTo>
                    <a:pt x="98" y="467"/>
                  </a:lnTo>
                  <a:lnTo>
                    <a:pt x="97" y="470"/>
                  </a:lnTo>
                  <a:lnTo>
                    <a:pt x="95" y="470"/>
                  </a:lnTo>
                  <a:lnTo>
                    <a:pt x="94" y="470"/>
                  </a:lnTo>
                  <a:lnTo>
                    <a:pt x="94" y="471"/>
                  </a:lnTo>
                  <a:lnTo>
                    <a:pt x="94" y="473"/>
                  </a:lnTo>
                  <a:lnTo>
                    <a:pt x="92" y="473"/>
                  </a:lnTo>
                  <a:lnTo>
                    <a:pt x="92" y="471"/>
                  </a:lnTo>
                  <a:lnTo>
                    <a:pt x="91" y="471"/>
                  </a:lnTo>
                  <a:lnTo>
                    <a:pt x="91" y="473"/>
                  </a:lnTo>
                  <a:lnTo>
                    <a:pt x="89" y="473"/>
                  </a:lnTo>
                  <a:lnTo>
                    <a:pt x="88" y="473"/>
                  </a:lnTo>
                  <a:lnTo>
                    <a:pt x="88" y="473"/>
                  </a:lnTo>
                  <a:lnTo>
                    <a:pt x="86" y="474"/>
                  </a:lnTo>
                  <a:lnTo>
                    <a:pt x="86" y="474"/>
                  </a:lnTo>
                  <a:lnTo>
                    <a:pt x="85" y="476"/>
                  </a:lnTo>
                  <a:lnTo>
                    <a:pt x="83" y="476"/>
                  </a:lnTo>
                  <a:lnTo>
                    <a:pt x="82" y="476"/>
                  </a:lnTo>
                  <a:lnTo>
                    <a:pt x="82" y="474"/>
                  </a:lnTo>
                  <a:lnTo>
                    <a:pt x="82" y="474"/>
                  </a:lnTo>
                  <a:lnTo>
                    <a:pt x="82" y="473"/>
                  </a:lnTo>
                  <a:lnTo>
                    <a:pt x="82" y="473"/>
                  </a:lnTo>
                  <a:lnTo>
                    <a:pt x="83" y="471"/>
                  </a:lnTo>
                  <a:lnTo>
                    <a:pt x="83" y="471"/>
                  </a:lnTo>
                  <a:lnTo>
                    <a:pt x="85" y="471"/>
                  </a:lnTo>
                  <a:lnTo>
                    <a:pt x="85" y="471"/>
                  </a:lnTo>
                  <a:lnTo>
                    <a:pt x="85" y="471"/>
                  </a:lnTo>
                  <a:lnTo>
                    <a:pt x="83" y="470"/>
                  </a:lnTo>
                  <a:lnTo>
                    <a:pt x="82" y="470"/>
                  </a:lnTo>
                  <a:lnTo>
                    <a:pt x="80" y="470"/>
                  </a:lnTo>
                  <a:lnTo>
                    <a:pt x="80" y="471"/>
                  </a:lnTo>
                  <a:lnTo>
                    <a:pt x="79" y="471"/>
                  </a:lnTo>
                  <a:lnTo>
                    <a:pt x="79" y="473"/>
                  </a:lnTo>
                  <a:lnTo>
                    <a:pt x="79" y="474"/>
                  </a:lnTo>
                  <a:lnTo>
                    <a:pt x="79" y="476"/>
                  </a:lnTo>
                  <a:lnTo>
                    <a:pt x="76" y="479"/>
                  </a:lnTo>
                  <a:lnTo>
                    <a:pt x="74" y="480"/>
                  </a:lnTo>
                  <a:lnTo>
                    <a:pt x="73" y="480"/>
                  </a:lnTo>
                  <a:lnTo>
                    <a:pt x="73" y="480"/>
                  </a:lnTo>
                  <a:lnTo>
                    <a:pt x="71" y="482"/>
                  </a:lnTo>
                  <a:lnTo>
                    <a:pt x="71" y="482"/>
                  </a:lnTo>
                  <a:lnTo>
                    <a:pt x="70" y="482"/>
                  </a:lnTo>
                  <a:lnTo>
                    <a:pt x="70" y="482"/>
                  </a:lnTo>
                  <a:lnTo>
                    <a:pt x="70" y="482"/>
                  </a:lnTo>
                  <a:lnTo>
                    <a:pt x="70" y="482"/>
                  </a:lnTo>
                  <a:lnTo>
                    <a:pt x="70" y="482"/>
                  </a:lnTo>
                  <a:lnTo>
                    <a:pt x="70" y="480"/>
                  </a:lnTo>
                  <a:lnTo>
                    <a:pt x="70" y="479"/>
                  </a:lnTo>
                  <a:lnTo>
                    <a:pt x="68" y="479"/>
                  </a:lnTo>
                  <a:lnTo>
                    <a:pt x="67" y="479"/>
                  </a:lnTo>
                  <a:lnTo>
                    <a:pt x="67" y="479"/>
                  </a:lnTo>
                  <a:lnTo>
                    <a:pt x="68" y="482"/>
                  </a:lnTo>
                  <a:lnTo>
                    <a:pt x="68" y="483"/>
                  </a:lnTo>
                  <a:lnTo>
                    <a:pt x="67" y="483"/>
                  </a:lnTo>
                  <a:lnTo>
                    <a:pt x="65" y="485"/>
                  </a:lnTo>
                  <a:lnTo>
                    <a:pt x="65" y="485"/>
                  </a:lnTo>
                  <a:lnTo>
                    <a:pt x="63" y="482"/>
                  </a:lnTo>
                  <a:lnTo>
                    <a:pt x="62" y="482"/>
                  </a:lnTo>
                  <a:lnTo>
                    <a:pt x="60" y="483"/>
                  </a:lnTo>
                  <a:lnTo>
                    <a:pt x="62" y="483"/>
                  </a:lnTo>
                  <a:lnTo>
                    <a:pt x="60" y="485"/>
                  </a:lnTo>
                  <a:lnTo>
                    <a:pt x="60" y="486"/>
                  </a:lnTo>
                  <a:lnTo>
                    <a:pt x="59" y="486"/>
                  </a:lnTo>
                  <a:lnTo>
                    <a:pt x="59" y="486"/>
                  </a:lnTo>
                  <a:lnTo>
                    <a:pt x="59" y="486"/>
                  </a:lnTo>
                  <a:lnTo>
                    <a:pt x="59" y="485"/>
                  </a:lnTo>
                  <a:lnTo>
                    <a:pt x="59" y="483"/>
                  </a:lnTo>
                  <a:lnTo>
                    <a:pt x="59" y="482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62" y="479"/>
                  </a:lnTo>
                  <a:lnTo>
                    <a:pt x="62" y="479"/>
                  </a:lnTo>
                  <a:lnTo>
                    <a:pt x="62" y="479"/>
                  </a:lnTo>
                  <a:lnTo>
                    <a:pt x="63" y="480"/>
                  </a:lnTo>
                  <a:lnTo>
                    <a:pt x="63" y="479"/>
                  </a:lnTo>
                  <a:lnTo>
                    <a:pt x="65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7" y="476"/>
                  </a:lnTo>
                  <a:lnTo>
                    <a:pt x="68" y="474"/>
                  </a:lnTo>
                  <a:lnTo>
                    <a:pt x="71" y="471"/>
                  </a:lnTo>
                  <a:lnTo>
                    <a:pt x="73" y="468"/>
                  </a:lnTo>
                  <a:lnTo>
                    <a:pt x="76" y="465"/>
                  </a:lnTo>
                  <a:lnTo>
                    <a:pt x="79" y="463"/>
                  </a:lnTo>
                  <a:lnTo>
                    <a:pt x="85" y="462"/>
                  </a:lnTo>
                  <a:lnTo>
                    <a:pt x="85" y="462"/>
                  </a:lnTo>
                  <a:lnTo>
                    <a:pt x="85" y="462"/>
                  </a:lnTo>
                  <a:lnTo>
                    <a:pt x="85" y="463"/>
                  </a:lnTo>
                  <a:lnTo>
                    <a:pt x="85" y="463"/>
                  </a:lnTo>
                  <a:lnTo>
                    <a:pt x="88" y="462"/>
                  </a:lnTo>
                  <a:lnTo>
                    <a:pt x="88" y="462"/>
                  </a:lnTo>
                  <a:lnTo>
                    <a:pt x="89" y="462"/>
                  </a:lnTo>
                  <a:lnTo>
                    <a:pt x="88" y="463"/>
                  </a:lnTo>
                  <a:lnTo>
                    <a:pt x="88" y="463"/>
                  </a:lnTo>
                  <a:lnTo>
                    <a:pt x="88" y="463"/>
                  </a:lnTo>
                  <a:lnTo>
                    <a:pt x="89" y="467"/>
                  </a:lnTo>
                  <a:lnTo>
                    <a:pt x="89" y="467"/>
                  </a:lnTo>
                  <a:lnTo>
                    <a:pt x="91" y="467"/>
                  </a:lnTo>
                  <a:lnTo>
                    <a:pt x="91" y="467"/>
                  </a:lnTo>
                  <a:lnTo>
                    <a:pt x="91" y="465"/>
                  </a:lnTo>
                  <a:lnTo>
                    <a:pt x="91" y="465"/>
                  </a:lnTo>
                  <a:lnTo>
                    <a:pt x="92" y="465"/>
                  </a:lnTo>
                  <a:lnTo>
                    <a:pt x="92" y="465"/>
                  </a:lnTo>
                  <a:lnTo>
                    <a:pt x="94" y="465"/>
                  </a:lnTo>
                  <a:lnTo>
                    <a:pt x="94" y="467"/>
                  </a:lnTo>
                  <a:lnTo>
                    <a:pt x="95" y="467"/>
                  </a:lnTo>
                  <a:lnTo>
                    <a:pt x="95" y="467"/>
                  </a:lnTo>
                  <a:lnTo>
                    <a:pt x="97" y="465"/>
                  </a:lnTo>
                  <a:lnTo>
                    <a:pt x="95" y="465"/>
                  </a:lnTo>
                  <a:lnTo>
                    <a:pt x="94" y="463"/>
                  </a:lnTo>
                  <a:lnTo>
                    <a:pt x="92" y="462"/>
                  </a:lnTo>
                  <a:lnTo>
                    <a:pt x="92" y="462"/>
                  </a:lnTo>
                  <a:lnTo>
                    <a:pt x="94" y="460"/>
                  </a:lnTo>
                  <a:lnTo>
                    <a:pt x="94" y="459"/>
                  </a:lnTo>
                  <a:lnTo>
                    <a:pt x="95" y="456"/>
                  </a:lnTo>
                  <a:lnTo>
                    <a:pt x="95" y="454"/>
                  </a:lnTo>
                  <a:lnTo>
                    <a:pt x="98" y="453"/>
                  </a:lnTo>
                  <a:lnTo>
                    <a:pt x="98" y="453"/>
                  </a:lnTo>
                  <a:lnTo>
                    <a:pt x="101" y="450"/>
                  </a:lnTo>
                  <a:lnTo>
                    <a:pt x="109" y="447"/>
                  </a:lnTo>
                  <a:lnTo>
                    <a:pt x="111" y="445"/>
                  </a:lnTo>
                  <a:lnTo>
                    <a:pt x="112" y="442"/>
                  </a:lnTo>
                  <a:lnTo>
                    <a:pt x="112" y="442"/>
                  </a:lnTo>
                  <a:lnTo>
                    <a:pt x="112" y="442"/>
                  </a:lnTo>
                  <a:lnTo>
                    <a:pt x="114" y="444"/>
                  </a:lnTo>
                  <a:lnTo>
                    <a:pt x="115" y="444"/>
                  </a:lnTo>
                  <a:lnTo>
                    <a:pt x="115" y="444"/>
                  </a:lnTo>
                  <a:lnTo>
                    <a:pt x="115" y="444"/>
                  </a:lnTo>
                  <a:lnTo>
                    <a:pt x="115" y="444"/>
                  </a:lnTo>
                  <a:lnTo>
                    <a:pt x="115" y="442"/>
                  </a:lnTo>
                  <a:lnTo>
                    <a:pt x="115" y="441"/>
                  </a:lnTo>
                  <a:lnTo>
                    <a:pt x="115" y="439"/>
                  </a:lnTo>
                  <a:lnTo>
                    <a:pt x="117" y="439"/>
                  </a:lnTo>
                  <a:lnTo>
                    <a:pt x="117" y="438"/>
                  </a:lnTo>
                  <a:lnTo>
                    <a:pt x="118" y="435"/>
                  </a:lnTo>
                  <a:lnTo>
                    <a:pt x="120" y="433"/>
                  </a:lnTo>
                  <a:lnTo>
                    <a:pt x="121" y="432"/>
                  </a:lnTo>
                  <a:lnTo>
                    <a:pt x="123" y="432"/>
                  </a:lnTo>
                  <a:lnTo>
                    <a:pt x="124" y="430"/>
                  </a:lnTo>
                  <a:lnTo>
                    <a:pt x="126" y="428"/>
                  </a:lnTo>
                  <a:lnTo>
                    <a:pt x="126" y="427"/>
                  </a:lnTo>
                  <a:lnTo>
                    <a:pt x="127" y="427"/>
                  </a:lnTo>
                  <a:lnTo>
                    <a:pt x="127" y="427"/>
                  </a:lnTo>
                  <a:lnTo>
                    <a:pt x="129" y="428"/>
                  </a:lnTo>
                  <a:lnTo>
                    <a:pt x="129" y="428"/>
                  </a:lnTo>
                  <a:lnTo>
                    <a:pt x="130" y="428"/>
                  </a:lnTo>
                  <a:lnTo>
                    <a:pt x="130" y="428"/>
                  </a:lnTo>
                  <a:lnTo>
                    <a:pt x="130" y="427"/>
                  </a:lnTo>
                  <a:lnTo>
                    <a:pt x="130" y="427"/>
                  </a:lnTo>
                  <a:lnTo>
                    <a:pt x="129" y="427"/>
                  </a:lnTo>
                  <a:lnTo>
                    <a:pt x="129" y="425"/>
                  </a:lnTo>
                  <a:lnTo>
                    <a:pt x="127" y="425"/>
                  </a:lnTo>
                  <a:lnTo>
                    <a:pt x="127" y="424"/>
                  </a:lnTo>
                  <a:lnTo>
                    <a:pt x="127" y="422"/>
                  </a:lnTo>
                  <a:lnTo>
                    <a:pt x="129" y="419"/>
                  </a:lnTo>
                  <a:lnTo>
                    <a:pt x="129" y="415"/>
                  </a:lnTo>
                  <a:lnTo>
                    <a:pt x="129" y="413"/>
                  </a:lnTo>
                  <a:lnTo>
                    <a:pt x="130" y="413"/>
                  </a:lnTo>
                  <a:lnTo>
                    <a:pt x="133" y="412"/>
                  </a:lnTo>
                  <a:lnTo>
                    <a:pt x="132" y="412"/>
                  </a:lnTo>
                  <a:lnTo>
                    <a:pt x="132" y="412"/>
                  </a:lnTo>
                  <a:lnTo>
                    <a:pt x="130" y="410"/>
                  </a:lnTo>
                  <a:lnTo>
                    <a:pt x="130" y="409"/>
                  </a:lnTo>
                  <a:lnTo>
                    <a:pt x="130" y="407"/>
                  </a:lnTo>
                  <a:lnTo>
                    <a:pt x="130" y="404"/>
                  </a:lnTo>
                  <a:lnTo>
                    <a:pt x="133" y="401"/>
                  </a:lnTo>
                  <a:lnTo>
                    <a:pt x="136" y="400"/>
                  </a:lnTo>
                  <a:lnTo>
                    <a:pt x="136" y="400"/>
                  </a:lnTo>
                  <a:lnTo>
                    <a:pt x="136" y="398"/>
                  </a:lnTo>
                  <a:lnTo>
                    <a:pt x="138" y="394"/>
                  </a:lnTo>
                  <a:lnTo>
                    <a:pt x="138" y="390"/>
                  </a:lnTo>
                  <a:lnTo>
                    <a:pt x="136" y="394"/>
                  </a:lnTo>
                  <a:lnTo>
                    <a:pt x="135" y="397"/>
                  </a:lnTo>
                  <a:lnTo>
                    <a:pt x="129" y="400"/>
                  </a:lnTo>
                  <a:lnTo>
                    <a:pt x="124" y="401"/>
                  </a:lnTo>
                  <a:lnTo>
                    <a:pt x="121" y="403"/>
                  </a:lnTo>
                  <a:lnTo>
                    <a:pt x="120" y="401"/>
                  </a:lnTo>
                  <a:lnTo>
                    <a:pt x="120" y="400"/>
                  </a:lnTo>
                  <a:lnTo>
                    <a:pt x="118" y="398"/>
                  </a:lnTo>
                  <a:lnTo>
                    <a:pt x="118" y="397"/>
                  </a:lnTo>
                  <a:lnTo>
                    <a:pt x="118" y="395"/>
                  </a:lnTo>
                  <a:lnTo>
                    <a:pt x="118" y="394"/>
                  </a:lnTo>
                  <a:lnTo>
                    <a:pt x="120" y="394"/>
                  </a:lnTo>
                  <a:lnTo>
                    <a:pt x="121" y="394"/>
                  </a:lnTo>
                  <a:lnTo>
                    <a:pt x="123" y="394"/>
                  </a:lnTo>
                  <a:lnTo>
                    <a:pt x="121" y="392"/>
                  </a:lnTo>
                  <a:lnTo>
                    <a:pt x="118" y="390"/>
                  </a:lnTo>
                  <a:lnTo>
                    <a:pt x="118" y="392"/>
                  </a:lnTo>
                  <a:lnTo>
                    <a:pt x="117" y="394"/>
                  </a:lnTo>
                  <a:lnTo>
                    <a:pt x="115" y="395"/>
                  </a:lnTo>
                  <a:lnTo>
                    <a:pt x="115" y="395"/>
                  </a:lnTo>
                  <a:lnTo>
                    <a:pt x="114" y="394"/>
                  </a:lnTo>
                  <a:lnTo>
                    <a:pt x="115" y="395"/>
                  </a:lnTo>
                  <a:lnTo>
                    <a:pt x="114" y="398"/>
                  </a:lnTo>
                  <a:lnTo>
                    <a:pt x="114" y="400"/>
                  </a:lnTo>
                  <a:lnTo>
                    <a:pt x="115" y="404"/>
                  </a:lnTo>
                  <a:lnTo>
                    <a:pt x="115" y="406"/>
                  </a:lnTo>
                  <a:lnTo>
                    <a:pt x="112" y="407"/>
                  </a:lnTo>
                  <a:lnTo>
                    <a:pt x="111" y="406"/>
                  </a:lnTo>
                  <a:lnTo>
                    <a:pt x="108" y="400"/>
                  </a:lnTo>
                  <a:lnTo>
                    <a:pt x="106" y="398"/>
                  </a:lnTo>
                  <a:lnTo>
                    <a:pt x="103" y="395"/>
                  </a:lnTo>
                  <a:lnTo>
                    <a:pt x="103" y="395"/>
                  </a:lnTo>
                  <a:lnTo>
                    <a:pt x="101" y="397"/>
                  </a:lnTo>
                  <a:lnTo>
                    <a:pt x="100" y="398"/>
                  </a:lnTo>
                  <a:lnTo>
                    <a:pt x="97" y="395"/>
                  </a:lnTo>
                  <a:lnTo>
                    <a:pt x="97" y="394"/>
                  </a:lnTo>
                  <a:lnTo>
                    <a:pt x="95" y="392"/>
                  </a:lnTo>
                  <a:lnTo>
                    <a:pt x="94" y="394"/>
                  </a:lnTo>
                  <a:lnTo>
                    <a:pt x="91" y="394"/>
                  </a:lnTo>
                  <a:lnTo>
                    <a:pt x="89" y="397"/>
                  </a:lnTo>
                  <a:lnTo>
                    <a:pt x="88" y="397"/>
                  </a:lnTo>
                  <a:lnTo>
                    <a:pt x="85" y="398"/>
                  </a:lnTo>
                  <a:lnTo>
                    <a:pt x="85" y="398"/>
                  </a:lnTo>
                  <a:lnTo>
                    <a:pt x="83" y="398"/>
                  </a:lnTo>
                  <a:lnTo>
                    <a:pt x="83" y="400"/>
                  </a:lnTo>
                  <a:lnTo>
                    <a:pt x="83" y="401"/>
                  </a:lnTo>
                  <a:lnTo>
                    <a:pt x="79" y="403"/>
                  </a:lnTo>
                  <a:lnTo>
                    <a:pt x="73" y="401"/>
                  </a:lnTo>
                  <a:lnTo>
                    <a:pt x="74" y="401"/>
                  </a:lnTo>
                  <a:lnTo>
                    <a:pt x="77" y="400"/>
                  </a:lnTo>
                  <a:lnTo>
                    <a:pt x="79" y="398"/>
                  </a:lnTo>
                  <a:lnTo>
                    <a:pt x="77" y="395"/>
                  </a:lnTo>
                  <a:lnTo>
                    <a:pt x="77" y="395"/>
                  </a:lnTo>
                  <a:lnTo>
                    <a:pt x="77" y="392"/>
                  </a:lnTo>
                  <a:lnTo>
                    <a:pt x="79" y="390"/>
                  </a:lnTo>
                  <a:lnTo>
                    <a:pt x="77" y="390"/>
                  </a:lnTo>
                  <a:lnTo>
                    <a:pt x="76" y="392"/>
                  </a:lnTo>
                  <a:lnTo>
                    <a:pt x="76" y="389"/>
                  </a:lnTo>
                  <a:lnTo>
                    <a:pt x="74" y="386"/>
                  </a:lnTo>
                  <a:lnTo>
                    <a:pt x="76" y="384"/>
                  </a:lnTo>
                  <a:lnTo>
                    <a:pt x="77" y="383"/>
                  </a:lnTo>
                  <a:lnTo>
                    <a:pt x="77" y="381"/>
                  </a:lnTo>
                  <a:lnTo>
                    <a:pt x="77" y="378"/>
                  </a:lnTo>
                  <a:lnTo>
                    <a:pt x="76" y="375"/>
                  </a:lnTo>
                  <a:lnTo>
                    <a:pt x="73" y="369"/>
                  </a:lnTo>
                  <a:lnTo>
                    <a:pt x="73" y="365"/>
                  </a:lnTo>
                  <a:lnTo>
                    <a:pt x="70" y="362"/>
                  </a:lnTo>
                  <a:lnTo>
                    <a:pt x="71" y="357"/>
                  </a:lnTo>
                  <a:lnTo>
                    <a:pt x="73" y="354"/>
                  </a:lnTo>
                  <a:lnTo>
                    <a:pt x="76" y="352"/>
                  </a:lnTo>
                  <a:lnTo>
                    <a:pt x="76" y="351"/>
                  </a:lnTo>
                  <a:lnTo>
                    <a:pt x="74" y="351"/>
                  </a:lnTo>
                  <a:lnTo>
                    <a:pt x="73" y="352"/>
                  </a:lnTo>
                  <a:lnTo>
                    <a:pt x="73" y="352"/>
                  </a:lnTo>
                  <a:lnTo>
                    <a:pt x="71" y="354"/>
                  </a:lnTo>
                  <a:lnTo>
                    <a:pt x="70" y="359"/>
                  </a:lnTo>
                  <a:lnTo>
                    <a:pt x="68" y="362"/>
                  </a:lnTo>
                  <a:lnTo>
                    <a:pt x="67" y="362"/>
                  </a:lnTo>
                  <a:lnTo>
                    <a:pt x="68" y="363"/>
                  </a:lnTo>
                  <a:lnTo>
                    <a:pt x="68" y="365"/>
                  </a:lnTo>
                  <a:lnTo>
                    <a:pt x="70" y="366"/>
                  </a:lnTo>
                  <a:lnTo>
                    <a:pt x="68" y="368"/>
                  </a:lnTo>
                  <a:lnTo>
                    <a:pt x="68" y="369"/>
                  </a:lnTo>
                  <a:lnTo>
                    <a:pt x="67" y="369"/>
                  </a:lnTo>
                  <a:lnTo>
                    <a:pt x="63" y="371"/>
                  </a:lnTo>
                  <a:lnTo>
                    <a:pt x="60" y="372"/>
                  </a:lnTo>
                  <a:lnTo>
                    <a:pt x="54" y="374"/>
                  </a:lnTo>
                  <a:lnTo>
                    <a:pt x="51" y="374"/>
                  </a:lnTo>
                  <a:lnTo>
                    <a:pt x="48" y="371"/>
                  </a:lnTo>
                  <a:lnTo>
                    <a:pt x="48" y="371"/>
                  </a:lnTo>
                  <a:lnTo>
                    <a:pt x="48" y="369"/>
                  </a:lnTo>
                  <a:lnTo>
                    <a:pt x="45" y="365"/>
                  </a:lnTo>
                  <a:lnTo>
                    <a:pt x="42" y="362"/>
                  </a:lnTo>
                  <a:lnTo>
                    <a:pt x="41" y="362"/>
                  </a:lnTo>
                  <a:lnTo>
                    <a:pt x="39" y="360"/>
                  </a:lnTo>
                  <a:lnTo>
                    <a:pt x="38" y="359"/>
                  </a:lnTo>
                  <a:lnTo>
                    <a:pt x="38" y="357"/>
                  </a:lnTo>
                  <a:lnTo>
                    <a:pt x="38" y="357"/>
                  </a:lnTo>
                  <a:lnTo>
                    <a:pt x="36" y="356"/>
                  </a:lnTo>
                  <a:lnTo>
                    <a:pt x="36" y="356"/>
                  </a:lnTo>
                  <a:lnTo>
                    <a:pt x="33" y="356"/>
                  </a:lnTo>
                  <a:lnTo>
                    <a:pt x="38" y="351"/>
                  </a:lnTo>
                  <a:lnTo>
                    <a:pt x="39" y="348"/>
                  </a:lnTo>
                  <a:lnTo>
                    <a:pt x="41" y="346"/>
                  </a:lnTo>
                  <a:lnTo>
                    <a:pt x="42" y="348"/>
                  </a:lnTo>
                  <a:lnTo>
                    <a:pt x="44" y="348"/>
                  </a:lnTo>
                  <a:lnTo>
                    <a:pt x="45" y="349"/>
                  </a:lnTo>
                  <a:lnTo>
                    <a:pt x="47" y="349"/>
                  </a:lnTo>
                  <a:lnTo>
                    <a:pt x="47" y="351"/>
                  </a:lnTo>
                  <a:lnTo>
                    <a:pt x="47" y="352"/>
                  </a:lnTo>
                  <a:lnTo>
                    <a:pt x="45" y="354"/>
                  </a:lnTo>
                  <a:lnTo>
                    <a:pt x="47" y="354"/>
                  </a:lnTo>
                  <a:lnTo>
                    <a:pt x="48" y="352"/>
                  </a:lnTo>
                  <a:lnTo>
                    <a:pt x="50" y="349"/>
                  </a:lnTo>
                  <a:lnTo>
                    <a:pt x="51" y="349"/>
                  </a:lnTo>
                  <a:lnTo>
                    <a:pt x="51" y="351"/>
                  </a:lnTo>
                  <a:lnTo>
                    <a:pt x="53" y="352"/>
                  </a:lnTo>
                  <a:lnTo>
                    <a:pt x="54" y="354"/>
                  </a:lnTo>
                  <a:lnTo>
                    <a:pt x="56" y="352"/>
                  </a:lnTo>
                  <a:lnTo>
                    <a:pt x="57" y="349"/>
                  </a:lnTo>
                  <a:lnTo>
                    <a:pt x="56" y="349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3" y="346"/>
                  </a:lnTo>
                  <a:lnTo>
                    <a:pt x="54" y="346"/>
                  </a:lnTo>
                  <a:lnTo>
                    <a:pt x="56" y="346"/>
                  </a:lnTo>
                  <a:lnTo>
                    <a:pt x="54" y="345"/>
                  </a:lnTo>
                  <a:lnTo>
                    <a:pt x="53" y="345"/>
                  </a:lnTo>
                  <a:lnTo>
                    <a:pt x="50" y="348"/>
                  </a:lnTo>
                  <a:lnTo>
                    <a:pt x="45" y="348"/>
                  </a:lnTo>
                  <a:lnTo>
                    <a:pt x="41" y="346"/>
                  </a:lnTo>
                  <a:lnTo>
                    <a:pt x="38" y="346"/>
                  </a:lnTo>
                  <a:lnTo>
                    <a:pt x="36" y="346"/>
                  </a:lnTo>
                  <a:lnTo>
                    <a:pt x="36" y="345"/>
                  </a:lnTo>
                  <a:lnTo>
                    <a:pt x="38" y="343"/>
                  </a:lnTo>
                  <a:lnTo>
                    <a:pt x="39" y="342"/>
                  </a:lnTo>
                  <a:lnTo>
                    <a:pt x="39" y="342"/>
                  </a:lnTo>
                  <a:lnTo>
                    <a:pt x="39" y="340"/>
                  </a:lnTo>
                  <a:lnTo>
                    <a:pt x="38" y="342"/>
                  </a:lnTo>
                  <a:lnTo>
                    <a:pt x="36" y="340"/>
                  </a:lnTo>
                  <a:lnTo>
                    <a:pt x="36" y="339"/>
                  </a:lnTo>
                  <a:lnTo>
                    <a:pt x="36" y="339"/>
                  </a:lnTo>
                  <a:lnTo>
                    <a:pt x="36" y="340"/>
                  </a:lnTo>
                  <a:lnTo>
                    <a:pt x="35" y="340"/>
                  </a:lnTo>
                  <a:lnTo>
                    <a:pt x="35" y="339"/>
                  </a:lnTo>
                  <a:lnTo>
                    <a:pt x="35" y="339"/>
                  </a:lnTo>
                  <a:lnTo>
                    <a:pt x="35" y="337"/>
                  </a:lnTo>
                  <a:lnTo>
                    <a:pt x="35" y="337"/>
                  </a:lnTo>
                  <a:lnTo>
                    <a:pt x="35" y="337"/>
                  </a:lnTo>
                  <a:lnTo>
                    <a:pt x="33" y="339"/>
                  </a:lnTo>
                  <a:lnTo>
                    <a:pt x="33" y="340"/>
                  </a:lnTo>
                  <a:lnTo>
                    <a:pt x="33" y="342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36"/>
                  </a:lnTo>
                  <a:lnTo>
                    <a:pt x="27" y="336"/>
                  </a:lnTo>
                  <a:lnTo>
                    <a:pt x="27" y="334"/>
                  </a:lnTo>
                  <a:lnTo>
                    <a:pt x="29" y="331"/>
                  </a:lnTo>
                  <a:lnTo>
                    <a:pt x="29" y="330"/>
                  </a:lnTo>
                  <a:lnTo>
                    <a:pt x="27" y="330"/>
                  </a:lnTo>
                  <a:lnTo>
                    <a:pt x="24" y="331"/>
                  </a:lnTo>
                  <a:lnTo>
                    <a:pt x="24" y="330"/>
                  </a:lnTo>
                  <a:lnTo>
                    <a:pt x="24" y="330"/>
                  </a:lnTo>
                  <a:lnTo>
                    <a:pt x="24" y="327"/>
                  </a:lnTo>
                  <a:lnTo>
                    <a:pt x="24" y="327"/>
                  </a:lnTo>
                  <a:lnTo>
                    <a:pt x="24" y="328"/>
                  </a:lnTo>
                  <a:lnTo>
                    <a:pt x="29" y="327"/>
                  </a:lnTo>
                  <a:lnTo>
                    <a:pt x="29" y="327"/>
                  </a:lnTo>
                  <a:lnTo>
                    <a:pt x="25" y="325"/>
                  </a:lnTo>
                  <a:lnTo>
                    <a:pt x="25" y="324"/>
                  </a:lnTo>
                  <a:lnTo>
                    <a:pt x="25" y="322"/>
                  </a:lnTo>
                  <a:lnTo>
                    <a:pt x="29" y="322"/>
                  </a:lnTo>
                  <a:lnTo>
                    <a:pt x="30" y="322"/>
                  </a:lnTo>
                  <a:lnTo>
                    <a:pt x="30" y="321"/>
                  </a:lnTo>
                  <a:lnTo>
                    <a:pt x="29" y="319"/>
                  </a:lnTo>
                  <a:lnTo>
                    <a:pt x="29" y="317"/>
                  </a:lnTo>
                  <a:lnTo>
                    <a:pt x="30" y="316"/>
                  </a:lnTo>
                  <a:lnTo>
                    <a:pt x="33" y="310"/>
                  </a:lnTo>
                  <a:lnTo>
                    <a:pt x="36" y="305"/>
                  </a:lnTo>
                  <a:lnTo>
                    <a:pt x="36" y="305"/>
                  </a:lnTo>
                  <a:lnTo>
                    <a:pt x="38" y="304"/>
                  </a:lnTo>
                  <a:lnTo>
                    <a:pt x="39" y="305"/>
                  </a:lnTo>
                  <a:lnTo>
                    <a:pt x="41" y="305"/>
                  </a:lnTo>
                  <a:lnTo>
                    <a:pt x="41" y="305"/>
                  </a:lnTo>
                  <a:lnTo>
                    <a:pt x="41" y="305"/>
                  </a:lnTo>
                  <a:lnTo>
                    <a:pt x="41" y="302"/>
                  </a:lnTo>
                  <a:lnTo>
                    <a:pt x="42" y="302"/>
                  </a:lnTo>
                  <a:lnTo>
                    <a:pt x="44" y="301"/>
                  </a:lnTo>
                  <a:lnTo>
                    <a:pt x="44" y="299"/>
                  </a:lnTo>
                  <a:lnTo>
                    <a:pt x="42" y="301"/>
                  </a:lnTo>
                  <a:lnTo>
                    <a:pt x="41" y="302"/>
                  </a:lnTo>
                  <a:lnTo>
                    <a:pt x="41" y="301"/>
                  </a:lnTo>
                  <a:lnTo>
                    <a:pt x="41" y="298"/>
                  </a:lnTo>
                  <a:lnTo>
                    <a:pt x="41" y="293"/>
                  </a:lnTo>
                  <a:lnTo>
                    <a:pt x="41" y="293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45" y="290"/>
                  </a:lnTo>
                  <a:lnTo>
                    <a:pt x="45" y="290"/>
                  </a:lnTo>
                  <a:lnTo>
                    <a:pt x="44" y="289"/>
                  </a:lnTo>
                  <a:lnTo>
                    <a:pt x="45" y="287"/>
                  </a:lnTo>
                  <a:lnTo>
                    <a:pt x="45" y="286"/>
                  </a:lnTo>
                  <a:lnTo>
                    <a:pt x="50" y="284"/>
                  </a:lnTo>
                  <a:lnTo>
                    <a:pt x="51" y="286"/>
                  </a:lnTo>
                  <a:lnTo>
                    <a:pt x="54" y="287"/>
                  </a:lnTo>
                  <a:lnTo>
                    <a:pt x="56" y="289"/>
                  </a:lnTo>
                  <a:lnTo>
                    <a:pt x="54" y="289"/>
                  </a:lnTo>
                  <a:lnTo>
                    <a:pt x="54" y="290"/>
                  </a:lnTo>
                  <a:lnTo>
                    <a:pt x="54" y="290"/>
                  </a:lnTo>
                  <a:lnTo>
                    <a:pt x="53" y="290"/>
                  </a:lnTo>
                  <a:lnTo>
                    <a:pt x="54" y="292"/>
                  </a:lnTo>
                  <a:lnTo>
                    <a:pt x="54" y="290"/>
                  </a:lnTo>
                  <a:lnTo>
                    <a:pt x="56" y="289"/>
                  </a:lnTo>
                  <a:lnTo>
                    <a:pt x="57" y="289"/>
                  </a:lnTo>
                  <a:lnTo>
                    <a:pt x="59" y="290"/>
                  </a:lnTo>
                  <a:lnTo>
                    <a:pt x="59" y="290"/>
                  </a:lnTo>
                  <a:lnTo>
                    <a:pt x="62" y="290"/>
                  </a:lnTo>
                  <a:lnTo>
                    <a:pt x="63" y="289"/>
                  </a:lnTo>
                  <a:lnTo>
                    <a:pt x="65" y="286"/>
                  </a:lnTo>
                  <a:lnTo>
                    <a:pt x="68" y="284"/>
                  </a:lnTo>
                  <a:lnTo>
                    <a:pt x="71" y="279"/>
                  </a:lnTo>
                  <a:lnTo>
                    <a:pt x="71" y="276"/>
                  </a:lnTo>
                  <a:lnTo>
                    <a:pt x="73" y="276"/>
                  </a:lnTo>
                  <a:lnTo>
                    <a:pt x="74" y="276"/>
                  </a:lnTo>
                  <a:lnTo>
                    <a:pt x="74" y="279"/>
                  </a:lnTo>
                  <a:lnTo>
                    <a:pt x="76" y="279"/>
                  </a:lnTo>
                  <a:lnTo>
                    <a:pt x="82" y="279"/>
                  </a:lnTo>
                  <a:lnTo>
                    <a:pt x="83" y="278"/>
                  </a:lnTo>
                  <a:lnTo>
                    <a:pt x="86" y="276"/>
                  </a:lnTo>
                  <a:lnTo>
                    <a:pt x="88" y="273"/>
                  </a:lnTo>
                  <a:lnTo>
                    <a:pt x="89" y="272"/>
                  </a:lnTo>
                  <a:lnTo>
                    <a:pt x="89" y="269"/>
                  </a:lnTo>
                  <a:lnTo>
                    <a:pt x="89" y="266"/>
                  </a:lnTo>
                  <a:lnTo>
                    <a:pt x="88" y="263"/>
                  </a:lnTo>
                  <a:lnTo>
                    <a:pt x="88" y="257"/>
                  </a:lnTo>
                  <a:lnTo>
                    <a:pt x="85" y="254"/>
                  </a:lnTo>
                  <a:lnTo>
                    <a:pt x="83" y="252"/>
                  </a:lnTo>
                  <a:lnTo>
                    <a:pt x="82" y="252"/>
                  </a:lnTo>
                  <a:lnTo>
                    <a:pt x="82" y="249"/>
                  </a:lnTo>
                  <a:lnTo>
                    <a:pt x="85" y="249"/>
                  </a:lnTo>
                  <a:lnTo>
                    <a:pt x="86" y="249"/>
                  </a:lnTo>
                  <a:lnTo>
                    <a:pt x="88" y="248"/>
                  </a:lnTo>
                  <a:lnTo>
                    <a:pt x="89" y="246"/>
                  </a:lnTo>
                  <a:lnTo>
                    <a:pt x="89" y="244"/>
                  </a:lnTo>
                  <a:lnTo>
                    <a:pt x="89" y="243"/>
                  </a:lnTo>
                  <a:lnTo>
                    <a:pt x="89" y="241"/>
                  </a:lnTo>
                  <a:lnTo>
                    <a:pt x="88" y="240"/>
                  </a:lnTo>
                  <a:lnTo>
                    <a:pt x="86" y="238"/>
                  </a:lnTo>
                  <a:lnTo>
                    <a:pt x="86" y="238"/>
                  </a:lnTo>
                  <a:lnTo>
                    <a:pt x="85" y="238"/>
                  </a:lnTo>
                  <a:lnTo>
                    <a:pt x="82" y="241"/>
                  </a:lnTo>
                  <a:lnTo>
                    <a:pt x="80" y="241"/>
                  </a:lnTo>
                  <a:lnTo>
                    <a:pt x="79" y="241"/>
                  </a:lnTo>
                  <a:lnTo>
                    <a:pt x="77" y="243"/>
                  </a:lnTo>
                  <a:lnTo>
                    <a:pt x="73" y="244"/>
                  </a:lnTo>
                  <a:lnTo>
                    <a:pt x="71" y="246"/>
                  </a:lnTo>
                  <a:lnTo>
                    <a:pt x="67" y="252"/>
                  </a:lnTo>
                  <a:lnTo>
                    <a:pt x="67" y="254"/>
                  </a:lnTo>
                  <a:lnTo>
                    <a:pt x="65" y="254"/>
                  </a:lnTo>
                  <a:lnTo>
                    <a:pt x="63" y="249"/>
                  </a:lnTo>
                  <a:lnTo>
                    <a:pt x="60" y="246"/>
                  </a:lnTo>
                  <a:lnTo>
                    <a:pt x="59" y="248"/>
                  </a:lnTo>
                  <a:lnTo>
                    <a:pt x="59" y="248"/>
                  </a:lnTo>
                  <a:lnTo>
                    <a:pt x="60" y="249"/>
                  </a:lnTo>
                  <a:lnTo>
                    <a:pt x="62" y="249"/>
                  </a:lnTo>
                  <a:lnTo>
                    <a:pt x="62" y="251"/>
                  </a:lnTo>
                  <a:lnTo>
                    <a:pt x="60" y="252"/>
                  </a:lnTo>
                  <a:lnTo>
                    <a:pt x="59" y="251"/>
                  </a:lnTo>
                  <a:lnTo>
                    <a:pt x="57" y="249"/>
                  </a:lnTo>
                  <a:lnTo>
                    <a:pt x="54" y="248"/>
                  </a:lnTo>
                  <a:lnTo>
                    <a:pt x="47" y="248"/>
                  </a:lnTo>
                  <a:lnTo>
                    <a:pt x="42" y="249"/>
                  </a:lnTo>
                  <a:lnTo>
                    <a:pt x="42" y="249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9" y="251"/>
                  </a:lnTo>
                  <a:lnTo>
                    <a:pt x="39" y="251"/>
                  </a:lnTo>
                  <a:lnTo>
                    <a:pt x="39" y="251"/>
                  </a:lnTo>
                  <a:lnTo>
                    <a:pt x="36" y="251"/>
                  </a:lnTo>
                  <a:lnTo>
                    <a:pt x="33" y="249"/>
                  </a:lnTo>
                  <a:lnTo>
                    <a:pt x="24" y="248"/>
                  </a:lnTo>
                  <a:lnTo>
                    <a:pt x="22" y="246"/>
                  </a:lnTo>
                  <a:lnTo>
                    <a:pt x="19" y="243"/>
                  </a:lnTo>
                  <a:lnTo>
                    <a:pt x="19" y="241"/>
                  </a:lnTo>
                  <a:lnTo>
                    <a:pt x="21" y="240"/>
                  </a:lnTo>
                  <a:lnTo>
                    <a:pt x="21" y="238"/>
                  </a:lnTo>
                  <a:lnTo>
                    <a:pt x="19" y="237"/>
                  </a:lnTo>
                  <a:lnTo>
                    <a:pt x="16" y="232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16" y="232"/>
                  </a:lnTo>
                  <a:lnTo>
                    <a:pt x="19" y="231"/>
                  </a:lnTo>
                  <a:lnTo>
                    <a:pt x="21" y="228"/>
                  </a:lnTo>
                  <a:lnTo>
                    <a:pt x="22" y="228"/>
                  </a:lnTo>
                  <a:lnTo>
                    <a:pt x="24" y="228"/>
                  </a:lnTo>
                  <a:lnTo>
                    <a:pt x="24" y="228"/>
                  </a:lnTo>
                  <a:lnTo>
                    <a:pt x="24" y="226"/>
                  </a:lnTo>
                  <a:lnTo>
                    <a:pt x="18" y="225"/>
                  </a:lnTo>
                  <a:lnTo>
                    <a:pt x="18" y="226"/>
                  </a:lnTo>
                  <a:lnTo>
                    <a:pt x="9" y="223"/>
                  </a:lnTo>
                  <a:lnTo>
                    <a:pt x="1" y="219"/>
                  </a:lnTo>
                  <a:lnTo>
                    <a:pt x="1" y="219"/>
                  </a:lnTo>
                  <a:lnTo>
                    <a:pt x="0" y="216"/>
                  </a:lnTo>
                  <a:lnTo>
                    <a:pt x="1" y="214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3" y="216"/>
                  </a:lnTo>
                  <a:lnTo>
                    <a:pt x="7" y="213"/>
                  </a:lnTo>
                  <a:lnTo>
                    <a:pt x="9" y="210"/>
                  </a:lnTo>
                  <a:lnTo>
                    <a:pt x="13" y="210"/>
                  </a:lnTo>
                  <a:lnTo>
                    <a:pt x="13" y="210"/>
                  </a:lnTo>
                  <a:lnTo>
                    <a:pt x="15" y="206"/>
                  </a:lnTo>
                  <a:lnTo>
                    <a:pt x="16" y="205"/>
                  </a:lnTo>
                  <a:lnTo>
                    <a:pt x="19" y="203"/>
                  </a:lnTo>
                  <a:lnTo>
                    <a:pt x="21" y="202"/>
                  </a:lnTo>
                  <a:lnTo>
                    <a:pt x="24" y="200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9" y="202"/>
                  </a:lnTo>
                  <a:lnTo>
                    <a:pt x="30" y="202"/>
                  </a:lnTo>
                  <a:lnTo>
                    <a:pt x="32" y="202"/>
                  </a:lnTo>
                  <a:lnTo>
                    <a:pt x="32" y="200"/>
                  </a:lnTo>
                  <a:lnTo>
                    <a:pt x="29" y="199"/>
                  </a:lnTo>
                  <a:lnTo>
                    <a:pt x="29" y="197"/>
                  </a:lnTo>
                  <a:lnTo>
                    <a:pt x="29" y="196"/>
                  </a:lnTo>
                  <a:lnTo>
                    <a:pt x="33" y="193"/>
                  </a:lnTo>
                  <a:lnTo>
                    <a:pt x="36" y="193"/>
                  </a:lnTo>
                  <a:lnTo>
                    <a:pt x="38" y="193"/>
                  </a:lnTo>
                  <a:lnTo>
                    <a:pt x="42" y="190"/>
                  </a:lnTo>
                  <a:lnTo>
                    <a:pt x="45" y="188"/>
                  </a:lnTo>
                  <a:lnTo>
                    <a:pt x="50" y="187"/>
                  </a:lnTo>
                  <a:lnTo>
                    <a:pt x="54" y="187"/>
                  </a:lnTo>
                  <a:lnTo>
                    <a:pt x="54" y="188"/>
                  </a:lnTo>
                  <a:lnTo>
                    <a:pt x="53" y="188"/>
                  </a:lnTo>
                  <a:lnTo>
                    <a:pt x="51" y="188"/>
                  </a:lnTo>
                  <a:lnTo>
                    <a:pt x="53" y="188"/>
                  </a:lnTo>
                  <a:lnTo>
                    <a:pt x="53" y="190"/>
                  </a:lnTo>
                  <a:lnTo>
                    <a:pt x="53" y="191"/>
                  </a:lnTo>
                  <a:lnTo>
                    <a:pt x="51" y="194"/>
                  </a:lnTo>
                  <a:lnTo>
                    <a:pt x="51" y="197"/>
                  </a:lnTo>
                  <a:lnTo>
                    <a:pt x="51" y="199"/>
                  </a:lnTo>
                  <a:lnTo>
                    <a:pt x="50" y="199"/>
                  </a:lnTo>
                  <a:lnTo>
                    <a:pt x="54" y="203"/>
                  </a:lnTo>
                  <a:lnTo>
                    <a:pt x="60" y="203"/>
                  </a:lnTo>
                  <a:lnTo>
                    <a:pt x="63" y="203"/>
                  </a:lnTo>
                  <a:lnTo>
                    <a:pt x="67" y="203"/>
                  </a:lnTo>
                  <a:lnTo>
                    <a:pt x="68" y="205"/>
                  </a:lnTo>
                  <a:lnTo>
                    <a:pt x="73" y="203"/>
                  </a:lnTo>
                  <a:lnTo>
                    <a:pt x="76" y="205"/>
                  </a:lnTo>
                  <a:lnTo>
                    <a:pt x="77" y="205"/>
                  </a:lnTo>
                  <a:lnTo>
                    <a:pt x="80" y="199"/>
                  </a:lnTo>
                  <a:lnTo>
                    <a:pt x="82" y="197"/>
                  </a:lnTo>
                  <a:lnTo>
                    <a:pt x="83" y="199"/>
                  </a:lnTo>
                  <a:lnTo>
                    <a:pt x="85" y="199"/>
                  </a:lnTo>
                  <a:lnTo>
                    <a:pt x="86" y="199"/>
                  </a:lnTo>
                  <a:lnTo>
                    <a:pt x="86" y="200"/>
                  </a:lnTo>
                  <a:lnTo>
                    <a:pt x="86" y="197"/>
                  </a:lnTo>
                  <a:lnTo>
                    <a:pt x="86" y="196"/>
                  </a:lnTo>
                  <a:lnTo>
                    <a:pt x="80" y="193"/>
                  </a:lnTo>
                  <a:lnTo>
                    <a:pt x="77" y="194"/>
                  </a:lnTo>
                  <a:lnTo>
                    <a:pt x="76" y="193"/>
                  </a:lnTo>
                  <a:lnTo>
                    <a:pt x="76" y="191"/>
                  </a:lnTo>
                  <a:lnTo>
                    <a:pt x="73" y="185"/>
                  </a:lnTo>
                  <a:lnTo>
                    <a:pt x="71" y="184"/>
                  </a:lnTo>
                  <a:lnTo>
                    <a:pt x="70" y="184"/>
                  </a:lnTo>
                  <a:lnTo>
                    <a:pt x="68" y="181"/>
                  </a:lnTo>
                  <a:lnTo>
                    <a:pt x="68" y="179"/>
                  </a:lnTo>
                  <a:lnTo>
                    <a:pt x="70" y="178"/>
                  </a:lnTo>
                  <a:lnTo>
                    <a:pt x="71" y="176"/>
                  </a:lnTo>
                  <a:lnTo>
                    <a:pt x="73" y="178"/>
                  </a:lnTo>
                  <a:lnTo>
                    <a:pt x="74" y="181"/>
                  </a:lnTo>
                  <a:lnTo>
                    <a:pt x="74" y="182"/>
                  </a:lnTo>
                  <a:lnTo>
                    <a:pt x="74" y="185"/>
                  </a:lnTo>
                  <a:lnTo>
                    <a:pt x="76" y="188"/>
                  </a:lnTo>
                  <a:lnTo>
                    <a:pt x="80" y="191"/>
                  </a:lnTo>
                  <a:lnTo>
                    <a:pt x="83" y="191"/>
                  </a:lnTo>
                  <a:lnTo>
                    <a:pt x="85" y="191"/>
                  </a:lnTo>
                  <a:lnTo>
                    <a:pt x="86" y="191"/>
                  </a:lnTo>
                  <a:lnTo>
                    <a:pt x="89" y="194"/>
                  </a:lnTo>
                  <a:lnTo>
                    <a:pt x="91" y="194"/>
                  </a:lnTo>
                  <a:lnTo>
                    <a:pt x="97" y="193"/>
                  </a:lnTo>
                  <a:lnTo>
                    <a:pt x="97" y="190"/>
                  </a:lnTo>
                  <a:lnTo>
                    <a:pt x="97" y="188"/>
                  </a:lnTo>
                  <a:lnTo>
                    <a:pt x="95" y="187"/>
                  </a:lnTo>
                  <a:lnTo>
                    <a:pt x="92" y="187"/>
                  </a:lnTo>
                  <a:lnTo>
                    <a:pt x="89" y="185"/>
                  </a:lnTo>
                  <a:lnTo>
                    <a:pt x="86" y="187"/>
                  </a:lnTo>
                  <a:lnTo>
                    <a:pt x="82" y="190"/>
                  </a:lnTo>
                  <a:lnTo>
                    <a:pt x="80" y="188"/>
                  </a:lnTo>
                  <a:lnTo>
                    <a:pt x="79" y="187"/>
                  </a:lnTo>
                  <a:lnTo>
                    <a:pt x="77" y="185"/>
                  </a:lnTo>
                  <a:lnTo>
                    <a:pt x="77" y="181"/>
                  </a:lnTo>
                  <a:lnTo>
                    <a:pt x="79" y="178"/>
                  </a:lnTo>
                  <a:lnTo>
                    <a:pt x="80" y="176"/>
                  </a:lnTo>
                  <a:lnTo>
                    <a:pt x="79" y="175"/>
                  </a:lnTo>
                  <a:lnTo>
                    <a:pt x="76" y="173"/>
                  </a:lnTo>
                  <a:lnTo>
                    <a:pt x="70" y="175"/>
                  </a:lnTo>
                  <a:lnTo>
                    <a:pt x="70" y="173"/>
                  </a:lnTo>
                  <a:lnTo>
                    <a:pt x="70" y="172"/>
                  </a:lnTo>
                  <a:lnTo>
                    <a:pt x="68" y="175"/>
                  </a:lnTo>
                  <a:lnTo>
                    <a:pt x="65" y="175"/>
                  </a:lnTo>
                  <a:lnTo>
                    <a:pt x="62" y="175"/>
                  </a:lnTo>
                  <a:lnTo>
                    <a:pt x="56" y="172"/>
                  </a:lnTo>
                  <a:lnTo>
                    <a:pt x="54" y="168"/>
                  </a:lnTo>
                  <a:lnTo>
                    <a:pt x="53" y="167"/>
                  </a:lnTo>
                  <a:lnTo>
                    <a:pt x="51" y="159"/>
                  </a:lnTo>
                  <a:lnTo>
                    <a:pt x="48" y="156"/>
                  </a:lnTo>
                  <a:lnTo>
                    <a:pt x="33" y="141"/>
                  </a:lnTo>
                  <a:lnTo>
                    <a:pt x="27" y="138"/>
                  </a:lnTo>
                  <a:lnTo>
                    <a:pt x="22" y="133"/>
                  </a:lnTo>
                  <a:lnTo>
                    <a:pt x="21" y="133"/>
                  </a:lnTo>
                  <a:lnTo>
                    <a:pt x="19" y="132"/>
                  </a:lnTo>
                  <a:lnTo>
                    <a:pt x="16" y="130"/>
                  </a:lnTo>
                  <a:lnTo>
                    <a:pt x="18" y="129"/>
                  </a:lnTo>
                  <a:lnTo>
                    <a:pt x="19" y="129"/>
                  </a:lnTo>
                  <a:lnTo>
                    <a:pt x="18" y="130"/>
                  </a:lnTo>
                  <a:lnTo>
                    <a:pt x="19" y="130"/>
                  </a:lnTo>
                  <a:lnTo>
                    <a:pt x="21" y="130"/>
                  </a:lnTo>
                  <a:lnTo>
                    <a:pt x="21" y="129"/>
                  </a:lnTo>
                  <a:lnTo>
                    <a:pt x="22" y="124"/>
                  </a:lnTo>
                  <a:lnTo>
                    <a:pt x="24" y="117"/>
                  </a:lnTo>
                  <a:lnTo>
                    <a:pt x="24" y="114"/>
                  </a:lnTo>
                  <a:lnTo>
                    <a:pt x="32" y="114"/>
                  </a:lnTo>
                  <a:lnTo>
                    <a:pt x="38" y="114"/>
                  </a:lnTo>
                  <a:lnTo>
                    <a:pt x="39" y="112"/>
                  </a:lnTo>
                  <a:lnTo>
                    <a:pt x="47" y="112"/>
                  </a:lnTo>
                  <a:lnTo>
                    <a:pt x="48" y="111"/>
                  </a:lnTo>
                  <a:lnTo>
                    <a:pt x="51" y="108"/>
                  </a:lnTo>
                  <a:lnTo>
                    <a:pt x="56" y="103"/>
                  </a:lnTo>
                  <a:lnTo>
                    <a:pt x="59" y="97"/>
                  </a:lnTo>
                  <a:lnTo>
                    <a:pt x="60" y="95"/>
                  </a:lnTo>
                  <a:lnTo>
                    <a:pt x="60" y="97"/>
                  </a:lnTo>
                  <a:lnTo>
                    <a:pt x="60" y="95"/>
                  </a:lnTo>
                  <a:lnTo>
                    <a:pt x="60" y="94"/>
                  </a:lnTo>
                  <a:lnTo>
                    <a:pt x="62" y="88"/>
                  </a:lnTo>
                  <a:lnTo>
                    <a:pt x="63" y="83"/>
                  </a:lnTo>
                  <a:lnTo>
                    <a:pt x="71" y="71"/>
                  </a:lnTo>
                  <a:lnTo>
                    <a:pt x="74" y="67"/>
                  </a:lnTo>
                  <a:lnTo>
                    <a:pt x="76" y="64"/>
                  </a:lnTo>
                  <a:lnTo>
                    <a:pt x="77" y="62"/>
                  </a:lnTo>
                  <a:lnTo>
                    <a:pt x="77" y="64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76" y="67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76" y="68"/>
                  </a:lnTo>
                  <a:lnTo>
                    <a:pt x="77" y="68"/>
                  </a:lnTo>
                  <a:lnTo>
                    <a:pt x="79" y="67"/>
                  </a:lnTo>
                  <a:lnTo>
                    <a:pt x="88" y="64"/>
                  </a:lnTo>
                  <a:lnTo>
                    <a:pt x="91" y="59"/>
                  </a:lnTo>
                  <a:lnTo>
                    <a:pt x="92" y="59"/>
                  </a:lnTo>
                  <a:lnTo>
                    <a:pt x="98" y="53"/>
                  </a:lnTo>
                  <a:lnTo>
                    <a:pt x="98" y="53"/>
                  </a:lnTo>
                  <a:lnTo>
                    <a:pt x="100" y="54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98" y="62"/>
                  </a:lnTo>
                  <a:lnTo>
                    <a:pt x="100" y="62"/>
                  </a:lnTo>
                  <a:lnTo>
                    <a:pt x="101" y="65"/>
                  </a:lnTo>
                  <a:lnTo>
                    <a:pt x="101" y="62"/>
                  </a:lnTo>
                  <a:lnTo>
                    <a:pt x="101" y="61"/>
                  </a:lnTo>
                  <a:lnTo>
                    <a:pt x="101" y="57"/>
                  </a:lnTo>
                  <a:lnTo>
                    <a:pt x="101" y="56"/>
                  </a:lnTo>
                  <a:lnTo>
                    <a:pt x="103" y="57"/>
                  </a:lnTo>
                  <a:lnTo>
                    <a:pt x="108" y="56"/>
                  </a:lnTo>
                  <a:lnTo>
                    <a:pt x="103" y="54"/>
                  </a:lnTo>
                  <a:lnTo>
                    <a:pt x="100" y="51"/>
                  </a:lnTo>
                  <a:lnTo>
                    <a:pt x="98" y="51"/>
                  </a:lnTo>
                  <a:lnTo>
                    <a:pt x="103" y="45"/>
                  </a:lnTo>
                  <a:lnTo>
                    <a:pt x="108" y="42"/>
                  </a:lnTo>
                  <a:lnTo>
                    <a:pt x="109" y="42"/>
                  </a:lnTo>
                  <a:lnTo>
                    <a:pt x="109" y="42"/>
                  </a:lnTo>
                  <a:lnTo>
                    <a:pt x="109" y="44"/>
                  </a:lnTo>
                  <a:lnTo>
                    <a:pt x="109" y="45"/>
                  </a:lnTo>
                  <a:lnTo>
                    <a:pt x="108" y="45"/>
                  </a:lnTo>
                  <a:lnTo>
                    <a:pt x="108" y="47"/>
                  </a:lnTo>
                  <a:lnTo>
                    <a:pt x="109" y="47"/>
                  </a:lnTo>
                  <a:lnTo>
                    <a:pt x="111" y="47"/>
                  </a:lnTo>
                  <a:lnTo>
                    <a:pt x="112" y="45"/>
                  </a:lnTo>
                  <a:lnTo>
                    <a:pt x="117" y="45"/>
                  </a:lnTo>
                  <a:lnTo>
                    <a:pt x="118" y="44"/>
                  </a:lnTo>
                  <a:lnTo>
                    <a:pt x="118" y="44"/>
                  </a:lnTo>
                  <a:lnTo>
                    <a:pt x="124" y="44"/>
                  </a:lnTo>
                  <a:lnTo>
                    <a:pt x="126" y="42"/>
                  </a:lnTo>
                  <a:lnTo>
                    <a:pt x="129" y="39"/>
                  </a:lnTo>
                  <a:lnTo>
                    <a:pt x="132" y="36"/>
                  </a:lnTo>
                  <a:lnTo>
                    <a:pt x="133" y="35"/>
                  </a:lnTo>
                  <a:lnTo>
                    <a:pt x="136" y="29"/>
                  </a:lnTo>
                  <a:lnTo>
                    <a:pt x="139" y="26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2" y="22"/>
                  </a:lnTo>
                  <a:lnTo>
                    <a:pt x="141" y="24"/>
                  </a:lnTo>
                  <a:lnTo>
                    <a:pt x="142" y="27"/>
                  </a:lnTo>
                  <a:lnTo>
                    <a:pt x="152" y="30"/>
                  </a:lnTo>
                  <a:lnTo>
                    <a:pt x="153" y="30"/>
                  </a:lnTo>
                  <a:lnTo>
                    <a:pt x="153" y="33"/>
                  </a:lnTo>
                  <a:lnTo>
                    <a:pt x="153" y="35"/>
                  </a:lnTo>
                  <a:lnTo>
                    <a:pt x="152" y="38"/>
                  </a:lnTo>
                  <a:lnTo>
                    <a:pt x="147" y="41"/>
                  </a:lnTo>
                  <a:lnTo>
                    <a:pt x="149" y="41"/>
                  </a:lnTo>
                  <a:lnTo>
                    <a:pt x="149" y="44"/>
                  </a:lnTo>
                  <a:lnTo>
                    <a:pt x="150" y="44"/>
                  </a:lnTo>
                  <a:lnTo>
                    <a:pt x="152" y="42"/>
                  </a:lnTo>
                  <a:lnTo>
                    <a:pt x="153" y="42"/>
                  </a:lnTo>
                  <a:lnTo>
                    <a:pt x="158" y="38"/>
                  </a:lnTo>
                  <a:lnTo>
                    <a:pt x="158" y="35"/>
                  </a:lnTo>
                  <a:lnTo>
                    <a:pt x="159" y="35"/>
                  </a:lnTo>
                  <a:lnTo>
                    <a:pt x="162" y="35"/>
                  </a:lnTo>
                  <a:lnTo>
                    <a:pt x="164" y="36"/>
                  </a:lnTo>
                  <a:lnTo>
                    <a:pt x="165" y="38"/>
                  </a:lnTo>
                  <a:lnTo>
                    <a:pt x="164" y="41"/>
                  </a:lnTo>
                  <a:lnTo>
                    <a:pt x="164" y="42"/>
                  </a:lnTo>
                  <a:lnTo>
                    <a:pt x="165" y="44"/>
                  </a:lnTo>
                  <a:lnTo>
                    <a:pt x="168" y="44"/>
                  </a:lnTo>
                  <a:lnTo>
                    <a:pt x="171" y="45"/>
                  </a:lnTo>
                  <a:lnTo>
                    <a:pt x="174" y="42"/>
                  </a:lnTo>
                  <a:lnTo>
                    <a:pt x="177" y="42"/>
                  </a:lnTo>
                  <a:lnTo>
                    <a:pt x="179" y="42"/>
                  </a:lnTo>
                  <a:lnTo>
                    <a:pt x="182" y="41"/>
                  </a:lnTo>
                  <a:lnTo>
                    <a:pt x="188" y="42"/>
                  </a:lnTo>
                  <a:lnTo>
                    <a:pt x="190" y="42"/>
                  </a:lnTo>
                  <a:lnTo>
                    <a:pt x="191" y="42"/>
                  </a:lnTo>
                  <a:lnTo>
                    <a:pt x="194" y="44"/>
                  </a:lnTo>
                  <a:lnTo>
                    <a:pt x="194" y="45"/>
                  </a:lnTo>
                  <a:lnTo>
                    <a:pt x="193" y="48"/>
                  </a:lnTo>
                  <a:lnTo>
                    <a:pt x="193" y="50"/>
                  </a:lnTo>
                  <a:lnTo>
                    <a:pt x="193" y="51"/>
                  </a:lnTo>
                  <a:lnTo>
                    <a:pt x="194" y="51"/>
                  </a:lnTo>
                  <a:lnTo>
                    <a:pt x="194" y="54"/>
                  </a:lnTo>
                  <a:lnTo>
                    <a:pt x="196" y="54"/>
                  </a:lnTo>
                  <a:lnTo>
                    <a:pt x="200" y="54"/>
                  </a:lnTo>
                  <a:lnTo>
                    <a:pt x="200" y="54"/>
                  </a:lnTo>
                  <a:lnTo>
                    <a:pt x="200" y="56"/>
                  </a:lnTo>
                  <a:lnTo>
                    <a:pt x="199" y="57"/>
                  </a:lnTo>
                  <a:lnTo>
                    <a:pt x="208" y="59"/>
                  </a:lnTo>
                  <a:lnTo>
                    <a:pt x="208" y="57"/>
                  </a:lnTo>
                  <a:lnTo>
                    <a:pt x="211" y="57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7" y="59"/>
                  </a:lnTo>
                  <a:lnTo>
                    <a:pt x="218" y="59"/>
                  </a:lnTo>
                  <a:lnTo>
                    <a:pt x="220" y="59"/>
                  </a:lnTo>
                  <a:lnTo>
                    <a:pt x="225" y="56"/>
                  </a:lnTo>
                  <a:lnTo>
                    <a:pt x="228" y="56"/>
                  </a:lnTo>
                  <a:lnTo>
                    <a:pt x="229" y="56"/>
                  </a:lnTo>
                  <a:lnTo>
                    <a:pt x="231" y="56"/>
                  </a:lnTo>
                  <a:lnTo>
                    <a:pt x="237" y="59"/>
                  </a:lnTo>
                  <a:lnTo>
                    <a:pt x="238" y="59"/>
                  </a:lnTo>
                  <a:lnTo>
                    <a:pt x="241" y="64"/>
                  </a:lnTo>
                  <a:lnTo>
                    <a:pt x="243" y="64"/>
                  </a:lnTo>
                  <a:lnTo>
                    <a:pt x="244" y="62"/>
                  </a:lnTo>
                  <a:lnTo>
                    <a:pt x="244" y="62"/>
                  </a:lnTo>
                  <a:lnTo>
                    <a:pt x="246" y="64"/>
                  </a:lnTo>
                  <a:lnTo>
                    <a:pt x="249" y="64"/>
                  </a:lnTo>
                  <a:lnTo>
                    <a:pt x="249" y="65"/>
                  </a:lnTo>
                  <a:lnTo>
                    <a:pt x="250" y="67"/>
                  </a:lnTo>
                  <a:lnTo>
                    <a:pt x="258" y="68"/>
                  </a:lnTo>
                  <a:lnTo>
                    <a:pt x="263" y="68"/>
                  </a:lnTo>
                  <a:lnTo>
                    <a:pt x="269" y="68"/>
                  </a:lnTo>
                  <a:lnTo>
                    <a:pt x="270" y="68"/>
                  </a:lnTo>
                  <a:lnTo>
                    <a:pt x="273" y="68"/>
                  </a:lnTo>
                  <a:lnTo>
                    <a:pt x="278" y="73"/>
                  </a:lnTo>
                  <a:lnTo>
                    <a:pt x="281" y="73"/>
                  </a:lnTo>
                  <a:lnTo>
                    <a:pt x="281" y="74"/>
                  </a:lnTo>
                  <a:lnTo>
                    <a:pt x="288" y="76"/>
                  </a:lnTo>
                  <a:lnTo>
                    <a:pt x="291" y="73"/>
                  </a:lnTo>
                  <a:lnTo>
                    <a:pt x="294" y="73"/>
                  </a:lnTo>
                  <a:lnTo>
                    <a:pt x="299" y="71"/>
                  </a:lnTo>
                  <a:lnTo>
                    <a:pt x="301" y="71"/>
                  </a:lnTo>
                  <a:lnTo>
                    <a:pt x="304" y="71"/>
                  </a:lnTo>
                  <a:lnTo>
                    <a:pt x="305" y="71"/>
                  </a:lnTo>
                  <a:lnTo>
                    <a:pt x="305" y="70"/>
                  </a:lnTo>
                  <a:lnTo>
                    <a:pt x="311" y="73"/>
                  </a:lnTo>
                  <a:lnTo>
                    <a:pt x="316" y="77"/>
                  </a:lnTo>
                  <a:lnTo>
                    <a:pt x="317" y="79"/>
                  </a:lnTo>
                  <a:lnTo>
                    <a:pt x="325" y="83"/>
                  </a:lnTo>
                  <a:lnTo>
                    <a:pt x="326" y="85"/>
                  </a:lnTo>
                  <a:lnTo>
                    <a:pt x="328" y="86"/>
                  </a:lnTo>
                  <a:lnTo>
                    <a:pt x="328" y="86"/>
                  </a:lnTo>
                  <a:lnTo>
                    <a:pt x="329" y="86"/>
                  </a:lnTo>
                  <a:lnTo>
                    <a:pt x="332" y="86"/>
                  </a:lnTo>
                  <a:lnTo>
                    <a:pt x="332" y="86"/>
                  </a:lnTo>
                  <a:lnTo>
                    <a:pt x="334" y="88"/>
                  </a:lnTo>
                  <a:lnTo>
                    <a:pt x="340" y="88"/>
                  </a:lnTo>
                  <a:lnTo>
                    <a:pt x="345" y="88"/>
                  </a:lnTo>
                  <a:lnTo>
                    <a:pt x="355" y="91"/>
                  </a:lnTo>
                  <a:lnTo>
                    <a:pt x="361" y="99"/>
                  </a:lnTo>
                  <a:lnTo>
                    <a:pt x="366" y="102"/>
                  </a:lnTo>
                  <a:lnTo>
                    <a:pt x="368" y="105"/>
                  </a:lnTo>
                  <a:lnTo>
                    <a:pt x="370" y="106"/>
                  </a:lnTo>
                  <a:lnTo>
                    <a:pt x="378" y="111"/>
                  </a:lnTo>
                  <a:lnTo>
                    <a:pt x="381" y="111"/>
                  </a:lnTo>
                  <a:lnTo>
                    <a:pt x="386" y="114"/>
                  </a:lnTo>
                  <a:lnTo>
                    <a:pt x="389" y="114"/>
                  </a:lnTo>
                  <a:lnTo>
                    <a:pt x="393" y="114"/>
                  </a:lnTo>
                  <a:lnTo>
                    <a:pt x="396" y="115"/>
                  </a:lnTo>
                  <a:lnTo>
                    <a:pt x="402" y="120"/>
                  </a:lnTo>
                  <a:lnTo>
                    <a:pt x="404" y="120"/>
                  </a:lnTo>
                  <a:lnTo>
                    <a:pt x="404" y="120"/>
                  </a:lnTo>
                  <a:lnTo>
                    <a:pt x="401" y="115"/>
                  </a:lnTo>
                  <a:lnTo>
                    <a:pt x="401" y="115"/>
                  </a:lnTo>
                  <a:lnTo>
                    <a:pt x="398" y="114"/>
                  </a:lnTo>
                  <a:lnTo>
                    <a:pt x="396" y="112"/>
                  </a:lnTo>
                  <a:lnTo>
                    <a:pt x="395" y="112"/>
                  </a:lnTo>
                  <a:lnTo>
                    <a:pt x="395" y="111"/>
                  </a:lnTo>
                  <a:lnTo>
                    <a:pt x="395" y="109"/>
                  </a:lnTo>
                  <a:lnTo>
                    <a:pt x="396" y="109"/>
                  </a:lnTo>
                  <a:lnTo>
                    <a:pt x="398" y="109"/>
                  </a:lnTo>
                  <a:lnTo>
                    <a:pt x="399" y="109"/>
                  </a:lnTo>
                  <a:lnTo>
                    <a:pt x="399" y="109"/>
                  </a:lnTo>
                  <a:lnTo>
                    <a:pt x="398" y="109"/>
                  </a:lnTo>
                  <a:lnTo>
                    <a:pt x="398" y="108"/>
                  </a:lnTo>
                  <a:lnTo>
                    <a:pt x="396" y="106"/>
                  </a:lnTo>
                  <a:lnTo>
                    <a:pt x="395" y="106"/>
                  </a:lnTo>
                  <a:lnTo>
                    <a:pt x="398" y="99"/>
                  </a:lnTo>
                  <a:lnTo>
                    <a:pt x="399" y="100"/>
                  </a:lnTo>
                  <a:lnTo>
                    <a:pt x="401" y="99"/>
                  </a:lnTo>
                  <a:lnTo>
                    <a:pt x="402" y="99"/>
                  </a:lnTo>
                  <a:lnTo>
                    <a:pt x="404" y="99"/>
                  </a:lnTo>
                  <a:lnTo>
                    <a:pt x="404" y="95"/>
                  </a:lnTo>
                  <a:lnTo>
                    <a:pt x="404" y="94"/>
                  </a:lnTo>
                  <a:lnTo>
                    <a:pt x="404" y="94"/>
                  </a:lnTo>
                  <a:lnTo>
                    <a:pt x="408" y="92"/>
                  </a:lnTo>
                  <a:lnTo>
                    <a:pt x="413" y="94"/>
                  </a:lnTo>
                  <a:lnTo>
                    <a:pt x="413" y="92"/>
                  </a:lnTo>
                  <a:lnTo>
                    <a:pt x="413" y="91"/>
                  </a:lnTo>
                  <a:lnTo>
                    <a:pt x="413" y="89"/>
                  </a:lnTo>
                  <a:lnTo>
                    <a:pt x="413" y="88"/>
                  </a:lnTo>
                  <a:lnTo>
                    <a:pt x="413" y="86"/>
                  </a:lnTo>
                  <a:lnTo>
                    <a:pt x="413" y="86"/>
                  </a:lnTo>
                  <a:lnTo>
                    <a:pt x="416" y="86"/>
                  </a:lnTo>
                  <a:lnTo>
                    <a:pt x="416" y="88"/>
                  </a:lnTo>
                  <a:lnTo>
                    <a:pt x="417" y="89"/>
                  </a:lnTo>
                  <a:lnTo>
                    <a:pt x="417" y="91"/>
                  </a:lnTo>
                  <a:lnTo>
                    <a:pt x="422" y="91"/>
                  </a:lnTo>
                  <a:lnTo>
                    <a:pt x="422" y="92"/>
                  </a:lnTo>
                  <a:lnTo>
                    <a:pt x="419" y="94"/>
                  </a:lnTo>
                  <a:lnTo>
                    <a:pt x="419" y="95"/>
                  </a:lnTo>
                  <a:lnTo>
                    <a:pt x="416" y="100"/>
                  </a:lnTo>
                  <a:lnTo>
                    <a:pt x="416" y="102"/>
                  </a:lnTo>
                  <a:lnTo>
                    <a:pt x="419" y="99"/>
                  </a:lnTo>
                  <a:lnTo>
                    <a:pt x="423" y="97"/>
                  </a:lnTo>
                  <a:lnTo>
                    <a:pt x="425" y="95"/>
                  </a:lnTo>
                  <a:lnTo>
                    <a:pt x="428" y="95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1" y="92"/>
                  </a:lnTo>
                  <a:lnTo>
                    <a:pt x="431" y="88"/>
                  </a:lnTo>
                  <a:lnTo>
                    <a:pt x="434" y="86"/>
                  </a:lnTo>
                  <a:lnTo>
                    <a:pt x="437" y="88"/>
                  </a:lnTo>
                  <a:lnTo>
                    <a:pt x="437" y="86"/>
                  </a:lnTo>
                  <a:lnTo>
                    <a:pt x="440" y="86"/>
                  </a:lnTo>
                  <a:lnTo>
                    <a:pt x="440" y="86"/>
                  </a:lnTo>
                  <a:lnTo>
                    <a:pt x="437" y="85"/>
                  </a:lnTo>
                  <a:lnTo>
                    <a:pt x="436" y="85"/>
                  </a:lnTo>
                  <a:lnTo>
                    <a:pt x="436" y="85"/>
                  </a:lnTo>
                  <a:lnTo>
                    <a:pt x="437" y="85"/>
                  </a:lnTo>
                  <a:lnTo>
                    <a:pt x="437" y="83"/>
                  </a:lnTo>
                  <a:lnTo>
                    <a:pt x="440" y="83"/>
                  </a:lnTo>
                  <a:lnTo>
                    <a:pt x="441" y="85"/>
                  </a:lnTo>
                  <a:lnTo>
                    <a:pt x="442" y="85"/>
                  </a:lnTo>
                  <a:lnTo>
                    <a:pt x="443" y="83"/>
                  </a:lnTo>
                  <a:lnTo>
                    <a:pt x="448" y="79"/>
                  </a:lnTo>
                  <a:lnTo>
                    <a:pt x="449" y="77"/>
                  </a:lnTo>
                  <a:lnTo>
                    <a:pt x="452" y="77"/>
                  </a:lnTo>
                  <a:lnTo>
                    <a:pt x="453" y="79"/>
                  </a:lnTo>
                  <a:lnTo>
                    <a:pt x="454" y="77"/>
                  </a:lnTo>
                  <a:lnTo>
                    <a:pt x="455" y="76"/>
                  </a:lnTo>
                  <a:lnTo>
                    <a:pt x="455" y="74"/>
                  </a:lnTo>
                  <a:lnTo>
                    <a:pt x="458" y="73"/>
                  </a:lnTo>
                  <a:lnTo>
                    <a:pt x="460" y="70"/>
                  </a:lnTo>
                  <a:lnTo>
                    <a:pt x="462" y="70"/>
                  </a:lnTo>
                  <a:lnTo>
                    <a:pt x="464" y="70"/>
                  </a:lnTo>
                  <a:lnTo>
                    <a:pt x="465" y="71"/>
                  </a:lnTo>
                  <a:lnTo>
                    <a:pt x="466" y="71"/>
                  </a:lnTo>
                  <a:lnTo>
                    <a:pt x="468" y="71"/>
                  </a:lnTo>
                  <a:lnTo>
                    <a:pt x="468" y="71"/>
                  </a:lnTo>
                  <a:lnTo>
                    <a:pt x="470" y="71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74" y="71"/>
                  </a:lnTo>
                  <a:lnTo>
                    <a:pt x="474" y="71"/>
                  </a:lnTo>
                  <a:lnTo>
                    <a:pt x="472" y="74"/>
                  </a:lnTo>
                  <a:lnTo>
                    <a:pt x="462" y="82"/>
                  </a:lnTo>
                  <a:lnTo>
                    <a:pt x="459" y="86"/>
                  </a:lnTo>
                  <a:lnTo>
                    <a:pt x="458" y="86"/>
                  </a:lnTo>
                  <a:lnTo>
                    <a:pt x="455" y="88"/>
                  </a:lnTo>
                  <a:lnTo>
                    <a:pt x="453" y="88"/>
                  </a:lnTo>
                  <a:lnTo>
                    <a:pt x="452" y="89"/>
                  </a:lnTo>
                  <a:lnTo>
                    <a:pt x="449" y="89"/>
                  </a:lnTo>
                  <a:lnTo>
                    <a:pt x="446" y="91"/>
                  </a:lnTo>
                  <a:lnTo>
                    <a:pt x="443" y="91"/>
                  </a:lnTo>
                  <a:lnTo>
                    <a:pt x="443" y="91"/>
                  </a:lnTo>
                  <a:lnTo>
                    <a:pt x="442" y="95"/>
                  </a:lnTo>
                  <a:lnTo>
                    <a:pt x="441" y="97"/>
                  </a:lnTo>
                  <a:lnTo>
                    <a:pt x="440" y="99"/>
                  </a:lnTo>
                  <a:lnTo>
                    <a:pt x="437" y="100"/>
                  </a:lnTo>
                  <a:lnTo>
                    <a:pt x="435" y="100"/>
                  </a:lnTo>
                  <a:lnTo>
                    <a:pt x="434" y="103"/>
                  </a:lnTo>
                  <a:lnTo>
                    <a:pt x="431" y="106"/>
                  </a:lnTo>
                  <a:lnTo>
                    <a:pt x="430" y="109"/>
                  </a:lnTo>
                  <a:lnTo>
                    <a:pt x="429" y="111"/>
                  </a:lnTo>
                  <a:lnTo>
                    <a:pt x="428" y="114"/>
                  </a:lnTo>
                  <a:lnTo>
                    <a:pt x="425" y="115"/>
                  </a:lnTo>
                  <a:lnTo>
                    <a:pt x="428" y="117"/>
                  </a:lnTo>
                  <a:lnTo>
                    <a:pt x="428" y="117"/>
                  </a:lnTo>
                  <a:lnTo>
                    <a:pt x="429" y="118"/>
                  </a:lnTo>
                  <a:lnTo>
                    <a:pt x="430" y="118"/>
                  </a:lnTo>
                  <a:lnTo>
                    <a:pt x="429" y="117"/>
                  </a:lnTo>
                  <a:lnTo>
                    <a:pt x="428" y="115"/>
                  </a:lnTo>
                  <a:lnTo>
                    <a:pt x="428" y="115"/>
                  </a:lnTo>
                  <a:lnTo>
                    <a:pt x="428" y="115"/>
                  </a:lnTo>
                  <a:lnTo>
                    <a:pt x="435" y="115"/>
                  </a:lnTo>
                  <a:lnTo>
                    <a:pt x="436" y="115"/>
                  </a:lnTo>
                  <a:lnTo>
                    <a:pt x="437" y="114"/>
                  </a:lnTo>
                  <a:lnTo>
                    <a:pt x="436" y="114"/>
                  </a:lnTo>
                  <a:lnTo>
                    <a:pt x="435" y="114"/>
                  </a:lnTo>
                  <a:lnTo>
                    <a:pt x="435" y="112"/>
                  </a:lnTo>
                  <a:lnTo>
                    <a:pt x="435" y="111"/>
                  </a:lnTo>
                  <a:lnTo>
                    <a:pt x="435" y="109"/>
                  </a:lnTo>
                  <a:lnTo>
                    <a:pt x="435" y="108"/>
                  </a:lnTo>
                  <a:lnTo>
                    <a:pt x="435" y="106"/>
                  </a:lnTo>
                  <a:lnTo>
                    <a:pt x="436" y="105"/>
                  </a:lnTo>
                  <a:lnTo>
                    <a:pt x="440" y="103"/>
                  </a:lnTo>
                  <a:lnTo>
                    <a:pt x="441" y="103"/>
                  </a:lnTo>
                  <a:lnTo>
                    <a:pt x="442" y="102"/>
                  </a:lnTo>
                  <a:lnTo>
                    <a:pt x="446" y="100"/>
                  </a:lnTo>
                  <a:lnTo>
                    <a:pt x="446" y="99"/>
                  </a:lnTo>
                  <a:lnTo>
                    <a:pt x="447" y="97"/>
                  </a:lnTo>
                  <a:lnTo>
                    <a:pt x="447" y="95"/>
                  </a:lnTo>
                  <a:lnTo>
                    <a:pt x="446" y="95"/>
                  </a:lnTo>
                  <a:lnTo>
                    <a:pt x="447" y="94"/>
                  </a:lnTo>
                  <a:lnTo>
                    <a:pt x="448" y="94"/>
                  </a:lnTo>
                  <a:lnTo>
                    <a:pt x="448" y="94"/>
                  </a:lnTo>
                  <a:lnTo>
                    <a:pt x="452" y="94"/>
                  </a:lnTo>
                  <a:lnTo>
                    <a:pt x="452" y="95"/>
                  </a:lnTo>
                  <a:lnTo>
                    <a:pt x="452" y="97"/>
                  </a:lnTo>
                  <a:lnTo>
                    <a:pt x="453" y="97"/>
                  </a:lnTo>
                  <a:lnTo>
                    <a:pt x="453" y="94"/>
                  </a:lnTo>
                  <a:lnTo>
                    <a:pt x="454" y="94"/>
                  </a:lnTo>
                  <a:lnTo>
                    <a:pt x="454" y="94"/>
                  </a:lnTo>
                  <a:lnTo>
                    <a:pt x="454" y="94"/>
                  </a:lnTo>
                  <a:lnTo>
                    <a:pt x="455" y="94"/>
                  </a:lnTo>
                  <a:lnTo>
                    <a:pt x="455" y="97"/>
                  </a:lnTo>
                  <a:lnTo>
                    <a:pt x="455" y="100"/>
                  </a:lnTo>
                  <a:lnTo>
                    <a:pt x="455" y="103"/>
                  </a:lnTo>
                  <a:lnTo>
                    <a:pt x="458" y="100"/>
                  </a:lnTo>
                  <a:lnTo>
                    <a:pt x="458" y="99"/>
                  </a:lnTo>
                  <a:lnTo>
                    <a:pt x="460" y="92"/>
                  </a:lnTo>
                  <a:lnTo>
                    <a:pt x="462" y="89"/>
                  </a:lnTo>
                  <a:lnTo>
                    <a:pt x="464" y="86"/>
                  </a:lnTo>
                  <a:lnTo>
                    <a:pt x="466" y="85"/>
                  </a:lnTo>
                  <a:lnTo>
                    <a:pt x="472" y="80"/>
                  </a:lnTo>
                  <a:lnTo>
                    <a:pt x="478" y="80"/>
                  </a:lnTo>
                  <a:lnTo>
                    <a:pt x="478" y="79"/>
                  </a:lnTo>
                  <a:lnTo>
                    <a:pt x="480" y="77"/>
                  </a:lnTo>
                  <a:lnTo>
                    <a:pt x="480" y="77"/>
                  </a:lnTo>
                  <a:lnTo>
                    <a:pt x="482" y="76"/>
                  </a:lnTo>
                  <a:lnTo>
                    <a:pt x="482" y="76"/>
                  </a:lnTo>
                  <a:lnTo>
                    <a:pt x="482" y="79"/>
                  </a:lnTo>
                  <a:lnTo>
                    <a:pt x="482" y="79"/>
                  </a:lnTo>
                  <a:lnTo>
                    <a:pt x="478" y="80"/>
                  </a:lnTo>
                  <a:lnTo>
                    <a:pt x="478" y="82"/>
                  </a:lnTo>
                  <a:lnTo>
                    <a:pt x="478" y="83"/>
                  </a:lnTo>
                  <a:lnTo>
                    <a:pt x="478" y="85"/>
                  </a:lnTo>
                  <a:lnTo>
                    <a:pt x="480" y="85"/>
                  </a:lnTo>
                  <a:lnTo>
                    <a:pt x="480" y="85"/>
                  </a:lnTo>
                  <a:lnTo>
                    <a:pt x="482" y="83"/>
                  </a:lnTo>
                  <a:lnTo>
                    <a:pt x="484" y="82"/>
                  </a:lnTo>
                  <a:lnTo>
                    <a:pt x="488" y="76"/>
                  </a:lnTo>
                  <a:lnTo>
                    <a:pt x="488" y="74"/>
                  </a:lnTo>
                  <a:lnTo>
                    <a:pt x="490" y="71"/>
                  </a:lnTo>
                  <a:lnTo>
                    <a:pt x="490" y="68"/>
                  </a:lnTo>
                  <a:lnTo>
                    <a:pt x="496" y="67"/>
                  </a:lnTo>
                  <a:lnTo>
                    <a:pt x="497" y="65"/>
                  </a:lnTo>
                  <a:lnTo>
                    <a:pt x="492" y="64"/>
                  </a:lnTo>
                  <a:lnTo>
                    <a:pt x="492" y="64"/>
                  </a:lnTo>
                  <a:lnTo>
                    <a:pt x="492" y="62"/>
                  </a:lnTo>
                  <a:lnTo>
                    <a:pt x="492" y="62"/>
                  </a:lnTo>
                  <a:lnTo>
                    <a:pt x="490" y="61"/>
                  </a:lnTo>
                  <a:lnTo>
                    <a:pt x="490" y="59"/>
                  </a:lnTo>
                  <a:lnTo>
                    <a:pt x="490" y="57"/>
                  </a:lnTo>
                  <a:lnTo>
                    <a:pt x="490" y="56"/>
                  </a:lnTo>
                  <a:lnTo>
                    <a:pt x="492" y="54"/>
                  </a:lnTo>
                  <a:lnTo>
                    <a:pt x="492" y="53"/>
                  </a:lnTo>
                  <a:lnTo>
                    <a:pt x="494" y="54"/>
                  </a:lnTo>
                  <a:lnTo>
                    <a:pt x="496" y="56"/>
                  </a:lnTo>
                  <a:lnTo>
                    <a:pt x="501" y="61"/>
                  </a:lnTo>
                  <a:lnTo>
                    <a:pt x="502" y="64"/>
                  </a:lnTo>
                  <a:lnTo>
                    <a:pt x="503" y="65"/>
                  </a:lnTo>
                  <a:lnTo>
                    <a:pt x="507" y="73"/>
                  </a:lnTo>
                  <a:lnTo>
                    <a:pt x="508" y="76"/>
                  </a:lnTo>
                  <a:lnTo>
                    <a:pt x="508" y="80"/>
                  </a:lnTo>
                  <a:lnTo>
                    <a:pt x="509" y="82"/>
                  </a:lnTo>
                  <a:lnTo>
                    <a:pt x="509" y="83"/>
                  </a:lnTo>
                  <a:lnTo>
                    <a:pt x="514" y="91"/>
                  </a:lnTo>
                  <a:lnTo>
                    <a:pt x="516" y="94"/>
                  </a:lnTo>
                  <a:lnTo>
                    <a:pt x="519" y="95"/>
                  </a:lnTo>
                  <a:lnTo>
                    <a:pt x="521" y="97"/>
                  </a:lnTo>
                  <a:lnTo>
                    <a:pt x="522" y="97"/>
                  </a:lnTo>
                  <a:lnTo>
                    <a:pt x="525" y="97"/>
                  </a:lnTo>
                  <a:lnTo>
                    <a:pt x="527" y="94"/>
                  </a:lnTo>
                  <a:lnTo>
                    <a:pt x="527" y="92"/>
                  </a:lnTo>
                  <a:lnTo>
                    <a:pt x="526" y="89"/>
                  </a:lnTo>
                  <a:lnTo>
                    <a:pt x="526" y="88"/>
                  </a:lnTo>
                  <a:lnTo>
                    <a:pt x="526" y="86"/>
                  </a:lnTo>
                  <a:lnTo>
                    <a:pt x="527" y="83"/>
                  </a:lnTo>
                  <a:lnTo>
                    <a:pt x="527" y="83"/>
                  </a:lnTo>
                  <a:lnTo>
                    <a:pt x="527" y="80"/>
                  </a:lnTo>
                  <a:lnTo>
                    <a:pt x="527" y="82"/>
                  </a:lnTo>
                  <a:lnTo>
                    <a:pt x="528" y="80"/>
                  </a:lnTo>
                  <a:lnTo>
                    <a:pt x="528" y="80"/>
                  </a:lnTo>
                  <a:lnTo>
                    <a:pt x="531" y="79"/>
                  </a:lnTo>
                  <a:lnTo>
                    <a:pt x="531" y="77"/>
                  </a:lnTo>
                  <a:lnTo>
                    <a:pt x="532" y="76"/>
                  </a:lnTo>
                  <a:lnTo>
                    <a:pt x="532" y="74"/>
                  </a:lnTo>
                  <a:lnTo>
                    <a:pt x="532" y="74"/>
                  </a:lnTo>
                  <a:lnTo>
                    <a:pt x="531" y="74"/>
                  </a:lnTo>
                  <a:lnTo>
                    <a:pt x="531" y="74"/>
                  </a:lnTo>
                  <a:lnTo>
                    <a:pt x="528" y="74"/>
                  </a:lnTo>
                  <a:lnTo>
                    <a:pt x="531" y="73"/>
                  </a:lnTo>
                  <a:lnTo>
                    <a:pt x="532" y="71"/>
                  </a:lnTo>
                  <a:lnTo>
                    <a:pt x="533" y="70"/>
                  </a:lnTo>
                  <a:lnTo>
                    <a:pt x="533" y="70"/>
                  </a:lnTo>
                  <a:lnTo>
                    <a:pt x="534" y="70"/>
                  </a:lnTo>
                  <a:lnTo>
                    <a:pt x="534" y="70"/>
                  </a:lnTo>
                  <a:lnTo>
                    <a:pt x="537" y="71"/>
                  </a:lnTo>
                  <a:lnTo>
                    <a:pt x="537" y="73"/>
                  </a:lnTo>
                  <a:lnTo>
                    <a:pt x="537" y="76"/>
                  </a:lnTo>
                  <a:lnTo>
                    <a:pt x="537" y="77"/>
                  </a:lnTo>
                  <a:lnTo>
                    <a:pt x="537" y="83"/>
                  </a:lnTo>
                  <a:lnTo>
                    <a:pt x="539" y="83"/>
                  </a:lnTo>
                  <a:lnTo>
                    <a:pt x="539" y="85"/>
                  </a:lnTo>
                  <a:lnTo>
                    <a:pt x="539" y="86"/>
                  </a:lnTo>
                  <a:lnTo>
                    <a:pt x="537" y="92"/>
                  </a:lnTo>
                  <a:lnTo>
                    <a:pt x="537" y="94"/>
                  </a:lnTo>
                  <a:lnTo>
                    <a:pt x="537" y="95"/>
                  </a:lnTo>
                  <a:lnTo>
                    <a:pt x="537" y="95"/>
                  </a:lnTo>
                  <a:lnTo>
                    <a:pt x="537" y="97"/>
                  </a:lnTo>
                  <a:lnTo>
                    <a:pt x="539" y="97"/>
                  </a:lnTo>
                  <a:lnTo>
                    <a:pt x="541" y="97"/>
                  </a:lnTo>
                  <a:lnTo>
                    <a:pt x="541" y="97"/>
                  </a:lnTo>
                  <a:lnTo>
                    <a:pt x="547" y="97"/>
                  </a:lnTo>
                  <a:lnTo>
                    <a:pt x="547" y="95"/>
                  </a:lnTo>
                  <a:lnTo>
                    <a:pt x="549" y="95"/>
                  </a:lnTo>
                  <a:lnTo>
                    <a:pt x="551" y="92"/>
                  </a:lnTo>
                  <a:lnTo>
                    <a:pt x="551" y="91"/>
                  </a:lnTo>
                  <a:lnTo>
                    <a:pt x="551" y="91"/>
                  </a:lnTo>
                  <a:lnTo>
                    <a:pt x="551" y="88"/>
                  </a:lnTo>
                  <a:lnTo>
                    <a:pt x="553" y="83"/>
                  </a:lnTo>
                  <a:lnTo>
                    <a:pt x="553" y="82"/>
                  </a:lnTo>
                  <a:lnTo>
                    <a:pt x="553" y="82"/>
                  </a:lnTo>
                  <a:lnTo>
                    <a:pt x="555" y="80"/>
                  </a:lnTo>
                  <a:lnTo>
                    <a:pt x="557" y="82"/>
                  </a:lnTo>
                  <a:lnTo>
                    <a:pt x="557" y="80"/>
                  </a:lnTo>
                  <a:lnTo>
                    <a:pt x="563" y="82"/>
                  </a:lnTo>
                  <a:lnTo>
                    <a:pt x="565" y="80"/>
                  </a:lnTo>
                  <a:lnTo>
                    <a:pt x="569" y="82"/>
                  </a:lnTo>
                  <a:lnTo>
                    <a:pt x="571" y="82"/>
                  </a:lnTo>
                  <a:lnTo>
                    <a:pt x="575" y="83"/>
                  </a:lnTo>
                  <a:lnTo>
                    <a:pt x="580" y="86"/>
                  </a:lnTo>
                  <a:lnTo>
                    <a:pt x="581" y="88"/>
                  </a:lnTo>
                  <a:lnTo>
                    <a:pt x="587" y="95"/>
                  </a:lnTo>
                  <a:lnTo>
                    <a:pt x="589" y="97"/>
                  </a:lnTo>
                  <a:lnTo>
                    <a:pt x="593" y="97"/>
                  </a:lnTo>
                  <a:lnTo>
                    <a:pt x="605" y="100"/>
                  </a:lnTo>
                  <a:lnTo>
                    <a:pt x="606" y="102"/>
                  </a:lnTo>
                  <a:lnTo>
                    <a:pt x="610" y="105"/>
                  </a:lnTo>
                  <a:lnTo>
                    <a:pt x="611" y="106"/>
                  </a:lnTo>
                  <a:lnTo>
                    <a:pt x="613" y="108"/>
                  </a:lnTo>
                  <a:lnTo>
                    <a:pt x="618" y="109"/>
                  </a:lnTo>
                  <a:lnTo>
                    <a:pt x="624" y="112"/>
                  </a:lnTo>
                  <a:lnTo>
                    <a:pt x="624" y="112"/>
                  </a:lnTo>
                  <a:lnTo>
                    <a:pt x="627" y="112"/>
                  </a:lnTo>
                  <a:lnTo>
                    <a:pt x="628" y="112"/>
                  </a:lnTo>
                  <a:lnTo>
                    <a:pt x="634" y="114"/>
                  </a:lnTo>
                  <a:lnTo>
                    <a:pt x="636" y="114"/>
                  </a:lnTo>
                  <a:lnTo>
                    <a:pt x="636" y="114"/>
                  </a:lnTo>
                  <a:lnTo>
                    <a:pt x="637" y="115"/>
                  </a:lnTo>
                  <a:lnTo>
                    <a:pt x="640" y="115"/>
                  </a:lnTo>
                  <a:lnTo>
                    <a:pt x="640" y="114"/>
                  </a:lnTo>
                  <a:lnTo>
                    <a:pt x="637" y="111"/>
                  </a:lnTo>
                  <a:lnTo>
                    <a:pt x="637" y="111"/>
                  </a:lnTo>
                  <a:lnTo>
                    <a:pt x="639" y="111"/>
                  </a:lnTo>
                  <a:lnTo>
                    <a:pt x="642" y="111"/>
                  </a:lnTo>
                  <a:lnTo>
                    <a:pt x="642" y="111"/>
                  </a:lnTo>
                  <a:lnTo>
                    <a:pt x="643" y="111"/>
                  </a:lnTo>
                  <a:lnTo>
                    <a:pt x="645" y="111"/>
                  </a:lnTo>
                  <a:lnTo>
                    <a:pt x="648" y="112"/>
                  </a:lnTo>
                  <a:lnTo>
                    <a:pt x="649" y="114"/>
                  </a:lnTo>
                  <a:lnTo>
                    <a:pt x="652" y="115"/>
                  </a:lnTo>
                  <a:lnTo>
                    <a:pt x="657" y="118"/>
                  </a:lnTo>
                  <a:lnTo>
                    <a:pt x="660" y="121"/>
                  </a:lnTo>
                  <a:lnTo>
                    <a:pt x="661" y="124"/>
                  </a:lnTo>
                  <a:lnTo>
                    <a:pt x="663" y="127"/>
                  </a:lnTo>
                  <a:lnTo>
                    <a:pt x="665" y="129"/>
                  </a:lnTo>
                  <a:lnTo>
                    <a:pt x="665" y="129"/>
                  </a:lnTo>
                  <a:lnTo>
                    <a:pt x="665" y="129"/>
                  </a:lnTo>
                  <a:lnTo>
                    <a:pt x="666" y="130"/>
                  </a:lnTo>
                  <a:lnTo>
                    <a:pt x="665" y="133"/>
                  </a:lnTo>
                  <a:lnTo>
                    <a:pt x="665" y="133"/>
                  </a:lnTo>
                  <a:lnTo>
                    <a:pt x="663" y="133"/>
                  </a:lnTo>
                  <a:lnTo>
                    <a:pt x="661" y="135"/>
                  </a:lnTo>
                  <a:lnTo>
                    <a:pt x="655" y="133"/>
                  </a:lnTo>
                  <a:lnTo>
                    <a:pt x="654" y="137"/>
                  </a:lnTo>
                  <a:lnTo>
                    <a:pt x="651" y="138"/>
                  </a:lnTo>
                  <a:lnTo>
                    <a:pt x="651" y="140"/>
                  </a:lnTo>
                  <a:lnTo>
                    <a:pt x="651" y="140"/>
                  </a:lnTo>
                  <a:lnTo>
                    <a:pt x="651" y="143"/>
                  </a:lnTo>
                  <a:lnTo>
                    <a:pt x="651" y="143"/>
                  </a:lnTo>
                  <a:lnTo>
                    <a:pt x="648" y="146"/>
                  </a:lnTo>
                  <a:lnTo>
                    <a:pt x="648" y="146"/>
                  </a:lnTo>
                  <a:lnTo>
                    <a:pt x="649" y="147"/>
                  </a:lnTo>
                  <a:lnTo>
                    <a:pt x="651" y="149"/>
                  </a:lnTo>
                  <a:lnTo>
                    <a:pt x="652" y="149"/>
                  </a:lnTo>
                  <a:lnTo>
                    <a:pt x="654" y="149"/>
                  </a:lnTo>
                  <a:lnTo>
                    <a:pt x="657" y="150"/>
                  </a:lnTo>
                  <a:lnTo>
                    <a:pt x="660" y="152"/>
                  </a:lnTo>
                  <a:lnTo>
                    <a:pt x="661" y="152"/>
                  </a:lnTo>
                  <a:lnTo>
                    <a:pt x="663" y="152"/>
                  </a:lnTo>
                  <a:lnTo>
                    <a:pt x="665" y="152"/>
                  </a:lnTo>
                  <a:lnTo>
                    <a:pt x="666" y="153"/>
                  </a:lnTo>
                  <a:lnTo>
                    <a:pt x="669" y="153"/>
                  </a:lnTo>
                  <a:lnTo>
                    <a:pt x="675" y="153"/>
                  </a:lnTo>
                  <a:lnTo>
                    <a:pt x="677" y="153"/>
                  </a:lnTo>
                  <a:lnTo>
                    <a:pt x="678" y="153"/>
                  </a:lnTo>
                  <a:lnTo>
                    <a:pt x="683" y="153"/>
                  </a:lnTo>
                  <a:lnTo>
                    <a:pt x="684" y="153"/>
                  </a:lnTo>
                  <a:lnTo>
                    <a:pt x="685" y="152"/>
                  </a:lnTo>
                  <a:lnTo>
                    <a:pt x="685" y="152"/>
                  </a:lnTo>
                  <a:lnTo>
                    <a:pt x="689" y="152"/>
                  </a:lnTo>
                  <a:lnTo>
                    <a:pt x="694" y="150"/>
                  </a:lnTo>
                  <a:lnTo>
                    <a:pt x="695" y="150"/>
                  </a:lnTo>
                  <a:lnTo>
                    <a:pt x="697" y="150"/>
                  </a:lnTo>
                  <a:lnTo>
                    <a:pt x="698" y="149"/>
                  </a:lnTo>
                  <a:lnTo>
                    <a:pt x="700" y="149"/>
                  </a:lnTo>
                  <a:lnTo>
                    <a:pt x="700" y="150"/>
                  </a:lnTo>
                  <a:lnTo>
                    <a:pt x="701" y="150"/>
                  </a:lnTo>
                  <a:lnTo>
                    <a:pt x="703" y="150"/>
                  </a:lnTo>
                  <a:lnTo>
                    <a:pt x="704" y="149"/>
                  </a:lnTo>
                  <a:lnTo>
                    <a:pt x="710" y="144"/>
                  </a:lnTo>
                  <a:lnTo>
                    <a:pt x="712" y="144"/>
                  </a:lnTo>
                  <a:lnTo>
                    <a:pt x="713" y="143"/>
                  </a:lnTo>
                  <a:lnTo>
                    <a:pt x="713" y="143"/>
                  </a:lnTo>
                  <a:lnTo>
                    <a:pt x="713" y="144"/>
                  </a:lnTo>
                  <a:lnTo>
                    <a:pt x="715" y="147"/>
                  </a:lnTo>
                  <a:lnTo>
                    <a:pt x="715" y="147"/>
                  </a:lnTo>
                  <a:lnTo>
                    <a:pt x="716" y="147"/>
                  </a:lnTo>
                  <a:lnTo>
                    <a:pt x="716" y="149"/>
                  </a:lnTo>
                  <a:lnTo>
                    <a:pt x="718" y="152"/>
                  </a:lnTo>
                  <a:lnTo>
                    <a:pt x="719" y="152"/>
                  </a:lnTo>
                  <a:lnTo>
                    <a:pt x="724" y="152"/>
                  </a:lnTo>
                  <a:lnTo>
                    <a:pt x="725" y="152"/>
                  </a:lnTo>
                  <a:lnTo>
                    <a:pt x="725" y="153"/>
                  </a:lnTo>
                  <a:lnTo>
                    <a:pt x="727" y="155"/>
                  </a:lnTo>
                  <a:lnTo>
                    <a:pt x="727" y="158"/>
                  </a:lnTo>
                  <a:lnTo>
                    <a:pt x="727" y="159"/>
                  </a:lnTo>
                  <a:lnTo>
                    <a:pt x="728" y="161"/>
                  </a:lnTo>
                  <a:lnTo>
                    <a:pt x="728" y="162"/>
                  </a:lnTo>
                  <a:lnTo>
                    <a:pt x="728" y="161"/>
                  </a:lnTo>
                  <a:lnTo>
                    <a:pt x="730" y="156"/>
                  </a:lnTo>
                  <a:lnTo>
                    <a:pt x="730" y="156"/>
                  </a:lnTo>
                  <a:lnTo>
                    <a:pt x="731" y="156"/>
                  </a:lnTo>
                  <a:lnTo>
                    <a:pt x="731" y="156"/>
                  </a:lnTo>
                  <a:lnTo>
                    <a:pt x="733" y="159"/>
                  </a:lnTo>
                  <a:lnTo>
                    <a:pt x="735" y="162"/>
                  </a:lnTo>
                  <a:lnTo>
                    <a:pt x="739" y="167"/>
                  </a:lnTo>
                  <a:lnTo>
                    <a:pt x="739" y="168"/>
                  </a:lnTo>
                  <a:lnTo>
                    <a:pt x="739" y="170"/>
                  </a:lnTo>
                  <a:lnTo>
                    <a:pt x="739" y="172"/>
                  </a:lnTo>
                  <a:lnTo>
                    <a:pt x="739" y="172"/>
                  </a:lnTo>
                  <a:lnTo>
                    <a:pt x="738" y="173"/>
                  </a:lnTo>
                  <a:lnTo>
                    <a:pt x="736" y="173"/>
                  </a:lnTo>
                  <a:lnTo>
                    <a:pt x="735" y="173"/>
                  </a:lnTo>
                  <a:lnTo>
                    <a:pt x="733" y="173"/>
                  </a:lnTo>
                  <a:lnTo>
                    <a:pt x="733" y="172"/>
                  </a:lnTo>
                  <a:lnTo>
                    <a:pt x="733" y="173"/>
                  </a:lnTo>
                  <a:lnTo>
                    <a:pt x="736" y="178"/>
                  </a:lnTo>
                  <a:lnTo>
                    <a:pt x="736" y="179"/>
                  </a:lnTo>
                  <a:lnTo>
                    <a:pt x="738" y="179"/>
                  </a:lnTo>
                  <a:lnTo>
                    <a:pt x="738" y="181"/>
                  </a:lnTo>
                  <a:lnTo>
                    <a:pt x="739" y="181"/>
                  </a:lnTo>
                  <a:lnTo>
                    <a:pt x="739" y="182"/>
                  </a:lnTo>
                  <a:lnTo>
                    <a:pt x="742" y="185"/>
                  </a:lnTo>
                  <a:lnTo>
                    <a:pt x="742" y="187"/>
                  </a:lnTo>
                  <a:lnTo>
                    <a:pt x="745" y="191"/>
                  </a:lnTo>
                  <a:lnTo>
                    <a:pt x="747" y="193"/>
                  </a:lnTo>
                  <a:lnTo>
                    <a:pt x="747" y="194"/>
                  </a:lnTo>
                  <a:lnTo>
                    <a:pt x="748" y="194"/>
                  </a:lnTo>
                  <a:lnTo>
                    <a:pt x="748" y="193"/>
                  </a:lnTo>
                  <a:lnTo>
                    <a:pt x="744" y="187"/>
                  </a:lnTo>
                  <a:lnTo>
                    <a:pt x="742" y="184"/>
                  </a:lnTo>
                  <a:lnTo>
                    <a:pt x="742" y="182"/>
                  </a:lnTo>
                  <a:lnTo>
                    <a:pt x="742" y="181"/>
                  </a:lnTo>
                  <a:lnTo>
                    <a:pt x="742" y="176"/>
                  </a:lnTo>
                  <a:lnTo>
                    <a:pt x="742" y="176"/>
                  </a:lnTo>
                  <a:lnTo>
                    <a:pt x="744" y="175"/>
                  </a:lnTo>
                  <a:lnTo>
                    <a:pt x="745" y="178"/>
                  </a:lnTo>
                  <a:lnTo>
                    <a:pt x="745" y="178"/>
                  </a:lnTo>
                  <a:lnTo>
                    <a:pt x="745" y="178"/>
                  </a:lnTo>
                  <a:lnTo>
                    <a:pt x="747" y="176"/>
                  </a:lnTo>
                  <a:lnTo>
                    <a:pt x="747" y="178"/>
                  </a:lnTo>
                  <a:lnTo>
                    <a:pt x="748" y="179"/>
                  </a:lnTo>
                  <a:lnTo>
                    <a:pt x="750" y="179"/>
                  </a:lnTo>
                  <a:lnTo>
                    <a:pt x="748" y="176"/>
                  </a:lnTo>
                  <a:lnTo>
                    <a:pt x="747" y="175"/>
                  </a:lnTo>
                  <a:lnTo>
                    <a:pt x="747" y="173"/>
                  </a:lnTo>
                  <a:lnTo>
                    <a:pt x="747" y="172"/>
                  </a:lnTo>
                  <a:lnTo>
                    <a:pt x="747" y="172"/>
                  </a:lnTo>
                  <a:lnTo>
                    <a:pt x="745" y="168"/>
                  </a:lnTo>
                  <a:lnTo>
                    <a:pt x="744" y="167"/>
                  </a:lnTo>
                  <a:lnTo>
                    <a:pt x="744" y="162"/>
                  </a:lnTo>
                  <a:lnTo>
                    <a:pt x="744" y="161"/>
                  </a:lnTo>
                  <a:lnTo>
                    <a:pt x="744" y="159"/>
                  </a:lnTo>
                  <a:lnTo>
                    <a:pt x="744" y="159"/>
                  </a:lnTo>
                  <a:lnTo>
                    <a:pt x="742" y="156"/>
                  </a:lnTo>
                  <a:lnTo>
                    <a:pt x="741" y="155"/>
                  </a:lnTo>
                  <a:lnTo>
                    <a:pt x="739" y="153"/>
                  </a:lnTo>
                  <a:lnTo>
                    <a:pt x="739" y="152"/>
                  </a:lnTo>
                  <a:lnTo>
                    <a:pt x="739" y="149"/>
                  </a:lnTo>
                  <a:lnTo>
                    <a:pt x="741" y="147"/>
                  </a:lnTo>
                  <a:lnTo>
                    <a:pt x="742" y="146"/>
                  </a:lnTo>
                  <a:lnTo>
                    <a:pt x="742" y="144"/>
                  </a:lnTo>
                  <a:lnTo>
                    <a:pt x="741" y="143"/>
                  </a:lnTo>
                  <a:lnTo>
                    <a:pt x="741" y="141"/>
                  </a:lnTo>
                  <a:lnTo>
                    <a:pt x="742" y="143"/>
                  </a:lnTo>
                  <a:lnTo>
                    <a:pt x="745" y="141"/>
                  </a:lnTo>
                  <a:lnTo>
                    <a:pt x="745" y="141"/>
                  </a:lnTo>
                  <a:lnTo>
                    <a:pt x="747" y="141"/>
                  </a:lnTo>
                  <a:lnTo>
                    <a:pt x="748" y="140"/>
                  </a:lnTo>
                  <a:lnTo>
                    <a:pt x="750" y="140"/>
                  </a:lnTo>
                  <a:lnTo>
                    <a:pt x="751" y="140"/>
                  </a:lnTo>
                  <a:lnTo>
                    <a:pt x="751" y="140"/>
                  </a:lnTo>
                  <a:lnTo>
                    <a:pt x="753" y="138"/>
                  </a:lnTo>
                  <a:lnTo>
                    <a:pt x="753" y="138"/>
                  </a:lnTo>
                  <a:lnTo>
                    <a:pt x="754" y="137"/>
                  </a:lnTo>
                  <a:lnTo>
                    <a:pt x="754" y="137"/>
                  </a:lnTo>
                  <a:lnTo>
                    <a:pt x="757" y="137"/>
                  </a:lnTo>
                  <a:lnTo>
                    <a:pt x="757" y="137"/>
                  </a:lnTo>
                  <a:lnTo>
                    <a:pt x="757" y="137"/>
                  </a:lnTo>
                  <a:lnTo>
                    <a:pt x="757" y="133"/>
                  </a:lnTo>
                  <a:lnTo>
                    <a:pt x="759" y="132"/>
                  </a:lnTo>
                  <a:lnTo>
                    <a:pt x="760" y="130"/>
                  </a:lnTo>
                  <a:lnTo>
                    <a:pt x="762" y="130"/>
                  </a:lnTo>
                  <a:lnTo>
                    <a:pt x="763" y="129"/>
                  </a:lnTo>
                  <a:lnTo>
                    <a:pt x="763" y="129"/>
                  </a:lnTo>
                  <a:lnTo>
                    <a:pt x="765" y="127"/>
                  </a:lnTo>
                  <a:lnTo>
                    <a:pt x="766" y="126"/>
                  </a:lnTo>
                  <a:lnTo>
                    <a:pt x="766" y="123"/>
                  </a:lnTo>
                  <a:lnTo>
                    <a:pt x="766" y="123"/>
                  </a:lnTo>
                  <a:lnTo>
                    <a:pt x="763" y="121"/>
                  </a:lnTo>
                  <a:lnTo>
                    <a:pt x="763" y="123"/>
                  </a:lnTo>
                  <a:lnTo>
                    <a:pt x="760" y="124"/>
                  </a:lnTo>
                  <a:lnTo>
                    <a:pt x="757" y="126"/>
                  </a:lnTo>
                  <a:lnTo>
                    <a:pt x="756" y="127"/>
                  </a:lnTo>
                  <a:lnTo>
                    <a:pt x="756" y="130"/>
                  </a:lnTo>
                  <a:lnTo>
                    <a:pt x="756" y="132"/>
                  </a:lnTo>
                  <a:lnTo>
                    <a:pt x="754" y="130"/>
                  </a:lnTo>
                  <a:lnTo>
                    <a:pt x="753" y="130"/>
                  </a:lnTo>
                  <a:lnTo>
                    <a:pt x="751" y="130"/>
                  </a:lnTo>
                  <a:lnTo>
                    <a:pt x="750" y="132"/>
                  </a:lnTo>
                  <a:lnTo>
                    <a:pt x="750" y="133"/>
                  </a:lnTo>
                  <a:lnTo>
                    <a:pt x="747" y="133"/>
                  </a:lnTo>
                  <a:lnTo>
                    <a:pt x="745" y="132"/>
                  </a:lnTo>
                  <a:lnTo>
                    <a:pt x="744" y="132"/>
                  </a:lnTo>
                  <a:lnTo>
                    <a:pt x="742" y="133"/>
                  </a:lnTo>
                  <a:lnTo>
                    <a:pt x="742" y="135"/>
                  </a:lnTo>
                  <a:lnTo>
                    <a:pt x="742" y="137"/>
                  </a:lnTo>
                  <a:lnTo>
                    <a:pt x="742" y="138"/>
                  </a:lnTo>
                  <a:lnTo>
                    <a:pt x="738" y="138"/>
                  </a:lnTo>
                  <a:lnTo>
                    <a:pt x="738" y="138"/>
                  </a:lnTo>
                  <a:lnTo>
                    <a:pt x="736" y="138"/>
                  </a:lnTo>
                  <a:lnTo>
                    <a:pt x="735" y="138"/>
                  </a:lnTo>
                  <a:lnTo>
                    <a:pt x="735" y="137"/>
                  </a:lnTo>
                  <a:lnTo>
                    <a:pt x="730" y="133"/>
                  </a:lnTo>
                  <a:lnTo>
                    <a:pt x="730" y="133"/>
                  </a:lnTo>
                  <a:lnTo>
                    <a:pt x="731" y="130"/>
                  </a:lnTo>
                  <a:lnTo>
                    <a:pt x="735" y="123"/>
                  </a:lnTo>
                  <a:lnTo>
                    <a:pt x="735" y="123"/>
                  </a:lnTo>
                  <a:lnTo>
                    <a:pt x="742" y="121"/>
                  </a:lnTo>
                  <a:lnTo>
                    <a:pt x="745" y="120"/>
                  </a:lnTo>
                  <a:lnTo>
                    <a:pt x="753" y="117"/>
                  </a:lnTo>
                  <a:lnTo>
                    <a:pt x="754" y="115"/>
                  </a:lnTo>
                  <a:lnTo>
                    <a:pt x="759" y="112"/>
                  </a:lnTo>
                  <a:lnTo>
                    <a:pt x="762" y="112"/>
                  </a:lnTo>
                  <a:lnTo>
                    <a:pt x="763" y="112"/>
                  </a:lnTo>
                  <a:lnTo>
                    <a:pt x="765" y="114"/>
                  </a:lnTo>
                  <a:lnTo>
                    <a:pt x="766" y="115"/>
                  </a:lnTo>
                  <a:lnTo>
                    <a:pt x="768" y="117"/>
                  </a:lnTo>
                  <a:lnTo>
                    <a:pt x="769" y="120"/>
                  </a:lnTo>
                  <a:lnTo>
                    <a:pt x="769" y="124"/>
                  </a:lnTo>
                  <a:lnTo>
                    <a:pt x="769" y="127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4" y="133"/>
                  </a:lnTo>
                  <a:lnTo>
                    <a:pt x="776" y="133"/>
                  </a:lnTo>
                  <a:lnTo>
                    <a:pt x="776" y="133"/>
                  </a:lnTo>
                  <a:lnTo>
                    <a:pt x="776" y="133"/>
                  </a:lnTo>
                  <a:lnTo>
                    <a:pt x="776" y="133"/>
                  </a:lnTo>
                  <a:lnTo>
                    <a:pt x="777" y="135"/>
                  </a:lnTo>
                  <a:lnTo>
                    <a:pt x="777" y="135"/>
                  </a:lnTo>
                  <a:lnTo>
                    <a:pt x="779" y="135"/>
                  </a:lnTo>
                  <a:lnTo>
                    <a:pt x="780" y="135"/>
                  </a:lnTo>
                  <a:lnTo>
                    <a:pt x="780" y="137"/>
                  </a:lnTo>
                  <a:lnTo>
                    <a:pt x="780" y="138"/>
                  </a:lnTo>
                  <a:lnTo>
                    <a:pt x="780" y="140"/>
                  </a:lnTo>
                  <a:lnTo>
                    <a:pt x="782" y="141"/>
                  </a:lnTo>
                  <a:lnTo>
                    <a:pt x="783" y="141"/>
                  </a:lnTo>
                  <a:lnTo>
                    <a:pt x="785" y="143"/>
                  </a:lnTo>
                  <a:lnTo>
                    <a:pt x="789" y="141"/>
                  </a:lnTo>
                  <a:lnTo>
                    <a:pt x="792" y="141"/>
                  </a:lnTo>
                  <a:lnTo>
                    <a:pt x="794" y="140"/>
                  </a:lnTo>
                  <a:lnTo>
                    <a:pt x="795" y="141"/>
                  </a:lnTo>
                  <a:lnTo>
                    <a:pt x="800" y="146"/>
                  </a:lnTo>
                  <a:lnTo>
                    <a:pt x="801" y="147"/>
                  </a:lnTo>
                  <a:lnTo>
                    <a:pt x="804" y="149"/>
                  </a:lnTo>
                  <a:lnTo>
                    <a:pt x="807" y="150"/>
                  </a:lnTo>
                  <a:lnTo>
                    <a:pt x="809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4" y="152"/>
                  </a:lnTo>
                  <a:lnTo>
                    <a:pt x="817" y="153"/>
                  </a:lnTo>
                  <a:lnTo>
                    <a:pt x="818" y="153"/>
                  </a:lnTo>
                  <a:lnTo>
                    <a:pt x="823" y="150"/>
                  </a:lnTo>
                  <a:lnTo>
                    <a:pt x="824" y="150"/>
                  </a:lnTo>
                  <a:lnTo>
                    <a:pt x="826" y="150"/>
                  </a:lnTo>
                  <a:lnTo>
                    <a:pt x="827" y="149"/>
                  </a:lnTo>
                  <a:lnTo>
                    <a:pt x="829" y="149"/>
                  </a:lnTo>
                  <a:lnTo>
                    <a:pt x="830" y="149"/>
                  </a:lnTo>
                  <a:lnTo>
                    <a:pt x="832" y="149"/>
                  </a:lnTo>
                  <a:lnTo>
                    <a:pt x="835" y="149"/>
                  </a:lnTo>
                  <a:lnTo>
                    <a:pt x="839" y="149"/>
                  </a:lnTo>
                  <a:lnTo>
                    <a:pt x="844" y="150"/>
                  </a:lnTo>
                  <a:lnTo>
                    <a:pt x="845" y="152"/>
                  </a:lnTo>
                  <a:lnTo>
                    <a:pt x="847" y="152"/>
                  </a:lnTo>
                  <a:lnTo>
                    <a:pt x="848" y="152"/>
                  </a:lnTo>
                  <a:lnTo>
                    <a:pt x="850" y="152"/>
                  </a:lnTo>
                  <a:lnTo>
                    <a:pt x="852" y="152"/>
                  </a:lnTo>
                  <a:lnTo>
                    <a:pt x="853" y="150"/>
                  </a:lnTo>
                  <a:lnTo>
                    <a:pt x="856" y="150"/>
                  </a:lnTo>
                  <a:lnTo>
                    <a:pt x="856" y="149"/>
                  </a:lnTo>
                  <a:lnTo>
                    <a:pt x="856" y="149"/>
                  </a:lnTo>
                  <a:lnTo>
                    <a:pt x="856" y="147"/>
                  </a:lnTo>
                  <a:lnTo>
                    <a:pt x="855" y="146"/>
                  </a:lnTo>
                  <a:lnTo>
                    <a:pt x="853" y="144"/>
                  </a:lnTo>
                  <a:lnTo>
                    <a:pt x="853" y="143"/>
                  </a:lnTo>
                  <a:lnTo>
                    <a:pt x="853" y="141"/>
                  </a:lnTo>
                  <a:lnTo>
                    <a:pt x="853" y="141"/>
                  </a:lnTo>
                  <a:lnTo>
                    <a:pt x="853" y="141"/>
                  </a:lnTo>
                  <a:lnTo>
                    <a:pt x="855" y="141"/>
                  </a:lnTo>
                  <a:lnTo>
                    <a:pt x="856" y="144"/>
                  </a:lnTo>
                  <a:lnTo>
                    <a:pt x="861" y="150"/>
                  </a:lnTo>
                  <a:lnTo>
                    <a:pt x="862" y="152"/>
                  </a:lnTo>
                  <a:lnTo>
                    <a:pt x="862" y="152"/>
                  </a:lnTo>
                  <a:lnTo>
                    <a:pt x="867" y="155"/>
                  </a:lnTo>
                  <a:lnTo>
                    <a:pt x="868" y="155"/>
                  </a:lnTo>
                  <a:lnTo>
                    <a:pt x="870" y="153"/>
                  </a:lnTo>
                  <a:lnTo>
                    <a:pt x="871" y="153"/>
                  </a:lnTo>
                  <a:lnTo>
                    <a:pt x="871" y="152"/>
                  </a:lnTo>
                  <a:lnTo>
                    <a:pt x="871" y="152"/>
                  </a:lnTo>
                  <a:lnTo>
                    <a:pt x="871" y="150"/>
                  </a:lnTo>
                  <a:lnTo>
                    <a:pt x="871" y="149"/>
                  </a:lnTo>
                  <a:lnTo>
                    <a:pt x="871" y="147"/>
                  </a:lnTo>
                  <a:lnTo>
                    <a:pt x="870" y="146"/>
                  </a:lnTo>
                  <a:lnTo>
                    <a:pt x="867" y="144"/>
                  </a:lnTo>
                  <a:lnTo>
                    <a:pt x="865" y="144"/>
                  </a:lnTo>
                  <a:lnTo>
                    <a:pt x="862" y="144"/>
                  </a:lnTo>
                  <a:lnTo>
                    <a:pt x="861" y="146"/>
                  </a:lnTo>
                  <a:lnTo>
                    <a:pt x="859" y="146"/>
                  </a:lnTo>
                  <a:lnTo>
                    <a:pt x="856" y="141"/>
                  </a:lnTo>
                  <a:lnTo>
                    <a:pt x="855" y="140"/>
                  </a:lnTo>
                  <a:lnTo>
                    <a:pt x="855" y="138"/>
                  </a:lnTo>
                  <a:lnTo>
                    <a:pt x="856" y="140"/>
                  </a:lnTo>
                  <a:lnTo>
                    <a:pt x="856" y="138"/>
                  </a:lnTo>
                  <a:lnTo>
                    <a:pt x="856" y="137"/>
                  </a:lnTo>
                  <a:lnTo>
                    <a:pt x="856" y="135"/>
                  </a:lnTo>
                  <a:lnTo>
                    <a:pt x="853" y="132"/>
                  </a:lnTo>
                  <a:lnTo>
                    <a:pt x="853" y="130"/>
                  </a:lnTo>
                  <a:lnTo>
                    <a:pt x="855" y="130"/>
                  </a:lnTo>
                  <a:lnTo>
                    <a:pt x="855" y="130"/>
                  </a:lnTo>
                  <a:lnTo>
                    <a:pt x="856" y="130"/>
                  </a:lnTo>
                  <a:lnTo>
                    <a:pt x="859" y="132"/>
                  </a:lnTo>
                  <a:lnTo>
                    <a:pt x="861" y="132"/>
                  </a:lnTo>
                  <a:lnTo>
                    <a:pt x="864" y="130"/>
                  </a:lnTo>
                  <a:lnTo>
                    <a:pt x="862" y="127"/>
                  </a:lnTo>
                  <a:lnTo>
                    <a:pt x="862" y="126"/>
                  </a:lnTo>
                  <a:lnTo>
                    <a:pt x="862" y="126"/>
                  </a:lnTo>
                  <a:lnTo>
                    <a:pt x="864" y="126"/>
                  </a:lnTo>
                  <a:lnTo>
                    <a:pt x="865" y="127"/>
                  </a:lnTo>
                  <a:lnTo>
                    <a:pt x="867" y="127"/>
                  </a:lnTo>
                  <a:lnTo>
                    <a:pt x="868" y="126"/>
                  </a:lnTo>
                  <a:lnTo>
                    <a:pt x="868" y="126"/>
                  </a:lnTo>
                  <a:lnTo>
                    <a:pt x="870" y="127"/>
                  </a:lnTo>
                  <a:lnTo>
                    <a:pt x="870" y="127"/>
                  </a:lnTo>
                  <a:lnTo>
                    <a:pt x="871" y="130"/>
                  </a:lnTo>
                  <a:lnTo>
                    <a:pt x="873" y="132"/>
                  </a:lnTo>
                  <a:lnTo>
                    <a:pt x="874" y="135"/>
                  </a:lnTo>
                  <a:lnTo>
                    <a:pt x="874" y="135"/>
                  </a:lnTo>
                  <a:lnTo>
                    <a:pt x="879" y="135"/>
                  </a:lnTo>
                  <a:lnTo>
                    <a:pt x="880" y="133"/>
                  </a:lnTo>
                  <a:lnTo>
                    <a:pt x="880" y="133"/>
                  </a:lnTo>
                  <a:lnTo>
                    <a:pt x="880" y="135"/>
                  </a:lnTo>
                  <a:lnTo>
                    <a:pt x="877" y="141"/>
                  </a:lnTo>
                  <a:lnTo>
                    <a:pt x="877" y="141"/>
                  </a:lnTo>
                  <a:lnTo>
                    <a:pt x="879" y="141"/>
                  </a:lnTo>
                  <a:lnTo>
                    <a:pt x="879" y="141"/>
                  </a:lnTo>
                  <a:lnTo>
                    <a:pt x="880" y="140"/>
                  </a:lnTo>
                  <a:lnTo>
                    <a:pt x="880" y="138"/>
                  </a:lnTo>
                  <a:lnTo>
                    <a:pt x="880" y="138"/>
                  </a:lnTo>
                  <a:lnTo>
                    <a:pt x="885" y="135"/>
                  </a:lnTo>
                  <a:lnTo>
                    <a:pt x="886" y="135"/>
                  </a:lnTo>
                  <a:lnTo>
                    <a:pt x="885" y="138"/>
                  </a:lnTo>
                  <a:lnTo>
                    <a:pt x="883" y="149"/>
                  </a:lnTo>
                  <a:lnTo>
                    <a:pt x="883" y="152"/>
                  </a:lnTo>
                  <a:lnTo>
                    <a:pt x="883" y="153"/>
                  </a:lnTo>
                  <a:lnTo>
                    <a:pt x="882" y="158"/>
                  </a:lnTo>
                  <a:lnTo>
                    <a:pt x="882" y="159"/>
                  </a:lnTo>
                  <a:lnTo>
                    <a:pt x="883" y="162"/>
                  </a:lnTo>
                  <a:lnTo>
                    <a:pt x="883" y="164"/>
                  </a:lnTo>
                  <a:lnTo>
                    <a:pt x="883" y="165"/>
                  </a:lnTo>
                  <a:lnTo>
                    <a:pt x="883" y="167"/>
                  </a:lnTo>
                  <a:lnTo>
                    <a:pt x="886" y="167"/>
                  </a:lnTo>
                  <a:lnTo>
                    <a:pt x="888" y="165"/>
                  </a:lnTo>
                  <a:lnTo>
                    <a:pt x="890" y="165"/>
                  </a:lnTo>
                  <a:lnTo>
                    <a:pt x="890" y="165"/>
                  </a:lnTo>
                  <a:lnTo>
                    <a:pt x="888" y="168"/>
                  </a:lnTo>
                  <a:lnTo>
                    <a:pt x="888" y="170"/>
                  </a:lnTo>
                  <a:lnTo>
                    <a:pt x="891" y="168"/>
                  </a:lnTo>
                  <a:lnTo>
                    <a:pt x="891" y="168"/>
                  </a:lnTo>
                  <a:lnTo>
                    <a:pt x="891" y="168"/>
                  </a:lnTo>
                  <a:lnTo>
                    <a:pt x="893" y="170"/>
                  </a:lnTo>
                  <a:lnTo>
                    <a:pt x="893" y="172"/>
                  </a:lnTo>
                  <a:lnTo>
                    <a:pt x="893" y="173"/>
                  </a:lnTo>
                  <a:lnTo>
                    <a:pt x="893" y="175"/>
                  </a:lnTo>
                  <a:lnTo>
                    <a:pt x="893" y="176"/>
                  </a:lnTo>
                  <a:lnTo>
                    <a:pt x="893" y="176"/>
                  </a:lnTo>
                  <a:lnTo>
                    <a:pt x="891" y="176"/>
                  </a:lnTo>
                  <a:lnTo>
                    <a:pt x="891" y="176"/>
                  </a:lnTo>
                  <a:lnTo>
                    <a:pt x="890" y="176"/>
                  </a:lnTo>
                  <a:lnTo>
                    <a:pt x="888" y="176"/>
                  </a:lnTo>
                  <a:lnTo>
                    <a:pt x="886" y="175"/>
                  </a:lnTo>
                  <a:lnTo>
                    <a:pt x="885" y="175"/>
                  </a:lnTo>
                  <a:lnTo>
                    <a:pt x="885" y="176"/>
                  </a:lnTo>
                  <a:lnTo>
                    <a:pt x="883" y="175"/>
                  </a:lnTo>
                  <a:lnTo>
                    <a:pt x="882" y="173"/>
                  </a:lnTo>
                  <a:lnTo>
                    <a:pt x="880" y="173"/>
                  </a:lnTo>
                  <a:lnTo>
                    <a:pt x="880" y="173"/>
                  </a:lnTo>
                  <a:lnTo>
                    <a:pt x="880" y="175"/>
                  </a:lnTo>
                  <a:lnTo>
                    <a:pt x="882" y="176"/>
                  </a:lnTo>
                  <a:lnTo>
                    <a:pt x="888" y="184"/>
                  </a:lnTo>
                  <a:lnTo>
                    <a:pt x="888" y="185"/>
                  </a:lnTo>
                  <a:lnTo>
                    <a:pt x="888" y="187"/>
                  </a:lnTo>
                  <a:lnTo>
                    <a:pt x="888" y="187"/>
                  </a:lnTo>
                  <a:lnTo>
                    <a:pt x="890" y="185"/>
                  </a:lnTo>
                  <a:lnTo>
                    <a:pt x="888" y="184"/>
                  </a:lnTo>
                  <a:lnTo>
                    <a:pt x="886" y="179"/>
                  </a:lnTo>
                  <a:lnTo>
                    <a:pt x="885" y="178"/>
                  </a:lnTo>
                  <a:lnTo>
                    <a:pt x="885" y="178"/>
                  </a:lnTo>
                  <a:lnTo>
                    <a:pt x="886" y="176"/>
                  </a:lnTo>
                  <a:lnTo>
                    <a:pt x="891" y="178"/>
                  </a:lnTo>
                  <a:lnTo>
                    <a:pt x="893" y="178"/>
                  </a:lnTo>
                  <a:lnTo>
                    <a:pt x="893" y="176"/>
                  </a:lnTo>
                  <a:lnTo>
                    <a:pt x="894" y="176"/>
                  </a:lnTo>
                  <a:lnTo>
                    <a:pt x="894" y="170"/>
                  </a:lnTo>
                  <a:lnTo>
                    <a:pt x="896" y="167"/>
                  </a:lnTo>
                  <a:lnTo>
                    <a:pt x="894" y="164"/>
                  </a:lnTo>
                  <a:lnTo>
                    <a:pt x="894" y="159"/>
                  </a:lnTo>
                  <a:lnTo>
                    <a:pt x="893" y="156"/>
                  </a:lnTo>
                  <a:lnTo>
                    <a:pt x="891" y="153"/>
                  </a:lnTo>
                  <a:lnTo>
                    <a:pt x="890" y="152"/>
                  </a:lnTo>
                  <a:lnTo>
                    <a:pt x="893" y="143"/>
                  </a:lnTo>
                  <a:lnTo>
                    <a:pt x="893" y="141"/>
                  </a:lnTo>
                  <a:lnTo>
                    <a:pt x="894" y="141"/>
                  </a:lnTo>
                  <a:lnTo>
                    <a:pt x="896" y="141"/>
                  </a:lnTo>
                  <a:lnTo>
                    <a:pt x="897" y="140"/>
                  </a:lnTo>
                  <a:lnTo>
                    <a:pt x="899" y="141"/>
                  </a:lnTo>
                  <a:lnTo>
                    <a:pt x="900" y="141"/>
                  </a:lnTo>
                  <a:lnTo>
                    <a:pt x="902" y="141"/>
                  </a:lnTo>
                  <a:lnTo>
                    <a:pt x="905" y="137"/>
                  </a:lnTo>
                  <a:lnTo>
                    <a:pt x="906" y="135"/>
                  </a:lnTo>
                  <a:lnTo>
                    <a:pt x="908" y="133"/>
                  </a:lnTo>
                  <a:lnTo>
                    <a:pt x="909" y="130"/>
                  </a:lnTo>
                  <a:lnTo>
                    <a:pt x="911" y="127"/>
                  </a:lnTo>
                  <a:lnTo>
                    <a:pt x="915" y="124"/>
                  </a:lnTo>
                  <a:lnTo>
                    <a:pt x="917" y="123"/>
                  </a:lnTo>
                  <a:lnTo>
                    <a:pt x="917" y="123"/>
                  </a:lnTo>
                  <a:lnTo>
                    <a:pt x="915" y="123"/>
                  </a:lnTo>
                  <a:lnTo>
                    <a:pt x="915" y="121"/>
                  </a:lnTo>
                  <a:lnTo>
                    <a:pt x="914" y="120"/>
                  </a:lnTo>
                  <a:lnTo>
                    <a:pt x="915" y="117"/>
                  </a:lnTo>
                  <a:lnTo>
                    <a:pt x="915" y="115"/>
                  </a:lnTo>
                  <a:lnTo>
                    <a:pt x="914" y="114"/>
                  </a:lnTo>
                  <a:lnTo>
                    <a:pt x="914" y="112"/>
                  </a:lnTo>
                  <a:lnTo>
                    <a:pt x="914" y="111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2" y="111"/>
                  </a:lnTo>
                  <a:lnTo>
                    <a:pt x="911" y="114"/>
                  </a:lnTo>
                  <a:lnTo>
                    <a:pt x="911" y="115"/>
                  </a:lnTo>
                  <a:lnTo>
                    <a:pt x="909" y="117"/>
                  </a:lnTo>
                  <a:lnTo>
                    <a:pt x="908" y="118"/>
                  </a:lnTo>
                  <a:lnTo>
                    <a:pt x="905" y="118"/>
                  </a:lnTo>
                  <a:lnTo>
                    <a:pt x="903" y="117"/>
                  </a:lnTo>
                  <a:lnTo>
                    <a:pt x="903" y="117"/>
                  </a:lnTo>
                  <a:lnTo>
                    <a:pt x="903" y="112"/>
                  </a:lnTo>
                  <a:lnTo>
                    <a:pt x="905" y="111"/>
                  </a:lnTo>
                  <a:lnTo>
                    <a:pt x="908" y="108"/>
                  </a:lnTo>
                  <a:lnTo>
                    <a:pt x="909" y="105"/>
                  </a:lnTo>
                  <a:lnTo>
                    <a:pt x="909" y="105"/>
                  </a:lnTo>
                  <a:lnTo>
                    <a:pt x="908" y="105"/>
                  </a:lnTo>
                  <a:lnTo>
                    <a:pt x="908" y="105"/>
                  </a:lnTo>
                  <a:lnTo>
                    <a:pt x="906" y="102"/>
                  </a:lnTo>
                  <a:lnTo>
                    <a:pt x="908" y="100"/>
                  </a:lnTo>
                  <a:lnTo>
                    <a:pt x="908" y="99"/>
                  </a:lnTo>
                  <a:lnTo>
                    <a:pt x="909" y="97"/>
                  </a:lnTo>
                  <a:lnTo>
                    <a:pt x="912" y="97"/>
                  </a:lnTo>
                  <a:lnTo>
                    <a:pt x="915" y="95"/>
                  </a:lnTo>
                  <a:lnTo>
                    <a:pt x="915" y="95"/>
                  </a:lnTo>
                  <a:lnTo>
                    <a:pt x="912" y="100"/>
                  </a:lnTo>
                  <a:lnTo>
                    <a:pt x="912" y="102"/>
                  </a:lnTo>
                  <a:lnTo>
                    <a:pt x="914" y="102"/>
                  </a:lnTo>
                  <a:lnTo>
                    <a:pt x="915" y="100"/>
                  </a:lnTo>
                  <a:lnTo>
                    <a:pt x="917" y="97"/>
                  </a:lnTo>
                  <a:lnTo>
                    <a:pt x="917" y="97"/>
                  </a:lnTo>
                  <a:lnTo>
                    <a:pt x="917" y="97"/>
                  </a:lnTo>
                  <a:lnTo>
                    <a:pt x="915" y="95"/>
                  </a:lnTo>
                  <a:lnTo>
                    <a:pt x="917" y="94"/>
                  </a:lnTo>
                  <a:lnTo>
                    <a:pt x="917" y="92"/>
                  </a:lnTo>
                  <a:lnTo>
                    <a:pt x="915" y="91"/>
                  </a:lnTo>
                  <a:lnTo>
                    <a:pt x="912" y="92"/>
                  </a:lnTo>
                  <a:lnTo>
                    <a:pt x="911" y="94"/>
                  </a:lnTo>
                  <a:lnTo>
                    <a:pt x="911" y="94"/>
                  </a:lnTo>
                  <a:lnTo>
                    <a:pt x="908" y="94"/>
                  </a:lnTo>
                  <a:lnTo>
                    <a:pt x="908" y="94"/>
                  </a:lnTo>
                  <a:lnTo>
                    <a:pt x="906" y="92"/>
                  </a:lnTo>
                  <a:lnTo>
                    <a:pt x="905" y="91"/>
                  </a:lnTo>
                  <a:lnTo>
                    <a:pt x="905" y="89"/>
                  </a:lnTo>
                  <a:lnTo>
                    <a:pt x="903" y="86"/>
                  </a:lnTo>
                  <a:lnTo>
                    <a:pt x="902" y="86"/>
                  </a:lnTo>
                  <a:lnTo>
                    <a:pt x="902" y="86"/>
                  </a:lnTo>
                  <a:lnTo>
                    <a:pt x="900" y="89"/>
                  </a:lnTo>
                  <a:lnTo>
                    <a:pt x="900" y="89"/>
                  </a:lnTo>
                  <a:lnTo>
                    <a:pt x="894" y="86"/>
                  </a:lnTo>
                  <a:lnTo>
                    <a:pt x="893" y="85"/>
                  </a:lnTo>
                  <a:lnTo>
                    <a:pt x="891" y="83"/>
                  </a:lnTo>
                  <a:lnTo>
                    <a:pt x="890" y="82"/>
                  </a:lnTo>
                  <a:lnTo>
                    <a:pt x="888" y="82"/>
                  </a:lnTo>
                  <a:lnTo>
                    <a:pt x="886" y="82"/>
                  </a:lnTo>
                  <a:lnTo>
                    <a:pt x="885" y="80"/>
                  </a:lnTo>
                  <a:lnTo>
                    <a:pt x="885" y="79"/>
                  </a:lnTo>
                  <a:lnTo>
                    <a:pt x="883" y="77"/>
                  </a:lnTo>
                  <a:lnTo>
                    <a:pt x="882" y="74"/>
                  </a:lnTo>
                  <a:lnTo>
                    <a:pt x="880" y="70"/>
                  </a:lnTo>
                  <a:lnTo>
                    <a:pt x="879" y="67"/>
                  </a:lnTo>
                  <a:lnTo>
                    <a:pt x="879" y="65"/>
                  </a:lnTo>
                  <a:lnTo>
                    <a:pt x="879" y="62"/>
                  </a:lnTo>
                  <a:lnTo>
                    <a:pt x="882" y="57"/>
                  </a:lnTo>
                  <a:lnTo>
                    <a:pt x="882" y="56"/>
                  </a:lnTo>
                  <a:lnTo>
                    <a:pt x="883" y="54"/>
                  </a:lnTo>
                  <a:lnTo>
                    <a:pt x="885" y="54"/>
                  </a:lnTo>
                  <a:lnTo>
                    <a:pt x="885" y="54"/>
                  </a:lnTo>
                  <a:lnTo>
                    <a:pt x="888" y="54"/>
                  </a:lnTo>
                  <a:lnTo>
                    <a:pt x="886" y="53"/>
                  </a:lnTo>
                  <a:lnTo>
                    <a:pt x="886" y="51"/>
                  </a:lnTo>
                  <a:lnTo>
                    <a:pt x="888" y="48"/>
                  </a:lnTo>
                  <a:lnTo>
                    <a:pt x="886" y="48"/>
                  </a:lnTo>
                  <a:lnTo>
                    <a:pt x="883" y="51"/>
                  </a:lnTo>
                  <a:lnTo>
                    <a:pt x="883" y="51"/>
                  </a:lnTo>
                  <a:lnTo>
                    <a:pt x="882" y="50"/>
                  </a:lnTo>
                  <a:lnTo>
                    <a:pt x="879" y="45"/>
                  </a:lnTo>
                  <a:lnTo>
                    <a:pt x="879" y="42"/>
                  </a:lnTo>
                  <a:lnTo>
                    <a:pt x="880" y="38"/>
                  </a:lnTo>
                  <a:lnTo>
                    <a:pt x="880" y="35"/>
                  </a:lnTo>
                  <a:lnTo>
                    <a:pt x="879" y="33"/>
                  </a:lnTo>
                  <a:lnTo>
                    <a:pt x="880" y="32"/>
                  </a:lnTo>
                  <a:lnTo>
                    <a:pt x="880" y="32"/>
                  </a:lnTo>
                  <a:lnTo>
                    <a:pt x="880" y="32"/>
                  </a:lnTo>
                  <a:lnTo>
                    <a:pt x="880" y="29"/>
                  </a:lnTo>
                  <a:lnTo>
                    <a:pt x="880" y="27"/>
                  </a:lnTo>
                  <a:lnTo>
                    <a:pt x="882" y="24"/>
                  </a:lnTo>
                  <a:lnTo>
                    <a:pt x="885" y="22"/>
                  </a:lnTo>
                  <a:lnTo>
                    <a:pt x="885" y="22"/>
                  </a:lnTo>
                  <a:lnTo>
                    <a:pt x="886" y="22"/>
                  </a:lnTo>
                  <a:lnTo>
                    <a:pt x="886" y="22"/>
                  </a:lnTo>
                  <a:lnTo>
                    <a:pt x="888" y="24"/>
                  </a:lnTo>
                  <a:lnTo>
                    <a:pt x="890" y="26"/>
                  </a:lnTo>
                  <a:lnTo>
                    <a:pt x="891" y="26"/>
                  </a:lnTo>
                  <a:lnTo>
                    <a:pt x="891" y="26"/>
                  </a:lnTo>
                  <a:lnTo>
                    <a:pt x="893" y="19"/>
                  </a:lnTo>
                  <a:lnTo>
                    <a:pt x="893" y="19"/>
                  </a:lnTo>
                  <a:lnTo>
                    <a:pt x="893" y="18"/>
                  </a:lnTo>
                  <a:lnTo>
                    <a:pt x="890" y="18"/>
                  </a:lnTo>
                  <a:lnTo>
                    <a:pt x="888" y="18"/>
                  </a:lnTo>
                  <a:lnTo>
                    <a:pt x="888" y="18"/>
                  </a:lnTo>
                  <a:lnTo>
                    <a:pt x="888" y="16"/>
                  </a:lnTo>
                  <a:lnTo>
                    <a:pt x="888" y="15"/>
                  </a:lnTo>
                  <a:lnTo>
                    <a:pt x="891" y="12"/>
                  </a:lnTo>
                  <a:lnTo>
                    <a:pt x="893" y="7"/>
                  </a:lnTo>
                  <a:lnTo>
                    <a:pt x="896" y="3"/>
                  </a:lnTo>
                  <a:lnTo>
                    <a:pt x="900" y="0"/>
                  </a:lnTo>
                  <a:lnTo>
                    <a:pt x="902" y="0"/>
                  </a:lnTo>
                  <a:lnTo>
                    <a:pt x="903" y="0"/>
                  </a:lnTo>
                </a:path>
              </a:pathLst>
            </a:cu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14" name="Freeform 22707"/>
            <p:cNvSpPr>
              <a:spLocks noChangeAspect="1"/>
            </p:cNvSpPr>
            <p:nvPr/>
          </p:nvSpPr>
          <p:spPr bwMode="auto">
            <a:xfrm>
              <a:off x="3571919" y="926430"/>
              <a:ext cx="3791857" cy="2915741"/>
            </a:xfrm>
            <a:custGeom>
              <a:avLst/>
              <a:gdLst>
                <a:gd name="T0" fmla="*/ 1603 w 2553"/>
                <a:gd name="T1" fmla="*/ 199 h 2023"/>
                <a:gd name="T2" fmla="*/ 1816 w 2553"/>
                <a:gd name="T3" fmla="*/ 313 h 2023"/>
                <a:gd name="T4" fmla="*/ 2049 w 2553"/>
                <a:gd name="T5" fmla="*/ 286 h 2023"/>
                <a:gd name="T6" fmla="*/ 2458 w 2553"/>
                <a:gd name="T7" fmla="*/ 409 h 2023"/>
                <a:gd name="T8" fmla="*/ 2523 w 2553"/>
                <a:gd name="T9" fmla="*/ 508 h 2023"/>
                <a:gd name="T10" fmla="*/ 2382 w 2553"/>
                <a:gd name="T11" fmla="*/ 517 h 2023"/>
                <a:gd name="T12" fmla="*/ 2242 w 2553"/>
                <a:gd name="T13" fmla="*/ 645 h 2023"/>
                <a:gd name="T14" fmla="*/ 2139 w 2553"/>
                <a:gd name="T15" fmla="*/ 712 h 2023"/>
                <a:gd name="T16" fmla="*/ 2120 w 2553"/>
                <a:gd name="T17" fmla="*/ 656 h 2023"/>
                <a:gd name="T18" fmla="*/ 1917 w 2553"/>
                <a:gd name="T19" fmla="*/ 779 h 2023"/>
                <a:gd name="T20" fmla="*/ 1806 w 2553"/>
                <a:gd name="T21" fmla="*/ 1021 h 2023"/>
                <a:gd name="T22" fmla="*/ 1773 w 2553"/>
                <a:gd name="T23" fmla="*/ 1074 h 2023"/>
                <a:gd name="T24" fmla="*/ 1659 w 2553"/>
                <a:gd name="T25" fmla="*/ 1053 h 2023"/>
                <a:gd name="T26" fmla="*/ 1709 w 2553"/>
                <a:gd name="T27" fmla="*/ 1170 h 2023"/>
                <a:gd name="T28" fmla="*/ 1660 w 2553"/>
                <a:gd name="T29" fmla="*/ 1267 h 2023"/>
                <a:gd name="T30" fmla="*/ 1566 w 2553"/>
                <a:gd name="T31" fmla="*/ 1313 h 2023"/>
                <a:gd name="T32" fmla="*/ 1557 w 2553"/>
                <a:gd name="T33" fmla="*/ 1421 h 2023"/>
                <a:gd name="T34" fmla="*/ 1446 w 2553"/>
                <a:gd name="T35" fmla="*/ 1402 h 2023"/>
                <a:gd name="T36" fmla="*/ 1428 w 2553"/>
                <a:gd name="T37" fmla="*/ 1466 h 2023"/>
                <a:gd name="T38" fmla="*/ 1376 w 2553"/>
                <a:gd name="T39" fmla="*/ 1357 h 2023"/>
                <a:gd name="T40" fmla="*/ 1312 w 2553"/>
                <a:gd name="T41" fmla="*/ 1295 h 2023"/>
                <a:gd name="T42" fmla="*/ 1189 w 2553"/>
                <a:gd name="T43" fmla="*/ 1444 h 2023"/>
                <a:gd name="T44" fmla="*/ 1101 w 2553"/>
                <a:gd name="T45" fmla="*/ 1302 h 2023"/>
                <a:gd name="T46" fmla="*/ 905 w 2553"/>
                <a:gd name="T47" fmla="*/ 1222 h 2023"/>
                <a:gd name="T48" fmla="*/ 851 w 2553"/>
                <a:gd name="T49" fmla="*/ 1250 h 2023"/>
                <a:gd name="T50" fmla="*/ 837 w 2553"/>
                <a:gd name="T51" fmla="*/ 1381 h 2023"/>
                <a:gd name="T52" fmla="*/ 645 w 2553"/>
                <a:gd name="T53" fmla="*/ 1188 h 2023"/>
                <a:gd name="T54" fmla="*/ 750 w 2553"/>
                <a:gd name="T55" fmla="*/ 1428 h 2023"/>
                <a:gd name="T56" fmla="*/ 699 w 2553"/>
                <a:gd name="T57" fmla="*/ 1671 h 2023"/>
                <a:gd name="T58" fmla="*/ 652 w 2553"/>
                <a:gd name="T59" fmla="*/ 1867 h 2023"/>
                <a:gd name="T60" fmla="*/ 398 w 2553"/>
                <a:gd name="T61" fmla="*/ 1894 h 2023"/>
                <a:gd name="T62" fmla="*/ 331 w 2553"/>
                <a:gd name="T63" fmla="*/ 1585 h 2023"/>
                <a:gd name="T64" fmla="*/ 292 w 2553"/>
                <a:gd name="T65" fmla="*/ 1516 h 2023"/>
                <a:gd name="T66" fmla="*/ 58 w 2553"/>
                <a:gd name="T67" fmla="*/ 1462 h 2023"/>
                <a:gd name="T68" fmla="*/ 2 w 2553"/>
                <a:gd name="T69" fmla="*/ 1387 h 2023"/>
                <a:gd name="T70" fmla="*/ 216 w 2553"/>
                <a:gd name="T71" fmla="*/ 1095 h 2023"/>
                <a:gd name="T72" fmla="*/ 501 w 2553"/>
                <a:gd name="T73" fmla="*/ 1147 h 2023"/>
                <a:gd name="T74" fmla="*/ 577 w 2553"/>
                <a:gd name="T75" fmla="*/ 1091 h 2023"/>
                <a:gd name="T76" fmla="*/ 636 w 2553"/>
                <a:gd name="T77" fmla="*/ 1000 h 2023"/>
                <a:gd name="T78" fmla="*/ 647 w 2553"/>
                <a:gd name="T79" fmla="*/ 936 h 2023"/>
                <a:gd name="T80" fmla="*/ 557 w 2553"/>
                <a:gd name="T81" fmla="*/ 993 h 2023"/>
                <a:gd name="T82" fmla="*/ 504 w 2553"/>
                <a:gd name="T83" fmla="*/ 1071 h 2023"/>
                <a:gd name="T84" fmla="*/ 426 w 2553"/>
                <a:gd name="T85" fmla="*/ 983 h 2023"/>
                <a:gd name="T86" fmla="*/ 412 w 2553"/>
                <a:gd name="T87" fmla="*/ 1042 h 2023"/>
                <a:gd name="T88" fmla="*/ 210 w 2553"/>
                <a:gd name="T89" fmla="*/ 1059 h 2023"/>
                <a:gd name="T90" fmla="*/ 105 w 2553"/>
                <a:gd name="T91" fmla="*/ 978 h 2023"/>
                <a:gd name="T92" fmla="*/ 193 w 2553"/>
                <a:gd name="T93" fmla="*/ 884 h 2023"/>
                <a:gd name="T94" fmla="*/ 316 w 2553"/>
                <a:gd name="T95" fmla="*/ 721 h 2023"/>
                <a:gd name="T96" fmla="*/ 442 w 2553"/>
                <a:gd name="T97" fmla="*/ 762 h 2023"/>
                <a:gd name="T98" fmla="*/ 548 w 2553"/>
                <a:gd name="T99" fmla="*/ 630 h 2023"/>
                <a:gd name="T100" fmla="*/ 520 w 2553"/>
                <a:gd name="T101" fmla="*/ 490 h 2023"/>
                <a:gd name="T102" fmla="*/ 439 w 2553"/>
                <a:gd name="T103" fmla="*/ 633 h 2023"/>
                <a:gd name="T104" fmla="*/ 356 w 2553"/>
                <a:gd name="T105" fmla="*/ 682 h 2023"/>
                <a:gd name="T106" fmla="*/ 280 w 2553"/>
                <a:gd name="T107" fmla="*/ 651 h 2023"/>
                <a:gd name="T108" fmla="*/ 319 w 2553"/>
                <a:gd name="T109" fmla="*/ 552 h 2023"/>
                <a:gd name="T110" fmla="*/ 400 w 2553"/>
                <a:gd name="T111" fmla="*/ 427 h 2023"/>
                <a:gd name="T112" fmla="*/ 533 w 2553"/>
                <a:gd name="T113" fmla="*/ 318 h 2023"/>
                <a:gd name="T114" fmla="*/ 711 w 2553"/>
                <a:gd name="T115" fmla="*/ 420 h 2023"/>
                <a:gd name="T116" fmla="*/ 753 w 2553"/>
                <a:gd name="T117" fmla="*/ 474 h 2023"/>
                <a:gd name="T118" fmla="*/ 952 w 2553"/>
                <a:gd name="T119" fmla="*/ 397 h 2023"/>
                <a:gd name="T120" fmla="*/ 1074 w 2553"/>
                <a:gd name="T121" fmla="*/ 455 h 2023"/>
                <a:gd name="T122" fmla="*/ 1161 w 2553"/>
                <a:gd name="T123" fmla="*/ 272 h 2023"/>
                <a:gd name="T124" fmla="*/ 1281 w 2553"/>
                <a:gd name="T125" fmla="*/ 170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3" h="2023">
                  <a:moveTo>
                    <a:pt x="1493" y="0"/>
                  </a:moveTo>
                  <a:lnTo>
                    <a:pt x="1495" y="0"/>
                  </a:lnTo>
                  <a:lnTo>
                    <a:pt x="1504" y="5"/>
                  </a:lnTo>
                  <a:lnTo>
                    <a:pt x="1505" y="8"/>
                  </a:lnTo>
                  <a:lnTo>
                    <a:pt x="1510" y="11"/>
                  </a:lnTo>
                  <a:lnTo>
                    <a:pt x="1515" y="12"/>
                  </a:lnTo>
                  <a:lnTo>
                    <a:pt x="1516" y="14"/>
                  </a:lnTo>
                  <a:lnTo>
                    <a:pt x="1518" y="17"/>
                  </a:lnTo>
                  <a:lnTo>
                    <a:pt x="1519" y="20"/>
                  </a:lnTo>
                  <a:lnTo>
                    <a:pt x="1515" y="21"/>
                  </a:lnTo>
                  <a:lnTo>
                    <a:pt x="1510" y="27"/>
                  </a:lnTo>
                  <a:lnTo>
                    <a:pt x="1504" y="32"/>
                  </a:lnTo>
                  <a:lnTo>
                    <a:pt x="1498" y="33"/>
                  </a:lnTo>
                  <a:lnTo>
                    <a:pt x="1496" y="35"/>
                  </a:lnTo>
                  <a:lnTo>
                    <a:pt x="1510" y="36"/>
                  </a:lnTo>
                  <a:lnTo>
                    <a:pt x="1513" y="35"/>
                  </a:lnTo>
                  <a:lnTo>
                    <a:pt x="1515" y="41"/>
                  </a:lnTo>
                  <a:lnTo>
                    <a:pt x="1516" y="41"/>
                  </a:lnTo>
                  <a:lnTo>
                    <a:pt x="1519" y="38"/>
                  </a:lnTo>
                  <a:lnTo>
                    <a:pt x="1522" y="38"/>
                  </a:lnTo>
                  <a:lnTo>
                    <a:pt x="1527" y="41"/>
                  </a:lnTo>
                  <a:lnTo>
                    <a:pt x="1527" y="40"/>
                  </a:lnTo>
                  <a:lnTo>
                    <a:pt x="1530" y="40"/>
                  </a:lnTo>
                  <a:lnTo>
                    <a:pt x="1533" y="41"/>
                  </a:lnTo>
                  <a:lnTo>
                    <a:pt x="1536" y="46"/>
                  </a:lnTo>
                  <a:lnTo>
                    <a:pt x="1533" y="50"/>
                  </a:lnTo>
                  <a:lnTo>
                    <a:pt x="1530" y="56"/>
                  </a:lnTo>
                  <a:lnTo>
                    <a:pt x="1525" y="64"/>
                  </a:lnTo>
                  <a:lnTo>
                    <a:pt x="1525" y="64"/>
                  </a:lnTo>
                  <a:lnTo>
                    <a:pt x="1522" y="64"/>
                  </a:lnTo>
                  <a:lnTo>
                    <a:pt x="1522" y="67"/>
                  </a:lnTo>
                  <a:lnTo>
                    <a:pt x="1527" y="67"/>
                  </a:lnTo>
                  <a:lnTo>
                    <a:pt x="1528" y="68"/>
                  </a:lnTo>
                  <a:lnTo>
                    <a:pt x="1531" y="67"/>
                  </a:lnTo>
                  <a:lnTo>
                    <a:pt x="1537" y="67"/>
                  </a:lnTo>
                  <a:lnTo>
                    <a:pt x="1539" y="67"/>
                  </a:lnTo>
                  <a:lnTo>
                    <a:pt x="1540" y="64"/>
                  </a:lnTo>
                  <a:lnTo>
                    <a:pt x="1542" y="59"/>
                  </a:lnTo>
                  <a:lnTo>
                    <a:pt x="1542" y="56"/>
                  </a:lnTo>
                  <a:lnTo>
                    <a:pt x="1545" y="55"/>
                  </a:lnTo>
                  <a:lnTo>
                    <a:pt x="1546" y="56"/>
                  </a:lnTo>
                  <a:lnTo>
                    <a:pt x="1550" y="56"/>
                  </a:lnTo>
                  <a:lnTo>
                    <a:pt x="1559" y="55"/>
                  </a:lnTo>
                  <a:lnTo>
                    <a:pt x="1566" y="56"/>
                  </a:lnTo>
                  <a:lnTo>
                    <a:pt x="1572" y="55"/>
                  </a:lnTo>
                  <a:lnTo>
                    <a:pt x="1580" y="56"/>
                  </a:lnTo>
                  <a:lnTo>
                    <a:pt x="1584" y="58"/>
                  </a:lnTo>
                  <a:lnTo>
                    <a:pt x="1586" y="61"/>
                  </a:lnTo>
                  <a:lnTo>
                    <a:pt x="1589" y="62"/>
                  </a:lnTo>
                  <a:lnTo>
                    <a:pt x="1591" y="65"/>
                  </a:lnTo>
                  <a:lnTo>
                    <a:pt x="1592" y="68"/>
                  </a:lnTo>
                  <a:lnTo>
                    <a:pt x="1592" y="71"/>
                  </a:lnTo>
                  <a:lnTo>
                    <a:pt x="1591" y="74"/>
                  </a:lnTo>
                  <a:lnTo>
                    <a:pt x="1594" y="71"/>
                  </a:lnTo>
                  <a:lnTo>
                    <a:pt x="1595" y="71"/>
                  </a:lnTo>
                  <a:lnTo>
                    <a:pt x="1597" y="73"/>
                  </a:lnTo>
                  <a:lnTo>
                    <a:pt x="1600" y="74"/>
                  </a:lnTo>
                  <a:lnTo>
                    <a:pt x="1600" y="82"/>
                  </a:lnTo>
                  <a:lnTo>
                    <a:pt x="1601" y="84"/>
                  </a:lnTo>
                  <a:lnTo>
                    <a:pt x="1601" y="87"/>
                  </a:lnTo>
                  <a:lnTo>
                    <a:pt x="1600" y="90"/>
                  </a:lnTo>
                  <a:lnTo>
                    <a:pt x="1600" y="91"/>
                  </a:lnTo>
                  <a:lnTo>
                    <a:pt x="1601" y="91"/>
                  </a:lnTo>
                  <a:lnTo>
                    <a:pt x="1604" y="88"/>
                  </a:lnTo>
                  <a:lnTo>
                    <a:pt x="1604" y="87"/>
                  </a:lnTo>
                  <a:lnTo>
                    <a:pt x="1606" y="85"/>
                  </a:lnTo>
                  <a:lnTo>
                    <a:pt x="1604" y="82"/>
                  </a:lnTo>
                  <a:lnTo>
                    <a:pt x="1604" y="82"/>
                  </a:lnTo>
                  <a:lnTo>
                    <a:pt x="1604" y="81"/>
                  </a:lnTo>
                  <a:lnTo>
                    <a:pt x="1607" y="81"/>
                  </a:lnTo>
                  <a:lnTo>
                    <a:pt x="1609" y="85"/>
                  </a:lnTo>
                  <a:lnTo>
                    <a:pt x="1609" y="88"/>
                  </a:lnTo>
                  <a:lnTo>
                    <a:pt x="1610" y="99"/>
                  </a:lnTo>
                  <a:lnTo>
                    <a:pt x="1615" y="97"/>
                  </a:lnTo>
                  <a:lnTo>
                    <a:pt x="1615" y="100"/>
                  </a:lnTo>
                  <a:lnTo>
                    <a:pt x="1613" y="108"/>
                  </a:lnTo>
                  <a:lnTo>
                    <a:pt x="1612" y="114"/>
                  </a:lnTo>
                  <a:lnTo>
                    <a:pt x="1610" y="116"/>
                  </a:lnTo>
                  <a:lnTo>
                    <a:pt x="1610" y="116"/>
                  </a:lnTo>
                  <a:lnTo>
                    <a:pt x="1610" y="113"/>
                  </a:lnTo>
                  <a:lnTo>
                    <a:pt x="1609" y="111"/>
                  </a:lnTo>
                  <a:lnTo>
                    <a:pt x="1609" y="109"/>
                  </a:lnTo>
                  <a:lnTo>
                    <a:pt x="1606" y="109"/>
                  </a:lnTo>
                  <a:lnTo>
                    <a:pt x="1600" y="102"/>
                  </a:lnTo>
                  <a:lnTo>
                    <a:pt x="1598" y="102"/>
                  </a:lnTo>
                  <a:lnTo>
                    <a:pt x="1597" y="102"/>
                  </a:lnTo>
                  <a:lnTo>
                    <a:pt x="1597" y="102"/>
                  </a:lnTo>
                  <a:lnTo>
                    <a:pt x="1600" y="106"/>
                  </a:lnTo>
                  <a:lnTo>
                    <a:pt x="1603" y="116"/>
                  </a:lnTo>
                  <a:lnTo>
                    <a:pt x="1606" y="113"/>
                  </a:lnTo>
                  <a:lnTo>
                    <a:pt x="1607" y="113"/>
                  </a:lnTo>
                  <a:lnTo>
                    <a:pt x="1609" y="117"/>
                  </a:lnTo>
                  <a:lnTo>
                    <a:pt x="1610" y="119"/>
                  </a:lnTo>
                  <a:lnTo>
                    <a:pt x="1613" y="122"/>
                  </a:lnTo>
                  <a:lnTo>
                    <a:pt x="1612" y="129"/>
                  </a:lnTo>
                  <a:lnTo>
                    <a:pt x="1603" y="141"/>
                  </a:lnTo>
                  <a:lnTo>
                    <a:pt x="1594" y="151"/>
                  </a:lnTo>
                  <a:lnTo>
                    <a:pt x="1591" y="155"/>
                  </a:lnTo>
                  <a:lnTo>
                    <a:pt x="1583" y="160"/>
                  </a:lnTo>
                  <a:lnTo>
                    <a:pt x="1578" y="164"/>
                  </a:lnTo>
                  <a:lnTo>
                    <a:pt x="1571" y="167"/>
                  </a:lnTo>
                  <a:lnTo>
                    <a:pt x="1569" y="172"/>
                  </a:lnTo>
                  <a:lnTo>
                    <a:pt x="1565" y="175"/>
                  </a:lnTo>
                  <a:lnTo>
                    <a:pt x="1565" y="176"/>
                  </a:lnTo>
                  <a:lnTo>
                    <a:pt x="1566" y="176"/>
                  </a:lnTo>
                  <a:lnTo>
                    <a:pt x="1565" y="179"/>
                  </a:lnTo>
                  <a:lnTo>
                    <a:pt x="1565" y="181"/>
                  </a:lnTo>
                  <a:lnTo>
                    <a:pt x="1560" y="185"/>
                  </a:lnTo>
                  <a:lnTo>
                    <a:pt x="1556" y="187"/>
                  </a:lnTo>
                  <a:lnTo>
                    <a:pt x="1545" y="202"/>
                  </a:lnTo>
                  <a:lnTo>
                    <a:pt x="1539" y="205"/>
                  </a:lnTo>
                  <a:lnTo>
                    <a:pt x="1533" y="205"/>
                  </a:lnTo>
                  <a:lnTo>
                    <a:pt x="1533" y="207"/>
                  </a:lnTo>
                  <a:lnTo>
                    <a:pt x="1528" y="216"/>
                  </a:lnTo>
                  <a:lnTo>
                    <a:pt x="1527" y="217"/>
                  </a:lnTo>
                  <a:lnTo>
                    <a:pt x="1521" y="219"/>
                  </a:lnTo>
                  <a:lnTo>
                    <a:pt x="1515" y="234"/>
                  </a:lnTo>
                  <a:lnTo>
                    <a:pt x="1510" y="239"/>
                  </a:lnTo>
                  <a:lnTo>
                    <a:pt x="1507" y="242"/>
                  </a:lnTo>
                  <a:lnTo>
                    <a:pt x="1510" y="240"/>
                  </a:lnTo>
                  <a:lnTo>
                    <a:pt x="1515" y="239"/>
                  </a:lnTo>
                  <a:lnTo>
                    <a:pt x="1519" y="234"/>
                  </a:lnTo>
                  <a:lnTo>
                    <a:pt x="1519" y="233"/>
                  </a:lnTo>
                  <a:lnTo>
                    <a:pt x="1521" y="230"/>
                  </a:lnTo>
                  <a:lnTo>
                    <a:pt x="1522" y="228"/>
                  </a:lnTo>
                  <a:lnTo>
                    <a:pt x="1524" y="227"/>
                  </a:lnTo>
                  <a:lnTo>
                    <a:pt x="1531" y="225"/>
                  </a:lnTo>
                  <a:lnTo>
                    <a:pt x="1534" y="225"/>
                  </a:lnTo>
                  <a:lnTo>
                    <a:pt x="1539" y="225"/>
                  </a:lnTo>
                  <a:lnTo>
                    <a:pt x="1542" y="222"/>
                  </a:lnTo>
                  <a:lnTo>
                    <a:pt x="1545" y="220"/>
                  </a:lnTo>
                  <a:lnTo>
                    <a:pt x="1546" y="220"/>
                  </a:lnTo>
                  <a:lnTo>
                    <a:pt x="1546" y="219"/>
                  </a:lnTo>
                  <a:lnTo>
                    <a:pt x="1550" y="219"/>
                  </a:lnTo>
                  <a:lnTo>
                    <a:pt x="1556" y="216"/>
                  </a:lnTo>
                  <a:lnTo>
                    <a:pt x="1557" y="214"/>
                  </a:lnTo>
                  <a:lnTo>
                    <a:pt x="1559" y="211"/>
                  </a:lnTo>
                  <a:lnTo>
                    <a:pt x="1563" y="213"/>
                  </a:lnTo>
                  <a:lnTo>
                    <a:pt x="1565" y="211"/>
                  </a:lnTo>
                  <a:lnTo>
                    <a:pt x="1572" y="205"/>
                  </a:lnTo>
                  <a:lnTo>
                    <a:pt x="1577" y="202"/>
                  </a:lnTo>
                  <a:lnTo>
                    <a:pt x="1577" y="201"/>
                  </a:lnTo>
                  <a:lnTo>
                    <a:pt x="1577" y="199"/>
                  </a:lnTo>
                  <a:lnTo>
                    <a:pt x="1575" y="199"/>
                  </a:lnTo>
                  <a:lnTo>
                    <a:pt x="1572" y="201"/>
                  </a:lnTo>
                  <a:lnTo>
                    <a:pt x="1568" y="202"/>
                  </a:lnTo>
                  <a:lnTo>
                    <a:pt x="1563" y="201"/>
                  </a:lnTo>
                  <a:lnTo>
                    <a:pt x="1563" y="201"/>
                  </a:lnTo>
                  <a:lnTo>
                    <a:pt x="1563" y="198"/>
                  </a:lnTo>
                  <a:lnTo>
                    <a:pt x="1565" y="195"/>
                  </a:lnTo>
                  <a:lnTo>
                    <a:pt x="1565" y="192"/>
                  </a:lnTo>
                  <a:lnTo>
                    <a:pt x="1568" y="189"/>
                  </a:lnTo>
                  <a:lnTo>
                    <a:pt x="1571" y="189"/>
                  </a:lnTo>
                  <a:lnTo>
                    <a:pt x="1578" y="192"/>
                  </a:lnTo>
                  <a:lnTo>
                    <a:pt x="1580" y="192"/>
                  </a:lnTo>
                  <a:lnTo>
                    <a:pt x="1581" y="187"/>
                  </a:lnTo>
                  <a:lnTo>
                    <a:pt x="1583" y="187"/>
                  </a:lnTo>
                  <a:lnTo>
                    <a:pt x="1586" y="187"/>
                  </a:lnTo>
                  <a:lnTo>
                    <a:pt x="1584" y="189"/>
                  </a:lnTo>
                  <a:lnTo>
                    <a:pt x="1581" y="190"/>
                  </a:lnTo>
                  <a:lnTo>
                    <a:pt x="1583" y="195"/>
                  </a:lnTo>
                  <a:lnTo>
                    <a:pt x="1584" y="196"/>
                  </a:lnTo>
                  <a:lnTo>
                    <a:pt x="1589" y="201"/>
                  </a:lnTo>
                  <a:lnTo>
                    <a:pt x="1594" y="202"/>
                  </a:lnTo>
                  <a:lnTo>
                    <a:pt x="1597" y="202"/>
                  </a:lnTo>
                  <a:lnTo>
                    <a:pt x="1601" y="201"/>
                  </a:lnTo>
                  <a:lnTo>
                    <a:pt x="1603" y="199"/>
                  </a:lnTo>
                  <a:lnTo>
                    <a:pt x="1603" y="196"/>
                  </a:lnTo>
                  <a:lnTo>
                    <a:pt x="1601" y="190"/>
                  </a:lnTo>
                  <a:lnTo>
                    <a:pt x="1603" y="192"/>
                  </a:lnTo>
                  <a:lnTo>
                    <a:pt x="1604" y="193"/>
                  </a:lnTo>
                  <a:lnTo>
                    <a:pt x="1606" y="196"/>
                  </a:lnTo>
                  <a:lnTo>
                    <a:pt x="1607" y="202"/>
                  </a:lnTo>
                  <a:lnTo>
                    <a:pt x="1609" y="204"/>
                  </a:lnTo>
                  <a:lnTo>
                    <a:pt x="1609" y="207"/>
                  </a:lnTo>
                  <a:lnTo>
                    <a:pt x="1606" y="213"/>
                  </a:lnTo>
                  <a:lnTo>
                    <a:pt x="1607" y="216"/>
                  </a:lnTo>
                  <a:lnTo>
                    <a:pt x="1610" y="217"/>
                  </a:lnTo>
                  <a:lnTo>
                    <a:pt x="1610" y="227"/>
                  </a:lnTo>
                  <a:lnTo>
                    <a:pt x="1609" y="230"/>
                  </a:lnTo>
                  <a:lnTo>
                    <a:pt x="1609" y="234"/>
                  </a:lnTo>
                  <a:lnTo>
                    <a:pt x="1607" y="236"/>
                  </a:lnTo>
                  <a:lnTo>
                    <a:pt x="1606" y="239"/>
                  </a:lnTo>
                  <a:lnTo>
                    <a:pt x="1606" y="242"/>
                  </a:lnTo>
                  <a:lnTo>
                    <a:pt x="1606" y="243"/>
                  </a:lnTo>
                  <a:lnTo>
                    <a:pt x="1607" y="246"/>
                  </a:lnTo>
                  <a:lnTo>
                    <a:pt x="1612" y="248"/>
                  </a:lnTo>
                  <a:lnTo>
                    <a:pt x="1612" y="246"/>
                  </a:lnTo>
                  <a:lnTo>
                    <a:pt x="1612" y="245"/>
                  </a:lnTo>
                  <a:lnTo>
                    <a:pt x="1609" y="245"/>
                  </a:lnTo>
                  <a:lnTo>
                    <a:pt x="1607" y="243"/>
                  </a:lnTo>
                  <a:lnTo>
                    <a:pt x="1606" y="240"/>
                  </a:lnTo>
                  <a:lnTo>
                    <a:pt x="1607" y="237"/>
                  </a:lnTo>
                  <a:lnTo>
                    <a:pt x="1609" y="236"/>
                  </a:lnTo>
                  <a:lnTo>
                    <a:pt x="1610" y="230"/>
                  </a:lnTo>
                  <a:lnTo>
                    <a:pt x="1610" y="227"/>
                  </a:lnTo>
                  <a:lnTo>
                    <a:pt x="1610" y="222"/>
                  </a:lnTo>
                  <a:lnTo>
                    <a:pt x="1612" y="220"/>
                  </a:lnTo>
                  <a:lnTo>
                    <a:pt x="1613" y="219"/>
                  </a:lnTo>
                  <a:lnTo>
                    <a:pt x="1613" y="219"/>
                  </a:lnTo>
                  <a:lnTo>
                    <a:pt x="1615" y="217"/>
                  </a:lnTo>
                  <a:lnTo>
                    <a:pt x="1613" y="216"/>
                  </a:lnTo>
                  <a:lnTo>
                    <a:pt x="1612" y="216"/>
                  </a:lnTo>
                  <a:lnTo>
                    <a:pt x="1610" y="214"/>
                  </a:lnTo>
                  <a:lnTo>
                    <a:pt x="1610" y="210"/>
                  </a:lnTo>
                  <a:lnTo>
                    <a:pt x="1615" y="210"/>
                  </a:lnTo>
                  <a:lnTo>
                    <a:pt x="1616" y="207"/>
                  </a:lnTo>
                  <a:lnTo>
                    <a:pt x="1625" y="207"/>
                  </a:lnTo>
                  <a:lnTo>
                    <a:pt x="1633" y="202"/>
                  </a:lnTo>
                  <a:lnTo>
                    <a:pt x="1647" y="204"/>
                  </a:lnTo>
                  <a:lnTo>
                    <a:pt x="1656" y="207"/>
                  </a:lnTo>
                  <a:lnTo>
                    <a:pt x="1671" y="207"/>
                  </a:lnTo>
                  <a:lnTo>
                    <a:pt x="1676" y="210"/>
                  </a:lnTo>
                  <a:lnTo>
                    <a:pt x="1676" y="210"/>
                  </a:lnTo>
                  <a:lnTo>
                    <a:pt x="1677" y="211"/>
                  </a:lnTo>
                  <a:lnTo>
                    <a:pt x="1674" y="213"/>
                  </a:lnTo>
                  <a:lnTo>
                    <a:pt x="1671" y="213"/>
                  </a:lnTo>
                  <a:lnTo>
                    <a:pt x="1670" y="216"/>
                  </a:lnTo>
                  <a:lnTo>
                    <a:pt x="1671" y="222"/>
                  </a:lnTo>
                  <a:lnTo>
                    <a:pt x="1677" y="227"/>
                  </a:lnTo>
                  <a:lnTo>
                    <a:pt x="1683" y="230"/>
                  </a:lnTo>
                  <a:lnTo>
                    <a:pt x="1686" y="233"/>
                  </a:lnTo>
                  <a:lnTo>
                    <a:pt x="1689" y="233"/>
                  </a:lnTo>
                  <a:lnTo>
                    <a:pt x="1697" y="233"/>
                  </a:lnTo>
                  <a:lnTo>
                    <a:pt x="1701" y="234"/>
                  </a:lnTo>
                  <a:lnTo>
                    <a:pt x="1706" y="233"/>
                  </a:lnTo>
                  <a:lnTo>
                    <a:pt x="1711" y="233"/>
                  </a:lnTo>
                  <a:lnTo>
                    <a:pt x="1712" y="234"/>
                  </a:lnTo>
                  <a:lnTo>
                    <a:pt x="1715" y="236"/>
                  </a:lnTo>
                  <a:lnTo>
                    <a:pt x="1717" y="237"/>
                  </a:lnTo>
                  <a:lnTo>
                    <a:pt x="1721" y="237"/>
                  </a:lnTo>
                  <a:lnTo>
                    <a:pt x="1723" y="237"/>
                  </a:lnTo>
                  <a:lnTo>
                    <a:pt x="1723" y="236"/>
                  </a:lnTo>
                  <a:lnTo>
                    <a:pt x="1723" y="236"/>
                  </a:lnTo>
                  <a:lnTo>
                    <a:pt x="1720" y="233"/>
                  </a:lnTo>
                  <a:lnTo>
                    <a:pt x="1721" y="231"/>
                  </a:lnTo>
                  <a:lnTo>
                    <a:pt x="1721" y="231"/>
                  </a:lnTo>
                  <a:lnTo>
                    <a:pt x="1726" y="234"/>
                  </a:lnTo>
                  <a:lnTo>
                    <a:pt x="1729" y="234"/>
                  </a:lnTo>
                  <a:lnTo>
                    <a:pt x="1730" y="233"/>
                  </a:lnTo>
                  <a:lnTo>
                    <a:pt x="1732" y="228"/>
                  </a:lnTo>
                  <a:lnTo>
                    <a:pt x="1732" y="227"/>
                  </a:lnTo>
                  <a:lnTo>
                    <a:pt x="1733" y="225"/>
                  </a:lnTo>
                  <a:lnTo>
                    <a:pt x="1733" y="225"/>
                  </a:lnTo>
                  <a:lnTo>
                    <a:pt x="1733" y="224"/>
                  </a:lnTo>
                  <a:lnTo>
                    <a:pt x="1732" y="220"/>
                  </a:lnTo>
                  <a:lnTo>
                    <a:pt x="1732" y="217"/>
                  </a:lnTo>
                  <a:lnTo>
                    <a:pt x="1730" y="214"/>
                  </a:lnTo>
                  <a:lnTo>
                    <a:pt x="1730" y="214"/>
                  </a:lnTo>
                  <a:lnTo>
                    <a:pt x="1730" y="210"/>
                  </a:lnTo>
                  <a:lnTo>
                    <a:pt x="1732" y="205"/>
                  </a:lnTo>
                  <a:lnTo>
                    <a:pt x="1732" y="204"/>
                  </a:lnTo>
                  <a:lnTo>
                    <a:pt x="1737" y="205"/>
                  </a:lnTo>
                  <a:lnTo>
                    <a:pt x="1738" y="202"/>
                  </a:lnTo>
                  <a:lnTo>
                    <a:pt x="1740" y="202"/>
                  </a:lnTo>
                  <a:lnTo>
                    <a:pt x="1744" y="199"/>
                  </a:lnTo>
                  <a:lnTo>
                    <a:pt x="1746" y="199"/>
                  </a:lnTo>
                  <a:lnTo>
                    <a:pt x="1749" y="202"/>
                  </a:lnTo>
                  <a:lnTo>
                    <a:pt x="1759" y="210"/>
                  </a:lnTo>
                  <a:lnTo>
                    <a:pt x="1758" y="213"/>
                  </a:lnTo>
                  <a:lnTo>
                    <a:pt x="1761" y="213"/>
                  </a:lnTo>
                  <a:lnTo>
                    <a:pt x="1762" y="211"/>
                  </a:lnTo>
                  <a:lnTo>
                    <a:pt x="1765" y="210"/>
                  </a:lnTo>
                  <a:lnTo>
                    <a:pt x="1767" y="208"/>
                  </a:lnTo>
                  <a:lnTo>
                    <a:pt x="1767" y="210"/>
                  </a:lnTo>
                  <a:lnTo>
                    <a:pt x="1767" y="210"/>
                  </a:lnTo>
                  <a:lnTo>
                    <a:pt x="1767" y="213"/>
                  </a:lnTo>
                  <a:lnTo>
                    <a:pt x="1767" y="214"/>
                  </a:lnTo>
                  <a:lnTo>
                    <a:pt x="1767" y="216"/>
                  </a:lnTo>
                  <a:lnTo>
                    <a:pt x="1767" y="216"/>
                  </a:lnTo>
                  <a:lnTo>
                    <a:pt x="1770" y="217"/>
                  </a:lnTo>
                  <a:lnTo>
                    <a:pt x="1773" y="213"/>
                  </a:lnTo>
                  <a:lnTo>
                    <a:pt x="1774" y="210"/>
                  </a:lnTo>
                  <a:lnTo>
                    <a:pt x="1776" y="208"/>
                  </a:lnTo>
                  <a:lnTo>
                    <a:pt x="1786" y="211"/>
                  </a:lnTo>
                  <a:lnTo>
                    <a:pt x="1788" y="213"/>
                  </a:lnTo>
                  <a:lnTo>
                    <a:pt x="1789" y="214"/>
                  </a:lnTo>
                  <a:lnTo>
                    <a:pt x="1789" y="216"/>
                  </a:lnTo>
                  <a:lnTo>
                    <a:pt x="1791" y="217"/>
                  </a:lnTo>
                  <a:lnTo>
                    <a:pt x="1792" y="217"/>
                  </a:lnTo>
                  <a:lnTo>
                    <a:pt x="1792" y="219"/>
                  </a:lnTo>
                  <a:lnTo>
                    <a:pt x="1792" y="220"/>
                  </a:lnTo>
                  <a:lnTo>
                    <a:pt x="1797" y="220"/>
                  </a:lnTo>
                  <a:lnTo>
                    <a:pt x="1798" y="222"/>
                  </a:lnTo>
                  <a:lnTo>
                    <a:pt x="1800" y="224"/>
                  </a:lnTo>
                  <a:lnTo>
                    <a:pt x="1800" y="227"/>
                  </a:lnTo>
                  <a:lnTo>
                    <a:pt x="1800" y="228"/>
                  </a:lnTo>
                  <a:lnTo>
                    <a:pt x="1801" y="228"/>
                  </a:lnTo>
                  <a:lnTo>
                    <a:pt x="1803" y="228"/>
                  </a:lnTo>
                  <a:lnTo>
                    <a:pt x="1801" y="230"/>
                  </a:lnTo>
                  <a:lnTo>
                    <a:pt x="1800" y="233"/>
                  </a:lnTo>
                  <a:lnTo>
                    <a:pt x="1798" y="234"/>
                  </a:lnTo>
                  <a:lnTo>
                    <a:pt x="1797" y="237"/>
                  </a:lnTo>
                  <a:lnTo>
                    <a:pt x="1797" y="237"/>
                  </a:lnTo>
                  <a:lnTo>
                    <a:pt x="1801" y="237"/>
                  </a:lnTo>
                  <a:lnTo>
                    <a:pt x="1804" y="242"/>
                  </a:lnTo>
                  <a:lnTo>
                    <a:pt x="1804" y="245"/>
                  </a:lnTo>
                  <a:lnTo>
                    <a:pt x="1803" y="245"/>
                  </a:lnTo>
                  <a:lnTo>
                    <a:pt x="1798" y="249"/>
                  </a:lnTo>
                  <a:lnTo>
                    <a:pt x="1797" y="251"/>
                  </a:lnTo>
                  <a:lnTo>
                    <a:pt x="1795" y="251"/>
                  </a:lnTo>
                  <a:lnTo>
                    <a:pt x="1794" y="251"/>
                  </a:lnTo>
                  <a:lnTo>
                    <a:pt x="1795" y="252"/>
                  </a:lnTo>
                  <a:lnTo>
                    <a:pt x="1803" y="254"/>
                  </a:lnTo>
                  <a:lnTo>
                    <a:pt x="1804" y="255"/>
                  </a:lnTo>
                  <a:lnTo>
                    <a:pt x="1806" y="260"/>
                  </a:lnTo>
                  <a:lnTo>
                    <a:pt x="1806" y="266"/>
                  </a:lnTo>
                  <a:lnTo>
                    <a:pt x="1804" y="269"/>
                  </a:lnTo>
                  <a:lnTo>
                    <a:pt x="1800" y="269"/>
                  </a:lnTo>
                  <a:lnTo>
                    <a:pt x="1795" y="263"/>
                  </a:lnTo>
                  <a:lnTo>
                    <a:pt x="1791" y="260"/>
                  </a:lnTo>
                  <a:lnTo>
                    <a:pt x="1786" y="255"/>
                  </a:lnTo>
                  <a:lnTo>
                    <a:pt x="1786" y="257"/>
                  </a:lnTo>
                  <a:lnTo>
                    <a:pt x="1788" y="260"/>
                  </a:lnTo>
                  <a:lnTo>
                    <a:pt x="1789" y="263"/>
                  </a:lnTo>
                  <a:lnTo>
                    <a:pt x="1794" y="269"/>
                  </a:lnTo>
                  <a:lnTo>
                    <a:pt x="1800" y="283"/>
                  </a:lnTo>
                  <a:lnTo>
                    <a:pt x="1801" y="281"/>
                  </a:lnTo>
                  <a:lnTo>
                    <a:pt x="1803" y="280"/>
                  </a:lnTo>
                  <a:lnTo>
                    <a:pt x="1803" y="278"/>
                  </a:lnTo>
                  <a:lnTo>
                    <a:pt x="1803" y="275"/>
                  </a:lnTo>
                  <a:lnTo>
                    <a:pt x="1804" y="277"/>
                  </a:lnTo>
                  <a:lnTo>
                    <a:pt x="1804" y="278"/>
                  </a:lnTo>
                  <a:lnTo>
                    <a:pt x="1807" y="283"/>
                  </a:lnTo>
                  <a:lnTo>
                    <a:pt x="1804" y="283"/>
                  </a:lnTo>
                  <a:lnTo>
                    <a:pt x="1800" y="284"/>
                  </a:lnTo>
                  <a:lnTo>
                    <a:pt x="1800" y="286"/>
                  </a:lnTo>
                  <a:lnTo>
                    <a:pt x="1800" y="289"/>
                  </a:lnTo>
                  <a:lnTo>
                    <a:pt x="1803" y="289"/>
                  </a:lnTo>
                  <a:lnTo>
                    <a:pt x="1804" y="292"/>
                  </a:lnTo>
                  <a:lnTo>
                    <a:pt x="1806" y="296"/>
                  </a:lnTo>
                  <a:lnTo>
                    <a:pt x="1810" y="307"/>
                  </a:lnTo>
                  <a:lnTo>
                    <a:pt x="1813" y="309"/>
                  </a:lnTo>
                  <a:lnTo>
                    <a:pt x="1816" y="313"/>
                  </a:lnTo>
                  <a:lnTo>
                    <a:pt x="1819" y="316"/>
                  </a:lnTo>
                  <a:lnTo>
                    <a:pt x="1821" y="316"/>
                  </a:lnTo>
                  <a:lnTo>
                    <a:pt x="1822" y="313"/>
                  </a:lnTo>
                  <a:lnTo>
                    <a:pt x="1824" y="315"/>
                  </a:lnTo>
                  <a:lnTo>
                    <a:pt x="1824" y="319"/>
                  </a:lnTo>
                  <a:lnTo>
                    <a:pt x="1825" y="321"/>
                  </a:lnTo>
                  <a:lnTo>
                    <a:pt x="1827" y="321"/>
                  </a:lnTo>
                  <a:lnTo>
                    <a:pt x="1828" y="321"/>
                  </a:lnTo>
                  <a:lnTo>
                    <a:pt x="1832" y="318"/>
                  </a:lnTo>
                  <a:lnTo>
                    <a:pt x="1833" y="315"/>
                  </a:lnTo>
                  <a:lnTo>
                    <a:pt x="1835" y="307"/>
                  </a:lnTo>
                  <a:lnTo>
                    <a:pt x="1836" y="304"/>
                  </a:lnTo>
                  <a:lnTo>
                    <a:pt x="1838" y="303"/>
                  </a:lnTo>
                  <a:lnTo>
                    <a:pt x="1838" y="301"/>
                  </a:lnTo>
                  <a:lnTo>
                    <a:pt x="1838" y="298"/>
                  </a:lnTo>
                  <a:lnTo>
                    <a:pt x="1839" y="293"/>
                  </a:lnTo>
                  <a:lnTo>
                    <a:pt x="1841" y="287"/>
                  </a:lnTo>
                  <a:lnTo>
                    <a:pt x="1842" y="284"/>
                  </a:lnTo>
                  <a:lnTo>
                    <a:pt x="1845" y="277"/>
                  </a:lnTo>
                  <a:lnTo>
                    <a:pt x="1845" y="275"/>
                  </a:lnTo>
                  <a:lnTo>
                    <a:pt x="1847" y="278"/>
                  </a:lnTo>
                  <a:lnTo>
                    <a:pt x="1847" y="281"/>
                  </a:lnTo>
                  <a:lnTo>
                    <a:pt x="1848" y="283"/>
                  </a:lnTo>
                  <a:lnTo>
                    <a:pt x="1848" y="283"/>
                  </a:lnTo>
                  <a:lnTo>
                    <a:pt x="1851" y="289"/>
                  </a:lnTo>
                  <a:lnTo>
                    <a:pt x="1856" y="293"/>
                  </a:lnTo>
                  <a:lnTo>
                    <a:pt x="1859" y="295"/>
                  </a:lnTo>
                  <a:lnTo>
                    <a:pt x="1864" y="296"/>
                  </a:lnTo>
                  <a:lnTo>
                    <a:pt x="1871" y="296"/>
                  </a:lnTo>
                  <a:lnTo>
                    <a:pt x="1873" y="293"/>
                  </a:lnTo>
                  <a:lnTo>
                    <a:pt x="1876" y="292"/>
                  </a:lnTo>
                  <a:lnTo>
                    <a:pt x="1879" y="290"/>
                  </a:lnTo>
                  <a:lnTo>
                    <a:pt x="1882" y="289"/>
                  </a:lnTo>
                  <a:lnTo>
                    <a:pt x="1886" y="287"/>
                  </a:lnTo>
                  <a:lnTo>
                    <a:pt x="1888" y="287"/>
                  </a:lnTo>
                  <a:lnTo>
                    <a:pt x="1892" y="290"/>
                  </a:lnTo>
                  <a:lnTo>
                    <a:pt x="1900" y="296"/>
                  </a:lnTo>
                  <a:lnTo>
                    <a:pt x="1903" y="298"/>
                  </a:lnTo>
                  <a:lnTo>
                    <a:pt x="1905" y="300"/>
                  </a:lnTo>
                  <a:lnTo>
                    <a:pt x="1908" y="304"/>
                  </a:lnTo>
                  <a:lnTo>
                    <a:pt x="1909" y="306"/>
                  </a:lnTo>
                  <a:lnTo>
                    <a:pt x="1911" y="307"/>
                  </a:lnTo>
                  <a:lnTo>
                    <a:pt x="1912" y="306"/>
                  </a:lnTo>
                  <a:lnTo>
                    <a:pt x="1911" y="306"/>
                  </a:lnTo>
                  <a:lnTo>
                    <a:pt x="1911" y="304"/>
                  </a:lnTo>
                  <a:lnTo>
                    <a:pt x="1909" y="303"/>
                  </a:lnTo>
                  <a:lnTo>
                    <a:pt x="1912" y="301"/>
                  </a:lnTo>
                  <a:lnTo>
                    <a:pt x="1912" y="301"/>
                  </a:lnTo>
                  <a:lnTo>
                    <a:pt x="1912" y="300"/>
                  </a:lnTo>
                  <a:lnTo>
                    <a:pt x="1915" y="300"/>
                  </a:lnTo>
                  <a:lnTo>
                    <a:pt x="1912" y="298"/>
                  </a:lnTo>
                  <a:lnTo>
                    <a:pt x="1912" y="298"/>
                  </a:lnTo>
                  <a:lnTo>
                    <a:pt x="1911" y="296"/>
                  </a:lnTo>
                  <a:lnTo>
                    <a:pt x="1911" y="295"/>
                  </a:lnTo>
                  <a:lnTo>
                    <a:pt x="1912" y="293"/>
                  </a:lnTo>
                  <a:lnTo>
                    <a:pt x="1912" y="292"/>
                  </a:lnTo>
                  <a:lnTo>
                    <a:pt x="1914" y="290"/>
                  </a:lnTo>
                  <a:lnTo>
                    <a:pt x="1914" y="289"/>
                  </a:lnTo>
                  <a:lnTo>
                    <a:pt x="1915" y="289"/>
                  </a:lnTo>
                  <a:lnTo>
                    <a:pt x="1918" y="290"/>
                  </a:lnTo>
                  <a:lnTo>
                    <a:pt x="1920" y="287"/>
                  </a:lnTo>
                  <a:lnTo>
                    <a:pt x="1921" y="287"/>
                  </a:lnTo>
                  <a:lnTo>
                    <a:pt x="1924" y="290"/>
                  </a:lnTo>
                  <a:lnTo>
                    <a:pt x="1926" y="295"/>
                  </a:lnTo>
                  <a:lnTo>
                    <a:pt x="1927" y="295"/>
                  </a:lnTo>
                  <a:lnTo>
                    <a:pt x="1932" y="293"/>
                  </a:lnTo>
                  <a:lnTo>
                    <a:pt x="1936" y="293"/>
                  </a:lnTo>
                  <a:lnTo>
                    <a:pt x="1935" y="290"/>
                  </a:lnTo>
                  <a:lnTo>
                    <a:pt x="1932" y="284"/>
                  </a:lnTo>
                  <a:lnTo>
                    <a:pt x="1932" y="278"/>
                  </a:lnTo>
                  <a:lnTo>
                    <a:pt x="1930" y="275"/>
                  </a:lnTo>
                  <a:lnTo>
                    <a:pt x="1929" y="275"/>
                  </a:lnTo>
                  <a:lnTo>
                    <a:pt x="1932" y="274"/>
                  </a:lnTo>
                  <a:lnTo>
                    <a:pt x="1935" y="268"/>
                  </a:lnTo>
                  <a:lnTo>
                    <a:pt x="1936" y="266"/>
                  </a:lnTo>
                  <a:lnTo>
                    <a:pt x="1938" y="265"/>
                  </a:lnTo>
                  <a:lnTo>
                    <a:pt x="1938" y="265"/>
                  </a:lnTo>
                  <a:lnTo>
                    <a:pt x="1932" y="265"/>
                  </a:lnTo>
                  <a:lnTo>
                    <a:pt x="1930" y="265"/>
                  </a:lnTo>
                  <a:lnTo>
                    <a:pt x="1929" y="266"/>
                  </a:lnTo>
                  <a:lnTo>
                    <a:pt x="1926" y="266"/>
                  </a:lnTo>
                  <a:lnTo>
                    <a:pt x="1926" y="263"/>
                  </a:lnTo>
                  <a:lnTo>
                    <a:pt x="1926" y="260"/>
                  </a:lnTo>
                  <a:lnTo>
                    <a:pt x="1929" y="254"/>
                  </a:lnTo>
                  <a:lnTo>
                    <a:pt x="1932" y="252"/>
                  </a:lnTo>
                  <a:lnTo>
                    <a:pt x="1941" y="252"/>
                  </a:lnTo>
                  <a:lnTo>
                    <a:pt x="1944" y="252"/>
                  </a:lnTo>
                  <a:lnTo>
                    <a:pt x="1949" y="249"/>
                  </a:lnTo>
                  <a:lnTo>
                    <a:pt x="1949" y="248"/>
                  </a:lnTo>
                  <a:lnTo>
                    <a:pt x="1949" y="243"/>
                  </a:lnTo>
                  <a:lnTo>
                    <a:pt x="1944" y="239"/>
                  </a:lnTo>
                  <a:lnTo>
                    <a:pt x="1944" y="237"/>
                  </a:lnTo>
                  <a:lnTo>
                    <a:pt x="1944" y="237"/>
                  </a:lnTo>
                  <a:lnTo>
                    <a:pt x="1946" y="237"/>
                  </a:lnTo>
                  <a:lnTo>
                    <a:pt x="1952" y="239"/>
                  </a:lnTo>
                  <a:lnTo>
                    <a:pt x="1955" y="240"/>
                  </a:lnTo>
                  <a:lnTo>
                    <a:pt x="1961" y="243"/>
                  </a:lnTo>
                  <a:lnTo>
                    <a:pt x="1979" y="245"/>
                  </a:lnTo>
                  <a:lnTo>
                    <a:pt x="1980" y="246"/>
                  </a:lnTo>
                  <a:lnTo>
                    <a:pt x="1988" y="246"/>
                  </a:lnTo>
                  <a:lnTo>
                    <a:pt x="1993" y="248"/>
                  </a:lnTo>
                  <a:lnTo>
                    <a:pt x="2000" y="249"/>
                  </a:lnTo>
                  <a:lnTo>
                    <a:pt x="2003" y="251"/>
                  </a:lnTo>
                  <a:lnTo>
                    <a:pt x="2006" y="252"/>
                  </a:lnTo>
                  <a:lnTo>
                    <a:pt x="2011" y="254"/>
                  </a:lnTo>
                  <a:lnTo>
                    <a:pt x="2012" y="255"/>
                  </a:lnTo>
                  <a:lnTo>
                    <a:pt x="2012" y="258"/>
                  </a:lnTo>
                  <a:lnTo>
                    <a:pt x="2003" y="258"/>
                  </a:lnTo>
                  <a:lnTo>
                    <a:pt x="2000" y="257"/>
                  </a:lnTo>
                  <a:lnTo>
                    <a:pt x="1996" y="257"/>
                  </a:lnTo>
                  <a:lnTo>
                    <a:pt x="1994" y="257"/>
                  </a:lnTo>
                  <a:lnTo>
                    <a:pt x="1993" y="260"/>
                  </a:lnTo>
                  <a:lnTo>
                    <a:pt x="1990" y="263"/>
                  </a:lnTo>
                  <a:lnTo>
                    <a:pt x="1987" y="263"/>
                  </a:lnTo>
                  <a:lnTo>
                    <a:pt x="1988" y="265"/>
                  </a:lnTo>
                  <a:lnTo>
                    <a:pt x="1991" y="266"/>
                  </a:lnTo>
                  <a:lnTo>
                    <a:pt x="1997" y="263"/>
                  </a:lnTo>
                  <a:lnTo>
                    <a:pt x="2017" y="262"/>
                  </a:lnTo>
                  <a:lnTo>
                    <a:pt x="2020" y="262"/>
                  </a:lnTo>
                  <a:lnTo>
                    <a:pt x="2020" y="263"/>
                  </a:lnTo>
                  <a:lnTo>
                    <a:pt x="2017" y="268"/>
                  </a:lnTo>
                  <a:lnTo>
                    <a:pt x="2014" y="272"/>
                  </a:lnTo>
                  <a:lnTo>
                    <a:pt x="2011" y="275"/>
                  </a:lnTo>
                  <a:lnTo>
                    <a:pt x="2009" y="275"/>
                  </a:lnTo>
                  <a:lnTo>
                    <a:pt x="2012" y="268"/>
                  </a:lnTo>
                  <a:lnTo>
                    <a:pt x="2011" y="268"/>
                  </a:lnTo>
                  <a:lnTo>
                    <a:pt x="2011" y="268"/>
                  </a:lnTo>
                  <a:lnTo>
                    <a:pt x="2008" y="265"/>
                  </a:lnTo>
                  <a:lnTo>
                    <a:pt x="2006" y="265"/>
                  </a:lnTo>
                  <a:lnTo>
                    <a:pt x="2006" y="265"/>
                  </a:lnTo>
                  <a:lnTo>
                    <a:pt x="2006" y="266"/>
                  </a:lnTo>
                  <a:lnTo>
                    <a:pt x="2005" y="271"/>
                  </a:lnTo>
                  <a:lnTo>
                    <a:pt x="2006" y="272"/>
                  </a:lnTo>
                  <a:lnTo>
                    <a:pt x="2006" y="275"/>
                  </a:lnTo>
                  <a:lnTo>
                    <a:pt x="2002" y="277"/>
                  </a:lnTo>
                  <a:lnTo>
                    <a:pt x="2000" y="277"/>
                  </a:lnTo>
                  <a:lnTo>
                    <a:pt x="1999" y="275"/>
                  </a:lnTo>
                  <a:lnTo>
                    <a:pt x="1999" y="275"/>
                  </a:lnTo>
                  <a:lnTo>
                    <a:pt x="1997" y="277"/>
                  </a:lnTo>
                  <a:lnTo>
                    <a:pt x="1999" y="278"/>
                  </a:lnTo>
                  <a:lnTo>
                    <a:pt x="1999" y="280"/>
                  </a:lnTo>
                  <a:lnTo>
                    <a:pt x="1997" y="281"/>
                  </a:lnTo>
                  <a:lnTo>
                    <a:pt x="1997" y="283"/>
                  </a:lnTo>
                  <a:lnTo>
                    <a:pt x="1999" y="284"/>
                  </a:lnTo>
                  <a:lnTo>
                    <a:pt x="2000" y="284"/>
                  </a:lnTo>
                  <a:lnTo>
                    <a:pt x="2008" y="283"/>
                  </a:lnTo>
                  <a:lnTo>
                    <a:pt x="2011" y="280"/>
                  </a:lnTo>
                  <a:lnTo>
                    <a:pt x="2014" y="277"/>
                  </a:lnTo>
                  <a:lnTo>
                    <a:pt x="2020" y="265"/>
                  </a:lnTo>
                  <a:lnTo>
                    <a:pt x="2023" y="262"/>
                  </a:lnTo>
                  <a:lnTo>
                    <a:pt x="2025" y="260"/>
                  </a:lnTo>
                  <a:lnTo>
                    <a:pt x="2028" y="260"/>
                  </a:lnTo>
                  <a:lnTo>
                    <a:pt x="2040" y="260"/>
                  </a:lnTo>
                  <a:lnTo>
                    <a:pt x="2046" y="263"/>
                  </a:lnTo>
                  <a:lnTo>
                    <a:pt x="2052" y="266"/>
                  </a:lnTo>
                  <a:lnTo>
                    <a:pt x="2056" y="269"/>
                  </a:lnTo>
                  <a:lnTo>
                    <a:pt x="2058" y="274"/>
                  </a:lnTo>
                  <a:lnTo>
                    <a:pt x="2058" y="275"/>
                  </a:lnTo>
                  <a:lnTo>
                    <a:pt x="2060" y="277"/>
                  </a:lnTo>
                  <a:lnTo>
                    <a:pt x="2058" y="280"/>
                  </a:lnTo>
                  <a:lnTo>
                    <a:pt x="2050" y="280"/>
                  </a:lnTo>
                  <a:lnTo>
                    <a:pt x="2047" y="281"/>
                  </a:lnTo>
                  <a:lnTo>
                    <a:pt x="2046" y="283"/>
                  </a:lnTo>
                  <a:lnTo>
                    <a:pt x="2046" y="283"/>
                  </a:lnTo>
                  <a:lnTo>
                    <a:pt x="2046" y="284"/>
                  </a:lnTo>
                  <a:lnTo>
                    <a:pt x="2046" y="286"/>
                  </a:lnTo>
                  <a:lnTo>
                    <a:pt x="2049" y="286"/>
                  </a:lnTo>
                  <a:lnTo>
                    <a:pt x="2052" y="286"/>
                  </a:lnTo>
                  <a:lnTo>
                    <a:pt x="2056" y="289"/>
                  </a:lnTo>
                  <a:lnTo>
                    <a:pt x="2058" y="289"/>
                  </a:lnTo>
                  <a:lnTo>
                    <a:pt x="2060" y="292"/>
                  </a:lnTo>
                  <a:lnTo>
                    <a:pt x="2060" y="292"/>
                  </a:lnTo>
                  <a:lnTo>
                    <a:pt x="2066" y="292"/>
                  </a:lnTo>
                  <a:lnTo>
                    <a:pt x="2067" y="292"/>
                  </a:lnTo>
                  <a:lnTo>
                    <a:pt x="2067" y="295"/>
                  </a:lnTo>
                  <a:lnTo>
                    <a:pt x="2066" y="296"/>
                  </a:lnTo>
                  <a:lnTo>
                    <a:pt x="2064" y="298"/>
                  </a:lnTo>
                  <a:lnTo>
                    <a:pt x="2060" y="303"/>
                  </a:lnTo>
                  <a:lnTo>
                    <a:pt x="2061" y="301"/>
                  </a:lnTo>
                  <a:lnTo>
                    <a:pt x="2069" y="298"/>
                  </a:lnTo>
                  <a:lnTo>
                    <a:pt x="2070" y="296"/>
                  </a:lnTo>
                  <a:lnTo>
                    <a:pt x="2073" y="298"/>
                  </a:lnTo>
                  <a:lnTo>
                    <a:pt x="2078" y="301"/>
                  </a:lnTo>
                  <a:lnTo>
                    <a:pt x="2081" y="304"/>
                  </a:lnTo>
                  <a:lnTo>
                    <a:pt x="2084" y="310"/>
                  </a:lnTo>
                  <a:lnTo>
                    <a:pt x="2084" y="312"/>
                  </a:lnTo>
                  <a:lnTo>
                    <a:pt x="2081" y="312"/>
                  </a:lnTo>
                  <a:lnTo>
                    <a:pt x="2090" y="318"/>
                  </a:lnTo>
                  <a:lnTo>
                    <a:pt x="2093" y="318"/>
                  </a:lnTo>
                  <a:lnTo>
                    <a:pt x="2101" y="316"/>
                  </a:lnTo>
                  <a:lnTo>
                    <a:pt x="2105" y="316"/>
                  </a:lnTo>
                  <a:lnTo>
                    <a:pt x="2113" y="313"/>
                  </a:lnTo>
                  <a:lnTo>
                    <a:pt x="2120" y="310"/>
                  </a:lnTo>
                  <a:lnTo>
                    <a:pt x="2128" y="310"/>
                  </a:lnTo>
                  <a:lnTo>
                    <a:pt x="2131" y="309"/>
                  </a:lnTo>
                  <a:lnTo>
                    <a:pt x="2140" y="309"/>
                  </a:lnTo>
                  <a:lnTo>
                    <a:pt x="2151" y="309"/>
                  </a:lnTo>
                  <a:lnTo>
                    <a:pt x="2157" y="310"/>
                  </a:lnTo>
                  <a:lnTo>
                    <a:pt x="2166" y="315"/>
                  </a:lnTo>
                  <a:lnTo>
                    <a:pt x="2173" y="319"/>
                  </a:lnTo>
                  <a:lnTo>
                    <a:pt x="2178" y="325"/>
                  </a:lnTo>
                  <a:lnTo>
                    <a:pt x="2180" y="327"/>
                  </a:lnTo>
                  <a:lnTo>
                    <a:pt x="2181" y="330"/>
                  </a:lnTo>
                  <a:lnTo>
                    <a:pt x="2181" y="333"/>
                  </a:lnTo>
                  <a:lnTo>
                    <a:pt x="2181" y="338"/>
                  </a:lnTo>
                  <a:lnTo>
                    <a:pt x="2181" y="341"/>
                  </a:lnTo>
                  <a:lnTo>
                    <a:pt x="2180" y="342"/>
                  </a:lnTo>
                  <a:lnTo>
                    <a:pt x="2180" y="345"/>
                  </a:lnTo>
                  <a:lnTo>
                    <a:pt x="2180" y="348"/>
                  </a:lnTo>
                  <a:lnTo>
                    <a:pt x="2178" y="353"/>
                  </a:lnTo>
                  <a:lnTo>
                    <a:pt x="2180" y="356"/>
                  </a:lnTo>
                  <a:lnTo>
                    <a:pt x="2183" y="359"/>
                  </a:lnTo>
                  <a:lnTo>
                    <a:pt x="2190" y="360"/>
                  </a:lnTo>
                  <a:lnTo>
                    <a:pt x="2193" y="362"/>
                  </a:lnTo>
                  <a:lnTo>
                    <a:pt x="2193" y="368"/>
                  </a:lnTo>
                  <a:lnTo>
                    <a:pt x="2193" y="373"/>
                  </a:lnTo>
                  <a:lnTo>
                    <a:pt x="2195" y="380"/>
                  </a:lnTo>
                  <a:lnTo>
                    <a:pt x="2195" y="382"/>
                  </a:lnTo>
                  <a:lnTo>
                    <a:pt x="2198" y="385"/>
                  </a:lnTo>
                  <a:lnTo>
                    <a:pt x="2198" y="386"/>
                  </a:lnTo>
                  <a:lnTo>
                    <a:pt x="2195" y="395"/>
                  </a:lnTo>
                  <a:lnTo>
                    <a:pt x="2193" y="397"/>
                  </a:lnTo>
                  <a:lnTo>
                    <a:pt x="2192" y="400"/>
                  </a:lnTo>
                  <a:lnTo>
                    <a:pt x="2195" y="398"/>
                  </a:lnTo>
                  <a:lnTo>
                    <a:pt x="2196" y="395"/>
                  </a:lnTo>
                  <a:lnTo>
                    <a:pt x="2198" y="389"/>
                  </a:lnTo>
                  <a:lnTo>
                    <a:pt x="2199" y="389"/>
                  </a:lnTo>
                  <a:lnTo>
                    <a:pt x="2201" y="386"/>
                  </a:lnTo>
                  <a:lnTo>
                    <a:pt x="2201" y="382"/>
                  </a:lnTo>
                  <a:lnTo>
                    <a:pt x="2199" y="377"/>
                  </a:lnTo>
                  <a:lnTo>
                    <a:pt x="2199" y="373"/>
                  </a:lnTo>
                  <a:lnTo>
                    <a:pt x="2201" y="371"/>
                  </a:lnTo>
                  <a:lnTo>
                    <a:pt x="2205" y="365"/>
                  </a:lnTo>
                  <a:lnTo>
                    <a:pt x="2208" y="362"/>
                  </a:lnTo>
                  <a:lnTo>
                    <a:pt x="2210" y="360"/>
                  </a:lnTo>
                  <a:lnTo>
                    <a:pt x="2218" y="360"/>
                  </a:lnTo>
                  <a:lnTo>
                    <a:pt x="2221" y="359"/>
                  </a:lnTo>
                  <a:lnTo>
                    <a:pt x="2225" y="359"/>
                  </a:lnTo>
                  <a:lnTo>
                    <a:pt x="2227" y="359"/>
                  </a:lnTo>
                  <a:lnTo>
                    <a:pt x="2230" y="357"/>
                  </a:lnTo>
                  <a:lnTo>
                    <a:pt x="2233" y="359"/>
                  </a:lnTo>
                  <a:lnTo>
                    <a:pt x="2237" y="362"/>
                  </a:lnTo>
                  <a:lnTo>
                    <a:pt x="2252" y="363"/>
                  </a:lnTo>
                  <a:lnTo>
                    <a:pt x="2256" y="365"/>
                  </a:lnTo>
                  <a:lnTo>
                    <a:pt x="2265" y="366"/>
                  </a:lnTo>
                  <a:lnTo>
                    <a:pt x="2266" y="366"/>
                  </a:lnTo>
                  <a:lnTo>
                    <a:pt x="2268" y="365"/>
                  </a:lnTo>
                  <a:lnTo>
                    <a:pt x="2275" y="357"/>
                  </a:lnTo>
                  <a:lnTo>
                    <a:pt x="2278" y="359"/>
                  </a:lnTo>
                  <a:lnTo>
                    <a:pt x="2278" y="359"/>
                  </a:lnTo>
                  <a:lnTo>
                    <a:pt x="2280" y="362"/>
                  </a:lnTo>
                  <a:lnTo>
                    <a:pt x="2281" y="363"/>
                  </a:lnTo>
                  <a:lnTo>
                    <a:pt x="2283" y="368"/>
                  </a:lnTo>
                  <a:lnTo>
                    <a:pt x="2283" y="374"/>
                  </a:lnTo>
                  <a:lnTo>
                    <a:pt x="2284" y="376"/>
                  </a:lnTo>
                  <a:lnTo>
                    <a:pt x="2287" y="376"/>
                  </a:lnTo>
                  <a:lnTo>
                    <a:pt x="2292" y="379"/>
                  </a:lnTo>
                  <a:lnTo>
                    <a:pt x="2295" y="380"/>
                  </a:lnTo>
                  <a:lnTo>
                    <a:pt x="2297" y="386"/>
                  </a:lnTo>
                  <a:lnTo>
                    <a:pt x="2300" y="391"/>
                  </a:lnTo>
                  <a:lnTo>
                    <a:pt x="2306" y="391"/>
                  </a:lnTo>
                  <a:lnTo>
                    <a:pt x="2310" y="389"/>
                  </a:lnTo>
                  <a:lnTo>
                    <a:pt x="2316" y="382"/>
                  </a:lnTo>
                  <a:lnTo>
                    <a:pt x="2316" y="379"/>
                  </a:lnTo>
                  <a:lnTo>
                    <a:pt x="2315" y="374"/>
                  </a:lnTo>
                  <a:lnTo>
                    <a:pt x="2313" y="369"/>
                  </a:lnTo>
                  <a:lnTo>
                    <a:pt x="2312" y="363"/>
                  </a:lnTo>
                  <a:lnTo>
                    <a:pt x="2306" y="362"/>
                  </a:lnTo>
                  <a:lnTo>
                    <a:pt x="2307" y="360"/>
                  </a:lnTo>
                  <a:lnTo>
                    <a:pt x="2309" y="357"/>
                  </a:lnTo>
                  <a:lnTo>
                    <a:pt x="2310" y="354"/>
                  </a:lnTo>
                  <a:lnTo>
                    <a:pt x="2310" y="351"/>
                  </a:lnTo>
                  <a:lnTo>
                    <a:pt x="2310" y="345"/>
                  </a:lnTo>
                  <a:lnTo>
                    <a:pt x="2315" y="345"/>
                  </a:lnTo>
                  <a:lnTo>
                    <a:pt x="2319" y="345"/>
                  </a:lnTo>
                  <a:lnTo>
                    <a:pt x="2328" y="348"/>
                  </a:lnTo>
                  <a:lnTo>
                    <a:pt x="2336" y="350"/>
                  </a:lnTo>
                  <a:lnTo>
                    <a:pt x="2339" y="351"/>
                  </a:lnTo>
                  <a:lnTo>
                    <a:pt x="2342" y="353"/>
                  </a:lnTo>
                  <a:lnTo>
                    <a:pt x="2345" y="354"/>
                  </a:lnTo>
                  <a:lnTo>
                    <a:pt x="2345" y="351"/>
                  </a:lnTo>
                  <a:lnTo>
                    <a:pt x="2347" y="350"/>
                  </a:lnTo>
                  <a:lnTo>
                    <a:pt x="2350" y="353"/>
                  </a:lnTo>
                  <a:lnTo>
                    <a:pt x="2353" y="353"/>
                  </a:lnTo>
                  <a:lnTo>
                    <a:pt x="2357" y="353"/>
                  </a:lnTo>
                  <a:lnTo>
                    <a:pt x="2363" y="354"/>
                  </a:lnTo>
                  <a:lnTo>
                    <a:pt x="2369" y="353"/>
                  </a:lnTo>
                  <a:lnTo>
                    <a:pt x="2374" y="351"/>
                  </a:lnTo>
                  <a:lnTo>
                    <a:pt x="2377" y="353"/>
                  </a:lnTo>
                  <a:lnTo>
                    <a:pt x="2379" y="353"/>
                  </a:lnTo>
                  <a:lnTo>
                    <a:pt x="2383" y="357"/>
                  </a:lnTo>
                  <a:lnTo>
                    <a:pt x="2389" y="360"/>
                  </a:lnTo>
                  <a:lnTo>
                    <a:pt x="2395" y="362"/>
                  </a:lnTo>
                  <a:lnTo>
                    <a:pt x="2401" y="366"/>
                  </a:lnTo>
                  <a:lnTo>
                    <a:pt x="2407" y="368"/>
                  </a:lnTo>
                  <a:lnTo>
                    <a:pt x="2412" y="369"/>
                  </a:lnTo>
                  <a:lnTo>
                    <a:pt x="2414" y="371"/>
                  </a:lnTo>
                  <a:lnTo>
                    <a:pt x="2414" y="373"/>
                  </a:lnTo>
                  <a:lnTo>
                    <a:pt x="2414" y="374"/>
                  </a:lnTo>
                  <a:lnTo>
                    <a:pt x="2418" y="374"/>
                  </a:lnTo>
                  <a:lnTo>
                    <a:pt x="2426" y="383"/>
                  </a:lnTo>
                  <a:lnTo>
                    <a:pt x="2427" y="385"/>
                  </a:lnTo>
                  <a:lnTo>
                    <a:pt x="2427" y="385"/>
                  </a:lnTo>
                  <a:lnTo>
                    <a:pt x="2429" y="386"/>
                  </a:lnTo>
                  <a:lnTo>
                    <a:pt x="2432" y="386"/>
                  </a:lnTo>
                  <a:lnTo>
                    <a:pt x="2433" y="386"/>
                  </a:lnTo>
                  <a:lnTo>
                    <a:pt x="2433" y="386"/>
                  </a:lnTo>
                  <a:lnTo>
                    <a:pt x="2435" y="389"/>
                  </a:lnTo>
                  <a:lnTo>
                    <a:pt x="2436" y="389"/>
                  </a:lnTo>
                  <a:lnTo>
                    <a:pt x="2441" y="392"/>
                  </a:lnTo>
                  <a:lnTo>
                    <a:pt x="2442" y="395"/>
                  </a:lnTo>
                  <a:lnTo>
                    <a:pt x="2445" y="397"/>
                  </a:lnTo>
                  <a:lnTo>
                    <a:pt x="2444" y="397"/>
                  </a:lnTo>
                  <a:lnTo>
                    <a:pt x="2442" y="395"/>
                  </a:lnTo>
                  <a:lnTo>
                    <a:pt x="2442" y="397"/>
                  </a:lnTo>
                  <a:lnTo>
                    <a:pt x="2442" y="398"/>
                  </a:lnTo>
                  <a:lnTo>
                    <a:pt x="2445" y="400"/>
                  </a:lnTo>
                  <a:lnTo>
                    <a:pt x="2448" y="401"/>
                  </a:lnTo>
                  <a:lnTo>
                    <a:pt x="2450" y="403"/>
                  </a:lnTo>
                  <a:lnTo>
                    <a:pt x="2452" y="404"/>
                  </a:lnTo>
                  <a:lnTo>
                    <a:pt x="2452" y="406"/>
                  </a:lnTo>
                  <a:lnTo>
                    <a:pt x="2450" y="409"/>
                  </a:lnTo>
                  <a:lnTo>
                    <a:pt x="2453" y="407"/>
                  </a:lnTo>
                  <a:lnTo>
                    <a:pt x="2455" y="406"/>
                  </a:lnTo>
                  <a:lnTo>
                    <a:pt x="2453" y="404"/>
                  </a:lnTo>
                  <a:lnTo>
                    <a:pt x="2448" y="400"/>
                  </a:lnTo>
                  <a:lnTo>
                    <a:pt x="2447" y="398"/>
                  </a:lnTo>
                  <a:lnTo>
                    <a:pt x="2448" y="398"/>
                  </a:lnTo>
                  <a:lnTo>
                    <a:pt x="2455" y="404"/>
                  </a:lnTo>
                  <a:lnTo>
                    <a:pt x="2458" y="407"/>
                  </a:lnTo>
                  <a:lnTo>
                    <a:pt x="2456" y="407"/>
                  </a:lnTo>
                  <a:lnTo>
                    <a:pt x="2456" y="409"/>
                  </a:lnTo>
                  <a:lnTo>
                    <a:pt x="2456" y="409"/>
                  </a:lnTo>
                  <a:lnTo>
                    <a:pt x="2458" y="409"/>
                  </a:lnTo>
                  <a:lnTo>
                    <a:pt x="2459" y="409"/>
                  </a:lnTo>
                  <a:lnTo>
                    <a:pt x="2461" y="409"/>
                  </a:lnTo>
                  <a:lnTo>
                    <a:pt x="2462" y="411"/>
                  </a:lnTo>
                  <a:lnTo>
                    <a:pt x="2465" y="414"/>
                  </a:lnTo>
                  <a:lnTo>
                    <a:pt x="2483" y="427"/>
                  </a:lnTo>
                  <a:lnTo>
                    <a:pt x="2485" y="430"/>
                  </a:lnTo>
                  <a:lnTo>
                    <a:pt x="2485" y="432"/>
                  </a:lnTo>
                  <a:lnTo>
                    <a:pt x="2485" y="433"/>
                  </a:lnTo>
                  <a:lnTo>
                    <a:pt x="2485" y="435"/>
                  </a:lnTo>
                  <a:lnTo>
                    <a:pt x="2483" y="438"/>
                  </a:lnTo>
                  <a:lnTo>
                    <a:pt x="2486" y="438"/>
                  </a:lnTo>
                  <a:lnTo>
                    <a:pt x="2486" y="438"/>
                  </a:lnTo>
                  <a:lnTo>
                    <a:pt x="2488" y="436"/>
                  </a:lnTo>
                  <a:lnTo>
                    <a:pt x="2488" y="435"/>
                  </a:lnTo>
                  <a:lnTo>
                    <a:pt x="2489" y="436"/>
                  </a:lnTo>
                  <a:lnTo>
                    <a:pt x="2489" y="438"/>
                  </a:lnTo>
                  <a:lnTo>
                    <a:pt x="2489" y="441"/>
                  </a:lnTo>
                  <a:lnTo>
                    <a:pt x="2489" y="442"/>
                  </a:lnTo>
                  <a:lnTo>
                    <a:pt x="2489" y="446"/>
                  </a:lnTo>
                  <a:lnTo>
                    <a:pt x="2489" y="449"/>
                  </a:lnTo>
                  <a:lnTo>
                    <a:pt x="2491" y="450"/>
                  </a:lnTo>
                  <a:lnTo>
                    <a:pt x="2491" y="452"/>
                  </a:lnTo>
                  <a:lnTo>
                    <a:pt x="2491" y="456"/>
                  </a:lnTo>
                  <a:lnTo>
                    <a:pt x="2489" y="458"/>
                  </a:lnTo>
                  <a:lnTo>
                    <a:pt x="2489" y="461"/>
                  </a:lnTo>
                  <a:lnTo>
                    <a:pt x="2489" y="461"/>
                  </a:lnTo>
                  <a:lnTo>
                    <a:pt x="2493" y="462"/>
                  </a:lnTo>
                  <a:lnTo>
                    <a:pt x="2493" y="462"/>
                  </a:lnTo>
                  <a:lnTo>
                    <a:pt x="2494" y="464"/>
                  </a:lnTo>
                  <a:lnTo>
                    <a:pt x="2494" y="465"/>
                  </a:lnTo>
                  <a:lnTo>
                    <a:pt x="2496" y="467"/>
                  </a:lnTo>
                  <a:lnTo>
                    <a:pt x="2496" y="468"/>
                  </a:lnTo>
                  <a:lnTo>
                    <a:pt x="2496" y="470"/>
                  </a:lnTo>
                  <a:lnTo>
                    <a:pt x="2496" y="470"/>
                  </a:lnTo>
                  <a:lnTo>
                    <a:pt x="2497" y="467"/>
                  </a:lnTo>
                  <a:lnTo>
                    <a:pt x="2499" y="467"/>
                  </a:lnTo>
                  <a:lnTo>
                    <a:pt x="2500" y="465"/>
                  </a:lnTo>
                  <a:lnTo>
                    <a:pt x="2500" y="468"/>
                  </a:lnTo>
                  <a:lnTo>
                    <a:pt x="2500" y="473"/>
                  </a:lnTo>
                  <a:lnTo>
                    <a:pt x="2500" y="473"/>
                  </a:lnTo>
                  <a:lnTo>
                    <a:pt x="2500" y="473"/>
                  </a:lnTo>
                  <a:lnTo>
                    <a:pt x="2502" y="471"/>
                  </a:lnTo>
                  <a:lnTo>
                    <a:pt x="2502" y="470"/>
                  </a:lnTo>
                  <a:lnTo>
                    <a:pt x="2503" y="468"/>
                  </a:lnTo>
                  <a:lnTo>
                    <a:pt x="2503" y="467"/>
                  </a:lnTo>
                  <a:lnTo>
                    <a:pt x="2502" y="465"/>
                  </a:lnTo>
                  <a:lnTo>
                    <a:pt x="2502" y="464"/>
                  </a:lnTo>
                  <a:lnTo>
                    <a:pt x="2499" y="464"/>
                  </a:lnTo>
                  <a:lnTo>
                    <a:pt x="2499" y="462"/>
                  </a:lnTo>
                  <a:lnTo>
                    <a:pt x="2497" y="461"/>
                  </a:lnTo>
                  <a:lnTo>
                    <a:pt x="2499" y="461"/>
                  </a:lnTo>
                  <a:lnTo>
                    <a:pt x="2500" y="459"/>
                  </a:lnTo>
                  <a:lnTo>
                    <a:pt x="2500" y="456"/>
                  </a:lnTo>
                  <a:lnTo>
                    <a:pt x="2500" y="455"/>
                  </a:lnTo>
                  <a:lnTo>
                    <a:pt x="2500" y="453"/>
                  </a:lnTo>
                  <a:lnTo>
                    <a:pt x="2500" y="452"/>
                  </a:lnTo>
                  <a:lnTo>
                    <a:pt x="2499" y="450"/>
                  </a:lnTo>
                  <a:lnTo>
                    <a:pt x="2497" y="449"/>
                  </a:lnTo>
                  <a:lnTo>
                    <a:pt x="2496" y="449"/>
                  </a:lnTo>
                  <a:lnTo>
                    <a:pt x="2496" y="449"/>
                  </a:lnTo>
                  <a:lnTo>
                    <a:pt x="2494" y="447"/>
                  </a:lnTo>
                  <a:lnTo>
                    <a:pt x="2494" y="447"/>
                  </a:lnTo>
                  <a:lnTo>
                    <a:pt x="2494" y="447"/>
                  </a:lnTo>
                  <a:lnTo>
                    <a:pt x="2496" y="446"/>
                  </a:lnTo>
                  <a:lnTo>
                    <a:pt x="2502" y="446"/>
                  </a:lnTo>
                  <a:lnTo>
                    <a:pt x="2505" y="444"/>
                  </a:lnTo>
                  <a:lnTo>
                    <a:pt x="2506" y="446"/>
                  </a:lnTo>
                  <a:lnTo>
                    <a:pt x="2506" y="446"/>
                  </a:lnTo>
                  <a:lnTo>
                    <a:pt x="2511" y="447"/>
                  </a:lnTo>
                  <a:lnTo>
                    <a:pt x="2511" y="447"/>
                  </a:lnTo>
                  <a:lnTo>
                    <a:pt x="2509" y="449"/>
                  </a:lnTo>
                  <a:lnTo>
                    <a:pt x="2509" y="450"/>
                  </a:lnTo>
                  <a:lnTo>
                    <a:pt x="2509" y="452"/>
                  </a:lnTo>
                  <a:lnTo>
                    <a:pt x="2508" y="453"/>
                  </a:lnTo>
                  <a:lnTo>
                    <a:pt x="2509" y="455"/>
                  </a:lnTo>
                  <a:lnTo>
                    <a:pt x="2511" y="453"/>
                  </a:lnTo>
                  <a:lnTo>
                    <a:pt x="2511" y="452"/>
                  </a:lnTo>
                  <a:lnTo>
                    <a:pt x="2509" y="450"/>
                  </a:lnTo>
                  <a:lnTo>
                    <a:pt x="2511" y="450"/>
                  </a:lnTo>
                  <a:lnTo>
                    <a:pt x="2511" y="449"/>
                  </a:lnTo>
                  <a:lnTo>
                    <a:pt x="2512" y="450"/>
                  </a:lnTo>
                  <a:lnTo>
                    <a:pt x="2514" y="452"/>
                  </a:lnTo>
                  <a:lnTo>
                    <a:pt x="2517" y="452"/>
                  </a:lnTo>
                  <a:lnTo>
                    <a:pt x="2518" y="452"/>
                  </a:lnTo>
                  <a:lnTo>
                    <a:pt x="2518" y="450"/>
                  </a:lnTo>
                  <a:lnTo>
                    <a:pt x="2518" y="450"/>
                  </a:lnTo>
                  <a:lnTo>
                    <a:pt x="2512" y="449"/>
                  </a:lnTo>
                  <a:lnTo>
                    <a:pt x="2512" y="447"/>
                  </a:lnTo>
                  <a:lnTo>
                    <a:pt x="2517" y="449"/>
                  </a:lnTo>
                  <a:lnTo>
                    <a:pt x="2520" y="450"/>
                  </a:lnTo>
                  <a:lnTo>
                    <a:pt x="2521" y="450"/>
                  </a:lnTo>
                  <a:lnTo>
                    <a:pt x="2524" y="450"/>
                  </a:lnTo>
                  <a:lnTo>
                    <a:pt x="2527" y="452"/>
                  </a:lnTo>
                  <a:lnTo>
                    <a:pt x="2531" y="455"/>
                  </a:lnTo>
                  <a:lnTo>
                    <a:pt x="2534" y="459"/>
                  </a:lnTo>
                  <a:lnTo>
                    <a:pt x="2535" y="462"/>
                  </a:lnTo>
                  <a:lnTo>
                    <a:pt x="2538" y="464"/>
                  </a:lnTo>
                  <a:lnTo>
                    <a:pt x="2543" y="470"/>
                  </a:lnTo>
                  <a:lnTo>
                    <a:pt x="2543" y="470"/>
                  </a:lnTo>
                  <a:lnTo>
                    <a:pt x="2544" y="470"/>
                  </a:lnTo>
                  <a:lnTo>
                    <a:pt x="2543" y="471"/>
                  </a:lnTo>
                  <a:lnTo>
                    <a:pt x="2543" y="473"/>
                  </a:lnTo>
                  <a:lnTo>
                    <a:pt x="2544" y="471"/>
                  </a:lnTo>
                  <a:lnTo>
                    <a:pt x="2546" y="471"/>
                  </a:lnTo>
                  <a:lnTo>
                    <a:pt x="2546" y="471"/>
                  </a:lnTo>
                  <a:lnTo>
                    <a:pt x="2547" y="471"/>
                  </a:lnTo>
                  <a:lnTo>
                    <a:pt x="2547" y="473"/>
                  </a:lnTo>
                  <a:lnTo>
                    <a:pt x="2547" y="474"/>
                  </a:lnTo>
                  <a:lnTo>
                    <a:pt x="2547" y="474"/>
                  </a:lnTo>
                  <a:lnTo>
                    <a:pt x="2550" y="474"/>
                  </a:lnTo>
                  <a:lnTo>
                    <a:pt x="2552" y="476"/>
                  </a:lnTo>
                  <a:lnTo>
                    <a:pt x="2553" y="477"/>
                  </a:lnTo>
                  <a:lnTo>
                    <a:pt x="2552" y="480"/>
                  </a:lnTo>
                  <a:lnTo>
                    <a:pt x="2550" y="480"/>
                  </a:lnTo>
                  <a:lnTo>
                    <a:pt x="2550" y="479"/>
                  </a:lnTo>
                  <a:lnTo>
                    <a:pt x="2550" y="479"/>
                  </a:lnTo>
                  <a:lnTo>
                    <a:pt x="2547" y="479"/>
                  </a:lnTo>
                  <a:lnTo>
                    <a:pt x="2544" y="482"/>
                  </a:lnTo>
                  <a:lnTo>
                    <a:pt x="2543" y="484"/>
                  </a:lnTo>
                  <a:lnTo>
                    <a:pt x="2543" y="485"/>
                  </a:lnTo>
                  <a:lnTo>
                    <a:pt x="2543" y="488"/>
                  </a:lnTo>
                  <a:lnTo>
                    <a:pt x="2543" y="490"/>
                  </a:lnTo>
                  <a:lnTo>
                    <a:pt x="2541" y="491"/>
                  </a:lnTo>
                  <a:lnTo>
                    <a:pt x="2538" y="491"/>
                  </a:lnTo>
                  <a:lnTo>
                    <a:pt x="2537" y="490"/>
                  </a:lnTo>
                  <a:lnTo>
                    <a:pt x="2535" y="490"/>
                  </a:lnTo>
                  <a:lnTo>
                    <a:pt x="2535" y="488"/>
                  </a:lnTo>
                  <a:lnTo>
                    <a:pt x="2532" y="487"/>
                  </a:lnTo>
                  <a:lnTo>
                    <a:pt x="2532" y="485"/>
                  </a:lnTo>
                  <a:lnTo>
                    <a:pt x="2532" y="487"/>
                  </a:lnTo>
                  <a:lnTo>
                    <a:pt x="2532" y="488"/>
                  </a:lnTo>
                  <a:lnTo>
                    <a:pt x="2534" y="490"/>
                  </a:lnTo>
                  <a:lnTo>
                    <a:pt x="2535" y="491"/>
                  </a:lnTo>
                  <a:lnTo>
                    <a:pt x="2537" y="494"/>
                  </a:lnTo>
                  <a:lnTo>
                    <a:pt x="2537" y="494"/>
                  </a:lnTo>
                  <a:lnTo>
                    <a:pt x="2535" y="494"/>
                  </a:lnTo>
                  <a:lnTo>
                    <a:pt x="2535" y="494"/>
                  </a:lnTo>
                  <a:lnTo>
                    <a:pt x="2534" y="494"/>
                  </a:lnTo>
                  <a:lnTo>
                    <a:pt x="2532" y="494"/>
                  </a:lnTo>
                  <a:lnTo>
                    <a:pt x="2527" y="494"/>
                  </a:lnTo>
                  <a:lnTo>
                    <a:pt x="2526" y="496"/>
                  </a:lnTo>
                  <a:lnTo>
                    <a:pt x="2526" y="494"/>
                  </a:lnTo>
                  <a:lnTo>
                    <a:pt x="2526" y="494"/>
                  </a:lnTo>
                  <a:lnTo>
                    <a:pt x="2523" y="493"/>
                  </a:lnTo>
                  <a:lnTo>
                    <a:pt x="2521" y="493"/>
                  </a:lnTo>
                  <a:lnTo>
                    <a:pt x="2521" y="493"/>
                  </a:lnTo>
                  <a:lnTo>
                    <a:pt x="2521" y="491"/>
                  </a:lnTo>
                  <a:lnTo>
                    <a:pt x="2520" y="490"/>
                  </a:lnTo>
                  <a:lnTo>
                    <a:pt x="2517" y="490"/>
                  </a:lnTo>
                  <a:lnTo>
                    <a:pt x="2517" y="490"/>
                  </a:lnTo>
                  <a:lnTo>
                    <a:pt x="2515" y="490"/>
                  </a:lnTo>
                  <a:lnTo>
                    <a:pt x="2518" y="491"/>
                  </a:lnTo>
                  <a:lnTo>
                    <a:pt x="2521" y="496"/>
                  </a:lnTo>
                  <a:lnTo>
                    <a:pt x="2520" y="496"/>
                  </a:lnTo>
                  <a:lnTo>
                    <a:pt x="2520" y="496"/>
                  </a:lnTo>
                  <a:lnTo>
                    <a:pt x="2521" y="496"/>
                  </a:lnTo>
                  <a:lnTo>
                    <a:pt x="2521" y="496"/>
                  </a:lnTo>
                  <a:lnTo>
                    <a:pt x="2523" y="497"/>
                  </a:lnTo>
                  <a:lnTo>
                    <a:pt x="2521" y="500"/>
                  </a:lnTo>
                  <a:lnTo>
                    <a:pt x="2521" y="502"/>
                  </a:lnTo>
                  <a:lnTo>
                    <a:pt x="2517" y="502"/>
                  </a:lnTo>
                  <a:lnTo>
                    <a:pt x="2518" y="503"/>
                  </a:lnTo>
                  <a:lnTo>
                    <a:pt x="2518" y="503"/>
                  </a:lnTo>
                  <a:lnTo>
                    <a:pt x="2520" y="503"/>
                  </a:lnTo>
                  <a:lnTo>
                    <a:pt x="2521" y="503"/>
                  </a:lnTo>
                  <a:lnTo>
                    <a:pt x="2523" y="506"/>
                  </a:lnTo>
                  <a:lnTo>
                    <a:pt x="2523" y="508"/>
                  </a:lnTo>
                  <a:lnTo>
                    <a:pt x="2521" y="509"/>
                  </a:lnTo>
                  <a:lnTo>
                    <a:pt x="2520" y="511"/>
                  </a:lnTo>
                  <a:lnTo>
                    <a:pt x="2518" y="512"/>
                  </a:lnTo>
                  <a:lnTo>
                    <a:pt x="2515" y="512"/>
                  </a:lnTo>
                  <a:lnTo>
                    <a:pt x="2514" y="512"/>
                  </a:lnTo>
                  <a:lnTo>
                    <a:pt x="2512" y="512"/>
                  </a:lnTo>
                  <a:lnTo>
                    <a:pt x="2512" y="514"/>
                  </a:lnTo>
                  <a:lnTo>
                    <a:pt x="2512" y="515"/>
                  </a:lnTo>
                  <a:lnTo>
                    <a:pt x="2512" y="514"/>
                  </a:lnTo>
                  <a:lnTo>
                    <a:pt x="2514" y="514"/>
                  </a:lnTo>
                  <a:lnTo>
                    <a:pt x="2515" y="515"/>
                  </a:lnTo>
                  <a:lnTo>
                    <a:pt x="2515" y="517"/>
                  </a:lnTo>
                  <a:lnTo>
                    <a:pt x="2514" y="517"/>
                  </a:lnTo>
                  <a:lnTo>
                    <a:pt x="2514" y="517"/>
                  </a:lnTo>
                  <a:lnTo>
                    <a:pt x="2514" y="520"/>
                  </a:lnTo>
                  <a:lnTo>
                    <a:pt x="2514" y="520"/>
                  </a:lnTo>
                  <a:lnTo>
                    <a:pt x="2514" y="522"/>
                  </a:lnTo>
                  <a:lnTo>
                    <a:pt x="2515" y="522"/>
                  </a:lnTo>
                  <a:lnTo>
                    <a:pt x="2517" y="522"/>
                  </a:lnTo>
                  <a:lnTo>
                    <a:pt x="2518" y="523"/>
                  </a:lnTo>
                  <a:lnTo>
                    <a:pt x="2520" y="523"/>
                  </a:lnTo>
                  <a:lnTo>
                    <a:pt x="2520" y="525"/>
                  </a:lnTo>
                  <a:lnTo>
                    <a:pt x="2520" y="526"/>
                  </a:lnTo>
                  <a:lnTo>
                    <a:pt x="2520" y="526"/>
                  </a:lnTo>
                  <a:lnTo>
                    <a:pt x="2517" y="526"/>
                  </a:lnTo>
                  <a:lnTo>
                    <a:pt x="2515" y="526"/>
                  </a:lnTo>
                  <a:lnTo>
                    <a:pt x="2515" y="525"/>
                  </a:lnTo>
                  <a:lnTo>
                    <a:pt x="2515" y="525"/>
                  </a:lnTo>
                  <a:lnTo>
                    <a:pt x="2514" y="523"/>
                  </a:lnTo>
                  <a:lnTo>
                    <a:pt x="2514" y="523"/>
                  </a:lnTo>
                  <a:lnTo>
                    <a:pt x="2514" y="528"/>
                  </a:lnTo>
                  <a:lnTo>
                    <a:pt x="2514" y="529"/>
                  </a:lnTo>
                  <a:lnTo>
                    <a:pt x="2512" y="529"/>
                  </a:lnTo>
                  <a:lnTo>
                    <a:pt x="2511" y="531"/>
                  </a:lnTo>
                  <a:lnTo>
                    <a:pt x="2509" y="531"/>
                  </a:lnTo>
                  <a:lnTo>
                    <a:pt x="2508" y="528"/>
                  </a:lnTo>
                  <a:lnTo>
                    <a:pt x="2508" y="526"/>
                  </a:lnTo>
                  <a:lnTo>
                    <a:pt x="2509" y="526"/>
                  </a:lnTo>
                  <a:lnTo>
                    <a:pt x="2509" y="525"/>
                  </a:lnTo>
                  <a:lnTo>
                    <a:pt x="2509" y="523"/>
                  </a:lnTo>
                  <a:lnTo>
                    <a:pt x="2508" y="525"/>
                  </a:lnTo>
                  <a:lnTo>
                    <a:pt x="2506" y="526"/>
                  </a:lnTo>
                  <a:lnTo>
                    <a:pt x="2505" y="528"/>
                  </a:lnTo>
                  <a:lnTo>
                    <a:pt x="2505" y="528"/>
                  </a:lnTo>
                  <a:lnTo>
                    <a:pt x="2503" y="528"/>
                  </a:lnTo>
                  <a:lnTo>
                    <a:pt x="2502" y="526"/>
                  </a:lnTo>
                  <a:lnTo>
                    <a:pt x="2500" y="526"/>
                  </a:lnTo>
                  <a:lnTo>
                    <a:pt x="2499" y="522"/>
                  </a:lnTo>
                  <a:lnTo>
                    <a:pt x="2497" y="520"/>
                  </a:lnTo>
                  <a:lnTo>
                    <a:pt x="2494" y="517"/>
                  </a:lnTo>
                  <a:lnTo>
                    <a:pt x="2491" y="515"/>
                  </a:lnTo>
                  <a:lnTo>
                    <a:pt x="2488" y="515"/>
                  </a:lnTo>
                  <a:lnTo>
                    <a:pt x="2486" y="515"/>
                  </a:lnTo>
                  <a:lnTo>
                    <a:pt x="2485" y="515"/>
                  </a:lnTo>
                  <a:lnTo>
                    <a:pt x="2483" y="515"/>
                  </a:lnTo>
                  <a:lnTo>
                    <a:pt x="2483" y="515"/>
                  </a:lnTo>
                  <a:lnTo>
                    <a:pt x="2482" y="514"/>
                  </a:lnTo>
                  <a:lnTo>
                    <a:pt x="2482" y="514"/>
                  </a:lnTo>
                  <a:lnTo>
                    <a:pt x="2479" y="511"/>
                  </a:lnTo>
                  <a:lnTo>
                    <a:pt x="2477" y="509"/>
                  </a:lnTo>
                  <a:lnTo>
                    <a:pt x="2477" y="508"/>
                  </a:lnTo>
                  <a:lnTo>
                    <a:pt x="2477" y="506"/>
                  </a:lnTo>
                  <a:lnTo>
                    <a:pt x="2477" y="503"/>
                  </a:lnTo>
                  <a:lnTo>
                    <a:pt x="2477" y="499"/>
                  </a:lnTo>
                  <a:lnTo>
                    <a:pt x="2474" y="496"/>
                  </a:lnTo>
                  <a:lnTo>
                    <a:pt x="2470" y="494"/>
                  </a:lnTo>
                  <a:lnTo>
                    <a:pt x="2465" y="493"/>
                  </a:lnTo>
                  <a:lnTo>
                    <a:pt x="2464" y="491"/>
                  </a:lnTo>
                  <a:lnTo>
                    <a:pt x="2462" y="491"/>
                  </a:lnTo>
                  <a:lnTo>
                    <a:pt x="2458" y="494"/>
                  </a:lnTo>
                  <a:lnTo>
                    <a:pt x="2455" y="496"/>
                  </a:lnTo>
                  <a:lnTo>
                    <a:pt x="2447" y="496"/>
                  </a:lnTo>
                  <a:lnTo>
                    <a:pt x="2447" y="496"/>
                  </a:lnTo>
                  <a:lnTo>
                    <a:pt x="2445" y="494"/>
                  </a:lnTo>
                  <a:lnTo>
                    <a:pt x="2445" y="493"/>
                  </a:lnTo>
                  <a:lnTo>
                    <a:pt x="2445" y="490"/>
                  </a:lnTo>
                  <a:lnTo>
                    <a:pt x="2445" y="488"/>
                  </a:lnTo>
                  <a:lnTo>
                    <a:pt x="2445" y="487"/>
                  </a:lnTo>
                  <a:lnTo>
                    <a:pt x="2444" y="488"/>
                  </a:lnTo>
                  <a:lnTo>
                    <a:pt x="2442" y="487"/>
                  </a:lnTo>
                  <a:lnTo>
                    <a:pt x="2442" y="484"/>
                  </a:lnTo>
                  <a:lnTo>
                    <a:pt x="2441" y="482"/>
                  </a:lnTo>
                  <a:lnTo>
                    <a:pt x="2439" y="479"/>
                  </a:lnTo>
                  <a:lnTo>
                    <a:pt x="2441" y="479"/>
                  </a:lnTo>
                  <a:lnTo>
                    <a:pt x="2442" y="479"/>
                  </a:lnTo>
                  <a:lnTo>
                    <a:pt x="2442" y="479"/>
                  </a:lnTo>
                  <a:lnTo>
                    <a:pt x="2442" y="476"/>
                  </a:lnTo>
                  <a:lnTo>
                    <a:pt x="2444" y="474"/>
                  </a:lnTo>
                  <a:lnTo>
                    <a:pt x="2444" y="474"/>
                  </a:lnTo>
                  <a:lnTo>
                    <a:pt x="2445" y="470"/>
                  </a:lnTo>
                  <a:lnTo>
                    <a:pt x="2445" y="468"/>
                  </a:lnTo>
                  <a:lnTo>
                    <a:pt x="2444" y="470"/>
                  </a:lnTo>
                  <a:lnTo>
                    <a:pt x="2442" y="473"/>
                  </a:lnTo>
                  <a:lnTo>
                    <a:pt x="2441" y="474"/>
                  </a:lnTo>
                  <a:lnTo>
                    <a:pt x="2441" y="474"/>
                  </a:lnTo>
                  <a:lnTo>
                    <a:pt x="2441" y="474"/>
                  </a:lnTo>
                  <a:lnTo>
                    <a:pt x="2439" y="474"/>
                  </a:lnTo>
                  <a:lnTo>
                    <a:pt x="2438" y="473"/>
                  </a:lnTo>
                  <a:lnTo>
                    <a:pt x="2438" y="470"/>
                  </a:lnTo>
                  <a:lnTo>
                    <a:pt x="2438" y="468"/>
                  </a:lnTo>
                  <a:lnTo>
                    <a:pt x="2436" y="470"/>
                  </a:lnTo>
                  <a:lnTo>
                    <a:pt x="2436" y="470"/>
                  </a:lnTo>
                  <a:lnTo>
                    <a:pt x="2435" y="471"/>
                  </a:lnTo>
                  <a:lnTo>
                    <a:pt x="2435" y="471"/>
                  </a:lnTo>
                  <a:lnTo>
                    <a:pt x="2435" y="473"/>
                  </a:lnTo>
                  <a:lnTo>
                    <a:pt x="2435" y="474"/>
                  </a:lnTo>
                  <a:lnTo>
                    <a:pt x="2433" y="476"/>
                  </a:lnTo>
                  <a:lnTo>
                    <a:pt x="2432" y="476"/>
                  </a:lnTo>
                  <a:lnTo>
                    <a:pt x="2430" y="474"/>
                  </a:lnTo>
                  <a:lnTo>
                    <a:pt x="2430" y="477"/>
                  </a:lnTo>
                  <a:lnTo>
                    <a:pt x="2430" y="479"/>
                  </a:lnTo>
                  <a:lnTo>
                    <a:pt x="2429" y="484"/>
                  </a:lnTo>
                  <a:lnTo>
                    <a:pt x="2430" y="487"/>
                  </a:lnTo>
                  <a:lnTo>
                    <a:pt x="2432" y="487"/>
                  </a:lnTo>
                  <a:lnTo>
                    <a:pt x="2433" y="490"/>
                  </a:lnTo>
                  <a:lnTo>
                    <a:pt x="2435" y="491"/>
                  </a:lnTo>
                  <a:lnTo>
                    <a:pt x="2435" y="493"/>
                  </a:lnTo>
                  <a:lnTo>
                    <a:pt x="2435" y="494"/>
                  </a:lnTo>
                  <a:lnTo>
                    <a:pt x="2433" y="497"/>
                  </a:lnTo>
                  <a:lnTo>
                    <a:pt x="2433" y="499"/>
                  </a:lnTo>
                  <a:lnTo>
                    <a:pt x="2432" y="502"/>
                  </a:lnTo>
                  <a:lnTo>
                    <a:pt x="2430" y="505"/>
                  </a:lnTo>
                  <a:lnTo>
                    <a:pt x="2427" y="508"/>
                  </a:lnTo>
                  <a:lnTo>
                    <a:pt x="2427" y="508"/>
                  </a:lnTo>
                  <a:lnTo>
                    <a:pt x="2424" y="508"/>
                  </a:lnTo>
                  <a:lnTo>
                    <a:pt x="2423" y="512"/>
                  </a:lnTo>
                  <a:lnTo>
                    <a:pt x="2420" y="515"/>
                  </a:lnTo>
                  <a:lnTo>
                    <a:pt x="2417" y="515"/>
                  </a:lnTo>
                  <a:lnTo>
                    <a:pt x="2410" y="520"/>
                  </a:lnTo>
                  <a:lnTo>
                    <a:pt x="2409" y="522"/>
                  </a:lnTo>
                  <a:lnTo>
                    <a:pt x="2406" y="517"/>
                  </a:lnTo>
                  <a:lnTo>
                    <a:pt x="2400" y="517"/>
                  </a:lnTo>
                  <a:lnTo>
                    <a:pt x="2397" y="515"/>
                  </a:lnTo>
                  <a:lnTo>
                    <a:pt x="2394" y="511"/>
                  </a:lnTo>
                  <a:lnTo>
                    <a:pt x="2394" y="511"/>
                  </a:lnTo>
                  <a:lnTo>
                    <a:pt x="2392" y="509"/>
                  </a:lnTo>
                  <a:lnTo>
                    <a:pt x="2389" y="508"/>
                  </a:lnTo>
                  <a:lnTo>
                    <a:pt x="2386" y="508"/>
                  </a:lnTo>
                  <a:lnTo>
                    <a:pt x="2383" y="508"/>
                  </a:lnTo>
                  <a:lnTo>
                    <a:pt x="2382" y="508"/>
                  </a:lnTo>
                  <a:lnTo>
                    <a:pt x="2383" y="509"/>
                  </a:lnTo>
                  <a:lnTo>
                    <a:pt x="2386" y="509"/>
                  </a:lnTo>
                  <a:lnTo>
                    <a:pt x="2389" y="509"/>
                  </a:lnTo>
                  <a:lnTo>
                    <a:pt x="2391" y="509"/>
                  </a:lnTo>
                  <a:lnTo>
                    <a:pt x="2392" y="511"/>
                  </a:lnTo>
                  <a:lnTo>
                    <a:pt x="2392" y="514"/>
                  </a:lnTo>
                  <a:lnTo>
                    <a:pt x="2392" y="515"/>
                  </a:lnTo>
                  <a:lnTo>
                    <a:pt x="2391" y="515"/>
                  </a:lnTo>
                  <a:lnTo>
                    <a:pt x="2388" y="514"/>
                  </a:lnTo>
                  <a:lnTo>
                    <a:pt x="2385" y="514"/>
                  </a:lnTo>
                  <a:lnTo>
                    <a:pt x="2383" y="514"/>
                  </a:lnTo>
                  <a:lnTo>
                    <a:pt x="2379" y="511"/>
                  </a:lnTo>
                  <a:lnTo>
                    <a:pt x="2376" y="514"/>
                  </a:lnTo>
                  <a:lnTo>
                    <a:pt x="2371" y="515"/>
                  </a:lnTo>
                  <a:lnTo>
                    <a:pt x="2366" y="515"/>
                  </a:lnTo>
                  <a:lnTo>
                    <a:pt x="2360" y="517"/>
                  </a:lnTo>
                  <a:lnTo>
                    <a:pt x="2362" y="517"/>
                  </a:lnTo>
                  <a:lnTo>
                    <a:pt x="2366" y="517"/>
                  </a:lnTo>
                  <a:lnTo>
                    <a:pt x="2369" y="517"/>
                  </a:lnTo>
                  <a:lnTo>
                    <a:pt x="2374" y="515"/>
                  </a:lnTo>
                  <a:lnTo>
                    <a:pt x="2376" y="514"/>
                  </a:lnTo>
                  <a:lnTo>
                    <a:pt x="2377" y="514"/>
                  </a:lnTo>
                  <a:lnTo>
                    <a:pt x="2379" y="512"/>
                  </a:lnTo>
                  <a:lnTo>
                    <a:pt x="2380" y="512"/>
                  </a:lnTo>
                  <a:lnTo>
                    <a:pt x="2380" y="514"/>
                  </a:lnTo>
                  <a:lnTo>
                    <a:pt x="2382" y="515"/>
                  </a:lnTo>
                  <a:lnTo>
                    <a:pt x="2382" y="517"/>
                  </a:lnTo>
                  <a:lnTo>
                    <a:pt x="2382" y="520"/>
                  </a:lnTo>
                  <a:lnTo>
                    <a:pt x="2380" y="520"/>
                  </a:lnTo>
                  <a:lnTo>
                    <a:pt x="2380" y="522"/>
                  </a:lnTo>
                  <a:lnTo>
                    <a:pt x="2385" y="517"/>
                  </a:lnTo>
                  <a:lnTo>
                    <a:pt x="2386" y="520"/>
                  </a:lnTo>
                  <a:lnTo>
                    <a:pt x="2388" y="520"/>
                  </a:lnTo>
                  <a:lnTo>
                    <a:pt x="2391" y="517"/>
                  </a:lnTo>
                  <a:lnTo>
                    <a:pt x="2395" y="515"/>
                  </a:lnTo>
                  <a:lnTo>
                    <a:pt x="2395" y="517"/>
                  </a:lnTo>
                  <a:lnTo>
                    <a:pt x="2395" y="517"/>
                  </a:lnTo>
                  <a:lnTo>
                    <a:pt x="2395" y="522"/>
                  </a:lnTo>
                  <a:lnTo>
                    <a:pt x="2395" y="526"/>
                  </a:lnTo>
                  <a:lnTo>
                    <a:pt x="2398" y="529"/>
                  </a:lnTo>
                  <a:lnTo>
                    <a:pt x="2401" y="532"/>
                  </a:lnTo>
                  <a:lnTo>
                    <a:pt x="2403" y="532"/>
                  </a:lnTo>
                  <a:lnTo>
                    <a:pt x="2404" y="532"/>
                  </a:lnTo>
                  <a:lnTo>
                    <a:pt x="2404" y="529"/>
                  </a:lnTo>
                  <a:lnTo>
                    <a:pt x="2404" y="528"/>
                  </a:lnTo>
                  <a:lnTo>
                    <a:pt x="2406" y="529"/>
                  </a:lnTo>
                  <a:lnTo>
                    <a:pt x="2407" y="531"/>
                  </a:lnTo>
                  <a:lnTo>
                    <a:pt x="2409" y="535"/>
                  </a:lnTo>
                  <a:lnTo>
                    <a:pt x="2407" y="535"/>
                  </a:lnTo>
                  <a:lnTo>
                    <a:pt x="2407" y="538"/>
                  </a:lnTo>
                  <a:lnTo>
                    <a:pt x="2409" y="538"/>
                  </a:lnTo>
                  <a:lnTo>
                    <a:pt x="2410" y="540"/>
                  </a:lnTo>
                  <a:lnTo>
                    <a:pt x="2410" y="543"/>
                  </a:lnTo>
                  <a:lnTo>
                    <a:pt x="2412" y="547"/>
                  </a:lnTo>
                  <a:lnTo>
                    <a:pt x="2410" y="547"/>
                  </a:lnTo>
                  <a:lnTo>
                    <a:pt x="2410" y="547"/>
                  </a:lnTo>
                  <a:lnTo>
                    <a:pt x="2407" y="549"/>
                  </a:lnTo>
                  <a:lnTo>
                    <a:pt x="2407" y="549"/>
                  </a:lnTo>
                  <a:lnTo>
                    <a:pt x="2410" y="549"/>
                  </a:lnTo>
                  <a:lnTo>
                    <a:pt x="2410" y="552"/>
                  </a:lnTo>
                  <a:lnTo>
                    <a:pt x="2410" y="552"/>
                  </a:lnTo>
                  <a:lnTo>
                    <a:pt x="2410" y="555"/>
                  </a:lnTo>
                  <a:lnTo>
                    <a:pt x="2412" y="555"/>
                  </a:lnTo>
                  <a:lnTo>
                    <a:pt x="2412" y="552"/>
                  </a:lnTo>
                  <a:lnTo>
                    <a:pt x="2412" y="552"/>
                  </a:lnTo>
                  <a:lnTo>
                    <a:pt x="2412" y="549"/>
                  </a:lnTo>
                  <a:lnTo>
                    <a:pt x="2414" y="555"/>
                  </a:lnTo>
                  <a:lnTo>
                    <a:pt x="2414" y="557"/>
                  </a:lnTo>
                  <a:lnTo>
                    <a:pt x="2415" y="558"/>
                  </a:lnTo>
                  <a:lnTo>
                    <a:pt x="2418" y="561"/>
                  </a:lnTo>
                  <a:lnTo>
                    <a:pt x="2420" y="561"/>
                  </a:lnTo>
                  <a:lnTo>
                    <a:pt x="2420" y="564"/>
                  </a:lnTo>
                  <a:lnTo>
                    <a:pt x="2418" y="564"/>
                  </a:lnTo>
                  <a:lnTo>
                    <a:pt x="2418" y="566"/>
                  </a:lnTo>
                  <a:lnTo>
                    <a:pt x="2418" y="567"/>
                  </a:lnTo>
                  <a:lnTo>
                    <a:pt x="2420" y="569"/>
                  </a:lnTo>
                  <a:lnTo>
                    <a:pt x="2421" y="569"/>
                  </a:lnTo>
                  <a:lnTo>
                    <a:pt x="2421" y="572"/>
                  </a:lnTo>
                  <a:lnTo>
                    <a:pt x="2421" y="575"/>
                  </a:lnTo>
                  <a:lnTo>
                    <a:pt x="2421" y="576"/>
                  </a:lnTo>
                  <a:lnTo>
                    <a:pt x="2418" y="578"/>
                  </a:lnTo>
                  <a:lnTo>
                    <a:pt x="2417" y="578"/>
                  </a:lnTo>
                  <a:lnTo>
                    <a:pt x="2417" y="581"/>
                  </a:lnTo>
                  <a:lnTo>
                    <a:pt x="2417" y="584"/>
                  </a:lnTo>
                  <a:lnTo>
                    <a:pt x="2415" y="584"/>
                  </a:lnTo>
                  <a:lnTo>
                    <a:pt x="2414" y="581"/>
                  </a:lnTo>
                  <a:lnTo>
                    <a:pt x="2403" y="578"/>
                  </a:lnTo>
                  <a:lnTo>
                    <a:pt x="2398" y="576"/>
                  </a:lnTo>
                  <a:lnTo>
                    <a:pt x="2394" y="576"/>
                  </a:lnTo>
                  <a:lnTo>
                    <a:pt x="2394" y="576"/>
                  </a:lnTo>
                  <a:lnTo>
                    <a:pt x="2394" y="575"/>
                  </a:lnTo>
                  <a:lnTo>
                    <a:pt x="2394" y="575"/>
                  </a:lnTo>
                  <a:lnTo>
                    <a:pt x="2394" y="573"/>
                  </a:lnTo>
                  <a:lnTo>
                    <a:pt x="2394" y="572"/>
                  </a:lnTo>
                  <a:lnTo>
                    <a:pt x="2394" y="572"/>
                  </a:lnTo>
                  <a:lnTo>
                    <a:pt x="2394" y="572"/>
                  </a:lnTo>
                  <a:lnTo>
                    <a:pt x="2392" y="572"/>
                  </a:lnTo>
                  <a:lnTo>
                    <a:pt x="2391" y="572"/>
                  </a:lnTo>
                  <a:lnTo>
                    <a:pt x="2391" y="572"/>
                  </a:lnTo>
                  <a:lnTo>
                    <a:pt x="2389" y="573"/>
                  </a:lnTo>
                  <a:lnTo>
                    <a:pt x="2389" y="573"/>
                  </a:lnTo>
                  <a:lnTo>
                    <a:pt x="2389" y="575"/>
                  </a:lnTo>
                  <a:lnTo>
                    <a:pt x="2391" y="576"/>
                  </a:lnTo>
                  <a:lnTo>
                    <a:pt x="2392" y="576"/>
                  </a:lnTo>
                  <a:lnTo>
                    <a:pt x="2392" y="578"/>
                  </a:lnTo>
                  <a:lnTo>
                    <a:pt x="2389" y="578"/>
                  </a:lnTo>
                  <a:lnTo>
                    <a:pt x="2386" y="578"/>
                  </a:lnTo>
                  <a:lnTo>
                    <a:pt x="2383" y="581"/>
                  </a:lnTo>
                  <a:lnTo>
                    <a:pt x="2382" y="581"/>
                  </a:lnTo>
                  <a:lnTo>
                    <a:pt x="2373" y="587"/>
                  </a:lnTo>
                  <a:lnTo>
                    <a:pt x="2371" y="587"/>
                  </a:lnTo>
                  <a:lnTo>
                    <a:pt x="2369" y="587"/>
                  </a:lnTo>
                  <a:lnTo>
                    <a:pt x="2369" y="590"/>
                  </a:lnTo>
                  <a:lnTo>
                    <a:pt x="2368" y="590"/>
                  </a:lnTo>
                  <a:lnTo>
                    <a:pt x="2363" y="594"/>
                  </a:lnTo>
                  <a:lnTo>
                    <a:pt x="2362" y="593"/>
                  </a:lnTo>
                  <a:lnTo>
                    <a:pt x="2360" y="596"/>
                  </a:lnTo>
                  <a:lnTo>
                    <a:pt x="2359" y="597"/>
                  </a:lnTo>
                  <a:lnTo>
                    <a:pt x="2357" y="597"/>
                  </a:lnTo>
                  <a:lnTo>
                    <a:pt x="2354" y="597"/>
                  </a:lnTo>
                  <a:lnTo>
                    <a:pt x="2351" y="600"/>
                  </a:lnTo>
                  <a:lnTo>
                    <a:pt x="2348" y="599"/>
                  </a:lnTo>
                  <a:lnTo>
                    <a:pt x="2345" y="603"/>
                  </a:lnTo>
                  <a:lnTo>
                    <a:pt x="2342" y="607"/>
                  </a:lnTo>
                  <a:lnTo>
                    <a:pt x="2342" y="607"/>
                  </a:lnTo>
                  <a:lnTo>
                    <a:pt x="2339" y="606"/>
                  </a:lnTo>
                  <a:lnTo>
                    <a:pt x="2339" y="606"/>
                  </a:lnTo>
                  <a:lnTo>
                    <a:pt x="2339" y="607"/>
                  </a:lnTo>
                  <a:lnTo>
                    <a:pt x="2341" y="609"/>
                  </a:lnTo>
                  <a:lnTo>
                    <a:pt x="2339" y="610"/>
                  </a:lnTo>
                  <a:lnTo>
                    <a:pt x="2339" y="609"/>
                  </a:lnTo>
                  <a:lnTo>
                    <a:pt x="2338" y="609"/>
                  </a:lnTo>
                  <a:lnTo>
                    <a:pt x="2338" y="609"/>
                  </a:lnTo>
                  <a:lnTo>
                    <a:pt x="2338" y="610"/>
                  </a:lnTo>
                  <a:lnTo>
                    <a:pt x="2336" y="612"/>
                  </a:lnTo>
                  <a:lnTo>
                    <a:pt x="2335" y="612"/>
                  </a:lnTo>
                  <a:lnTo>
                    <a:pt x="2333" y="613"/>
                  </a:lnTo>
                  <a:lnTo>
                    <a:pt x="2333" y="613"/>
                  </a:lnTo>
                  <a:lnTo>
                    <a:pt x="2333" y="615"/>
                  </a:lnTo>
                  <a:lnTo>
                    <a:pt x="2331" y="616"/>
                  </a:lnTo>
                  <a:lnTo>
                    <a:pt x="2330" y="619"/>
                  </a:lnTo>
                  <a:lnTo>
                    <a:pt x="2328" y="619"/>
                  </a:lnTo>
                  <a:lnTo>
                    <a:pt x="2328" y="621"/>
                  </a:lnTo>
                  <a:lnTo>
                    <a:pt x="2327" y="621"/>
                  </a:lnTo>
                  <a:lnTo>
                    <a:pt x="2325" y="621"/>
                  </a:lnTo>
                  <a:lnTo>
                    <a:pt x="2322" y="624"/>
                  </a:lnTo>
                  <a:lnTo>
                    <a:pt x="2316" y="629"/>
                  </a:lnTo>
                  <a:lnTo>
                    <a:pt x="2313" y="630"/>
                  </a:lnTo>
                  <a:lnTo>
                    <a:pt x="2312" y="632"/>
                  </a:lnTo>
                  <a:lnTo>
                    <a:pt x="2312" y="632"/>
                  </a:lnTo>
                  <a:lnTo>
                    <a:pt x="2312" y="633"/>
                  </a:lnTo>
                  <a:lnTo>
                    <a:pt x="2310" y="636"/>
                  </a:lnTo>
                  <a:lnTo>
                    <a:pt x="2309" y="641"/>
                  </a:lnTo>
                  <a:lnTo>
                    <a:pt x="2309" y="642"/>
                  </a:lnTo>
                  <a:lnTo>
                    <a:pt x="2309" y="642"/>
                  </a:lnTo>
                  <a:lnTo>
                    <a:pt x="2306" y="642"/>
                  </a:lnTo>
                  <a:lnTo>
                    <a:pt x="2304" y="641"/>
                  </a:lnTo>
                  <a:lnTo>
                    <a:pt x="2303" y="639"/>
                  </a:lnTo>
                  <a:lnTo>
                    <a:pt x="2303" y="638"/>
                  </a:lnTo>
                  <a:lnTo>
                    <a:pt x="2303" y="636"/>
                  </a:lnTo>
                  <a:lnTo>
                    <a:pt x="2303" y="636"/>
                  </a:lnTo>
                  <a:lnTo>
                    <a:pt x="2303" y="636"/>
                  </a:lnTo>
                  <a:lnTo>
                    <a:pt x="2300" y="632"/>
                  </a:lnTo>
                  <a:lnTo>
                    <a:pt x="2295" y="629"/>
                  </a:lnTo>
                  <a:lnTo>
                    <a:pt x="2295" y="627"/>
                  </a:lnTo>
                  <a:lnTo>
                    <a:pt x="2289" y="629"/>
                  </a:lnTo>
                  <a:lnTo>
                    <a:pt x="2287" y="629"/>
                  </a:lnTo>
                  <a:lnTo>
                    <a:pt x="2286" y="627"/>
                  </a:lnTo>
                  <a:lnTo>
                    <a:pt x="2281" y="627"/>
                  </a:lnTo>
                  <a:lnTo>
                    <a:pt x="2277" y="630"/>
                  </a:lnTo>
                  <a:lnTo>
                    <a:pt x="2275" y="630"/>
                  </a:lnTo>
                  <a:lnTo>
                    <a:pt x="2271" y="632"/>
                  </a:lnTo>
                  <a:lnTo>
                    <a:pt x="2268" y="635"/>
                  </a:lnTo>
                  <a:lnTo>
                    <a:pt x="2260" y="644"/>
                  </a:lnTo>
                  <a:lnTo>
                    <a:pt x="2259" y="645"/>
                  </a:lnTo>
                  <a:lnTo>
                    <a:pt x="2259" y="645"/>
                  </a:lnTo>
                  <a:lnTo>
                    <a:pt x="2257" y="645"/>
                  </a:lnTo>
                  <a:lnTo>
                    <a:pt x="2257" y="644"/>
                  </a:lnTo>
                  <a:lnTo>
                    <a:pt x="2257" y="642"/>
                  </a:lnTo>
                  <a:lnTo>
                    <a:pt x="2257" y="639"/>
                  </a:lnTo>
                  <a:lnTo>
                    <a:pt x="2259" y="638"/>
                  </a:lnTo>
                  <a:lnTo>
                    <a:pt x="2259" y="633"/>
                  </a:lnTo>
                  <a:lnTo>
                    <a:pt x="2259" y="632"/>
                  </a:lnTo>
                  <a:lnTo>
                    <a:pt x="2260" y="630"/>
                  </a:lnTo>
                  <a:lnTo>
                    <a:pt x="2257" y="630"/>
                  </a:lnTo>
                  <a:lnTo>
                    <a:pt x="2254" y="633"/>
                  </a:lnTo>
                  <a:lnTo>
                    <a:pt x="2249" y="636"/>
                  </a:lnTo>
                  <a:lnTo>
                    <a:pt x="2248" y="636"/>
                  </a:lnTo>
                  <a:lnTo>
                    <a:pt x="2246" y="639"/>
                  </a:lnTo>
                  <a:lnTo>
                    <a:pt x="2245" y="639"/>
                  </a:lnTo>
                  <a:lnTo>
                    <a:pt x="2243" y="639"/>
                  </a:lnTo>
                  <a:lnTo>
                    <a:pt x="2243" y="644"/>
                  </a:lnTo>
                  <a:lnTo>
                    <a:pt x="2243" y="645"/>
                  </a:lnTo>
                  <a:lnTo>
                    <a:pt x="2242" y="645"/>
                  </a:lnTo>
                  <a:lnTo>
                    <a:pt x="2240" y="645"/>
                  </a:lnTo>
                  <a:lnTo>
                    <a:pt x="2240" y="645"/>
                  </a:lnTo>
                  <a:lnTo>
                    <a:pt x="2239" y="642"/>
                  </a:lnTo>
                  <a:lnTo>
                    <a:pt x="2237" y="641"/>
                  </a:lnTo>
                  <a:lnTo>
                    <a:pt x="2236" y="641"/>
                  </a:lnTo>
                  <a:lnTo>
                    <a:pt x="2236" y="641"/>
                  </a:lnTo>
                  <a:lnTo>
                    <a:pt x="2234" y="642"/>
                  </a:lnTo>
                  <a:lnTo>
                    <a:pt x="2231" y="644"/>
                  </a:lnTo>
                  <a:lnTo>
                    <a:pt x="2233" y="642"/>
                  </a:lnTo>
                  <a:lnTo>
                    <a:pt x="2231" y="642"/>
                  </a:lnTo>
                  <a:lnTo>
                    <a:pt x="2230" y="641"/>
                  </a:lnTo>
                  <a:lnTo>
                    <a:pt x="2228" y="641"/>
                  </a:lnTo>
                  <a:lnTo>
                    <a:pt x="2228" y="641"/>
                  </a:lnTo>
                  <a:lnTo>
                    <a:pt x="2227" y="642"/>
                  </a:lnTo>
                  <a:lnTo>
                    <a:pt x="2225" y="644"/>
                  </a:lnTo>
                  <a:lnTo>
                    <a:pt x="2224" y="645"/>
                  </a:lnTo>
                  <a:lnTo>
                    <a:pt x="2224" y="645"/>
                  </a:lnTo>
                  <a:lnTo>
                    <a:pt x="2222" y="647"/>
                  </a:lnTo>
                  <a:lnTo>
                    <a:pt x="2222" y="650"/>
                  </a:lnTo>
                  <a:lnTo>
                    <a:pt x="2222" y="654"/>
                  </a:lnTo>
                  <a:lnTo>
                    <a:pt x="2222" y="659"/>
                  </a:lnTo>
                  <a:lnTo>
                    <a:pt x="2219" y="663"/>
                  </a:lnTo>
                  <a:lnTo>
                    <a:pt x="2219" y="662"/>
                  </a:lnTo>
                  <a:lnTo>
                    <a:pt x="2218" y="663"/>
                  </a:lnTo>
                  <a:lnTo>
                    <a:pt x="2218" y="663"/>
                  </a:lnTo>
                  <a:lnTo>
                    <a:pt x="2219" y="665"/>
                  </a:lnTo>
                  <a:lnTo>
                    <a:pt x="2218" y="667"/>
                  </a:lnTo>
                  <a:lnTo>
                    <a:pt x="2218" y="667"/>
                  </a:lnTo>
                  <a:lnTo>
                    <a:pt x="2216" y="668"/>
                  </a:lnTo>
                  <a:lnTo>
                    <a:pt x="2214" y="671"/>
                  </a:lnTo>
                  <a:lnTo>
                    <a:pt x="2211" y="673"/>
                  </a:lnTo>
                  <a:lnTo>
                    <a:pt x="2208" y="679"/>
                  </a:lnTo>
                  <a:lnTo>
                    <a:pt x="2207" y="683"/>
                  </a:lnTo>
                  <a:lnTo>
                    <a:pt x="2205" y="688"/>
                  </a:lnTo>
                  <a:lnTo>
                    <a:pt x="2205" y="689"/>
                  </a:lnTo>
                  <a:lnTo>
                    <a:pt x="2207" y="691"/>
                  </a:lnTo>
                  <a:lnTo>
                    <a:pt x="2207" y="692"/>
                  </a:lnTo>
                  <a:lnTo>
                    <a:pt x="2208" y="694"/>
                  </a:lnTo>
                  <a:lnTo>
                    <a:pt x="2211" y="695"/>
                  </a:lnTo>
                  <a:lnTo>
                    <a:pt x="2211" y="695"/>
                  </a:lnTo>
                  <a:lnTo>
                    <a:pt x="2211" y="695"/>
                  </a:lnTo>
                  <a:lnTo>
                    <a:pt x="2211" y="695"/>
                  </a:lnTo>
                  <a:lnTo>
                    <a:pt x="2213" y="692"/>
                  </a:lnTo>
                  <a:lnTo>
                    <a:pt x="2214" y="691"/>
                  </a:lnTo>
                  <a:lnTo>
                    <a:pt x="2214" y="691"/>
                  </a:lnTo>
                  <a:lnTo>
                    <a:pt x="2221" y="694"/>
                  </a:lnTo>
                  <a:lnTo>
                    <a:pt x="2221" y="694"/>
                  </a:lnTo>
                  <a:lnTo>
                    <a:pt x="2221" y="697"/>
                  </a:lnTo>
                  <a:lnTo>
                    <a:pt x="2221" y="698"/>
                  </a:lnTo>
                  <a:lnTo>
                    <a:pt x="2219" y="700"/>
                  </a:lnTo>
                  <a:lnTo>
                    <a:pt x="2218" y="701"/>
                  </a:lnTo>
                  <a:lnTo>
                    <a:pt x="2216" y="705"/>
                  </a:lnTo>
                  <a:lnTo>
                    <a:pt x="2216" y="706"/>
                  </a:lnTo>
                  <a:lnTo>
                    <a:pt x="2216" y="708"/>
                  </a:lnTo>
                  <a:lnTo>
                    <a:pt x="2216" y="711"/>
                  </a:lnTo>
                  <a:lnTo>
                    <a:pt x="2216" y="712"/>
                  </a:lnTo>
                  <a:lnTo>
                    <a:pt x="2216" y="715"/>
                  </a:lnTo>
                  <a:lnTo>
                    <a:pt x="2216" y="717"/>
                  </a:lnTo>
                  <a:lnTo>
                    <a:pt x="2216" y="718"/>
                  </a:lnTo>
                  <a:lnTo>
                    <a:pt x="2218" y="718"/>
                  </a:lnTo>
                  <a:lnTo>
                    <a:pt x="2219" y="718"/>
                  </a:lnTo>
                  <a:lnTo>
                    <a:pt x="2221" y="718"/>
                  </a:lnTo>
                  <a:lnTo>
                    <a:pt x="2222" y="720"/>
                  </a:lnTo>
                  <a:lnTo>
                    <a:pt x="2221" y="723"/>
                  </a:lnTo>
                  <a:lnTo>
                    <a:pt x="2222" y="724"/>
                  </a:lnTo>
                  <a:lnTo>
                    <a:pt x="2222" y="729"/>
                  </a:lnTo>
                  <a:lnTo>
                    <a:pt x="2222" y="730"/>
                  </a:lnTo>
                  <a:lnTo>
                    <a:pt x="2221" y="732"/>
                  </a:lnTo>
                  <a:lnTo>
                    <a:pt x="2219" y="733"/>
                  </a:lnTo>
                  <a:lnTo>
                    <a:pt x="2218" y="733"/>
                  </a:lnTo>
                  <a:lnTo>
                    <a:pt x="2216" y="733"/>
                  </a:lnTo>
                  <a:lnTo>
                    <a:pt x="2213" y="729"/>
                  </a:lnTo>
                  <a:lnTo>
                    <a:pt x="2214" y="727"/>
                  </a:lnTo>
                  <a:lnTo>
                    <a:pt x="2218" y="726"/>
                  </a:lnTo>
                  <a:lnTo>
                    <a:pt x="2218" y="724"/>
                  </a:lnTo>
                  <a:lnTo>
                    <a:pt x="2219" y="723"/>
                  </a:lnTo>
                  <a:lnTo>
                    <a:pt x="2218" y="723"/>
                  </a:lnTo>
                  <a:lnTo>
                    <a:pt x="2218" y="724"/>
                  </a:lnTo>
                  <a:lnTo>
                    <a:pt x="2214" y="724"/>
                  </a:lnTo>
                  <a:lnTo>
                    <a:pt x="2213" y="724"/>
                  </a:lnTo>
                  <a:lnTo>
                    <a:pt x="2211" y="726"/>
                  </a:lnTo>
                  <a:lnTo>
                    <a:pt x="2213" y="729"/>
                  </a:lnTo>
                  <a:lnTo>
                    <a:pt x="2211" y="729"/>
                  </a:lnTo>
                  <a:lnTo>
                    <a:pt x="2210" y="730"/>
                  </a:lnTo>
                  <a:lnTo>
                    <a:pt x="2208" y="732"/>
                  </a:lnTo>
                  <a:lnTo>
                    <a:pt x="2207" y="733"/>
                  </a:lnTo>
                  <a:lnTo>
                    <a:pt x="2205" y="738"/>
                  </a:lnTo>
                  <a:lnTo>
                    <a:pt x="2204" y="743"/>
                  </a:lnTo>
                  <a:lnTo>
                    <a:pt x="2202" y="746"/>
                  </a:lnTo>
                  <a:lnTo>
                    <a:pt x="2202" y="749"/>
                  </a:lnTo>
                  <a:lnTo>
                    <a:pt x="2204" y="752"/>
                  </a:lnTo>
                  <a:lnTo>
                    <a:pt x="2204" y="753"/>
                  </a:lnTo>
                  <a:lnTo>
                    <a:pt x="2205" y="756"/>
                  </a:lnTo>
                  <a:lnTo>
                    <a:pt x="2207" y="759"/>
                  </a:lnTo>
                  <a:lnTo>
                    <a:pt x="2207" y="762"/>
                  </a:lnTo>
                  <a:lnTo>
                    <a:pt x="2205" y="762"/>
                  </a:lnTo>
                  <a:lnTo>
                    <a:pt x="2202" y="767"/>
                  </a:lnTo>
                  <a:lnTo>
                    <a:pt x="2201" y="767"/>
                  </a:lnTo>
                  <a:lnTo>
                    <a:pt x="2198" y="767"/>
                  </a:lnTo>
                  <a:lnTo>
                    <a:pt x="2195" y="765"/>
                  </a:lnTo>
                  <a:lnTo>
                    <a:pt x="2193" y="765"/>
                  </a:lnTo>
                  <a:lnTo>
                    <a:pt x="2192" y="767"/>
                  </a:lnTo>
                  <a:lnTo>
                    <a:pt x="2187" y="768"/>
                  </a:lnTo>
                  <a:lnTo>
                    <a:pt x="2186" y="771"/>
                  </a:lnTo>
                  <a:lnTo>
                    <a:pt x="2183" y="773"/>
                  </a:lnTo>
                  <a:lnTo>
                    <a:pt x="2181" y="774"/>
                  </a:lnTo>
                  <a:lnTo>
                    <a:pt x="2181" y="778"/>
                  </a:lnTo>
                  <a:lnTo>
                    <a:pt x="2180" y="782"/>
                  </a:lnTo>
                  <a:lnTo>
                    <a:pt x="2180" y="785"/>
                  </a:lnTo>
                  <a:lnTo>
                    <a:pt x="2181" y="785"/>
                  </a:lnTo>
                  <a:lnTo>
                    <a:pt x="2181" y="787"/>
                  </a:lnTo>
                  <a:lnTo>
                    <a:pt x="2180" y="790"/>
                  </a:lnTo>
                  <a:lnTo>
                    <a:pt x="2180" y="790"/>
                  </a:lnTo>
                  <a:lnTo>
                    <a:pt x="2181" y="793"/>
                  </a:lnTo>
                  <a:lnTo>
                    <a:pt x="2181" y="796"/>
                  </a:lnTo>
                  <a:lnTo>
                    <a:pt x="2181" y="796"/>
                  </a:lnTo>
                  <a:lnTo>
                    <a:pt x="2178" y="794"/>
                  </a:lnTo>
                  <a:lnTo>
                    <a:pt x="2176" y="793"/>
                  </a:lnTo>
                  <a:lnTo>
                    <a:pt x="2170" y="796"/>
                  </a:lnTo>
                  <a:lnTo>
                    <a:pt x="2169" y="797"/>
                  </a:lnTo>
                  <a:lnTo>
                    <a:pt x="2166" y="800"/>
                  </a:lnTo>
                  <a:lnTo>
                    <a:pt x="2166" y="799"/>
                  </a:lnTo>
                  <a:lnTo>
                    <a:pt x="2164" y="797"/>
                  </a:lnTo>
                  <a:lnTo>
                    <a:pt x="2164" y="797"/>
                  </a:lnTo>
                  <a:lnTo>
                    <a:pt x="2163" y="797"/>
                  </a:lnTo>
                  <a:lnTo>
                    <a:pt x="2163" y="799"/>
                  </a:lnTo>
                  <a:lnTo>
                    <a:pt x="2164" y="800"/>
                  </a:lnTo>
                  <a:lnTo>
                    <a:pt x="2164" y="800"/>
                  </a:lnTo>
                  <a:lnTo>
                    <a:pt x="2163" y="805"/>
                  </a:lnTo>
                  <a:lnTo>
                    <a:pt x="2163" y="806"/>
                  </a:lnTo>
                  <a:lnTo>
                    <a:pt x="2163" y="809"/>
                  </a:lnTo>
                  <a:lnTo>
                    <a:pt x="2163" y="811"/>
                  </a:lnTo>
                  <a:lnTo>
                    <a:pt x="2163" y="812"/>
                  </a:lnTo>
                  <a:lnTo>
                    <a:pt x="2161" y="817"/>
                  </a:lnTo>
                  <a:lnTo>
                    <a:pt x="2158" y="822"/>
                  </a:lnTo>
                  <a:lnTo>
                    <a:pt x="2155" y="826"/>
                  </a:lnTo>
                  <a:lnTo>
                    <a:pt x="2152" y="828"/>
                  </a:lnTo>
                  <a:lnTo>
                    <a:pt x="2151" y="829"/>
                  </a:lnTo>
                  <a:lnTo>
                    <a:pt x="2151" y="831"/>
                  </a:lnTo>
                  <a:lnTo>
                    <a:pt x="2148" y="834"/>
                  </a:lnTo>
                  <a:lnTo>
                    <a:pt x="2143" y="838"/>
                  </a:lnTo>
                  <a:lnTo>
                    <a:pt x="2142" y="838"/>
                  </a:lnTo>
                  <a:lnTo>
                    <a:pt x="2142" y="837"/>
                  </a:lnTo>
                  <a:lnTo>
                    <a:pt x="2142" y="835"/>
                  </a:lnTo>
                  <a:lnTo>
                    <a:pt x="2140" y="834"/>
                  </a:lnTo>
                  <a:lnTo>
                    <a:pt x="2139" y="832"/>
                  </a:lnTo>
                  <a:lnTo>
                    <a:pt x="2139" y="831"/>
                  </a:lnTo>
                  <a:lnTo>
                    <a:pt x="2139" y="829"/>
                  </a:lnTo>
                  <a:lnTo>
                    <a:pt x="2139" y="820"/>
                  </a:lnTo>
                  <a:lnTo>
                    <a:pt x="2137" y="811"/>
                  </a:lnTo>
                  <a:lnTo>
                    <a:pt x="2137" y="808"/>
                  </a:lnTo>
                  <a:lnTo>
                    <a:pt x="2135" y="806"/>
                  </a:lnTo>
                  <a:lnTo>
                    <a:pt x="2134" y="803"/>
                  </a:lnTo>
                  <a:lnTo>
                    <a:pt x="2134" y="800"/>
                  </a:lnTo>
                  <a:lnTo>
                    <a:pt x="2134" y="799"/>
                  </a:lnTo>
                  <a:lnTo>
                    <a:pt x="2132" y="784"/>
                  </a:lnTo>
                  <a:lnTo>
                    <a:pt x="2131" y="779"/>
                  </a:lnTo>
                  <a:lnTo>
                    <a:pt x="2129" y="767"/>
                  </a:lnTo>
                  <a:lnTo>
                    <a:pt x="2128" y="759"/>
                  </a:lnTo>
                  <a:lnTo>
                    <a:pt x="2126" y="752"/>
                  </a:lnTo>
                  <a:lnTo>
                    <a:pt x="2126" y="749"/>
                  </a:lnTo>
                  <a:lnTo>
                    <a:pt x="2128" y="740"/>
                  </a:lnTo>
                  <a:lnTo>
                    <a:pt x="2129" y="733"/>
                  </a:lnTo>
                  <a:lnTo>
                    <a:pt x="2132" y="720"/>
                  </a:lnTo>
                  <a:lnTo>
                    <a:pt x="2132" y="718"/>
                  </a:lnTo>
                  <a:lnTo>
                    <a:pt x="2134" y="717"/>
                  </a:lnTo>
                  <a:lnTo>
                    <a:pt x="2139" y="712"/>
                  </a:lnTo>
                  <a:lnTo>
                    <a:pt x="2142" y="709"/>
                  </a:lnTo>
                  <a:lnTo>
                    <a:pt x="2143" y="706"/>
                  </a:lnTo>
                  <a:lnTo>
                    <a:pt x="2145" y="701"/>
                  </a:lnTo>
                  <a:lnTo>
                    <a:pt x="2145" y="700"/>
                  </a:lnTo>
                  <a:lnTo>
                    <a:pt x="2145" y="698"/>
                  </a:lnTo>
                  <a:lnTo>
                    <a:pt x="2143" y="697"/>
                  </a:lnTo>
                  <a:lnTo>
                    <a:pt x="2142" y="695"/>
                  </a:lnTo>
                  <a:lnTo>
                    <a:pt x="2143" y="695"/>
                  </a:lnTo>
                  <a:lnTo>
                    <a:pt x="2143" y="694"/>
                  </a:lnTo>
                  <a:lnTo>
                    <a:pt x="2145" y="694"/>
                  </a:lnTo>
                  <a:lnTo>
                    <a:pt x="2148" y="695"/>
                  </a:lnTo>
                  <a:lnTo>
                    <a:pt x="2151" y="694"/>
                  </a:lnTo>
                  <a:lnTo>
                    <a:pt x="2152" y="689"/>
                  </a:lnTo>
                  <a:lnTo>
                    <a:pt x="2157" y="689"/>
                  </a:lnTo>
                  <a:lnTo>
                    <a:pt x="2160" y="689"/>
                  </a:lnTo>
                  <a:lnTo>
                    <a:pt x="2160" y="689"/>
                  </a:lnTo>
                  <a:lnTo>
                    <a:pt x="2161" y="688"/>
                  </a:lnTo>
                  <a:lnTo>
                    <a:pt x="2163" y="686"/>
                  </a:lnTo>
                  <a:lnTo>
                    <a:pt x="2166" y="683"/>
                  </a:lnTo>
                  <a:lnTo>
                    <a:pt x="2169" y="680"/>
                  </a:lnTo>
                  <a:lnTo>
                    <a:pt x="2172" y="677"/>
                  </a:lnTo>
                  <a:lnTo>
                    <a:pt x="2173" y="676"/>
                  </a:lnTo>
                  <a:lnTo>
                    <a:pt x="2175" y="673"/>
                  </a:lnTo>
                  <a:lnTo>
                    <a:pt x="2176" y="671"/>
                  </a:lnTo>
                  <a:lnTo>
                    <a:pt x="2180" y="663"/>
                  </a:lnTo>
                  <a:lnTo>
                    <a:pt x="2186" y="657"/>
                  </a:lnTo>
                  <a:lnTo>
                    <a:pt x="2189" y="653"/>
                  </a:lnTo>
                  <a:lnTo>
                    <a:pt x="2190" y="651"/>
                  </a:lnTo>
                  <a:lnTo>
                    <a:pt x="2192" y="651"/>
                  </a:lnTo>
                  <a:lnTo>
                    <a:pt x="2196" y="645"/>
                  </a:lnTo>
                  <a:lnTo>
                    <a:pt x="2199" y="641"/>
                  </a:lnTo>
                  <a:lnTo>
                    <a:pt x="2202" y="638"/>
                  </a:lnTo>
                  <a:lnTo>
                    <a:pt x="2204" y="636"/>
                  </a:lnTo>
                  <a:lnTo>
                    <a:pt x="2205" y="632"/>
                  </a:lnTo>
                  <a:lnTo>
                    <a:pt x="2207" y="630"/>
                  </a:lnTo>
                  <a:lnTo>
                    <a:pt x="2210" y="629"/>
                  </a:lnTo>
                  <a:lnTo>
                    <a:pt x="2214" y="625"/>
                  </a:lnTo>
                  <a:lnTo>
                    <a:pt x="2218" y="622"/>
                  </a:lnTo>
                  <a:lnTo>
                    <a:pt x="2222" y="622"/>
                  </a:lnTo>
                  <a:lnTo>
                    <a:pt x="2224" y="621"/>
                  </a:lnTo>
                  <a:lnTo>
                    <a:pt x="2225" y="619"/>
                  </a:lnTo>
                  <a:lnTo>
                    <a:pt x="2227" y="619"/>
                  </a:lnTo>
                  <a:lnTo>
                    <a:pt x="2225" y="616"/>
                  </a:lnTo>
                  <a:lnTo>
                    <a:pt x="2225" y="615"/>
                  </a:lnTo>
                  <a:lnTo>
                    <a:pt x="2227" y="615"/>
                  </a:lnTo>
                  <a:lnTo>
                    <a:pt x="2230" y="610"/>
                  </a:lnTo>
                  <a:lnTo>
                    <a:pt x="2231" y="609"/>
                  </a:lnTo>
                  <a:lnTo>
                    <a:pt x="2231" y="607"/>
                  </a:lnTo>
                  <a:lnTo>
                    <a:pt x="2230" y="606"/>
                  </a:lnTo>
                  <a:lnTo>
                    <a:pt x="2228" y="606"/>
                  </a:lnTo>
                  <a:lnTo>
                    <a:pt x="2228" y="603"/>
                  </a:lnTo>
                  <a:lnTo>
                    <a:pt x="2230" y="602"/>
                  </a:lnTo>
                  <a:lnTo>
                    <a:pt x="2231" y="599"/>
                  </a:lnTo>
                  <a:lnTo>
                    <a:pt x="2231" y="596"/>
                  </a:lnTo>
                  <a:lnTo>
                    <a:pt x="2231" y="590"/>
                  </a:lnTo>
                  <a:lnTo>
                    <a:pt x="2233" y="584"/>
                  </a:lnTo>
                  <a:lnTo>
                    <a:pt x="2234" y="581"/>
                  </a:lnTo>
                  <a:lnTo>
                    <a:pt x="2237" y="578"/>
                  </a:lnTo>
                  <a:lnTo>
                    <a:pt x="2239" y="578"/>
                  </a:lnTo>
                  <a:lnTo>
                    <a:pt x="2242" y="581"/>
                  </a:lnTo>
                  <a:lnTo>
                    <a:pt x="2245" y="581"/>
                  </a:lnTo>
                  <a:lnTo>
                    <a:pt x="2245" y="581"/>
                  </a:lnTo>
                  <a:lnTo>
                    <a:pt x="2245" y="581"/>
                  </a:lnTo>
                  <a:lnTo>
                    <a:pt x="2245" y="581"/>
                  </a:lnTo>
                  <a:lnTo>
                    <a:pt x="2246" y="578"/>
                  </a:lnTo>
                  <a:lnTo>
                    <a:pt x="2248" y="581"/>
                  </a:lnTo>
                  <a:lnTo>
                    <a:pt x="2248" y="578"/>
                  </a:lnTo>
                  <a:lnTo>
                    <a:pt x="2243" y="578"/>
                  </a:lnTo>
                  <a:lnTo>
                    <a:pt x="2240" y="578"/>
                  </a:lnTo>
                  <a:lnTo>
                    <a:pt x="2237" y="575"/>
                  </a:lnTo>
                  <a:lnTo>
                    <a:pt x="2236" y="573"/>
                  </a:lnTo>
                  <a:lnTo>
                    <a:pt x="2234" y="573"/>
                  </a:lnTo>
                  <a:lnTo>
                    <a:pt x="2222" y="578"/>
                  </a:lnTo>
                  <a:lnTo>
                    <a:pt x="2222" y="578"/>
                  </a:lnTo>
                  <a:lnTo>
                    <a:pt x="2221" y="581"/>
                  </a:lnTo>
                  <a:lnTo>
                    <a:pt x="2222" y="581"/>
                  </a:lnTo>
                  <a:lnTo>
                    <a:pt x="2222" y="584"/>
                  </a:lnTo>
                  <a:lnTo>
                    <a:pt x="2221" y="584"/>
                  </a:lnTo>
                  <a:lnTo>
                    <a:pt x="2221" y="584"/>
                  </a:lnTo>
                  <a:lnTo>
                    <a:pt x="2219" y="587"/>
                  </a:lnTo>
                  <a:lnTo>
                    <a:pt x="2221" y="590"/>
                  </a:lnTo>
                  <a:lnTo>
                    <a:pt x="2219" y="594"/>
                  </a:lnTo>
                  <a:lnTo>
                    <a:pt x="2219" y="597"/>
                  </a:lnTo>
                  <a:lnTo>
                    <a:pt x="2221" y="599"/>
                  </a:lnTo>
                  <a:lnTo>
                    <a:pt x="2222" y="600"/>
                  </a:lnTo>
                  <a:lnTo>
                    <a:pt x="2221" y="602"/>
                  </a:lnTo>
                  <a:lnTo>
                    <a:pt x="2221" y="602"/>
                  </a:lnTo>
                  <a:lnTo>
                    <a:pt x="2219" y="603"/>
                  </a:lnTo>
                  <a:lnTo>
                    <a:pt x="2219" y="603"/>
                  </a:lnTo>
                  <a:lnTo>
                    <a:pt x="2218" y="603"/>
                  </a:lnTo>
                  <a:lnTo>
                    <a:pt x="2218" y="602"/>
                  </a:lnTo>
                  <a:lnTo>
                    <a:pt x="2216" y="600"/>
                  </a:lnTo>
                  <a:lnTo>
                    <a:pt x="2216" y="599"/>
                  </a:lnTo>
                  <a:lnTo>
                    <a:pt x="2214" y="600"/>
                  </a:lnTo>
                  <a:lnTo>
                    <a:pt x="2214" y="600"/>
                  </a:lnTo>
                  <a:lnTo>
                    <a:pt x="2213" y="600"/>
                  </a:lnTo>
                  <a:lnTo>
                    <a:pt x="2211" y="600"/>
                  </a:lnTo>
                  <a:lnTo>
                    <a:pt x="2211" y="600"/>
                  </a:lnTo>
                  <a:lnTo>
                    <a:pt x="2208" y="603"/>
                  </a:lnTo>
                  <a:lnTo>
                    <a:pt x="2195" y="618"/>
                  </a:lnTo>
                  <a:lnTo>
                    <a:pt x="2193" y="619"/>
                  </a:lnTo>
                  <a:lnTo>
                    <a:pt x="2190" y="624"/>
                  </a:lnTo>
                  <a:lnTo>
                    <a:pt x="2187" y="624"/>
                  </a:lnTo>
                  <a:lnTo>
                    <a:pt x="2186" y="624"/>
                  </a:lnTo>
                  <a:lnTo>
                    <a:pt x="2186" y="625"/>
                  </a:lnTo>
                  <a:lnTo>
                    <a:pt x="2184" y="625"/>
                  </a:lnTo>
                  <a:lnTo>
                    <a:pt x="2184" y="625"/>
                  </a:lnTo>
                  <a:lnTo>
                    <a:pt x="2184" y="624"/>
                  </a:lnTo>
                  <a:lnTo>
                    <a:pt x="2184" y="621"/>
                  </a:lnTo>
                  <a:lnTo>
                    <a:pt x="2186" y="616"/>
                  </a:lnTo>
                  <a:lnTo>
                    <a:pt x="2186" y="616"/>
                  </a:lnTo>
                  <a:lnTo>
                    <a:pt x="2184" y="616"/>
                  </a:lnTo>
                  <a:lnTo>
                    <a:pt x="2181" y="616"/>
                  </a:lnTo>
                  <a:lnTo>
                    <a:pt x="2180" y="618"/>
                  </a:lnTo>
                  <a:lnTo>
                    <a:pt x="2180" y="618"/>
                  </a:lnTo>
                  <a:lnTo>
                    <a:pt x="2180" y="616"/>
                  </a:lnTo>
                  <a:lnTo>
                    <a:pt x="2181" y="613"/>
                  </a:lnTo>
                  <a:lnTo>
                    <a:pt x="2181" y="610"/>
                  </a:lnTo>
                  <a:lnTo>
                    <a:pt x="2180" y="610"/>
                  </a:lnTo>
                  <a:lnTo>
                    <a:pt x="2181" y="609"/>
                  </a:lnTo>
                  <a:lnTo>
                    <a:pt x="2184" y="603"/>
                  </a:lnTo>
                  <a:lnTo>
                    <a:pt x="2184" y="602"/>
                  </a:lnTo>
                  <a:lnTo>
                    <a:pt x="2186" y="597"/>
                  </a:lnTo>
                  <a:lnTo>
                    <a:pt x="2186" y="596"/>
                  </a:lnTo>
                  <a:lnTo>
                    <a:pt x="2186" y="594"/>
                  </a:lnTo>
                  <a:lnTo>
                    <a:pt x="2184" y="594"/>
                  </a:lnTo>
                  <a:lnTo>
                    <a:pt x="2184" y="594"/>
                  </a:lnTo>
                  <a:lnTo>
                    <a:pt x="2178" y="599"/>
                  </a:lnTo>
                  <a:lnTo>
                    <a:pt x="2176" y="599"/>
                  </a:lnTo>
                  <a:lnTo>
                    <a:pt x="2175" y="597"/>
                  </a:lnTo>
                  <a:lnTo>
                    <a:pt x="2175" y="597"/>
                  </a:lnTo>
                  <a:lnTo>
                    <a:pt x="2173" y="594"/>
                  </a:lnTo>
                  <a:lnTo>
                    <a:pt x="2172" y="594"/>
                  </a:lnTo>
                  <a:lnTo>
                    <a:pt x="2170" y="594"/>
                  </a:lnTo>
                  <a:lnTo>
                    <a:pt x="2167" y="596"/>
                  </a:lnTo>
                  <a:lnTo>
                    <a:pt x="2164" y="597"/>
                  </a:lnTo>
                  <a:lnTo>
                    <a:pt x="2161" y="596"/>
                  </a:lnTo>
                  <a:lnTo>
                    <a:pt x="2158" y="599"/>
                  </a:lnTo>
                  <a:lnTo>
                    <a:pt x="2158" y="599"/>
                  </a:lnTo>
                  <a:lnTo>
                    <a:pt x="2155" y="597"/>
                  </a:lnTo>
                  <a:lnTo>
                    <a:pt x="2151" y="597"/>
                  </a:lnTo>
                  <a:lnTo>
                    <a:pt x="2149" y="599"/>
                  </a:lnTo>
                  <a:lnTo>
                    <a:pt x="2146" y="600"/>
                  </a:lnTo>
                  <a:lnTo>
                    <a:pt x="2143" y="603"/>
                  </a:lnTo>
                  <a:lnTo>
                    <a:pt x="2142" y="605"/>
                  </a:lnTo>
                  <a:lnTo>
                    <a:pt x="2140" y="605"/>
                  </a:lnTo>
                  <a:lnTo>
                    <a:pt x="2140" y="610"/>
                  </a:lnTo>
                  <a:lnTo>
                    <a:pt x="2139" y="612"/>
                  </a:lnTo>
                  <a:lnTo>
                    <a:pt x="2137" y="613"/>
                  </a:lnTo>
                  <a:lnTo>
                    <a:pt x="2132" y="616"/>
                  </a:lnTo>
                  <a:lnTo>
                    <a:pt x="2131" y="622"/>
                  </a:lnTo>
                  <a:lnTo>
                    <a:pt x="2129" y="625"/>
                  </a:lnTo>
                  <a:lnTo>
                    <a:pt x="2125" y="629"/>
                  </a:lnTo>
                  <a:lnTo>
                    <a:pt x="2120" y="633"/>
                  </a:lnTo>
                  <a:lnTo>
                    <a:pt x="2114" y="639"/>
                  </a:lnTo>
                  <a:lnTo>
                    <a:pt x="2113" y="645"/>
                  </a:lnTo>
                  <a:lnTo>
                    <a:pt x="2113" y="645"/>
                  </a:lnTo>
                  <a:lnTo>
                    <a:pt x="2111" y="647"/>
                  </a:lnTo>
                  <a:lnTo>
                    <a:pt x="2111" y="648"/>
                  </a:lnTo>
                  <a:lnTo>
                    <a:pt x="2111" y="650"/>
                  </a:lnTo>
                  <a:lnTo>
                    <a:pt x="2111" y="651"/>
                  </a:lnTo>
                  <a:lnTo>
                    <a:pt x="2110" y="653"/>
                  </a:lnTo>
                  <a:lnTo>
                    <a:pt x="2111" y="654"/>
                  </a:lnTo>
                  <a:lnTo>
                    <a:pt x="2111" y="654"/>
                  </a:lnTo>
                  <a:lnTo>
                    <a:pt x="2113" y="654"/>
                  </a:lnTo>
                  <a:lnTo>
                    <a:pt x="2116" y="653"/>
                  </a:lnTo>
                  <a:lnTo>
                    <a:pt x="2120" y="656"/>
                  </a:lnTo>
                  <a:lnTo>
                    <a:pt x="2122" y="657"/>
                  </a:lnTo>
                  <a:lnTo>
                    <a:pt x="2122" y="659"/>
                  </a:lnTo>
                  <a:lnTo>
                    <a:pt x="2122" y="662"/>
                  </a:lnTo>
                  <a:lnTo>
                    <a:pt x="2120" y="662"/>
                  </a:lnTo>
                  <a:lnTo>
                    <a:pt x="2117" y="662"/>
                  </a:lnTo>
                  <a:lnTo>
                    <a:pt x="2116" y="663"/>
                  </a:lnTo>
                  <a:lnTo>
                    <a:pt x="2114" y="660"/>
                  </a:lnTo>
                  <a:lnTo>
                    <a:pt x="2113" y="662"/>
                  </a:lnTo>
                  <a:lnTo>
                    <a:pt x="2111" y="663"/>
                  </a:lnTo>
                  <a:lnTo>
                    <a:pt x="2108" y="665"/>
                  </a:lnTo>
                  <a:lnTo>
                    <a:pt x="2107" y="663"/>
                  </a:lnTo>
                  <a:lnTo>
                    <a:pt x="2104" y="660"/>
                  </a:lnTo>
                  <a:lnTo>
                    <a:pt x="2101" y="660"/>
                  </a:lnTo>
                  <a:lnTo>
                    <a:pt x="2099" y="663"/>
                  </a:lnTo>
                  <a:lnTo>
                    <a:pt x="2097" y="663"/>
                  </a:lnTo>
                  <a:lnTo>
                    <a:pt x="2096" y="663"/>
                  </a:lnTo>
                  <a:lnTo>
                    <a:pt x="2094" y="668"/>
                  </a:lnTo>
                  <a:lnTo>
                    <a:pt x="2093" y="668"/>
                  </a:lnTo>
                  <a:lnTo>
                    <a:pt x="2090" y="667"/>
                  </a:lnTo>
                  <a:lnTo>
                    <a:pt x="2088" y="665"/>
                  </a:lnTo>
                  <a:lnTo>
                    <a:pt x="2087" y="665"/>
                  </a:lnTo>
                  <a:lnTo>
                    <a:pt x="2085" y="667"/>
                  </a:lnTo>
                  <a:lnTo>
                    <a:pt x="2084" y="668"/>
                  </a:lnTo>
                  <a:lnTo>
                    <a:pt x="2079" y="670"/>
                  </a:lnTo>
                  <a:lnTo>
                    <a:pt x="2075" y="670"/>
                  </a:lnTo>
                  <a:lnTo>
                    <a:pt x="2073" y="663"/>
                  </a:lnTo>
                  <a:lnTo>
                    <a:pt x="2078" y="662"/>
                  </a:lnTo>
                  <a:lnTo>
                    <a:pt x="2081" y="662"/>
                  </a:lnTo>
                  <a:lnTo>
                    <a:pt x="2084" y="662"/>
                  </a:lnTo>
                  <a:lnTo>
                    <a:pt x="2087" y="660"/>
                  </a:lnTo>
                  <a:lnTo>
                    <a:pt x="2085" y="659"/>
                  </a:lnTo>
                  <a:lnTo>
                    <a:pt x="2085" y="659"/>
                  </a:lnTo>
                  <a:lnTo>
                    <a:pt x="2082" y="659"/>
                  </a:lnTo>
                  <a:lnTo>
                    <a:pt x="2081" y="659"/>
                  </a:lnTo>
                  <a:lnTo>
                    <a:pt x="2076" y="653"/>
                  </a:lnTo>
                  <a:lnTo>
                    <a:pt x="2075" y="653"/>
                  </a:lnTo>
                  <a:lnTo>
                    <a:pt x="2073" y="653"/>
                  </a:lnTo>
                  <a:lnTo>
                    <a:pt x="2072" y="651"/>
                  </a:lnTo>
                  <a:lnTo>
                    <a:pt x="2070" y="653"/>
                  </a:lnTo>
                  <a:lnTo>
                    <a:pt x="2070" y="653"/>
                  </a:lnTo>
                  <a:lnTo>
                    <a:pt x="2069" y="654"/>
                  </a:lnTo>
                  <a:lnTo>
                    <a:pt x="2069" y="654"/>
                  </a:lnTo>
                  <a:lnTo>
                    <a:pt x="2067" y="654"/>
                  </a:lnTo>
                  <a:lnTo>
                    <a:pt x="2066" y="654"/>
                  </a:lnTo>
                  <a:lnTo>
                    <a:pt x="2064" y="654"/>
                  </a:lnTo>
                  <a:lnTo>
                    <a:pt x="2066" y="653"/>
                  </a:lnTo>
                  <a:lnTo>
                    <a:pt x="2067" y="653"/>
                  </a:lnTo>
                  <a:lnTo>
                    <a:pt x="2064" y="651"/>
                  </a:lnTo>
                  <a:lnTo>
                    <a:pt x="2063" y="651"/>
                  </a:lnTo>
                  <a:lnTo>
                    <a:pt x="2061" y="650"/>
                  </a:lnTo>
                  <a:lnTo>
                    <a:pt x="2055" y="648"/>
                  </a:lnTo>
                  <a:lnTo>
                    <a:pt x="2052" y="648"/>
                  </a:lnTo>
                  <a:lnTo>
                    <a:pt x="2050" y="648"/>
                  </a:lnTo>
                  <a:lnTo>
                    <a:pt x="2047" y="651"/>
                  </a:lnTo>
                  <a:lnTo>
                    <a:pt x="2047" y="653"/>
                  </a:lnTo>
                  <a:lnTo>
                    <a:pt x="2049" y="653"/>
                  </a:lnTo>
                  <a:lnTo>
                    <a:pt x="2049" y="654"/>
                  </a:lnTo>
                  <a:lnTo>
                    <a:pt x="2049" y="654"/>
                  </a:lnTo>
                  <a:lnTo>
                    <a:pt x="2046" y="654"/>
                  </a:lnTo>
                  <a:lnTo>
                    <a:pt x="2044" y="653"/>
                  </a:lnTo>
                  <a:lnTo>
                    <a:pt x="2043" y="656"/>
                  </a:lnTo>
                  <a:lnTo>
                    <a:pt x="2043" y="657"/>
                  </a:lnTo>
                  <a:lnTo>
                    <a:pt x="2046" y="656"/>
                  </a:lnTo>
                  <a:lnTo>
                    <a:pt x="2046" y="657"/>
                  </a:lnTo>
                  <a:lnTo>
                    <a:pt x="2046" y="659"/>
                  </a:lnTo>
                  <a:lnTo>
                    <a:pt x="2043" y="660"/>
                  </a:lnTo>
                  <a:lnTo>
                    <a:pt x="2040" y="660"/>
                  </a:lnTo>
                  <a:lnTo>
                    <a:pt x="2037" y="656"/>
                  </a:lnTo>
                  <a:lnTo>
                    <a:pt x="2032" y="657"/>
                  </a:lnTo>
                  <a:lnTo>
                    <a:pt x="2031" y="659"/>
                  </a:lnTo>
                  <a:lnTo>
                    <a:pt x="2028" y="660"/>
                  </a:lnTo>
                  <a:lnTo>
                    <a:pt x="2023" y="657"/>
                  </a:lnTo>
                  <a:lnTo>
                    <a:pt x="2020" y="657"/>
                  </a:lnTo>
                  <a:lnTo>
                    <a:pt x="2017" y="656"/>
                  </a:lnTo>
                  <a:lnTo>
                    <a:pt x="2015" y="656"/>
                  </a:lnTo>
                  <a:lnTo>
                    <a:pt x="2012" y="660"/>
                  </a:lnTo>
                  <a:lnTo>
                    <a:pt x="2011" y="662"/>
                  </a:lnTo>
                  <a:lnTo>
                    <a:pt x="2009" y="662"/>
                  </a:lnTo>
                  <a:lnTo>
                    <a:pt x="2008" y="659"/>
                  </a:lnTo>
                  <a:lnTo>
                    <a:pt x="2006" y="657"/>
                  </a:lnTo>
                  <a:lnTo>
                    <a:pt x="2005" y="656"/>
                  </a:lnTo>
                  <a:lnTo>
                    <a:pt x="1991" y="657"/>
                  </a:lnTo>
                  <a:lnTo>
                    <a:pt x="1987" y="656"/>
                  </a:lnTo>
                  <a:lnTo>
                    <a:pt x="1984" y="656"/>
                  </a:lnTo>
                  <a:lnTo>
                    <a:pt x="1979" y="657"/>
                  </a:lnTo>
                  <a:lnTo>
                    <a:pt x="1976" y="657"/>
                  </a:lnTo>
                  <a:lnTo>
                    <a:pt x="1968" y="660"/>
                  </a:lnTo>
                  <a:lnTo>
                    <a:pt x="1965" y="662"/>
                  </a:lnTo>
                  <a:lnTo>
                    <a:pt x="1961" y="667"/>
                  </a:lnTo>
                  <a:lnTo>
                    <a:pt x="1958" y="673"/>
                  </a:lnTo>
                  <a:lnTo>
                    <a:pt x="1956" y="674"/>
                  </a:lnTo>
                  <a:lnTo>
                    <a:pt x="1953" y="677"/>
                  </a:lnTo>
                  <a:lnTo>
                    <a:pt x="1949" y="680"/>
                  </a:lnTo>
                  <a:lnTo>
                    <a:pt x="1946" y="683"/>
                  </a:lnTo>
                  <a:lnTo>
                    <a:pt x="1944" y="685"/>
                  </a:lnTo>
                  <a:lnTo>
                    <a:pt x="1943" y="692"/>
                  </a:lnTo>
                  <a:lnTo>
                    <a:pt x="1941" y="694"/>
                  </a:lnTo>
                  <a:lnTo>
                    <a:pt x="1936" y="697"/>
                  </a:lnTo>
                  <a:lnTo>
                    <a:pt x="1935" y="700"/>
                  </a:lnTo>
                  <a:lnTo>
                    <a:pt x="1933" y="701"/>
                  </a:lnTo>
                  <a:lnTo>
                    <a:pt x="1932" y="701"/>
                  </a:lnTo>
                  <a:lnTo>
                    <a:pt x="1930" y="705"/>
                  </a:lnTo>
                  <a:lnTo>
                    <a:pt x="1929" y="705"/>
                  </a:lnTo>
                  <a:lnTo>
                    <a:pt x="1926" y="706"/>
                  </a:lnTo>
                  <a:lnTo>
                    <a:pt x="1923" y="711"/>
                  </a:lnTo>
                  <a:lnTo>
                    <a:pt x="1920" y="714"/>
                  </a:lnTo>
                  <a:lnTo>
                    <a:pt x="1914" y="721"/>
                  </a:lnTo>
                  <a:lnTo>
                    <a:pt x="1914" y="721"/>
                  </a:lnTo>
                  <a:lnTo>
                    <a:pt x="1914" y="724"/>
                  </a:lnTo>
                  <a:lnTo>
                    <a:pt x="1912" y="726"/>
                  </a:lnTo>
                  <a:lnTo>
                    <a:pt x="1908" y="732"/>
                  </a:lnTo>
                  <a:lnTo>
                    <a:pt x="1906" y="732"/>
                  </a:lnTo>
                  <a:lnTo>
                    <a:pt x="1905" y="735"/>
                  </a:lnTo>
                  <a:lnTo>
                    <a:pt x="1901" y="736"/>
                  </a:lnTo>
                  <a:lnTo>
                    <a:pt x="1900" y="740"/>
                  </a:lnTo>
                  <a:lnTo>
                    <a:pt x="1897" y="741"/>
                  </a:lnTo>
                  <a:lnTo>
                    <a:pt x="1892" y="744"/>
                  </a:lnTo>
                  <a:lnTo>
                    <a:pt x="1891" y="746"/>
                  </a:lnTo>
                  <a:lnTo>
                    <a:pt x="1889" y="749"/>
                  </a:lnTo>
                  <a:lnTo>
                    <a:pt x="1883" y="753"/>
                  </a:lnTo>
                  <a:lnTo>
                    <a:pt x="1882" y="755"/>
                  </a:lnTo>
                  <a:lnTo>
                    <a:pt x="1877" y="758"/>
                  </a:lnTo>
                  <a:lnTo>
                    <a:pt x="1877" y="758"/>
                  </a:lnTo>
                  <a:lnTo>
                    <a:pt x="1877" y="759"/>
                  </a:lnTo>
                  <a:lnTo>
                    <a:pt x="1877" y="762"/>
                  </a:lnTo>
                  <a:lnTo>
                    <a:pt x="1879" y="762"/>
                  </a:lnTo>
                  <a:lnTo>
                    <a:pt x="1880" y="762"/>
                  </a:lnTo>
                  <a:lnTo>
                    <a:pt x="1885" y="765"/>
                  </a:lnTo>
                  <a:lnTo>
                    <a:pt x="1889" y="765"/>
                  </a:lnTo>
                  <a:lnTo>
                    <a:pt x="1894" y="765"/>
                  </a:lnTo>
                  <a:lnTo>
                    <a:pt x="1895" y="764"/>
                  </a:lnTo>
                  <a:lnTo>
                    <a:pt x="1897" y="764"/>
                  </a:lnTo>
                  <a:lnTo>
                    <a:pt x="1897" y="765"/>
                  </a:lnTo>
                  <a:lnTo>
                    <a:pt x="1897" y="768"/>
                  </a:lnTo>
                  <a:lnTo>
                    <a:pt x="1897" y="770"/>
                  </a:lnTo>
                  <a:lnTo>
                    <a:pt x="1895" y="776"/>
                  </a:lnTo>
                  <a:lnTo>
                    <a:pt x="1895" y="779"/>
                  </a:lnTo>
                  <a:lnTo>
                    <a:pt x="1895" y="782"/>
                  </a:lnTo>
                  <a:lnTo>
                    <a:pt x="1897" y="782"/>
                  </a:lnTo>
                  <a:lnTo>
                    <a:pt x="1898" y="781"/>
                  </a:lnTo>
                  <a:lnTo>
                    <a:pt x="1900" y="781"/>
                  </a:lnTo>
                  <a:lnTo>
                    <a:pt x="1901" y="781"/>
                  </a:lnTo>
                  <a:lnTo>
                    <a:pt x="1903" y="778"/>
                  </a:lnTo>
                  <a:lnTo>
                    <a:pt x="1901" y="776"/>
                  </a:lnTo>
                  <a:lnTo>
                    <a:pt x="1900" y="774"/>
                  </a:lnTo>
                  <a:lnTo>
                    <a:pt x="1901" y="774"/>
                  </a:lnTo>
                  <a:lnTo>
                    <a:pt x="1905" y="771"/>
                  </a:lnTo>
                  <a:lnTo>
                    <a:pt x="1906" y="771"/>
                  </a:lnTo>
                  <a:lnTo>
                    <a:pt x="1908" y="771"/>
                  </a:lnTo>
                  <a:lnTo>
                    <a:pt x="1906" y="774"/>
                  </a:lnTo>
                  <a:lnTo>
                    <a:pt x="1905" y="774"/>
                  </a:lnTo>
                  <a:lnTo>
                    <a:pt x="1905" y="774"/>
                  </a:lnTo>
                  <a:lnTo>
                    <a:pt x="1903" y="776"/>
                  </a:lnTo>
                  <a:lnTo>
                    <a:pt x="1905" y="778"/>
                  </a:lnTo>
                  <a:lnTo>
                    <a:pt x="1908" y="778"/>
                  </a:lnTo>
                  <a:lnTo>
                    <a:pt x="1909" y="779"/>
                  </a:lnTo>
                  <a:lnTo>
                    <a:pt x="1909" y="779"/>
                  </a:lnTo>
                  <a:lnTo>
                    <a:pt x="1908" y="781"/>
                  </a:lnTo>
                  <a:lnTo>
                    <a:pt x="1906" y="784"/>
                  </a:lnTo>
                  <a:lnTo>
                    <a:pt x="1903" y="785"/>
                  </a:lnTo>
                  <a:lnTo>
                    <a:pt x="1901" y="787"/>
                  </a:lnTo>
                  <a:lnTo>
                    <a:pt x="1903" y="787"/>
                  </a:lnTo>
                  <a:lnTo>
                    <a:pt x="1903" y="787"/>
                  </a:lnTo>
                  <a:lnTo>
                    <a:pt x="1908" y="787"/>
                  </a:lnTo>
                  <a:lnTo>
                    <a:pt x="1911" y="785"/>
                  </a:lnTo>
                  <a:lnTo>
                    <a:pt x="1915" y="784"/>
                  </a:lnTo>
                  <a:lnTo>
                    <a:pt x="1917" y="779"/>
                  </a:lnTo>
                  <a:lnTo>
                    <a:pt x="1918" y="779"/>
                  </a:lnTo>
                  <a:lnTo>
                    <a:pt x="1918" y="779"/>
                  </a:lnTo>
                  <a:lnTo>
                    <a:pt x="1918" y="779"/>
                  </a:lnTo>
                  <a:lnTo>
                    <a:pt x="1918" y="782"/>
                  </a:lnTo>
                  <a:lnTo>
                    <a:pt x="1917" y="784"/>
                  </a:lnTo>
                  <a:lnTo>
                    <a:pt x="1915" y="787"/>
                  </a:lnTo>
                  <a:lnTo>
                    <a:pt x="1915" y="788"/>
                  </a:lnTo>
                  <a:lnTo>
                    <a:pt x="1915" y="788"/>
                  </a:lnTo>
                  <a:lnTo>
                    <a:pt x="1917" y="787"/>
                  </a:lnTo>
                  <a:lnTo>
                    <a:pt x="1918" y="787"/>
                  </a:lnTo>
                  <a:lnTo>
                    <a:pt x="1920" y="784"/>
                  </a:lnTo>
                  <a:lnTo>
                    <a:pt x="1920" y="781"/>
                  </a:lnTo>
                  <a:lnTo>
                    <a:pt x="1920" y="776"/>
                  </a:lnTo>
                  <a:lnTo>
                    <a:pt x="1920" y="774"/>
                  </a:lnTo>
                  <a:lnTo>
                    <a:pt x="1920" y="773"/>
                  </a:lnTo>
                  <a:lnTo>
                    <a:pt x="1920" y="771"/>
                  </a:lnTo>
                  <a:lnTo>
                    <a:pt x="1920" y="771"/>
                  </a:lnTo>
                  <a:lnTo>
                    <a:pt x="1926" y="773"/>
                  </a:lnTo>
                  <a:lnTo>
                    <a:pt x="1927" y="773"/>
                  </a:lnTo>
                  <a:lnTo>
                    <a:pt x="1932" y="771"/>
                  </a:lnTo>
                  <a:lnTo>
                    <a:pt x="1933" y="771"/>
                  </a:lnTo>
                  <a:lnTo>
                    <a:pt x="1935" y="773"/>
                  </a:lnTo>
                  <a:lnTo>
                    <a:pt x="1938" y="776"/>
                  </a:lnTo>
                  <a:lnTo>
                    <a:pt x="1939" y="778"/>
                  </a:lnTo>
                  <a:lnTo>
                    <a:pt x="1941" y="782"/>
                  </a:lnTo>
                  <a:lnTo>
                    <a:pt x="1944" y="787"/>
                  </a:lnTo>
                  <a:lnTo>
                    <a:pt x="1949" y="788"/>
                  </a:lnTo>
                  <a:lnTo>
                    <a:pt x="1949" y="788"/>
                  </a:lnTo>
                  <a:lnTo>
                    <a:pt x="1952" y="791"/>
                  </a:lnTo>
                  <a:lnTo>
                    <a:pt x="1953" y="793"/>
                  </a:lnTo>
                  <a:lnTo>
                    <a:pt x="1953" y="794"/>
                  </a:lnTo>
                  <a:lnTo>
                    <a:pt x="1952" y="796"/>
                  </a:lnTo>
                  <a:lnTo>
                    <a:pt x="1950" y="797"/>
                  </a:lnTo>
                  <a:lnTo>
                    <a:pt x="1947" y="796"/>
                  </a:lnTo>
                  <a:lnTo>
                    <a:pt x="1947" y="796"/>
                  </a:lnTo>
                  <a:lnTo>
                    <a:pt x="1947" y="797"/>
                  </a:lnTo>
                  <a:lnTo>
                    <a:pt x="1950" y="800"/>
                  </a:lnTo>
                  <a:lnTo>
                    <a:pt x="1952" y="802"/>
                  </a:lnTo>
                  <a:lnTo>
                    <a:pt x="1952" y="805"/>
                  </a:lnTo>
                  <a:lnTo>
                    <a:pt x="1952" y="808"/>
                  </a:lnTo>
                  <a:lnTo>
                    <a:pt x="1950" y="809"/>
                  </a:lnTo>
                  <a:lnTo>
                    <a:pt x="1950" y="811"/>
                  </a:lnTo>
                  <a:lnTo>
                    <a:pt x="1952" y="812"/>
                  </a:lnTo>
                  <a:lnTo>
                    <a:pt x="1953" y="814"/>
                  </a:lnTo>
                  <a:lnTo>
                    <a:pt x="1955" y="816"/>
                  </a:lnTo>
                  <a:lnTo>
                    <a:pt x="1953" y="817"/>
                  </a:lnTo>
                  <a:lnTo>
                    <a:pt x="1953" y="820"/>
                  </a:lnTo>
                  <a:lnTo>
                    <a:pt x="1952" y="822"/>
                  </a:lnTo>
                  <a:lnTo>
                    <a:pt x="1950" y="823"/>
                  </a:lnTo>
                  <a:lnTo>
                    <a:pt x="1947" y="826"/>
                  </a:lnTo>
                  <a:lnTo>
                    <a:pt x="1947" y="831"/>
                  </a:lnTo>
                  <a:lnTo>
                    <a:pt x="1944" y="834"/>
                  </a:lnTo>
                  <a:lnTo>
                    <a:pt x="1944" y="837"/>
                  </a:lnTo>
                  <a:lnTo>
                    <a:pt x="1944" y="838"/>
                  </a:lnTo>
                  <a:lnTo>
                    <a:pt x="1943" y="841"/>
                  </a:lnTo>
                  <a:lnTo>
                    <a:pt x="1943" y="847"/>
                  </a:lnTo>
                  <a:lnTo>
                    <a:pt x="1943" y="855"/>
                  </a:lnTo>
                  <a:lnTo>
                    <a:pt x="1943" y="855"/>
                  </a:lnTo>
                  <a:lnTo>
                    <a:pt x="1944" y="857"/>
                  </a:lnTo>
                  <a:lnTo>
                    <a:pt x="1944" y="857"/>
                  </a:lnTo>
                  <a:lnTo>
                    <a:pt x="1943" y="857"/>
                  </a:lnTo>
                  <a:lnTo>
                    <a:pt x="1941" y="860"/>
                  </a:lnTo>
                  <a:lnTo>
                    <a:pt x="1941" y="861"/>
                  </a:lnTo>
                  <a:lnTo>
                    <a:pt x="1943" y="863"/>
                  </a:lnTo>
                  <a:lnTo>
                    <a:pt x="1943" y="866"/>
                  </a:lnTo>
                  <a:lnTo>
                    <a:pt x="1941" y="870"/>
                  </a:lnTo>
                  <a:lnTo>
                    <a:pt x="1941" y="870"/>
                  </a:lnTo>
                  <a:lnTo>
                    <a:pt x="1941" y="872"/>
                  </a:lnTo>
                  <a:lnTo>
                    <a:pt x="1941" y="873"/>
                  </a:lnTo>
                  <a:lnTo>
                    <a:pt x="1939" y="875"/>
                  </a:lnTo>
                  <a:lnTo>
                    <a:pt x="1939" y="875"/>
                  </a:lnTo>
                  <a:lnTo>
                    <a:pt x="1939" y="876"/>
                  </a:lnTo>
                  <a:lnTo>
                    <a:pt x="1941" y="876"/>
                  </a:lnTo>
                  <a:lnTo>
                    <a:pt x="1939" y="881"/>
                  </a:lnTo>
                  <a:lnTo>
                    <a:pt x="1938" y="885"/>
                  </a:lnTo>
                  <a:lnTo>
                    <a:pt x="1938" y="887"/>
                  </a:lnTo>
                  <a:lnTo>
                    <a:pt x="1936" y="889"/>
                  </a:lnTo>
                  <a:lnTo>
                    <a:pt x="1933" y="892"/>
                  </a:lnTo>
                  <a:lnTo>
                    <a:pt x="1932" y="893"/>
                  </a:lnTo>
                  <a:lnTo>
                    <a:pt x="1930" y="895"/>
                  </a:lnTo>
                  <a:lnTo>
                    <a:pt x="1929" y="898"/>
                  </a:lnTo>
                  <a:lnTo>
                    <a:pt x="1926" y="902"/>
                  </a:lnTo>
                  <a:lnTo>
                    <a:pt x="1924" y="907"/>
                  </a:lnTo>
                  <a:lnTo>
                    <a:pt x="1918" y="911"/>
                  </a:lnTo>
                  <a:lnTo>
                    <a:pt x="1918" y="913"/>
                  </a:lnTo>
                  <a:lnTo>
                    <a:pt x="1918" y="914"/>
                  </a:lnTo>
                  <a:lnTo>
                    <a:pt x="1917" y="917"/>
                  </a:lnTo>
                  <a:lnTo>
                    <a:pt x="1915" y="922"/>
                  </a:lnTo>
                  <a:lnTo>
                    <a:pt x="1914" y="922"/>
                  </a:lnTo>
                  <a:lnTo>
                    <a:pt x="1912" y="927"/>
                  </a:lnTo>
                  <a:lnTo>
                    <a:pt x="1909" y="933"/>
                  </a:lnTo>
                  <a:lnTo>
                    <a:pt x="1908" y="934"/>
                  </a:lnTo>
                  <a:lnTo>
                    <a:pt x="1905" y="937"/>
                  </a:lnTo>
                  <a:lnTo>
                    <a:pt x="1901" y="942"/>
                  </a:lnTo>
                  <a:lnTo>
                    <a:pt x="1897" y="945"/>
                  </a:lnTo>
                  <a:lnTo>
                    <a:pt x="1895" y="946"/>
                  </a:lnTo>
                  <a:lnTo>
                    <a:pt x="1894" y="949"/>
                  </a:lnTo>
                  <a:lnTo>
                    <a:pt x="1892" y="951"/>
                  </a:lnTo>
                  <a:lnTo>
                    <a:pt x="1889" y="954"/>
                  </a:lnTo>
                  <a:lnTo>
                    <a:pt x="1889" y="955"/>
                  </a:lnTo>
                  <a:lnTo>
                    <a:pt x="1889" y="957"/>
                  </a:lnTo>
                  <a:lnTo>
                    <a:pt x="1886" y="958"/>
                  </a:lnTo>
                  <a:lnTo>
                    <a:pt x="1885" y="958"/>
                  </a:lnTo>
                  <a:lnTo>
                    <a:pt x="1882" y="966"/>
                  </a:lnTo>
                  <a:lnTo>
                    <a:pt x="1880" y="968"/>
                  </a:lnTo>
                  <a:lnTo>
                    <a:pt x="1880" y="969"/>
                  </a:lnTo>
                  <a:lnTo>
                    <a:pt x="1877" y="971"/>
                  </a:lnTo>
                  <a:lnTo>
                    <a:pt x="1876" y="974"/>
                  </a:lnTo>
                  <a:lnTo>
                    <a:pt x="1874" y="975"/>
                  </a:lnTo>
                  <a:lnTo>
                    <a:pt x="1871" y="978"/>
                  </a:lnTo>
                  <a:lnTo>
                    <a:pt x="1865" y="981"/>
                  </a:lnTo>
                  <a:lnTo>
                    <a:pt x="1862" y="983"/>
                  </a:lnTo>
                  <a:lnTo>
                    <a:pt x="1859" y="986"/>
                  </a:lnTo>
                  <a:lnTo>
                    <a:pt x="1857" y="986"/>
                  </a:lnTo>
                  <a:lnTo>
                    <a:pt x="1854" y="986"/>
                  </a:lnTo>
                  <a:lnTo>
                    <a:pt x="1851" y="987"/>
                  </a:lnTo>
                  <a:lnTo>
                    <a:pt x="1851" y="987"/>
                  </a:lnTo>
                  <a:lnTo>
                    <a:pt x="1850" y="986"/>
                  </a:lnTo>
                  <a:lnTo>
                    <a:pt x="1850" y="986"/>
                  </a:lnTo>
                  <a:lnTo>
                    <a:pt x="1848" y="986"/>
                  </a:lnTo>
                  <a:lnTo>
                    <a:pt x="1847" y="984"/>
                  </a:lnTo>
                  <a:lnTo>
                    <a:pt x="1845" y="984"/>
                  </a:lnTo>
                  <a:lnTo>
                    <a:pt x="1844" y="984"/>
                  </a:lnTo>
                  <a:lnTo>
                    <a:pt x="1842" y="984"/>
                  </a:lnTo>
                  <a:lnTo>
                    <a:pt x="1842" y="978"/>
                  </a:lnTo>
                  <a:lnTo>
                    <a:pt x="1842" y="977"/>
                  </a:lnTo>
                  <a:lnTo>
                    <a:pt x="1841" y="978"/>
                  </a:lnTo>
                  <a:lnTo>
                    <a:pt x="1838" y="981"/>
                  </a:lnTo>
                  <a:lnTo>
                    <a:pt x="1838" y="981"/>
                  </a:lnTo>
                  <a:lnTo>
                    <a:pt x="1836" y="981"/>
                  </a:lnTo>
                  <a:lnTo>
                    <a:pt x="1836" y="980"/>
                  </a:lnTo>
                  <a:lnTo>
                    <a:pt x="1838" y="978"/>
                  </a:lnTo>
                  <a:lnTo>
                    <a:pt x="1838" y="978"/>
                  </a:lnTo>
                  <a:lnTo>
                    <a:pt x="1838" y="978"/>
                  </a:lnTo>
                  <a:lnTo>
                    <a:pt x="1835" y="978"/>
                  </a:lnTo>
                  <a:lnTo>
                    <a:pt x="1835" y="980"/>
                  </a:lnTo>
                  <a:lnTo>
                    <a:pt x="1832" y="983"/>
                  </a:lnTo>
                  <a:lnTo>
                    <a:pt x="1830" y="986"/>
                  </a:lnTo>
                  <a:lnTo>
                    <a:pt x="1828" y="986"/>
                  </a:lnTo>
                  <a:lnTo>
                    <a:pt x="1828" y="987"/>
                  </a:lnTo>
                  <a:lnTo>
                    <a:pt x="1827" y="989"/>
                  </a:lnTo>
                  <a:lnTo>
                    <a:pt x="1825" y="989"/>
                  </a:lnTo>
                  <a:lnTo>
                    <a:pt x="1825" y="989"/>
                  </a:lnTo>
                  <a:lnTo>
                    <a:pt x="1822" y="987"/>
                  </a:lnTo>
                  <a:lnTo>
                    <a:pt x="1822" y="989"/>
                  </a:lnTo>
                  <a:lnTo>
                    <a:pt x="1824" y="990"/>
                  </a:lnTo>
                  <a:lnTo>
                    <a:pt x="1822" y="993"/>
                  </a:lnTo>
                  <a:lnTo>
                    <a:pt x="1822" y="993"/>
                  </a:lnTo>
                  <a:lnTo>
                    <a:pt x="1821" y="995"/>
                  </a:lnTo>
                  <a:lnTo>
                    <a:pt x="1821" y="995"/>
                  </a:lnTo>
                  <a:lnTo>
                    <a:pt x="1819" y="995"/>
                  </a:lnTo>
                  <a:lnTo>
                    <a:pt x="1818" y="995"/>
                  </a:lnTo>
                  <a:lnTo>
                    <a:pt x="1816" y="996"/>
                  </a:lnTo>
                  <a:lnTo>
                    <a:pt x="1815" y="998"/>
                  </a:lnTo>
                  <a:lnTo>
                    <a:pt x="1815" y="998"/>
                  </a:lnTo>
                  <a:lnTo>
                    <a:pt x="1813" y="1000"/>
                  </a:lnTo>
                  <a:lnTo>
                    <a:pt x="1812" y="1001"/>
                  </a:lnTo>
                  <a:lnTo>
                    <a:pt x="1812" y="1003"/>
                  </a:lnTo>
                  <a:lnTo>
                    <a:pt x="1810" y="1004"/>
                  </a:lnTo>
                  <a:lnTo>
                    <a:pt x="1809" y="1006"/>
                  </a:lnTo>
                  <a:lnTo>
                    <a:pt x="1809" y="1007"/>
                  </a:lnTo>
                  <a:lnTo>
                    <a:pt x="1810" y="1009"/>
                  </a:lnTo>
                  <a:lnTo>
                    <a:pt x="1810" y="1010"/>
                  </a:lnTo>
                  <a:lnTo>
                    <a:pt x="1810" y="1013"/>
                  </a:lnTo>
                  <a:lnTo>
                    <a:pt x="1810" y="1016"/>
                  </a:lnTo>
                  <a:lnTo>
                    <a:pt x="1810" y="1018"/>
                  </a:lnTo>
                  <a:lnTo>
                    <a:pt x="1806" y="1021"/>
                  </a:lnTo>
                  <a:lnTo>
                    <a:pt x="1804" y="1021"/>
                  </a:lnTo>
                  <a:lnTo>
                    <a:pt x="1803" y="1024"/>
                  </a:lnTo>
                  <a:lnTo>
                    <a:pt x="1800" y="1025"/>
                  </a:lnTo>
                  <a:lnTo>
                    <a:pt x="1800" y="1025"/>
                  </a:lnTo>
                  <a:lnTo>
                    <a:pt x="1797" y="1027"/>
                  </a:lnTo>
                  <a:lnTo>
                    <a:pt x="1797" y="1028"/>
                  </a:lnTo>
                  <a:lnTo>
                    <a:pt x="1795" y="1030"/>
                  </a:lnTo>
                  <a:lnTo>
                    <a:pt x="1794" y="1030"/>
                  </a:lnTo>
                  <a:lnTo>
                    <a:pt x="1792" y="1031"/>
                  </a:lnTo>
                  <a:lnTo>
                    <a:pt x="1791" y="1031"/>
                  </a:lnTo>
                  <a:lnTo>
                    <a:pt x="1789" y="1031"/>
                  </a:lnTo>
                  <a:lnTo>
                    <a:pt x="1788" y="1033"/>
                  </a:lnTo>
                  <a:lnTo>
                    <a:pt x="1782" y="1036"/>
                  </a:lnTo>
                  <a:lnTo>
                    <a:pt x="1782" y="1036"/>
                  </a:lnTo>
                  <a:lnTo>
                    <a:pt x="1782" y="1039"/>
                  </a:lnTo>
                  <a:lnTo>
                    <a:pt x="1782" y="1041"/>
                  </a:lnTo>
                  <a:lnTo>
                    <a:pt x="1782" y="1042"/>
                  </a:lnTo>
                  <a:lnTo>
                    <a:pt x="1780" y="1041"/>
                  </a:lnTo>
                  <a:lnTo>
                    <a:pt x="1780" y="1042"/>
                  </a:lnTo>
                  <a:lnTo>
                    <a:pt x="1780" y="1044"/>
                  </a:lnTo>
                  <a:lnTo>
                    <a:pt x="1780" y="1045"/>
                  </a:lnTo>
                  <a:lnTo>
                    <a:pt x="1782" y="1045"/>
                  </a:lnTo>
                  <a:lnTo>
                    <a:pt x="1782" y="1045"/>
                  </a:lnTo>
                  <a:lnTo>
                    <a:pt x="1783" y="1045"/>
                  </a:lnTo>
                  <a:lnTo>
                    <a:pt x="1786" y="1047"/>
                  </a:lnTo>
                  <a:lnTo>
                    <a:pt x="1789" y="1050"/>
                  </a:lnTo>
                  <a:lnTo>
                    <a:pt x="1791" y="1051"/>
                  </a:lnTo>
                  <a:lnTo>
                    <a:pt x="1791" y="1051"/>
                  </a:lnTo>
                  <a:lnTo>
                    <a:pt x="1792" y="1051"/>
                  </a:lnTo>
                  <a:lnTo>
                    <a:pt x="1792" y="1053"/>
                  </a:lnTo>
                  <a:lnTo>
                    <a:pt x="1794" y="1054"/>
                  </a:lnTo>
                  <a:lnTo>
                    <a:pt x="1797" y="1060"/>
                  </a:lnTo>
                  <a:lnTo>
                    <a:pt x="1800" y="1065"/>
                  </a:lnTo>
                  <a:lnTo>
                    <a:pt x="1801" y="1068"/>
                  </a:lnTo>
                  <a:lnTo>
                    <a:pt x="1806" y="1074"/>
                  </a:lnTo>
                  <a:lnTo>
                    <a:pt x="1806" y="1079"/>
                  </a:lnTo>
                  <a:lnTo>
                    <a:pt x="1806" y="1080"/>
                  </a:lnTo>
                  <a:lnTo>
                    <a:pt x="1807" y="1083"/>
                  </a:lnTo>
                  <a:lnTo>
                    <a:pt x="1806" y="1085"/>
                  </a:lnTo>
                  <a:lnTo>
                    <a:pt x="1806" y="1088"/>
                  </a:lnTo>
                  <a:lnTo>
                    <a:pt x="1806" y="1088"/>
                  </a:lnTo>
                  <a:lnTo>
                    <a:pt x="1806" y="1089"/>
                  </a:lnTo>
                  <a:lnTo>
                    <a:pt x="1806" y="1091"/>
                  </a:lnTo>
                  <a:lnTo>
                    <a:pt x="1806" y="1092"/>
                  </a:lnTo>
                  <a:lnTo>
                    <a:pt x="1806" y="1094"/>
                  </a:lnTo>
                  <a:lnTo>
                    <a:pt x="1806" y="1094"/>
                  </a:lnTo>
                  <a:lnTo>
                    <a:pt x="1807" y="1094"/>
                  </a:lnTo>
                  <a:lnTo>
                    <a:pt x="1807" y="1094"/>
                  </a:lnTo>
                  <a:lnTo>
                    <a:pt x="1809" y="1094"/>
                  </a:lnTo>
                  <a:lnTo>
                    <a:pt x="1807" y="1095"/>
                  </a:lnTo>
                  <a:lnTo>
                    <a:pt x="1807" y="1098"/>
                  </a:lnTo>
                  <a:lnTo>
                    <a:pt x="1806" y="1101"/>
                  </a:lnTo>
                  <a:lnTo>
                    <a:pt x="1806" y="1104"/>
                  </a:lnTo>
                  <a:lnTo>
                    <a:pt x="1804" y="1106"/>
                  </a:lnTo>
                  <a:lnTo>
                    <a:pt x="1803" y="1107"/>
                  </a:lnTo>
                  <a:lnTo>
                    <a:pt x="1801" y="1107"/>
                  </a:lnTo>
                  <a:lnTo>
                    <a:pt x="1798" y="1107"/>
                  </a:lnTo>
                  <a:lnTo>
                    <a:pt x="1797" y="1107"/>
                  </a:lnTo>
                  <a:lnTo>
                    <a:pt x="1795" y="1107"/>
                  </a:lnTo>
                  <a:lnTo>
                    <a:pt x="1795" y="1107"/>
                  </a:lnTo>
                  <a:lnTo>
                    <a:pt x="1794" y="1109"/>
                  </a:lnTo>
                  <a:lnTo>
                    <a:pt x="1794" y="1111"/>
                  </a:lnTo>
                  <a:lnTo>
                    <a:pt x="1794" y="1111"/>
                  </a:lnTo>
                  <a:lnTo>
                    <a:pt x="1794" y="1111"/>
                  </a:lnTo>
                  <a:lnTo>
                    <a:pt x="1792" y="1111"/>
                  </a:lnTo>
                  <a:lnTo>
                    <a:pt x="1791" y="1111"/>
                  </a:lnTo>
                  <a:lnTo>
                    <a:pt x="1791" y="1111"/>
                  </a:lnTo>
                  <a:lnTo>
                    <a:pt x="1789" y="1109"/>
                  </a:lnTo>
                  <a:lnTo>
                    <a:pt x="1789" y="1109"/>
                  </a:lnTo>
                  <a:lnTo>
                    <a:pt x="1788" y="1109"/>
                  </a:lnTo>
                  <a:lnTo>
                    <a:pt x="1786" y="1111"/>
                  </a:lnTo>
                  <a:lnTo>
                    <a:pt x="1783" y="1111"/>
                  </a:lnTo>
                  <a:lnTo>
                    <a:pt x="1783" y="1111"/>
                  </a:lnTo>
                  <a:lnTo>
                    <a:pt x="1783" y="1112"/>
                  </a:lnTo>
                  <a:lnTo>
                    <a:pt x="1786" y="1112"/>
                  </a:lnTo>
                  <a:lnTo>
                    <a:pt x="1786" y="1114"/>
                  </a:lnTo>
                  <a:lnTo>
                    <a:pt x="1783" y="1114"/>
                  </a:lnTo>
                  <a:lnTo>
                    <a:pt x="1782" y="1112"/>
                  </a:lnTo>
                  <a:lnTo>
                    <a:pt x="1782" y="1112"/>
                  </a:lnTo>
                  <a:lnTo>
                    <a:pt x="1782" y="1112"/>
                  </a:lnTo>
                  <a:lnTo>
                    <a:pt x="1780" y="1112"/>
                  </a:lnTo>
                  <a:lnTo>
                    <a:pt x="1780" y="1114"/>
                  </a:lnTo>
                  <a:lnTo>
                    <a:pt x="1780" y="1114"/>
                  </a:lnTo>
                  <a:lnTo>
                    <a:pt x="1782" y="1115"/>
                  </a:lnTo>
                  <a:lnTo>
                    <a:pt x="1780" y="1117"/>
                  </a:lnTo>
                  <a:lnTo>
                    <a:pt x="1780" y="1117"/>
                  </a:lnTo>
                  <a:lnTo>
                    <a:pt x="1779" y="1117"/>
                  </a:lnTo>
                  <a:lnTo>
                    <a:pt x="1777" y="1117"/>
                  </a:lnTo>
                  <a:lnTo>
                    <a:pt x="1777" y="1115"/>
                  </a:lnTo>
                  <a:lnTo>
                    <a:pt x="1779" y="1114"/>
                  </a:lnTo>
                  <a:lnTo>
                    <a:pt x="1779" y="1114"/>
                  </a:lnTo>
                  <a:lnTo>
                    <a:pt x="1779" y="1114"/>
                  </a:lnTo>
                  <a:lnTo>
                    <a:pt x="1776" y="1115"/>
                  </a:lnTo>
                  <a:lnTo>
                    <a:pt x="1774" y="1118"/>
                  </a:lnTo>
                  <a:lnTo>
                    <a:pt x="1773" y="1118"/>
                  </a:lnTo>
                  <a:lnTo>
                    <a:pt x="1773" y="1117"/>
                  </a:lnTo>
                  <a:lnTo>
                    <a:pt x="1773" y="1117"/>
                  </a:lnTo>
                  <a:lnTo>
                    <a:pt x="1771" y="1118"/>
                  </a:lnTo>
                  <a:lnTo>
                    <a:pt x="1770" y="1120"/>
                  </a:lnTo>
                  <a:lnTo>
                    <a:pt x="1770" y="1120"/>
                  </a:lnTo>
                  <a:lnTo>
                    <a:pt x="1770" y="1120"/>
                  </a:lnTo>
                  <a:lnTo>
                    <a:pt x="1770" y="1118"/>
                  </a:lnTo>
                  <a:lnTo>
                    <a:pt x="1770" y="1117"/>
                  </a:lnTo>
                  <a:lnTo>
                    <a:pt x="1767" y="1115"/>
                  </a:lnTo>
                  <a:lnTo>
                    <a:pt x="1767" y="1114"/>
                  </a:lnTo>
                  <a:lnTo>
                    <a:pt x="1767" y="1114"/>
                  </a:lnTo>
                  <a:lnTo>
                    <a:pt x="1768" y="1114"/>
                  </a:lnTo>
                  <a:lnTo>
                    <a:pt x="1770" y="1114"/>
                  </a:lnTo>
                  <a:lnTo>
                    <a:pt x="1770" y="1114"/>
                  </a:lnTo>
                  <a:lnTo>
                    <a:pt x="1768" y="1114"/>
                  </a:lnTo>
                  <a:lnTo>
                    <a:pt x="1770" y="1112"/>
                  </a:lnTo>
                  <a:lnTo>
                    <a:pt x="1770" y="1112"/>
                  </a:lnTo>
                  <a:lnTo>
                    <a:pt x="1770" y="1112"/>
                  </a:lnTo>
                  <a:lnTo>
                    <a:pt x="1770" y="1112"/>
                  </a:lnTo>
                  <a:lnTo>
                    <a:pt x="1768" y="1112"/>
                  </a:lnTo>
                  <a:lnTo>
                    <a:pt x="1768" y="1111"/>
                  </a:lnTo>
                  <a:lnTo>
                    <a:pt x="1767" y="1109"/>
                  </a:lnTo>
                  <a:lnTo>
                    <a:pt x="1767" y="1107"/>
                  </a:lnTo>
                  <a:lnTo>
                    <a:pt x="1768" y="1106"/>
                  </a:lnTo>
                  <a:lnTo>
                    <a:pt x="1768" y="1104"/>
                  </a:lnTo>
                  <a:lnTo>
                    <a:pt x="1768" y="1103"/>
                  </a:lnTo>
                  <a:lnTo>
                    <a:pt x="1770" y="1101"/>
                  </a:lnTo>
                  <a:lnTo>
                    <a:pt x="1770" y="1101"/>
                  </a:lnTo>
                  <a:lnTo>
                    <a:pt x="1771" y="1101"/>
                  </a:lnTo>
                  <a:lnTo>
                    <a:pt x="1770" y="1100"/>
                  </a:lnTo>
                  <a:lnTo>
                    <a:pt x="1770" y="1100"/>
                  </a:lnTo>
                  <a:lnTo>
                    <a:pt x="1770" y="1100"/>
                  </a:lnTo>
                  <a:lnTo>
                    <a:pt x="1770" y="1100"/>
                  </a:lnTo>
                  <a:lnTo>
                    <a:pt x="1771" y="1098"/>
                  </a:lnTo>
                  <a:lnTo>
                    <a:pt x="1771" y="1098"/>
                  </a:lnTo>
                  <a:lnTo>
                    <a:pt x="1773" y="1095"/>
                  </a:lnTo>
                  <a:lnTo>
                    <a:pt x="1771" y="1095"/>
                  </a:lnTo>
                  <a:lnTo>
                    <a:pt x="1771" y="1095"/>
                  </a:lnTo>
                  <a:lnTo>
                    <a:pt x="1771" y="1094"/>
                  </a:lnTo>
                  <a:lnTo>
                    <a:pt x="1771" y="1094"/>
                  </a:lnTo>
                  <a:lnTo>
                    <a:pt x="1771" y="1094"/>
                  </a:lnTo>
                  <a:lnTo>
                    <a:pt x="1770" y="1092"/>
                  </a:lnTo>
                  <a:lnTo>
                    <a:pt x="1770" y="1092"/>
                  </a:lnTo>
                  <a:lnTo>
                    <a:pt x="1770" y="1091"/>
                  </a:lnTo>
                  <a:lnTo>
                    <a:pt x="1770" y="1089"/>
                  </a:lnTo>
                  <a:lnTo>
                    <a:pt x="1770" y="1088"/>
                  </a:lnTo>
                  <a:lnTo>
                    <a:pt x="1770" y="1086"/>
                  </a:lnTo>
                  <a:lnTo>
                    <a:pt x="1770" y="1085"/>
                  </a:lnTo>
                  <a:lnTo>
                    <a:pt x="1770" y="1083"/>
                  </a:lnTo>
                  <a:lnTo>
                    <a:pt x="1768" y="1083"/>
                  </a:lnTo>
                  <a:lnTo>
                    <a:pt x="1768" y="1085"/>
                  </a:lnTo>
                  <a:lnTo>
                    <a:pt x="1767" y="1083"/>
                  </a:lnTo>
                  <a:lnTo>
                    <a:pt x="1765" y="1083"/>
                  </a:lnTo>
                  <a:lnTo>
                    <a:pt x="1765" y="1082"/>
                  </a:lnTo>
                  <a:lnTo>
                    <a:pt x="1765" y="1080"/>
                  </a:lnTo>
                  <a:lnTo>
                    <a:pt x="1767" y="1080"/>
                  </a:lnTo>
                  <a:lnTo>
                    <a:pt x="1768" y="1079"/>
                  </a:lnTo>
                  <a:lnTo>
                    <a:pt x="1770" y="1079"/>
                  </a:lnTo>
                  <a:lnTo>
                    <a:pt x="1770" y="1079"/>
                  </a:lnTo>
                  <a:lnTo>
                    <a:pt x="1771" y="1080"/>
                  </a:lnTo>
                  <a:lnTo>
                    <a:pt x="1773" y="1080"/>
                  </a:lnTo>
                  <a:lnTo>
                    <a:pt x="1773" y="1082"/>
                  </a:lnTo>
                  <a:lnTo>
                    <a:pt x="1774" y="1082"/>
                  </a:lnTo>
                  <a:lnTo>
                    <a:pt x="1774" y="1082"/>
                  </a:lnTo>
                  <a:lnTo>
                    <a:pt x="1774" y="1080"/>
                  </a:lnTo>
                  <a:lnTo>
                    <a:pt x="1776" y="1080"/>
                  </a:lnTo>
                  <a:lnTo>
                    <a:pt x="1774" y="1080"/>
                  </a:lnTo>
                  <a:lnTo>
                    <a:pt x="1774" y="1079"/>
                  </a:lnTo>
                  <a:lnTo>
                    <a:pt x="1773" y="1077"/>
                  </a:lnTo>
                  <a:lnTo>
                    <a:pt x="1773" y="1077"/>
                  </a:lnTo>
                  <a:lnTo>
                    <a:pt x="1773" y="1076"/>
                  </a:lnTo>
                  <a:lnTo>
                    <a:pt x="1773" y="1074"/>
                  </a:lnTo>
                  <a:lnTo>
                    <a:pt x="1771" y="1073"/>
                  </a:lnTo>
                  <a:lnTo>
                    <a:pt x="1771" y="1073"/>
                  </a:lnTo>
                  <a:lnTo>
                    <a:pt x="1771" y="1071"/>
                  </a:lnTo>
                  <a:lnTo>
                    <a:pt x="1771" y="1069"/>
                  </a:lnTo>
                  <a:lnTo>
                    <a:pt x="1770" y="1069"/>
                  </a:lnTo>
                  <a:lnTo>
                    <a:pt x="1770" y="1068"/>
                  </a:lnTo>
                  <a:lnTo>
                    <a:pt x="1770" y="1068"/>
                  </a:lnTo>
                  <a:lnTo>
                    <a:pt x="1771" y="1066"/>
                  </a:lnTo>
                  <a:lnTo>
                    <a:pt x="1771" y="1066"/>
                  </a:lnTo>
                  <a:lnTo>
                    <a:pt x="1771" y="1066"/>
                  </a:lnTo>
                  <a:lnTo>
                    <a:pt x="1770" y="1066"/>
                  </a:lnTo>
                  <a:lnTo>
                    <a:pt x="1768" y="1065"/>
                  </a:lnTo>
                  <a:lnTo>
                    <a:pt x="1765" y="1066"/>
                  </a:lnTo>
                  <a:lnTo>
                    <a:pt x="1765" y="1066"/>
                  </a:lnTo>
                  <a:lnTo>
                    <a:pt x="1765" y="1068"/>
                  </a:lnTo>
                  <a:lnTo>
                    <a:pt x="1764" y="1065"/>
                  </a:lnTo>
                  <a:lnTo>
                    <a:pt x="1762" y="1065"/>
                  </a:lnTo>
                  <a:lnTo>
                    <a:pt x="1761" y="1063"/>
                  </a:lnTo>
                  <a:lnTo>
                    <a:pt x="1759" y="1063"/>
                  </a:lnTo>
                  <a:lnTo>
                    <a:pt x="1759" y="1065"/>
                  </a:lnTo>
                  <a:lnTo>
                    <a:pt x="1758" y="1066"/>
                  </a:lnTo>
                  <a:lnTo>
                    <a:pt x="1756" y="1068"/>
                  </a:lnTo>
                  <a:lnTo>
                    <a:pt x="1756" y="1068"/>
                  </a:lnTo>
                  <a:lnTo>
                    <a:pt x="1755" y="1068"/>
                  </a:lnTo>
                  <a:lnTo>
                    <a:pt x="1756" y="1068"/>
                  </a:lnTo>
                  <a:lnTo>
                    <a:pt x="1755" y="1066"/>
                  </a:lnTo>
                  <a:lnTo>
                    <a:pt x="1752" y="1065"/>
                  </a:lnTo>
                  <a:lnTo>
                    <a:pt x="1752" y="1065"/>
                  </a:lnTo>
                  <a:lnTo>
                    <a:pt x="1750" y="1065"/>
                  </a:lnTo>
                  <a:lnTo>
                    <a:pt x="1753" y="1063"/>
                  </a:lnTo>
                  <a:lnTo>
                    <a:pt x="1755" y="1062"/>
                  </a:lnTo>
                  <a:lnTo>
                    <a:pt x="1753" y="1062"/>
                  </a:lnTo>
                  <a:lnTo>
                    <a:pt x="1753" y="1062"/>
                  </a:lnTo>
                  <a:lnTo>
                    <a:pt x="1752" y="1062"/>
                  </a:lnTo>
                  <a:lnTo>
                    <a:pt x="1750" y="1062"/>
                  </a:lnTo>
                  <a:lnTo>
                    <a:pt x="1749" y="1062"/>
                  </a:lnTo>
                  <a:lnTo>
                    <a:pt x="1747" y="1062"/>
                  </a:lnTo>
                  <a:lnTo>
                    <a:pt x="1750" y="1060"/>
                  </a:lnTo>
                  <a:lnTo>
                    <a:pt x="1750" y="1059"/>
                  </a:lnTo>
                  <a:lnTo>
                    <a:pt x="1750" y="1057"/>
                  </a:lnTo>
                  <a:lnTo>
                    <a:pt x="1750" y="1056"/>
                  </a:lnTo>
                  <a:lnTo>
                    <a:pt x="1752" y="1054"/>
                  </a:lnTo>
                  <a:lnTo>
                    <a:pt x="1755" y="1053"/>
                  </a:lnTo>
                  <a:lnTo>
                    <a:pt x="1756" y="1053"/>
                  </a:lnTo>
                  <a:lnTo>
                    <a:pt x="1758" y="1053"/>
                  </a:lnTo>
                  <a:lnTo>
                    <a:pt x="1758" y="1053"/>
                  </a:lnTo>
                  <a:lnTo>
                    <a:pt x="1758" y="1053"/>
                  </a:lnTo>
                  <a:lnTo>
                    <a:pt x="1756" y="1051"/>
                  </a:lnTo>
                  <a:lnTo>
                    <a:pt x="1755" y="1051"/>
                  </a:lnTo>
                  <a:lnTo>
                    <a:pt x="1753" y="1051"/>
                  </a:lnTo>
                  <a:lnTo>
                    <a:pt x="1753" y="1050"/>
                  </a:lnTo>
                  <a:lnTo>
                    <a:pt x="1756" y="1044"/>
                  </a:lnTo>
                  <a:lnTo>
                    <a:pt x="1756" y="1042"/>
                  </a:lnTo>
                  <a:lnTo>
                    <a:pt x="1756" y="1041"/>
                  </a:lnTo>
                  <a:lnTo>
                    <a:pt x="1755" y="1039"/>
                  </a:lnTo>
                  <a:lnTo>
                    <a:pt x="1753" y="1039"/>
                  </a:lnTo>
                  <a:lnTo>
                    <a:pt x="1752" y="1039"/>
                  </a:lnTo>
                  <a:lnTo>
                    <a:pt x="1750" y="1036"/>
                  </a:lnTo>
                  <a:lnTo>
                    <a:pt x="1749" y="1036"/>
                  </a:lnTo>
                  <a:lnTo>
                    <a:pt x="1747" y="1036"/>
                  </a:lnTo>
                  <a:lnTo>
                    <a:pt x="1747" y="1038"/>
                  </a:lnTo>
                  <a:lnTo>
                    <a:pt x="1747" y="1038"/>
                  </a:lnTo>
                  <a:lnTo>
                    <a:pt x="1747" y="1038"/>
                  </a:lnTo>
                  <a:lnTo>
                    <a:pt x="1746" y="1036"/>
                  </a:lnTo>
                  <a:lnTo>
                    <a:pt x="1746" y="1035"/>
                  </a:lnTo>
                  <a:lnTo>
                    <a:pt x="1744" y="1035"/>
                  </a:lnTo>
                  <a:lnTo>
                    <a:pt x="1743" y="1033"/>
                  </a:lnTo>
                  <a:lnTo>
                    <a:pt x="1744" y="1031"/>
                  </a:lnTo>
                  <a:lnTo>
                    <a:pt x="1743" y="1031"/>
                  </a:lnTo>
                  <a:lnTo>
                    <a:pt x="1743" y="1031"/>
                  </a:lnTo>
                  <a:lnTo>
                    <a:pt x="1743" y="1033"/>
                  </a:lnTo>
                  <a:lnTo>
                    <a:pt x="1740" y="1035"/>
                  </a:lnTo>
                  <a:lnTo>
                    <a:pt x="1737" y="1035"/>
                  </a:lnTo>
                  <a:lnTo>
                    <a:pt x="1735" y="1033"/>
                  </a:lnTo>
                  <a:lnTo>
                    <a:pt x="1733" y="1035"/>
                  </a:lnTo>
                  <a:lnTo>
                    <a:pt x="1733" y="1035"/>
                  </a:lnTo>
                  <a:lnTo>
                    <a:pt x="1732" y="1036"/>
                  </a:lnTo>
                  <a:lnTo>
                    <a:pt x="1730" y="1036"/>
                  </a:lnTo>
                  <a:lnTo>
                    <a:pt x="1730" y="1036"/>
                  </a:lnTo>
                  <a:lnTo>
                    <a:pt x="1729" y="1038"/>
                  </a:lnTo>
                  <a:lnTo>
                    <a:pt x="1727" y="1038"/>
                  </a:lnTo>
                  <a:lnTo>
                    <a:pt x="1726" y="1038"/>
                  </a:lnTo>
                  <a:lnTo>
                    <a:pt x="1724" y="1038"/>
                  </a:lnTo>
                  <a:lnTo>
                    <a:pt x="1718" y="1042"/>
                  </a:lnTo>
                  <a:lnTo>
                    <a:pt x="1717" y="1044"/>
                  </a:lnTo>
                  <a:lnTo>
                    <a:pt x="1715" y="1045"/>
                  </a:lnTo>
                  <a:lnTo>
                    <a:pt x="1715" y="1047"/>
                  </a:lnTo>
                  <a:lnTo>
                    <a:pt x="1714" y="1047"/>
                  </a:lnTo>
                  <a:lnTo>
                    <a:pt x="1714" y="1047"/>
                  </a:lnTo>
                  <a:lnTo>
                    <a:pt x="1712" y="1048"/>
                  </a:lnTo>
                  <a:lnTo>
                    <a:pt x="1712" y="1048"/>
                  </a:lnTo>
                  <a:lnTo>
                    <a:pt x="1711" y="1048"/>
                  </a:lnTo>
                  <a:lnTo>
                    <a:pt x="1711" y="1048"/>
                  </a:lnTo>
                  <a:lnTo>
                    <a:pt x="1709" y="1048"/>
                  </a:lnTo>
                  <a:lnTo>
                    <a:pt x="1711" y="1050"/>
                  </a:lnTo>
                  <a:lnTo>
                    <a:pt x="1711" y="1050"/>
                  </a:lnTo>
                  <a:lnTo>
                    <a:pt x="1708" y="1050"/>
                  </a:lnTo>
                  <a:lnTo>
                    <a:pt x="1706" y="1051"/>
                  </a:lnTo>
                  <a:lnTo>
                    <a:pt x="1704" y="1051"/>
                  </a:lnTo>
                  <a:lnTo>
                    <a:pt x="1704" y="1051"/>
                  </a:lnTo>
                  <a:lnTo>
                    <a:pt x="1704" y="1051"/>
                  </a:lnTo>
                  <a:lnTo>
                    <a:pt x="1703" y="1051"/>
                  </a:lnTo>
                  <a:lnTo>
                    <a:pt x="1703" y="1050"/>
                  </a:lnTo>
                  <a:lnTo>
                    <a:pt x="1704" y="1048"/>
                  </a:lnTo>
                  <a:lnTo>
                    <a:pt x="1704" y="1048"/>
                  </a:lnTo>
                  <a:lnTo>
                    <a:pt x="1711" y="1047"/>
                  </a:lnTo>
                  <a:lnTo>
                    <a:pt x="1709" y="1044"/>
                  </a:lnTo>
                  <a:lnTo>
                    <a:pt x="1711" y="1044"/>
                  </a:lnTo>
                  <a:lnTo>
                    <a:pt x="1711" y="1042"/>
                  </a:lnTo>
                  <a:lnTo>
                    <a:pt x="1712" y="1042"/>
                  </a:lnTo>
                  <a:lnTo>
                    <a:pt x="1712" y="1041"/>
                  </a:lnTo>
                  <a:lnTo>
                    <a:pt x="1708" y="1042"/>
                  </a:lnTo>
                  <a:lnTo>
                    <a:pt x="1706" y="1042"/>
                  </a:lnTo>
                  <a:lnTo>
                    <a:pt x="1704" y="1042"/>
                  </a:lnTo>
                  <a:lnTo>
                    <a:pt x="1706" y="1041"/>
                  </a:lnTo>
                  <a:lnTo>
                    <a:pt x="1706" y="1039"/>
                  </a:lnTo>
                  <a:lnTo>
                    <a:pt x="1704" y="1039"/>
                  </a:lnTo>
                  <a:lnTo>
                    <a:pt x="1708" y="1038"/>
                  </a:lnTo>
                  <a:lnTo>
                    <a:pt x="1708" y="1038"/>
                  </a:lnTo>
                  <a:lnTo>
                    <a:pt x="1708" y="1038"/>
                  </a:lnTo>
                  <a:lnTo>
                    <a:pt x="1708" y="1038"/>
                  </a:lnTo>
                  <a:lnTo>
                    <a:pt x="1708" y="1036"/>
                  </a:lnTo>
                  <a:lnTo>
                    <a:pt x="1708" y="1035"/>
                  </a:lnTo>
                  <a:lnTo>
                    <a:pt x="1712" y="1033"/>
                  </a:lnTo>
                  <a:lnTo>
                    <a:pt x="1712" y="1031"/>
                  </a:lnTo>
                  <a:lnTo>
                    <a:pt x="1714" y="1030"/>
                  </a:lnTo>
                  <a:lnTo>
                    <a:pt x="1717" y="1025"/>
                  </a:lnTo>
                  <a:lnTo>
                    <a:pt x="1717" y="1025"/>
                  </a:lnTo>
                  <a:lnTo>
                    <a:pt x="1717" y="1024"/>
                  </a:lnTo>
                  <a:lnTo>
                    <a:pt x="1718" y="1022"/>
                  </a:lnTo>
                  <a:lnTo>
                    <a:pt x="1717" y="1022"/>
                  </a:lnTo>
                  <a:lnTo>
                    <a:pt x="1715" y="1021"/>
                  </a:lnTo>
                  <a:lnTo>
                    <a:pt x="1712" y="1018"/>
                  </a:lnTo>
                  <a:lnTo>
                    <a:pt x="1712" y="1016"/>
                  </a:lnTo>
                  <a:lnTo>
                    <a:pt x="1712" y="1016"/>
                  </a:lnTo>
                  <a:lnTo>
                    <a:pt x="1711" y="1018"/>
                  </a:lnTo>
                  <a:lnTo>
                    <a:pt x="1711" y="1018"/>
                  </a:lnTo>
                  <a:lnTo>
                    <a:pt x="1709" y="1018"/>
                  </a:lnTo>
                  <a:lnTo>
                    <a:pt x="1709" y="1018"/>
                  </a:lnTo>
                  <a:lnTo>
                    <a:pt x="1704" y="1018"/>
                  </a:lnTo>
                  <a:lnTo>
                    <a:pt x="1703" y="1018"/>
                  </a:lnTo>
                  <a:lnTo>
                    <a:pt x="1701" y="1019"/>
                  </a:lnTo>
                  <a:lnTo>
                    <a:pt x="1701" y="1021"/>
                  </a:lnTo>
                  <a:lnTo>
                    <a:pt x="1700" y="1021"/>
                  </a:lnTo>
                  <a:lnTo>
                    <a:pt x="1698" y="1022"/>
                  </a:lnTo>
                  <a:lnTo>
                    <a:pt x="1695" y="1028"/>
                  </a:lnTo>
                  <a:lnTo>
                    <a:pt x="1694" y="1028"/>
                  </a:lnTo>
                  <a:lnTo>
                    <a:pt x="1688" y="1031"/>
                  </a:lnTo>
                  <a:lnTo>
                    <a:pt x="1685" y="1033"/>
                  </a:lnTo>
                  <a:lnTo>
                    <a:pt x="1682" y="1036"/>
                  </a:lnTo>
                  <a:lnTo>
                    <a:pt x="1682" y="1038"/>
                  </a:lnTo>
                  <a:lnTo>
                    <a:pt x="1680" y="1039"/>
                  </a:lnTo>
                  <a:lnTo>
                    <a:pt x="1680" y="1041"/>
                  </a:lnTo>
                  <a:lnTo>
                    <a:pt x="1677" y="1044"/>
                  </a:lnTo>
                  <a:lnTo>
                    <a:pt x="1677" y="1045"/>
                  </a:lnTo>
                  <a:lnTo>
                    <a:pt x="1676" y="1045"/>
                  </a:lnTo>
                  <a:lnTo>
                    <a:pt x="1676" y="1045"/>
                  </a:lnTo>
                  <a:lnTo>
                    <a:pt x="1674" y="1045"/>
                  </a:lnTo>
                  <a:lnTo>
                    <a:pt x="1673" y="1045"/>
                  </a:lnTo>
                  <a:lnTo>
                    <a:pt x="1671" y="1045"/>
                  </a:lnTo>
                  <a:lnTo>
                    <a:pt x="1668" y="1047"/>
                  </a:lnTo>
                  <a:lnTo>
                    <a:pt x="1667" y="1045"/>
                  </a:lnTo>
                  <a:lnTo>
                    <a:pt x="1665" y="1044"/>
                  </a:lnTo>
                  <a:lnTo>
                    <a:pt x="1663" y="1045"/>
                  </a:lnTo>
                  <a:lnTo>
                    <a:pt x="1662" y="1045"/>
                  </a:lnTo>
                  <a:lnTo>
                    <a:pt x="1660" y="1050"/>
                  </a:lnTo>
                  <a:lnTo>
                    <a:pt x="1659" y="1053"/>
                  </a:lnTo>
                  <a:lnTo>
                    <a:pt x="1659" y="1054"/>
                  </a:lnTo>
                  <a:lnTo>
                    <a:pt x="1660" y="1057"/>
                  </a:lnTo>
                  <a:lnTo>
                    <a:pt x="1662" y="1059"/>
                  </a:lnTo>
                  <a:lnTo>
                    <a:pt x="1665" y="1060"/>
                  </a:lnTo>
                  <a:lnTo>
                    <a:pt x="1671" y="1062"/>
                  </a:lnTo>
                  <a:lnTo>
                    <a:pt x="1673" y="1062"/>
                  </a:lnTo>
                  <a:lnTo>
                    <a:pt x="1676" y="1062"/>
                  </a:lnTo>
                  <a:lnTo>
                    <a:pt x="1677" y="1063"/>
                  </a:lnTo>
                  <a:lnTo>
                    <a:pt x="1677" y="1065"/>
                  </a:lnTo>
                  <a:lnTo>
                    <a:pt x="1677" y="1066"/>
                  </a:lnTo>
                  <a:lnTo>
                    <a:pt x="1677" y="1066"/>
                  </a:lnTo>
                  <a:lnTo>
                    <a:pt x="1679" y="1068"/>
                  </a:lnTo>
                  <a:lnTo>
                    <a:pt x="1679" y="1068"/>
                  </a:lnTo>
                  <a:lnTo>
                    <a:pt x="1677" y="1068"/>
                  </a:lnTo>
                  <a:lnTo>
                    <a:pt x="1677" y="1069"/>
                  </a:lnTo>
                  <a:lnTo>
                    <a:pt x="1677" y="1071"/>
                  </a:lnTo>
                  <a:lnTo>
                    <a:pt x="1677" y="1074"/>
                  </a:lnTo>
                  <a:lnTo>
                    <a:pt x="1677" y="1074"/>
                  </a:lnTo>
                  <a:lnTo>
                    <a:pt x="1679" y="1076"/>
                  </a:lnTo>
                  <a:lnTo>
                    <a:pt x="1680" y="1077"/>
                  </a:lnTo>
                  <a:lnTo>
                    <a:pt x="1683" y="1077"/>
                  </a:lnTo>
                  <a:lnTo>
                    <a:pt x="1686" y="1077"/>
                  </a:lnTo>
                  <a:lnTo>
                    <a:pt x="1688" y="1076"/>
                  </a:lnTo>
                  <a:lnTo>
                    <a:pt x="1688" y="1074"/>
                  </a:lnTo>
                  <a:lnTo>
                    <a:pt x="1688" y="1074"/>
                  </a:lnTo>
                  <a:lnTo>
                    <a:pt x="1691" y="1071"/>
                  </a:lnTo>
                  <a:lnTo>
                    <a:pt x="1694" y="1069"/>
                  </a:lnTo>
                  <a:lnTo>
                    <a:pt x="1694" y="1069"/>
                  </a:lnTo>
                  <a:lnTo>
                    <a:pt x="1692" y="1068"/>
                  </a:lnTo>
                  <a:lnTo>
                    <a:pt x="1692" y="1068"/>
                  </a:lnTo>
                  <a:lnTo>
                    <a:pt x="1694" y="1068"/>
                  </a:lnTo>
                  <a:lnTo>
                    <a:pt x="1698" y="1066"/>
                  </a:lnTo>
                  <a:lnTo>
                    <a:pt x="1703" y="1068"/>
                  </a:lnTo>
                  <a:lnTo>
                    <a:pt x="1704" y="1069"/>
                  </a:lnTo>
                  <a:lnTo>
                    <a:pt x="1706" y="1069"/>
                  </a:lnTo>
                  <a:lnTo>
                    <a:pt x="1708" y="1071"/>
                  </a:lnTo>
                  <a:lnTo>
                    <a:pt x="1709" y="1073"/>
                  </a:lnTo>
                  <a:lnTo>
                    <a:pt x="1712" y="1073"/>
                  </a:lnTo>
                  <a:lnTo>
                    <a:pt x="1714" y="1073"/>
                  </a:lnTo>
                  <a:lnTo>
                    <a:pt x="1714" y="1071"/>
                  </a:lnTo>
                  <a:lnTo>
                    <a:pt x="1715" y="1071"/>
                  </a:lnTo>
                  <a:lnTo>
                    <a:pt x="1715" y="1071"/>
                  </a:lnTo>
                  <a:lnTo>
                    <a:pt x="1717" y="1073"/>
                  </a:lnTo>
                  <a:lnTo>
                    <a:pt x="1718" y="1073"/>
                  </a:lnTo>
                  <a:lnTo>
                    <a:pt x="1720" y="1073"/>
                  </a:lnTo>
                  <a:lnTo>
                    <a:pt x="1721" y="1073"/>
                  </a:lnTo>
                  <a:lnTo>
                    <a:pt x="1723" y="1073"/>
                  </a:lnTo>
                  <a:lnTo>
                    <a:pt x="1721" y="1074"/>
                  </a:lnTo>
                  <a:lnTo>
                    <a:pt x="1721" y="1076"/>
                  </a:lnTo>
                  <a:lnTo>
                    <a:pt x="1721" y="1077"/>
                  </a:lnTo>
                  <a:lnTo>
                    <a:pt x="1720" y="1077"/>
                  </a:lnTo>
                  <a:lnTo>
                    <a:pt x="1720" y="1079"/>
                  </a:lnTo>
                  <a:lnTo>
                    <a:pt x="1721" y="1079"/>
                  </a:lnTo>
                  <a:lnTo>
                    <a:pt x="1721" y="1080"/>
                  </a:lnTo>
                  <a:lnTo>
                    <a:pt x="1720" y="1080"/>
                  </a:lnTo>
                  <a:lnTo>
                    <a:pt x="1718" y="1082"/>
                  </a:lnTo>
                  <a:lnTo>
                    <a:pt x="1718" y="1082"/>
                  </a:lnTo>
                  <a:lnTo>
                    <a:pt x="1717" y="1082"/>
                  </a:lnTo>
                  <a:lnTo>
                    <a:pt x="1717" y="1080"/>
                  </a:lnTo>
                  <a:lnTo>
                    <a:pt x="1717" y="1080"/>
                  </a:lnTo>
                  <a:lnTo>
                    <a:pt x="1717" y="1080"/>
                  </a:lnTo>
                  <a:lnTo>
                    <a:pt x="1715" y="1079"/>
                  </a:lnTo>
                  <a:lnTo>
                    <a:pt x="1714" y="1080"/>
                  </a:lnTo>
                  <a:lnTo>
                    <a:pt x="1711" y="1082"/>
                  </a:lnTo>
                  <a:lnTo>
                    <a:pt x="1708" y="1083"/>
                  </a:lnTo>
                  <a:lnTo>
                    <a:pt x="1703" y="1085"/>
                  </a:lnTo>
                  <a:lnTo>
                    <a:pt x="1703" y="1085"/>
                  </a:lnTo>
                  <a:lnTo>
                    <a:pt x="1701" y="1085"/>
                  </a:lnTo>
                  <a:lnTo>
                    <a:pt x="1700" y="1085"/>
                  </a:lnTo>
                  <a:lnTo>
                    <a:pt x="1700" y="1085"/>
                  </a:lnTo>
                  <a:lnTo>
                    <a:pt x="1700" y="1085"/>
                  </a:lnTo>
                  <a:lnTo>
                    <a:pt x="1700" y="1086"/>
                  </a:lnTo>
                  <a:lnTo>
                    <a:pt x="1701" y="1086"/>
                  </a:lnTo>
                  <a:lnTo>
                    <a:pt x="1700" y="1088"/>
                  </a:lnTo>
                  <a:lnTo>
                    <a:pt x="1700" y="1088"/>
                  </a:lnTo>
                  <a:lnTo>
                    <a:pt x="1698" y="1088"/>
                  </a:lnTo>
                  <a:lnTo>
                    <a:pt x="1698" y="1088"/>
                  </a:lnTo>
                  <a:lnTo>
                    <a:pt x="1698" y="1089"/>
                  </a:lnTo>
                  <a:lnTo>
                    <a:pt x="1698" y="1092"/>
                  </a:lnTo>
                  <a:lnTo>
                    <a:pt x="1697" y="1092"/>
                  </a:lnTo>
                  <a:lnTo>
                    <a:pt x="1695" y="1092"/>
                  </a:lnTo>
                  <a:lnTo>
                    <a:pt x="1694" y="1094"/>
                  </a:lnTo>
                  <a:lnTo>
                    <a:pt x="1694" y="1092"/>
                  </a:lnTo>
                  <a:lnTo>
                    <a:pt x="1694" y="1092"/>
                  </a:lnTo>
                  <a:lnTo>
                    <a:pt x="1694" y="1091"/>
                  </a:lnTo>
                  <a:lnTo>
                    <a:pt x="1694" y="1091"/>
                  </a:lnTo>
                  <a:lnTo>
                    <a:pt x="1692" y="1091"/>
                  </a:lnTo>
                  <a:lnTo>
                    <a:pt x="1692" y="1091"/>
                  </a:lnTo>
                  <a:lnTo>
                    <a:pt x="1691" y="1092"/>
                  </a:lnTo>
                  <a:lnTo>
                    <a:pt x="1691" y="1092"/>
                  </a:lnTo>
                  <a:lnTo>
                    <a:pt x="1692" y="1094"/>
                  </a:lnTo>
                  <a:lnTo>
                    <a:pt x="1692" y="1094"/>
                  </a:lnTo>
                  <a:lnTo>
                    <a:pt x="1692" y="1094"/>
                  </a:lnTo>
                  <a:lnTo>
                    <a:pt x="1692" y="1095"/>
                  </a:lnTo>
                  <a:lnTo>
                    <a:pt x="1691" y="1097"/>
                  </a:lnTo>
                  <a:lnTo>
                    <a:pt x="1689" y="1097"/>
                  </a:lnTo>
                  <a:lnTo>
                    <a:pt x="1689" y="1098"/>
                  </a:lnTo>
                  <a:lnTo>
                    <a:pt x="1688" y="1098"/>
                  </a:lnTo>
                  <a:lnTo>
                    <a:pt x="1688" y="1100"/>
                  </a:lnTo>
                  <a:lnTo>
                    <a:pt x="1688" y="1100"/>
                  </a:lnTo>
                  <a:lnTo>
                    <a:pt x="1686" y="1100"/>
                  </a:lnTo>
                  <a:lnTo>
                    <a:pt x="1685" y="1103"/>
                  </a:lnTo>
                  <a:lnTo>
                    <a:pt x="1683" y="1104"/>
                  </a:lnTo>
                  <a:lnTo>
                    <a:pt x="1683" y="1104"/>
                  </a:lnTo>
                  <a:lnTo>
                    <a:pt x="1682" y="1107"/>
                  </a:lnTo>
                  <a:lnTo>
                    <a:pt x="1680" y="1109"/>
                  </a:lnTo>
                  <a:lnTo>
                    <a:pt x="1679" y="1112"/>
                  </a:lnTo>
                  <a:lnTo>
                    <a:pt x="1680" y="1114"/>
                  </a:lnTo>
                  <a:lnTo>
                    <a:pt x="1682" y="1114"/>
                  </a:lnTo>
                  <a:lnTo>
                    <a:pt x="1683" y="1114"/>
                  </a:lnTo>
                  <a:lnTo>
                    <a:pt x="1685" y="1115"/>
                  </a:lnTo>
                  <a:lnTo>
                    <a:pt x="1686" y="1117"/>
                  </a:lnTo>
                  <a:lnTo>
                    <a:pt x="1689" y="1118"/>
                  </a:lnTo>
                  <a:lnTo>
                    <a:pt x="1692" y="1120"/>
                  </a:lnTo>
                  <a:lnTo>
                    <a:pt x="1692" y="1120"/>
                  </a:lnTo>
                  <a:lnTo>
                    <a:pt x="1694" y="1121"/>
                  </a:lnTo>
                  <a:lnTo>
                    <a:pt x="1695" y="1126"/>
                  </a:lnTo>
                  <a:lnTo>
                    <a:pt x="1695" y="1129"/>
                  </a:lnTo>
                  <a:lnTo>
                    <a:pt x="1695" y="1129"/>
                  </a:lnTo>
                  <a:lnTo>
                    <a:pt x="1697" y="1132"/>
                  </a:lnTo>
                  <a:lnTo>
                    <a:pt x="1698" y="1135"/>
                  </a:lnTo>
                  <a:lnTo>
                    <a:pt x="1700" y="1138"/>
                  </a:lnTo>
                  <a:lnTo>
                    <a:pt x="1700" y="1141"/>
                  </a:lnTo>
                  <a:lnTo>
                    <a:pt x="1700" y="1142"/>
                  </a:lnTo>
                  <a:lnTo>
                    <a:pt x="1700" y="1144"/>
                  </a:lnTo>
                  <a:lnTo>
                    <a:pt x="1701" y="1146"/>
                  </a:lnTo>
                  <a:lnTo>
                    <a:pt x="1706" y="1147"/>
                  </a:lnTo>
                  <a:lnTo>
                    <a:pt x="1706" y="1147"/>
                  </a:lnTo>
                  <a:lnTo>
                    <a:pt x="1708" y="1149"/>
                  </a:lnTo>
                  <a:lnTo>
                    <a:pt x="1708" y="1150"/>
                  </a:lnTo>
                  <a:lnTo>
                    <a:pt x="1708" y="1152"/>
                  </a:lnTo>
                  <a:lnTo>
                    <a:pt x="1708" y="1152"/>
                  </a:lnTo>
                  <a:lnTo>
                    <a:pt x="1711" y="1153"/>
                  </a:lnTo>
                  <a:lnTo>
                    <a:pt x="1711" y="1153"/>
                  </a:lnTo>
                  <a:lnTo>
                    <a:pt x="1712" y="1155"/>
                  </a:lnTo>
                  <a:lnTo>
                    <a:pt x="1712" y="1156"/>
                  </a:lnTo>
                  <a:lnTo>
                    <a:pt x="1712" y="1158"/>
                  </a:lnTo>
                  <a:lnTo>
                    <a:pt x="1711" y="1158"/>
                  </a:lnTo>
                  <a:lnTo>
                    <a:pt x="1711" y="1158"/>
                  </a:lnTo>
                  <a:lnTo>
                    <a:pt x="1706" y="1156"/>
                  </a:lnTo>
                  <a:lnTo>
                    <a:pt x="1704" y="1156"/>
                  </a:lnTo>
                  <a:lnTo>
                    <a:pt x="1703" y="1156"/>
                  </a:lnTo>
                  <a:lnTo>
                    <a:pt x="1701" y="1155"/>
                  </a:lnTo>
                  <a:lnTo>
                    <a:pt x="1700" y="1153"/>
                  </a:lnTo>
                  <a:lnTo>
                    <a:pt x="1698" y="1152"/>
                  </a:lnTo>
                  <a:lnTo>
                    <a:pt x="1695" y="1152"/>
                  </a:lnTo>
                  <a:lnTo>
                    <a:pt x="1692" y="1155"/>
                  </a:lnTo>
                  <a:lnTo>
                    <a:pt x="1691" y="1153"/>
                  </a:lnTo>
                  <a:lnTo>
                    <a:pt x="1691" y="1155"/>
                  </a:lnTo>
                  <a:lnTo>
                    <a:pt x="1689" y="1155"/>
                  </a:lnTo>
                  <a:lnTo>
                    <a:pt x="1692" y="1155"/>
                  </a:lnTo>
                  <a:lnTo>
                    <a:pt x="1694" y="1155"/>
                  </a:lnTo>
                  <a:lnTo>
                    <a:pt x="1695" y="1153"/>
                  </a:lnTo>
                  <a:lnTo>
                    <a:pt x="1698" y="1153"/>
                  </a:lnTo>
                  <a:lnTo>
                    <a:pt x="1698" y="1155"/>
                  </a:lnTo>
                  <a:lnTo>
                    <a:pt x="1700" y="1156"/>
                  </a:lnTo>
                  <a:lnTo>
                    <a:pt x="1701" y="1158"/>
                  </a:lnTo>
                  <a:lnTo>
                    <a:pt x="1703" y="1158"/>
                  </a:lnTo>
                  <a:lnTo>
                    <a:pt x="1704" y="1159"/>
                  </a:lnTo>
                  <a:lnTo>
                    <a:pt x="1706" y="1161"/>
                  </a:lnTo>
                  <a:lnTo>
                    <a:pt x="1711" y="1164"/>
                  </a:lnTo>
                  <a:lnTo>
                    <a:pt x="1712" y="1165"/>
                  </a:lnTo>
                  <a:lnTo>
                    <a:pt x="1712" y="1167"/>
                  </a:lnTo>
                  <a:lnTo>
                    <a:pt x="1712" y="1168"/>
                  </a:lnTo>
                  <a:lnTo>
                    <a:pt x="1711" y="1170"/>
                  </a:lnTo>
                  <a:lnTo>
                    <a:pt x="1711" y="1170"/>
                  </a:lnTo>
                  <a:lnTo>
                    <a:pt x="1709" y="1170"/>
                  </a:lnTo>
                  <a:lnTo>
                    <a:pt x="1708" y="1171"/>
                  </a:lnTo>
                  <a:lnTo>
                    <a:pt x="1706" y="1173"/>
                  </a:lnTo>
                  <a:lnTo>
                    <a:pt x="1701" y="1174"/>
                  </a:lnTo>
                  <a:lnTo>
                    <a:pt x="1701" y="1176"/>
                  </a:lnTo>
                  <a:lnTo>
                    <a:pt x="1700" y="1176"/>
                  </a:lnTo>
                  <a:lnTo>
                    <a:pt x="1700" y="1177"/>
                  </a:lnTo>
                  <a:lnTo>
                    <a:pt x="1697" y="1176"/>
                  </a:lnTo>
                  <a:lnTo>
                    <a:pt x="1695" y="1176"/>
                  </a:lnTo>
                  <a:lnTo>
                    <a:pt x="1692" y="1177"/>
                  </a:lnTo>
                  <a:lnTo>
                    <a:pt x="1692" y="1179"/>
                  </a:lnTo>
                  <a:lnTo>
                    <a:pt x="1692" y="1179"/>
                  </a:lnTo>
                  <a:lnTo>
                    <a:pt x="1692" y="1179"/>
                  </a:lnTo>
                  <a:lnTo>
                    <a:pt x="1694" y="1179"/>
                  </a:lnTo>
                  <a:lnTo>
                    <a:pt x="1695" y="1177"/>
                  </a:lnTo>
                  <a:lnTo>
                    <a:pt x="1697" y="1180"/>
                  </a:lnTo>
                  <a:lnTo>
                    <a:pt x="1701" y="1180"/>
                  </a:lnTo>
                  <a:lnTo>
                    <a:pt x="1704" y="1177"/>
                  </a:lnTo>
                  <a:lnTo>
                    <a:pt x="1704" y="1177"/>
                  </a:lnTo>
                  <a:lnTo>
                    <a:pt x="1706" y="1177"/>
                  </a:lnTo>
                  <a:lnTo>
                    <a:pt x="1708" y="1179"/>
                  </a:lnTo>
                  <a:lnTo>
                    <a:pt x="1711" y="1182"/>
                  </a:lnTo>
                  <a:lnTo>
                    <a:pt x="1712" y="1184"/>
                  </a:lnTo>
                  <a:lnTo>
                    <a:pt x="1714" y="1184"/>
                  </a:lnTo>
                  <a:lnTo>
                    <a:pt x="1714" y="1184"/>
                  </a:lnTo>
                  <a:lnTo>
                    <a:pt x="1715" y="1184"/>
                  </a:lnTo>
                  <a:lnTo>
                    <a:pt x="1714" y="1185"/>
                  </a:lnTo>
                  <a:lnTo>
                    <a:pt x="1711" y="1188"/>
                  </a:lnTo>
                  <a:lnTo>
                    <a:pt x="1709" y="1188"/>
                  </a:lnTo>
                  <a:lnTo>
                    <a:pt x="1708" y="1190"/>
                  </a:lnTo>
                  <a:lnTo>
                    <a:pt x="1711" y="1190"/>
                  </a:lnTo>
                  <a:lnTo>
                    <a:pt x="1712" y="1188"/>
                  </a:lnTo>
                  <a:lnTo>
                    <a:pt x="1712" y="1188"/>
                  </a:lnTo>
                  <a:lnTo>
                    <a:pt x="1714" y="1188"/>
                  </a:lnTo>
                  <a:lnTo>
                    <a:pt x="1714" y="1190"/>
                  </a:lnTo>
                  <a:lnTo>
                    <a:pt x="1714" y="1194"/>
                  </a:lnTo>
                  <a:lnTo>
                    <a:pt x="1712" y="1194"/>
                  </a:lnTo>
                  <a:lnTo>
                    <a:pt x="1712" y="1193"/>
                  </a:lnTo>
                  <a:lnTo>
                    <a:pt x="1711" y="1193"/>
                  </a:lnTo>
                  <a:lnTo>
                    <a:pt x="1711" y="1193"/>
                  </a:lnTo>
                  <a:lnTo>
                    <a:pt x="1709" y="1193"/>
                  </a:lnTo>
                  <a:lnTo>
                    <a:pt x="1708" y="1194"/>
                  </a:lnTo>
                  <a:lnTo>
                    <a:pt x="1708" y="1194"/>
                  </a:lnTo>
                  <a:lnTo>
                    <a:pt x="1708" y="1194"/>
                  </a:lnTo>
                  <a:lnTo>
                    <a:pt x="1711" y="1196"/>
                  </a:lnTo>
                  <a:lnTo>
                    <a:pt x="1711" y="1197"/>
                  </a:lnTo>
                  <a:lnTo>
                    <a:pt x="1709" y="1197"/>
                  </a:lnTo>
                  <a:lnTo>
                    <a:pt x="1709" y="1197"/>
                  </a:lnTo>
                  <a:lnTo>
                    <a:pt x="1711" y="1199"/>
                  </a:lnTo>
                  <a:lnTo>
                    <a:pt x="1709" y="1199"/>
                  </a:lnTo>
                  <a:lnTo>
                    <a:pt x="1709" y="1200"/>
                  </a:lnTo>
                  <a:lnTo>
                    <a:pt x="1708" y="1200"/>
                  </a:lnTo>
                  <a:lnTo>
                    <a:pt x="1708" y="1202"/>
                  </a:lnTo>
                  <a:lnTo>
                    <a:pt x="1709" y="1203"/>
                  </a:lnTo>
                  <a:lnTo>
                    <a:pt x="1709" y="1205"/>
                  </a:lnTo>
                  <a:lnTo>
                    <a:pt x="1709" y="1206"/>
                  </a:lnTo>
                  <a:lnTo>
                    <a:pt x="1708" y="1206"/>
                  </a:lnTo>
                  <a:lnTo>
                    <a:pt x="1706" y="1206"/>
                  </a:lnTo>
                  <a:lnTo>
                    <a:pt x="1704" y="1208"/>
                  </a:lnTo>
                  <a:lnTo>
                    <a:pt x="1704" y="1205"/>
                  </a:lnTo>
                  <a:lnTo>
                    <a:pt x="1703" y="1206"/>
                  </a:lnTo>
                  <a:lnTo>
                    <a:pt x="1703" y="1206"/>
                  </a:lnTo>
                  <a:lnTo>
                    <a:pt x="1703" y="1208"/>
                  </a:lnTo>
                  <a:lnTo>
                    <a:pt x="1701" y="1209"/>
                  </a:lnTo>
                  <a:lnTo>
                    <a:pt x="1700" y="1211"/>
                  </a:lnTo>
                  <a:lnTo>
                    <a:pt x="1700" y="1209"/>
                  </a:lnTo>
                  <a:lnTo>
                    <a:pt x="1698" y="1209"/>
                  </a:lnTo>
                  <a:lnTo>
                    <a:pt x="1698" y="1211"/>
                  </a:lnTo>
                  <a:lnTo>
                    <a:pt x="1700" y="1211"/>
                  </a:lnTo>
                  <a:lnTo>
                    <a:pt x="1700" y="1212"/>
                  </a:lnTo>
                  <a:lnTo>
                    <a:pt x="1698" y="1214"/>
                  </a:lnTo>
                  <a:lnTo>
                    <a:pt x="1698" y="1214"/>
                  </a:lnTo>
                  <a:lnTo>
                    <a:pt x="1698" y="1215"/>
                  </a:lnTo>
                  <a:lnTo>
                    <a:pt x="1697" y="1215"/>
                  </a:lnTo>
                  <a:lnTo>
                    <a:pt x="1697" y="1217"/>
                  </a:lnTo>
                  <a:lnTo>
                    <a:pt x="1697" y="1218"/>
                  </a:lnTo>
                  <a:lnTo>
                    <a:pt x="1697" y="1220"/>
                  </a:lnTo>
                  <a:lnTo>
                    <a:pt x="1695" y="1220"/>
                  </a:lnTo>
                  <a:lnTo>
                    <a:pt x="1694" y="1222"/>
                  </a:lnTo>
                  <a:lnTo>
                    <a:pt x="1692" y="1223"/>
                  </a:lnTo>
                  <a:lnTo>
                    <a:pt x="1691" y="1226"/>
                  </a:lnTo>
                  <a:lnTo>
                    <a:pt x="1691" y="1228"/>
                  </a:lnTo>
                  <a:lnTo>
                    <a:pt x="1691" y="1229"/>
                  </a:lnTo>
                  <a:lnTo>
                    <a:pt x="1691" y="1229"/>
                  </a:lnTo>
                  <a:lnTo>
                    <a:pt x="1689" y="1229"/>
                  </a:lnTo>
                  <a:lnTo>
                    <a:pt x="1688" y="1229"/>
                  </a:lnTo>
                  <a:lnTo>
                    <a:pt x="1688" y="1228"/>
                  </a:lnTo>
                  <a:lnTo>
                    <a:pt x="1688" y="1228"/>
                  </a:lnTo>
                  <a:lnTo>
                    <a:pt x="1688" y="1228"/>
                  </a:lnTo>
                  <a:lnTo>
                    <a:pt x="1688" y="1226"/>
                  </a:lnTo>
                  <a:lnTo>
                    <a:pt x="1688" y="1226"/>
                  </a:lnTo>
                  <a:lnTo>
                    <a:pt x="1686" y="1226"/>
                  </a:lnTo>
                  <a:lnTo>
                    <a:pt x="1686" y="1228"/>
                  </a:lnTo>
                  <a:lnTo>
                    <a:pt x="1686" y="1228"/>
                  </a:lnTo>
                  <a:lnTo>
                    <a:pt x="1685" y="1228"/>
                  </a:lnTo>
                  <a:lnTo>
                    <a:pt x="1685" y="1228"/>
                  </a:lnTo>
                  <a:lnTo>
                    <a:pt x="1685" y="1228"/>
                  </a:lnTo>
                  <a:lnTo>
                    <a:pt x="1685" y="1229"/>
                  </a:lnTo>
                  <a:lnTo>
                    <a:pt x="1685" y="1229"/>
                  </a:lnTo>
                  <a:lnTo>
                    <a:pt x="1686" y="1229"/>
                  </a:lnTo>
                  <a:lnTo>
                    <a:pt x="1686" y="1231"/>
                  </a:lnTo>
                  <a:lnTo>
                    <a:pt x="1688" y="1232"/>
                  </a:lnTo>
                  <a:lnTo>
                    <a:pt x="1688" y="1232"/>
                  </a:lnTo>
                  <a:lnTo>
                    <a:pt x="1688" y="1232"/>
                  </a:lnTo>
                  <a:lnTo>
                    <a:pt x="1688" y="1234"/>
                  </a:lnTo>
                  <a:lnTo>
                    <a:pt x="1688" y="1234"/>
                  </a:lnTo>
                  <a:lnTo>
                    <a:pt x="1686" y="1235"/>
                  </a:lnTo>
                  <a:lnTo>
                    <a:pt x="1685" y="1237"/>
                  </a:lnTo>
                  <a:lnTo>
                    <a:pt x="1683" y="1237"/>
                  </a:lnTo>
                  <a:lnTo>
                    <a:pt x="1682" y="1237"/>
                  </a:lnTo>
                  <a:lnTo>
                    <a:pt x="1682" y="1237"/>
                  </a:lnTo>
                  <a:lnTo>
                    <a:pt x="1680" y="1237"/>
                  </a:lnTo>
                  <a:lnTo>
                    <a:pt x="1679" y="1237"/>
                  </a:lnTo>
                  <a:lnTo>
                    <a:pt x="1680" y="1238"/>
                  </a:lnTo>
                  <a:lnTo>
                    <a:pt x="1682" y="1238"/>
                  </a:lnTo>
                  <a:lnTo>
                    <a:pt x="1682" y="1238"/>
                  </a:lnTo>
                  <a:lnTo>
                    <a:pt x="1683" y="1238"/>
                  </a:lnTo>
                  <a:lnTo>
                    <a:pt x="1685" y="1238"/>
                  </a:lnTo>
                  <a:lnTo>
                    <a:pt x="1685" y="1238"/>
                  </a:lnTo>
                  <a:lnTo>
                    <a:pt x="1685" y="1240"/>
                  </a:lnTo>
                  <a:lnTo>
                    <a:pt x="1685" y="1241"/>
                  </a:lnTo>
                  <a:lnTo>
                    <a:pt x="1683" y="1243"/>
                  </a:lnTo>
                  <a:lnTo>
                    <a:pt x="1685" y="1246"/>
                  </a:lnTo>
                  <a:lnTo>
                    <a:pt x="1685" y="1246"/>
                  </a:lnTo>
                  <a:lnTo>
                    <a:pt x="1685" y="1246"/>
                  </a:lnTo>
                  <a:lnTo>
                    <a:pt x="1683" y="1246"/>
                  </a:lnTo>
                  <a:lnTo>
                    <a:pt x="1683" y="1244"/>
                  </a:lnTo>
                  <a:lnTo>
                    <a:pt x="1682" y="1246"/>
                  </a:lnTo>
                  <a:lnTo>
                    <a:pt x="1680" y="1244"/>
                  </a:lnTo>
                  <a:lnTo>
                    <a:pt x="1680" y="1246"/>
                  </a:lnTo>
                  <a:lnTo>
                    <a:pt x="1679" y="1246"/>
                  </a:lnTo>
                  <a:lnTo>
                    <a:pt x="1679" y="1246"/>
                  </a:lnTo>
                  <a:lnTo>
                    <a:pt x="1680" y="1247"/>
                  </a:lnTo>
                  <a:lnTo>
                    <a:pt x="1680" y="1249"/>
                  </a:lnTo>
                  <a:lnTo>
                    <a:pt x="1680" y="1249"/>
                  </a:lnTo>
                  <a:lnTo>
                    <a:pt x="1677" y="1249"/>
                  </a:lnTo>
                  <a:lnTo>
                    <a:pt x="1677" y="1249"/>
                  </a:lnTo>
                  <a:lnTo>
                    <a:pt x="1676" y="1249"/>
                  </a:lnTo>
                  <a:lnTo>
                    <a:pt x="1677" y="1252"/>
                  </a:lnTo>
                  <a:lnTo>
                    <a:pt x="1676" y="1252"/>
                  </a:lnTo>
                  <a:lnTo>
                    <a:pt x="1676" y="1252"/>
                  </a:lnTo>
                  <a:lnTo>
                    <a:pt x="1674" y="1253"/>
                  </a:lnTo>
                  <a:lnTo>
                    <a:pt x="1673" y="1253"/>
                  </a:lnTo>
                  <a:lnTo>
                    <a:pt x="1673" y="1253"/>
                  </a:lnTo>
                  <a:lnTo>
                    <a:pt x="1674" y="1255"/>
                  </a:lnTo>
                  <a:lnTo>
                    <a:pt x="1674" y="1255"/>
                  </a:lnTo>
                  <a:lnTo>
                    <a:pt x="1673" y="1257"/>
                  </a:lnTo>
                  <a:lnTo>
                    <a:pt x="1673" y="1257"/>
                  </a:lnTo>
                  <a:lnTo>
                    <a:pt x="1670" y="1257"/>
                  </a:lnTo>
                  <a:lnTo>
                    <a:pt x="1668" y="1257"/>
                  </a:lnTo>
                  <a:lnTo>
                    <a:pt x="1668" y="1257"/>
                  </a:lnTo>
                  <a:lnTo>
                    <a:pt x="1667" y="1257"/>
                  </a:lnTo>
                  <a:lnTo>
                    <a:pt x="1665" y="1258"/>
                  </a:lnTo>
                  <a:lnTo>
                    <a:pt x="1665" y="1258"/>
                  </a:lnTo>
                  <a:lnTo>
                    <a:pt x="1665" y="1258"/>
                  </a:lnTo>
                  <a:lnTo>
                    <a:pt x="1663" y="1258"/>
                  </a:lnTo>
                  <a:lnTo>
                    <a:pt x="1663" y="1258"/>
                  </a:lnTo>
                  <a:lnTo>
                    <a:pt x="1663" y="1260"/>
                  </a:lnTo>
                  <a:lnTo>
                    <a:pt x="1663" y="1260"/>
                  </a:lnTo>
                  <a:lnTo>
                    <a:pt x="1665" y="1260"/>
                  </a:lnTo>
                  <a:lnTo>
                    <a:pt x="1665" y="1261"/>
                  </a:lnTo>
                  <a:lnTo>
                    <a:pt x="1665" y="1261"/>
                  </a:lnTo>
                  <a:lnTo>
                    <a:pt x="1663" y="1264"/>
                  </a:lnTo>
                  <a:lnTo>
                    <a:pt x="1663" y="1264"/>
                  </a:lnTo>
                  <a:lnTo>
                    <a:pt x="1662" y="1264"/>
                  </a:lnTo>
                  <a:lnTo>
                    <a:pt x="1660" y="1266"/>
                  </a:lnTo>
                  <a:lnTo>
                    <a:pt x="1660" y="1267"/>
                  </a:lnTo>
                  <a:lnTo>
                    <a:pt x="1660" y="1267"/>
                  </a:lnTo>
                  <a:lnTo>
                    <a:pt x="1659" y="1267"/>
                  </a:lnTo>
                  <a:lnTo>
                    <a:pt x="1657" y="1267"/>
                  </a:lnTo>
                  <a:lnTo>
                    <a:pt x="1659" y="1269"/>
                  </a:lnTo>
                  <a:lnTo>
                    <a:pt x="1659" y="1269"/>
                  </a:lnTo>
                  <a:lnTo>
                    <a:pt x="1657" y="1270"/>
                  </a:lnTo>
                  <a:lnTo>
                    <a:pt x="1657" y="1270"/>
                  </a:lnTo>
                  <a:lnTo>
                    <a:pt x="1657" y="1270"/>
                  </a:lnTo>
                  <a:lnTo>
                    <a:pt x="1657" y="1269"/>
                  </a:lnTo>
                  <a:lnTo>
                    <a:pt x="1656" y="1269"/>
                  </a:lnTo>
                  <a:lnTo>
                    <a:pt x="1656" y="1270"/>
                  </a:lnTo>
                  <a:lnTo>
                    <a:pt x="1654" y="1270"/>
                  </a:lnTo>
                  <a:lnTo>
                    <a:pt x="1654" y="1270"/>
                  </a:lnTo>
                  <a:lnTo>
                    <a:pt x="1653" y="1270"/>
                  </a:lnTo>
                  <a:lnTo>
                    <a:pt x="1651" y="1270"/>
                  </a:lnTo>
                  <a:lnTo>
                    <a:pt x="1651" y="1272"/>
                  </a:lnTo>
                  <a:lnTo>
                    <a:pt x="1650" y="1273"/>
                  </a:lnTo>
                  <a:lnTo>
                    <a:pt x="1650" y="1273"/>
                  </a:lnTo>
                  <a:lnTo>
                    <a:pt x="1648" y="1273"/>
                  </a:lnTo>
                  <a:lnTo>
                    <a:pt x="1648" y="1273"/>
                  </a:lnTo>
                  <a:lnTo>
                    <a:pt x="1650" y="1275"/>
                  </a:lnTo>
                  <a:lnTo>
                    <a:pt x="1648" y="1275"/>
                  </a:lnTo>
                  <a:lnTo>
                    <a:pt x="1648" y="1275"/>
                  </a:lnTo>
                  <a:lnTo>
                    <a:pt x="1647" y="1276"/>
                  </a:lnTo>
                  <a:lnTo>
                    <a:pt x="1647" y="1278"/>
                  </a:lnTo>
                  <a:lnTo>
                    <a:pt x="1647" y="1279"/>
                  </a:lnTo>
                  <a:lnTo>
                    <a:pt x="1645" y="1279"/>
                  </a:lnTo>
                  <a:lnTo>
                    <a:pt x="1644" y="1278"/>
                  </a:lnTo>
                  <a:lnTo>
                    <a:pt x="1644" y="1279"/>
                  </a:lnTo>
                  <a:lnTo>
                    <a:pt x="1644" y="1279"/>
                  </a:lnTo>
                  <a:lnTo>
                    <a:pt x="1642" y="1279"/>
                  </a:lnTo>
                  <a:lnTo>
                    <a:pt x="1641" y="1279"/>
                  </a:lnTo>
                  <a:lnTo>
                    <a:pt x="1639" y="1281"/>
                  </a:lnTo>
                  <a:lnTo>
                    <a:pt x="1638" y="1281"/>
                  </a:lnTo>
                  <a:lnTo>
                    <a:pt x="1636" y="1281"/>
                  </a:lnTo>
                  <a:lnTo>
                    <a:pt x="1635" y="1281"/>
                  </a:lnTo>
                  <a:lnTo>
                    <a:pt x="1635" y="1281"/>
                  </a:lnTo>
                  <a:lnTo>
                    <a:pt x="1635" y="1282"/>
                  </a:lnTo>
                  <a:lnTo>
                    <a:pt x="1633" y="1282"/>
                  </a:lnTo>
                  <a:lnTo>
                    <a:pt x="1632" y="1281"/>
                  </a:lnTo>
                  <a:lnTo>
                    <a:pt x="1630" y="1281"/>
                  </a:lnTo>
                  <a:lnTo>
                    <a:pt x="1630" y="1281"/>
                  </a:lnTo>
                  <a:lnTo>
                    <a:pt x="1629" y="1282"/>
                  </a:lnTo>
                  <a:lnTo>
                    <a:pt x="1627" y="1282"/>
                  </a:lnTo>
                  <a:lnTo>
                    <a:pt x="1627" y="1282"/>
                  </a:lnTo>
                  <a:lnTo>
                    <a:pt x="1627" y="1284"/>
                  </a:lnTo>
                  <a:lnTo>
                    <a:pt x="1625" y="1284"/>
                  </a:lnTo>
                  <a:lnTo>
                    <a:pt x="1624" y="1282"/>
                  </a:lnTo>
                  <a:lnTo>
                    <a:pt x="1624" y="1281"/>
                  </a:lnTo>
                  <a:lnTo>
                    <a:pt x="1624" y="1282"/>
                  </a:lnTo>
                  <a:lnTo>
                    <a:pt x="1622" y="1282"/>
                  </a:lnTo>
                  <a:lnTo>
                    <a:pt x="1622" y="1284"/>
                  </a:lnTo>
                  <a:lnTo>
                    <a:pt x="1622" y="1284"/>
                  </a:lnTo>
                  <a:lnTo>
                    <a:pt x="1622" y="1284"/>
                  </a:lnTo>
                  <a:lnTo>
                    <a:pt x="1621" y="1284"/>
                  </a:lnTo>
                  <a:lnTo>
                    <a:pt x="1619" y="1284"/>
                  </a:lnTo>
                  <a:lnTo>
                    <a:pt x="1619" y="1284"/>
                  </a:lnTo>
                  <a:lnTo>
                    <a:pt x="1619" y="1285"/>
                  </a:lnTo>
                  <a:lnTo>
                    <a:pt x="1619" y="1285"/>
                  </a:lnTo>
                  <a:lnTo>
                    <a:pt x="1619" y="1285"/>
                  </a:lnTo>
                  <a:lnTo>
                    <a:pt x="1619" y="1287"/>
                  </a:lnTo>
                  <a:lnTo>
                    <a:pt x="1619" y="1287"/>
                  </a:lnTo>
                  <a:lnTo>
                    <a:pt x="1619" y="1287"/>
                  </a:lnTo>
                  <a:lnTo>
                    <a:pt x="1619" y="1287"/>
                  </a:lnTo>
                  <a:lnTo>
                    <a:pt x="1618" y="1287"/>
                  </a:lnTo>
                  <a:lnTo>
                    <a:pt x="1616" y="1287"/>
                  </a:lnTo>
                  <a:lnTo>
                    <a:pt x="1615" y="1287"/>
                  </a:lnTo>
                  <a:lnTo>
                    <a:pt x="1615" y="1287"/>
                  </a:lnTo>
                  <a:lnTo>
                    <a:pt x="1615" y="1285"/>
                  </a:lnTo>
                  <a:lnTo>
                    <a:pt x="1616" y="1285"/>
                  </a:lnTo>
                  <a:lnTo>
                    <a:pt x="1616" y="1285"/>
                  </a:lnTo>
                  <a:lnTo>
                    <a:pt x="1615" y="1284"/>
                  </a:lnTo>
                  <a:lnTo>
                    <a:pt x="1613" y="1284"/>
                  </a:lnTo>
                  <a:lnTo>
                    <a:pt x="1613" y="1282"/>
                  </a:lnTo>
                  <a:lnTo>
                    <a:pt x="1612" y="1281"/>
                  </a:lnTo>
                  <a:lnTo>
                    <a:pt x="1612" y="1281"/>
                  </a:lnTo>
                  <a:lnTo>
                    <a:pt x="1612" y="1279"/>
                  </a:lnTo>
                  <a:lnTo>
                    <a:pt x="1610" y="1278"/>
                  </a:lnTo>
                  <a:lnTo>
                    <a:pt x="1610" y="1278"/>
                  </a:lnTo>
                  <a:lnTo>
                    <a:pt x="1612" y="1276"/>
                  </a:lnTo>
                  <a:lnTo>
                    <a:pt x="1610" y="1276"/>
                  </a:lnTo>
                  <a:lnTo>
                    <a:pt x="1609" y="1278"/>
                  </a:lnTo>
                  <a:lnTo>
                    <a:pt x="1609" y="1278"/>
                  </a:lnTo>
                  <a:lnTo>
                    <a:pt x="1609" y="1279"/>
                  </a:lnTo>
                  <a:lnTo>
                    <a:pt x="1607" y="1279"/>
                  </a:lnTo>
                  <a:lnTo>
                    <a:pt x="1607" y="1279"/>
                  </a:lnTo>
                  <a:lnTo>
                    <a:pt x="1607" y="1279"/>
                  </a:lnTo>
                  <a:lnTo>
                    <a:pt x="1609" y="1281"/>
                  </a:lnTo>
                  <a:lnTo>
                    <a:pt x="1609" y="1282"/>
                  </a:lnTo>
                  <a:lnTo>
                    <a:pt x="1610" y="1282"/>
                  </a:lnTo>
                  <a:lnTo>
                    <a:pt x="1610" y="1284"/>
                  </a:lnTo>
                  <a:lnTo>
                    <a:pt x="1610" y="1287"/>
                  </a:lnTo>
                  <a:lnTo>
                    <a:pt x="1610" y="1287"/>
                  </a:lnTo>
                  <a:lnTo>
                    <a:pt x="1610" y="1287"/>
                  </a:lnTo>
                  <a:lnTo>
                    <a:pt x="1610" y="1288"/>
                  </a:lnTo>
                  <a:lnTo>
                    <a:pt x="1610" y="1288"/>
                  </a:lnTo>
                  <a:lnTo>
                    <a:pt x="1609" y="1288"/>
                  </a:lnTo>
                  <a:lnTo>
                    <a:pt x="1609" y="1290"/>
                  </a:lnTo>
                  <a:lnTo>
                    <a:pt x="1607" y="1290"/>
                  </a:lnTo>
                  <a:lnTo>
                    <a:pt x="1607" y="1290"/>
                  </a:lnTo>
                  <a:lnTo>
                    <a:pt x="1606" y="1290"/>
                  </a:lnTo>
                  <a:lnTo>
                    <a:pt x="1604" y="1288"/>
                  </a:lnTo>
                  <a:lnTo>
                    <a:pt x="1604" y="1290"/>
                  </a:lnTo>
                  <a:lnTo>
                    <a:pt x="1604" y="1293"/>
                  </a:lnTo>
                  <a:lnTo>
                    <a:pt x="1603" y="1293"/>
                  </a:lnTo>
                  <a:lnTo>
                    <a:pt x="1603" y="1293"/>
                  </a:lnTo>
                  <a:lnTo>
                    <a:pt x="1601" y="1293"/>
                  </a:lnTo>
                  <a:lnTo>
                    <a:pt x="1600" y="1293"/>
                  </a:lnTo>
                  <a:lnTo>
                    <a:pt x="1600" y="1293"/>
                  </a:lnTo>
                  <a:lnTo>
                    <a:pt x="1600" y="1295"/>
                  </a:lnTo>
                  <a:lnTo>
                    <a:pt x="1598" y="1295"/>
                  </a:lnTo>
                  <a:lnTo>
                    <a:pt x="1598" y="1295"/>
                  </a:lnTo>
                  <a:lnTo>
                    <a:pt x="1597" y="1293"/>
                  </a:lnTo>
                  <a:lnTo>
                    <a:pt x="1597" y="1293"/>
                  </a:lnTo>
                  <a:lnTo>
                    <a:pt x="1597" y="1291"/>
                  </a:lnTo>
                  <a:lnTo>
                    <a:pt x="1597" y="1291"/>
                  </a:lnTo>
                  <a:lnTo>
                    <a:pt x="1595" y="1291"/>
                  </a:lnTo>
                  <a:lnTo>
                    <a:pt x="1597" y="1293"/>
                  </a:lnTo>
                  <a:lnTo>
                    <a:pt x="1597" y="1295"/>
                  </a:lnTo>
                  <a:lnTo>
                    <a:pt x="1595" y="1295"/>
                  </a:lnTo>
                  <a:lnTo>
                    <a:pt x="1595" y="1295"/>
                  </a:lnTo>
                  <a:lnTo>
                    <a:pt x="1594" y="1295"/>
                  </a:lnTo>
                  <a:lnTo>
                    <a:pt x="1594" y="1295"/>
                  </a:lnTo>
                  <a:lnTo>
                    <a:pt x="1592" y="1293"/>
                  </a:lnTo>
                  <a:lnTo>
                    <a:pt x="1591" y="1293"/>
                  </a:lnTo>
                  <a:lnTo>
                    <a:pt x="1591" y="1295"/>
                  </a:lnTo>
                  <a:lnTo>
                    <a:pt x="1591" y="1296"/>
                  </a:lnTo>
                  <a:lnTo>
                    <a:pt x="1589" y="1296"/>
                  </a:lnTo>
                  <a:lnTo>
                    <a:pt x="1589" y="1295"/>
                  </a:lnTo>
                  <a:lnTo>
                    <a:pt x="1587" y="1296"/>
                  </a:lnTo>
                  <a:lnTo>
                    <a:pt x="1587" y="1296"/>
                  </a:lnTo>
                  <a:lnTo>
                    <a:pt x="1586" y="1298"/>
                  </a:lnTo>
                  <a:lnTo>
                    <a:pt x="1584" y="1298"/>
                  </a:lnTo>
                  <a:lnTo>
                    <a:pt x="1583" y="1298"/>
                  </a:lnTo>
                  <a:lnTo>
                    <a:pt x="1581" y="1298"/>
                  </a:lnTo>
                  <a:lnTo>
                    <a:pt x="1581" y="1299"/>
                  </a:lnTo>
                  <a:lnTo>
                    <a:pt x="1580" y="1299"/>
                  </a:lnTo>
                  <a:lnTo>
                    <a:pt x="1580" y="1298"/>
                  </a:lnTo>
                  <a:lnTo>
                    <a:pt x="1580" y="1298"/>
                  </a:lnTo>
                  <a:lnTo>
                    <a:pt x="1578" y="1299"/>
                  </a:lnTo>
                  <a:lnTo>
                    <a:pt x="1578" y="1299"/>
                  </a:lnTo>
                  <a:lnTo>
                    <a:pt x="1577" y="1299"/>
                  </a:lnTo>
                  <a:lnTo>
                    <a:pt x="1575" y="1301"/>
                  </a:lnTo>
                  <a:lnTo>
                    <a:pt x="1574" y="1302"/>
                  </a:lnTo>
                  <a:lnTo>
                    <a:pt x="1574" y="1302"/>
                  </a:lnTo>
                  <a:lnTo>
                    <a:pt x="1572" y="1302"/>
                  </a:lnTo>
                  <a:lnTo>
                    <a:pt x="1572" y="1301"/>
                  </a:lnTo>
                  <a:lnTo>
                    <a:pt x="1572" y="1301"/>
                  </a:lnTo>
                  <a:lnTo>
                    <a:pt x="1572" y="1302"/>
                  </a:lnTo>
                  <a:lnTo>
                    <a:pt x="1571" y="1302"/>
                  </a:lnTo>
                  <a:lnTo>
                    <a:pt x="1571" y="1304"/>
                  </a:lnTo>
                  <a:lnTo>
                    <a:pt x="1569" y="1304"/>
                  </a:lnTo>
                  <a:lnTo>
                    <a:pt x="1569" y="1305"/>
                  </a:lnTo>
                  <a:lnTo>
                    <a:pt x="1569" y="1307"/>
                  </a:lnTo>
                  <a:lnTo>
                    <a:pt x="1571" y="1307"/>
                  </a:lnTo>
                  <a:lnTo>
                    <a:pt x="1572" y="1308"/>
                  </a:lnTo>
                  <a:lnTo>
                    <a:pt x="1571" y="1308"/>
                  </a:lnTo>
                  <a:lnTo>
                    <a:pt x="1571" y="1308"/>
                  </a:lnTo>
                  <a:lnTo>
                    <a:pt x="1571" y="1310"/>
                  </a:lnTo>
                  <a:lnTo>
                    <a:pt x="1574" y="1311"/>
                  </a:lnTo>
                  <a:lnTo>
                    <a:pt x="1574" y="1311"/>
                  </a:lnTo>
                  <a:lnTo>
                    <a:pt x="1572" y="1313"/>
                  </a:lnTo>
                  <a:lnTo>
                    <a:pt x="1572" y="1313"/>
                  </a:lnTo>
                  <a:lnTo>
                    <a:pt x="1571" y="1314"/>
                  </a:lnTo>
                  <a:lnTo>
                    <a:pt x="1568" y="1314"/>
                  </a:lnTo>
                  <a:lnTo>
                    <a:pt x="1566" y="1314"/>
                  </a:lnTo>
                  <a:lnTo>
                    <a:pt x="1565" y="1313"/>
                  </a:lnTo>
                  <a:lnTo>
                    <a:pt x="1566" y="1313"/>
                  </a:lnTo>
                  <a:lnTo>
                    <a:pt x="1566" y="1313"/>
                  </a:lnTo>
                  <a:lnTo>
                    <a:pt x="1566" y="1313"/>
                  </a:lnTo>
                  <a:lnTo>
                    <a:pt x="1566" y="1311"/>
                  </a:lnTo>
                  <a:lnTo>
                    <a:pt x="1566" y="1311"/>
                  </a:lnTo>
                  <a:lnTo>
                    <a:pt x="1565" y="1311"/>
                  </a:lnTo>
                  <a:lnTo>
                    <a:pt x="1565" y="1310"/>
                  </a:lnTo>
                  <a:lnTo>
                    <a:pt x="1565" y="1308"/>
                  </a:lnTo>
                  <a:lnTo>
                    <a:pt x="1565" y="1308"/>
                  </a:lnTo>
                  <a:lnTo>
                    <a:pt x="1563" y="1307"/>
                  </a:lnTo>
                  <a:lnTo>
                    <a:pt x="1563" y="1307"/>
                  </a:lnTo>
                  <a:lnTo>
                    <a:pt x="1563" y="1305"/>
                  </a:lnTo>
                  <a:lnTo>
                    <a:pt x="1563" y="1304"/>
                  </a:lnTo>
                  <a:lnTo>
                    <a:pt x="1563" y="1304"/>
                  </a:lnTo>
                  <a:lnTo>
                    <a:pt x="1563" y="1302"/>
                  </a:lnTo>
                  <a:lnTo>
                    <a:pt x="1565" y="1301"/>
                  </a:lnTo>
                  <a:lnTo>
                    <a:pt x="1566" y="1299"/>
                  </a:lnTo>
                  <a:lnTo>
                    <a:pt x="1566" y="1299"/>
                  </a:lnTo>
                  <a:lnTo>
                    <a:pt x="1565" y="1299"/>
                  </a:lnTo>
                  <a:lnTo>
                    <a:pt x="1563" y="1298"/>
                  </a:lnTo>
                  <a:lnTo>
                    <a:pt x="1563" y="1298"/>
                  </a:lnTo>
                  <a:lnTo>
                    <a:pt x="1563" y="1298"/>
                  </a:lnTo>
                  <a:lnTo>
                    <a:pt x="1562" y="1296"/>
                  </a:lnTo>
                  <a:lnTo>
                    <a:pt x="1562" y="1296"/>
                  </a:lnTo>
                  <a:lnTo>
                    <a:pt x="1562" y="1296"/>
                  </a:lnTo>
                  <a:lnTo>
                    <a:pt x="1562" y="1298"/>
                  </a:lnTo>
                  <a:lnTo>
                    <a:pt x="1560" y="1299"/>
                  </a:lnTo>
                  <a:lnTo>
                    <a:pt x="1559" y="1299"/>
                  </a:lnTo>
                  <a:lnTo>
                    <a:pt x="1557" y="1299"/>
                  </a:lnTo>
                  <a:lnTo>
                    <a:pt x="1557" y="1299"/>
                  </a:lnTo>
                  <a:lnTo>
                    <a:pt x="1556" y="1299"/>
                  </a:lnTo>
                  <a:lnTo>
                    <a:pt x="1556" y="1298"/>
                  </a:lnTo>
                  <a:lnTo>
                    <a:pt x="1556" y="1298"/>
                  </a:lnTo>
                  <a:lnTo>
                    <a:pt x="1556" y="1298"/>
                  </a:lnTo>
                  <a:lnTo>
                    <a:pt x="1556" y="1296"/>
                  </a:lnTo>
                  <a:lnTo>
                    <a:pt x="1554" y="1296"/>
                  </a:lnTo>
                  <a:lnTo>
                    <a:pt x="1553" y="1296"/>
                  </a:lnTo>
                  <a:lnTo>
                    <a:pt x="1553" y="1296"/>
                  </a:lnTo>
                  <a:lnTo>
                    <a:pt x="1551" y="1296"/>
                  </a:lnTo>
                  <a:lnTo>
                    <a:pt x="1551" y="1295"/>
                  </a:lnTo>
                  <a:lnTo>
                    <a:pt x="1550" y="1295"/>
                  </a:lnTo>
                  <a:lnTo>
                    <a:pt x="1550" y="1295"/>
                  </a:lnTo>
                  <a:lnTo>
                    <a:pt x="1550" y="1293"/>
                  </a:lnTo>
                  <a:lnTo>
                    <a:pt x="1550" y="1293"/>
                  </a:lnTo>
                  <a:lnTo>
                    <a:pt x="1548" y="1293"/>
                  </a:lnTo>
                  <a:lnTo>
                    <a:pt x="1548" y="1295"/>
                  </a:lnTo>
                  <a:lnTo>
                    <a:pt x="1548" y="1295"/>
                  </a:lnTo>
                  <a:lnTo>
                    <a:pt x="1550" y="1296"/>
                  </a:lnTo>
                  <a:lnTo>
                    <a:pt x="1548" y="1296"/>
                  </a:lnTo>
                  <a:lnTo>
                    <a:pt x="1548" y="1296"/>
                  </a:lnTo>
                  <a:lnTo>
                    <a:pt x="1546" y="1296"/>
                  </a:lnTo>
                  <a:lnTo>
                    <a:pt x="1546" y="1296"/>
                  </a:lnTo>
                  <a:lnTo>
                    <a:pt x="1546" y="1296"/>
                  </a:lnTo>
                  <a:lnTo>
                    <a:pt x="1546" y="1296"/>
                  </a:lnTo>
                  <a:lnTo>
                    <a:pt x="1545" y="1298"/>
                  </a:lnTo>
                  <a:lnTo>
                    <a:pt x="1543" y="1298"/>
                  </a:lnTo>
                  <a:lnTo>
                    <a:pt x="1543" y="1298"/>
                  </a:lnTo>
                  <a:lnTo>
                    <a:pt x="1542" y="1298"/>
                  </a:lnTo>
                  <a:lnTo>
                    <a:pt x="1542" y="1298"/>
                  </a:lnTo>
                  <a:lnTo>
                    <a:pt x="1540" y="1298"/>
                  </a:lnTo>
                  <a:lnTo>
                    <a:pt x="1539" y="1299"/>
                  </a:lnTo>
                  <a:lnTo>
                    <a:pt x="1537" y="1301"/>
                  </a:lnTo>
                  <a:lnTo>
                    <a:pt x="1536" y="1301"/>
                  </a:lnTo>
                  <a:lnTo>
                    <a:pt x="1536" y="1301"/>
                  </a:lnTo>
                  <a:lnTo>
                    <a:pt x="1534" y="1302"/>
                  </a:lnTo>
                  <a:lnTo>
                    <a:pt x="1534" y="1304"/>
                  </a:lnTo>
                  <a:lnTo>
                    <a:pt x="1534" y="1304"/>
                  </a:lnTo>
                  <a:lnTo>
                    <a:pt x="1533" y="1305"/>
                  </a:lnTo>
                  <a:lnTo>
                    <a:pt x="1531" y="1305"/>
                  </a:lnTo>
                  <a:lnTo>
                    <a:pt x="1531" y="1305"/>
                  </a:lnTo>
                  <a:lnTo>
                    <a:pt x="1530" y="1305"/>
                  </a:lnTo>
                  <a:lnTo>
                    <a:pt x="1530" y="1305"/>
                  </a:lnTo>
                  <a:lnTo>
                    <a:pt x="1530" y="1305"/>
                  </a:lnTo>
                  <a:lnTo>
                    <a:pt x="1528" y="1305"/>
                  </a:lnTo>
                  <a:lnTo>
                    <a:pt x="1528" y="1305"/>
                  </a:lnTo>
                  <a:lnTo>
                    <a:pt x="1527" y="1305"/>
                  </a:lnTo>
                  <a:lnTo>
                    <a:pt x="1527" y="1305"/>
                  </a:lnTo>
                  <a:lnTo>
                    <a:pt x="1527" y="1305"/>
                  </a:lnTo>
                  <a:lnTo>
                    <a:pt x="1527" y="1305"/>
                  </a:lnTo>
                  <a:lnTo>
                    <a:pt x="1527" y="1307"/>
                  </a:lnTo>
                  <a:lnTo>
                    <a:pt x="1527" y="1308"/>
                  </a:lnTo>
                  <a:lnTo>
                    <a:pt x="1525" y="1311"/>
                  </a:lnTo>
                  <a:lnTo>
                    <a:pt x="1525" y="1313"/>
                  </a:lnTo>
                  <a:lnTo>
                    <a:pt x="1524" y="1314"/>
                  </a:lnTo>
                  <a:lnTo>
                    <a:pt x="1522" y="1316"/>
                  </a:lnTo>
                  <a:lnTo>
                    <a:pt x="1519" y="1317"/>
                  </a:lnTo>
                  <a:lnTo>
                    <a:pt x="1519" y="1317"/>
                  </a:lnTo>
                  <a:lnTo>
                    <a:pt x="1518" y="1319"/>
                  </a:lnTo>
                  <a:lnTo>
                    <a:pt x="1516" y="1323"/>
                  </a:lnTo>
                  <a:lnTo>
                    <a:pt x="1516" y="1325"/>
                  </a:lnTo>
                  <a:lnTo>
                    <a:pt x="1515" y="1326"/>
                  </a:lnTo>
                  <a:lnTo>
                    <a:pt x="1515" y="1326"/>
                  </a:lnTo>
                  <a:lnTo>
                    <a:pt x="1515" y="1329"/>
                  </a:lnTo>
                  <a:lnTo>
                    <a:pt x="1513" y="1329"/>
                  </a:lnTo>
                  <a:lnTo>
                    <a:pt x="1513" y="1331"/>
                  </a:lnTo>
                  <a:lnTo>
                    <a:pt x="1515" y="1334"/>
                  </a:lnTo>
                  <a:lnTo>
                    <a:pt x="1515" y="1334"/>
                  </a:lnTo>
                  <a:lnTo>
                    <a:pt x="1516" y="1336"/>
                  </a:lnTo>
                  <a:lnTo>
                    <a:pt x="1516" y="1337"/>
                  </a:lnTo>
                  <a:lnTo>
                    <a:pt x="1516" y="1337"/>
                  </a:lnTo>
                  <a:lnTo>
                    <a:pt x="1519" y="1340"/>
                  </a:lnTo>
                  <a:lnTo>
                    <a:pt x="1519" y="1340"/>
                  </a:lnTo>
                  <a:lnTo>
                    <a:pt x="1521" y="1342"/>
                  </a:lnTo>
                  <a:lnTo>
                    <a:pt x="1522" y="1343"/>
                  </a:lnTo>
                  <a:lnTo>
                    <a:pt x="1524" y="1345"/>
                  </a:lnTo>
                  <a:lnTo>
                    <a:pt x="1524" y="1345"/>
                  </a:lnTo>
                  <a:lnTo>
                    <a:pt x="1524" y="1348"/>
                  </a:lnTo>
                  <a:lnTo>
                    <a:pt x="1522" y="1346"/>
                  </a:lnTo>
                  <a:lnTo>
                    <a:pt x="1522" y="1348"/>
                  </a:lnTo>
                  <a:lnTo>
                    <a:pt x="1524" y="1348"/>
                  </a:lnTo>
                  <a:lnTo>
                    <a:pt x="1527" y="1352"/>
                  </a:lnTo>
                  <a:lnTo>
                    <a:pt x="1530" y="1354"/>
                  </a:lnTo>
                  <a:lnTo>
                    <a:pt x="1531" y="1355"/>
                  </a:lnTo>
                  <a:lnTo>
                    <a:pt x="1533" y="1358"/>
                  </a:lnTo>
                  <a:lnTo>
                    <a:pt x="1534" y="1360"/>
                  </a:lnTo>
                  <a:lnTo>
                    <a:pt x="1537" y="1361"/>
                  </a:lnTo>
                  <a:lnTo>
                    <a:pt x="1537" y="1361"/>
                  </a:lnTo>
                  <a:lnTo>
                    <a:pt x="1537" y="1363"/>
                  </a:lnTo>
                  <a:lnTo>
                    <a:pt x="1539" y="1363"/>
                  </a:lnTo>
                  <a:lnTo>
                    <a:pt x="1540" y="1364"/>
                  </a:lnTo>
                  <a:lnTo>
                    <a:pt x="1540" y="1366"/>
                  </a:lnTo>
                  <a:lnTo>
                    <a:pt x="1540" y="1366"/>
                  </a:lnTo>
                  <a:lnTo>
                    <a:pt x="1542" y="1366"/>
                  </a:lnTo>
                  <a:lnTo>
                    <a:pt x="1542" y="1364"/>
                  </a:lnTo>
                  <a:lnTo>
                    <a:pt x="1543" y="1366"/>
                  </a:lnTo>
                  <a:lnTo>
                    <a:pt x="1543" y="1366"/>
                  </a:lnTo>
                  <a:lnTo>
                    <a:pt x="1545" y="1368"/>
                  </a:lnTo>
                  <a:lnTo>
                    <a:pt x="1545" y="1369"/>
                  </a:lnTo>
                  <a:lnTo>
                    <a:pt x="1545" y="1368"/>
                  </a:lnTo>
                  <a:lnTo>
                    <a:pt x="1545" y="1369"/>
                  </a:lnTo>
                  <a:lnTo>
                    <a:pt x="1545" y="1369"/>
                  </a:lnTo>
                  <a:lnTo>
                    <a:pt x="1546" y="1369"/>
                  </a:lnTo>
                  <a:lnTo>
                    <a:pt x="1546" y="1371"/>
                  </a:lnTo>
                  <a:lnTo>
                    <a:pt x="1548" y="1372"/>
                  </a:lnTo>
                  <a:lnTo>
                    <a:pt x="1550" y="1375"/>
                  </a:lnTo>
                  <a:lnTo>
                    <a:pt x="1551" y="1377"/>
                  </a:lnTo>
                  <a:lnTo>
                    <a:pt x="1551" y="1377"/>
                  </a:lnTo>
                  <a:lnTo>
                    <a:pt x="1553" y="1378"/>
                  </a:lnTo>
                  <a:lnTo>
                    <a:pt x="1554" y="1380"/>
                  </a:lnTo>
                  <a:lnTo>
                    <a:pt x="1554" y="1383"/>
                  </a:lnTo>
                  <a:lnTo>
                    <a:pt x="1556" y="1384"/>
                  </a:lnTo>
                  <a:lnTo>
                    <a:pt x="1556" y="1386"/>
                  </a:lnTo>
                  <a:lnTo>
                    <a:pt x="1556" y="1387"/>
                  </a:lnTo>
                  <a:lnTo>
                    <a:pt x="1556" y="1390"/>
                  </a:lnTo>
                  <a:lnTo>
                    <a:pt x="1557" y="1392"/>
                  </a:lnTo>
                  <a:lnTo>
                    <a:pt x="1557" y="1393"/>
                  </a:lnTo>
                  <a:lnTo>
                    <a:pt x="1557" y="1393"/>
                  </a:lnTo>
                  <a:lnTo>
                    <a:pt x="1557" y="1395"/>
                  </a:lnTo>
                  <a:lnTo>
                    <a:pt x="1559" y="1396"/>
                  </a:lnTo>
                  <a:lnTo>
                    <a:pt x="1559" y="1398"/>
                  </a:lnTo>
                  <a:lnTo>
                    <a:pt x="1557" y="1396"/>
                  </a:lnTo>
                  <a:lnTo>
                    <a:pt x="1557" y="1399"/>
                  </a:lnTo>
                  <a:lnTo>
                    <a:pt x="1559" y="1402"/>
                  </a:lnTo>
                  <a:lnTo>
                    <a:pt x="1559" y="1404"/>
                  </a:lnTo>
                  <a:lnTo>
                    <a:pt x="1559" y="1406"/>
                  </a:lnTo>
                  <a:lnTo>
                    <a:pt x="1559" y="1407"/>
                  </a:lnTo>
                  <a:lnTo>
                    <a:pt x="1560" y="1409"/>
                  </a:lnTo>
                  <a:lnTo>
                    <a:pt x="1560" y="1412"/>
                  </a:lnTo>
                  <a:lnTo>
                    <a:pt x="1560" y="1413"/>
                  </a:lnTo>
                  <a:lnTo>
                    <a:pt x="1559" y="1412"/>
                  </a:lnTo>
                  <a:lnTo>
                    <a:pt x="1559" y="1410"/>
                  </a:lnTo>
                  <a:lnTo>
                    <a:pt x="1559" y="1412"/>
                  </a:lnTo>
                  <a:lnTo>
                    <a:pt x="1557" y="1412"/>
                  </a:lnTo>
                  <a:lnTo>
                    <a:pt x="1559" y="1415"/>
                  </a:lnTo>
                  <a:lnTo>
                    <a:pt x="1557" y="1415"/>
                  </a:lnTo>
                  <a:lnTo>
                    <a:pt x="1557" y="1419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1"/>
                  </a:lnTo>
                  <a:lnTo>
                    <a:pt x="1557" y="1422"/>
                  </a:lnTo>
                  <a:lnTo>
                    <a:pt x="1557" y="1422"/>
                  </a:lnTo>
                  <a:lnTo>
                    <a:pt x="1557" y="1424"/>
                  </a:lnTo>
                  <a:lnTo>
                    <a:pt x="1557" y="1424"/>
                  </a:lnTo>
                  <a:lnTo>
                    <a:pt x="1556" y="1425"/>
                  </a:lnTo>
                  <a:lnTo>
                    <a:pt x="1556" y="1425"/>
                  </a:lnTo>
                  <a:lnTo>
                    <a:pt x="1556" y="1427"/>
                  </a:lnTo>
                  <a:lnTo>
                    <a:pt x="1554" y="1428"/>
                  </a:lnTo>
                  <a:lnTo>
                    <a:pt x="1553" y="1428"/>
                  </a:lnTo>
                  <a:lnTo>
                    <a:pt x="1551" y="1430"/>
                  </a:lnTo>
                  <a:lnTo>
                    <a:pt x="1550" y="1431"/>
                  </a:lnTo>
                  <a:lnTo>
                    <a:pt x="1548" y="1433"/>
                  </a:lnTo>
                  <a:lnTo>
                    <a:pt x="1545" y="1433"/>
                  </a:lnTo>
                  <a:lnTo>
                    <a:pt x="1545" y="1434"/>
                  </a:lnTo>
                  <a:lnTo>
                    <a:pt x="1543" y="1434"/>
                  </a:lnTo>
                  <a:lnTo>
                    <a:pt x="1542" y="1436"/>
                  </a:lnTo>
                  <a:lnTo>
                    <a:pt x="1540" y="1436"/>
                  </a:lnTo>
                  <a:lnTo>
                    <a:pt x="1537" y="1439"/>
                  </a:lnTo>
                  <a:lnTo>
                    <a:pt x="1536" y="1439"/>
                  </a:lnTo>
                  <a:lnTo>
                    <a:pt x="1534" y="1439"/>
                  </a:lnTo>
                  <a:lnTo>
                    <a:pt x="1533" y="1440"/>
                  </a:lnTo>
                  <a:lnTo>
                    <a:pt x="1533" y="1440"/>
                  </a:lnTo>
                  <a:lnTo>
                    <a:pt x="1533" y="1439"/>
                  </a:lnTo>
                  <a:lnTo>
                    <a:pt x="1531" y="1439"/>
                  </a:lnTo>
                  <a:lnTo>
                    <a:pt x="1530" y="1439"/>
                  </a:lnTo>
                  <a:lnTo>
                    <a:pt x="1530" y="1437"/>
                  </a:lnTo>
                  <a:lnTo>
                    <a:pt x="1530" y="1437"/>
                  </a:lnTo>
                  <a:lnTo>
                    <a:pt x="1530" y="1437"/>
                  </a:lnTo>
                  <a:lnTo>
                    <a:pt x="1530" y="1439"/>
                  </a:lnTo>
                  <a:lnTo>
                    <a:pt x="1530" y="1440"/>
                  </a:lnTo>
                  <a:lnTo>
                    <a:pt x="1528" y="1440"/>
                  </a:lnTo>
                  <a:lnTo>
                    <a:pt x="1528" y="1440"/>
                  </a:lnTo>
                  <a:lnTo>
                    <a:pt x="1527" y="1439"/>
                  </a:lnTo>
                  <a:lnTo>
                    <a:pt x="1525" y="1439"/>
                  </a:lnTo>
                  <a:lnTo>
                    <a:pt x="1525" y="1439"/>
                  </a:lnTo>
                  <a:lnTo>
                    <a:pt x="1527" y="1439"/>
                  </a:lnTo>
                  <a:lnTo>
                    <a:pt x="1527" y="1439"/>
                  </a:lnTo>
                  <a:lnTo>
                    <a:pt x="1527" y="1440"/>
                  </a:lnTo>
                  <a:lnTo>
                    <a:pt x="1527" y="1440"/>
                  </a:lnTo>
                  <a:lnTo>
                    <a:pt x="1527" y="1442"/>
                  </a:lnTo>
                  <a:lnTo>
                    <a:pt x="1525" y="1442"/>
                  </a:lnTo>
                  <a:lnTo>
                    <a:pt x="1524" y="1442"/>
                  </a:lnTo>
                  <a:lnTo>
                    <a:pt x="1524" y="1442"/>
                  </a:lnTo>
                  <a:lnTo>
                    <a:pt x="1525" y="1442"/>
                  </a:lnTo>
                  <a:lnTo>
                    <a:pt x="1527" y="1442"/>
                  </a:lnTo>
                  <a:lnTo>
                    <a:pt x="1527" y="1444"/>
                  </a:lnTo>
                  <a:lnTo>
                    <a:pt x="1527" y="1444"/>
                  </a:lnTo>
                  <a:lnTo>
                    <a:pt x="1527" y="1445"/>
                  </a:lnTo>
                  <a:lnTo>
                    <a:pt x="1525" y="1445"/>
                  </a:lnTo>
                  <a:lnTo>
                    <a:pt x="1525" y="1445"/>
                  </a:lnTo>
                  <a:lnTo>
                    <a:pt x="1525" y="1447"/>
                  </a:lnTo>
                  <a:lnTo>
                    <a:pt x="1525" y="1447"/>
                  </a:lnTo>
                  <a:lnTo>
                    <a:pt x="1525" y="1447"/>
                  </a:lnTo>
                  <a:lnTo>
                    <a:pt x="1524" y="1447"/>
                  </a:lnTo>
                  <a:lnTo>
                    <a:pt x="1519" y="1442"/>
                  </a:lnTo>
                  <a:lnTo>
                    <a:pt x="1521" y="1444"/>
                  </a:lnTo>
                  <a:lnTo>
                    <a:pt x="1524" y="1448"/>
                  </a:lnTo>
                  <a:lnTo>
                    <a:pt x="1525" y="1448"/>
                  </a:lnTo>
                  <a:lnTo>
                    <a:pt x="1525" y="1450"/>
                  </a:lnTo>
                  <a:lnTo>
                    <a:pt x="1524" y="1450"/>
                  </a:lnTo>
                  <a:lnTo>
                    <a:pt x="1524" y="1451"/>
                  </a:lnTo>
                  <a:lnTo>
                    <a:pt x="1522" y="1451"/>
                  </a:lnTo>
                  <a:lnTo>
                    <a:pt x="1521" y="1450"/>
                  </a:lnTo>
                  <a:lnTo>
                    <a:pt x="1518" y="1445"/>
                  </a:lnTo>
                  <a:lnTo>
                    <a:pt x="1516" y="1445"/>
                  </a:lnTo>
                  <a:lnTo>
                    <a:pt x="1519" y="1450"/>
                  </a:lnTo>
                  <a:lnTo>
                    <a:pt x="1519" y="1450"/>
                  </a:lnTo>
                  <a:lnTo>
                    <a:pt x="1521" y="1451"/>
                  </a:lnTo>
                  <a:lnTo>
                    <a:pt x="1521" y="1453"/>
                  </a:lnTo>
                  <a:lnTo>
                    <a:pt x="1519" y="1453"/>
                  </a:lnTo>
                  <a:lnTo>
                    <a:pt x="1512" y="1456"/>
                  </a:lnTo>
                  <a:lnTo>
                    <a:pt x="1510" y="1459"/>
                  </a:lnTo>
                  <a:lnTo>
                    <a:pt x="1510" y="1460"/>
                  </a:lnTo>
                  <a:lnTo>
                    <a:pt x="1508" y="1462"/>
                  </a:lnTo>
                  <a:lnTo>
                    <a:pt x="1507" y="1462"/>
                  </a:lnTo>
                  <a:lnTo>
                    <a:pt x="1504" y="1463"/>
                  </a:lnTo>
                  <a:lnTo>
                    <a:pt x="1502" y="1463"/>
                  </a:lnTo>
                  <a:lnTo>
                    <a:pt x="1504" y="1460"/>
                  </a:lnTo>
                  <a:lnTo>
                    <a:pt x="1504" y="1460"/>
                  </a:lnTo>
                  <a:lnTo>
                    <a:pt x="1504" y="1456"/>
                  </a:lnTo>
                  <a:lnTo>
                    <a:pt x="1504" y="1450"/>
                  </a:lnTo>
                  <a:lnTo>
                    <a:pt x="1504" y="1448"/>
                  </a:lnTo>
                  <a:lnTo>
                    <a:pt x="1505" y="1447"/>
                  </a:lnTo>
                  <a:lnTo>
                    <a:pt x="1507" y="1447"/>
                  </a:lnTo>
                  <a:lnTo>
                    <a:pt x="1507" y="1447"/>
                  </a:lnTo>
                  <a:lnTo>
                    <a:pt x="1507" y="1445"/>
                  </a:lnTo>
                  <a:lnTo>
                    <a:pt x="1505" y="1445"/>
                  </a:lnTo>
                  <a:lnTo>
                    <a:pt x="1505" y="1444"/>
                  </a:lnTo>
                  <a:lnTo>
                    <a:pt x="1504" y="1444"/>
                  </a:lnTo>
                  <a:lnTo>
                    <a:pt x="1502" y="1442"/>
                  </a:lnTo>
                  <a:lnTo>
                    <a:pt x="1502" y="1442"/>
                  </a:lnTo>
                  <a:lnTo>
                    <a:pt x="1501" y="1444"/>
                  </a:lnTo>
                  <a:lnTo>
                    <a:pt x="1501" y="1442"/>
                  </a:lnTo>
                  <a:lnTo>
                    <a:pt x="1501" y="1442"/>
                  </a:lnTo>
                  <a:lnTo>
                    <a:pt x="1499" y="1440"/>
                  </a:lnTo>
                  <a:lnTo>
                    <a:pt x="1498" y="1440"/>
                  </a:lnTo>
                  <a:lnTo>
                    <a:pt x="1496" y="1439"/>
                  </a:lnTo>
                  <a:lnTo>
                    <a:pt x="1492" y="1437"/>
                  </a:lnTo>
                  <a:lnTo>
                    <a:pt x="1492" y="1437"/>
                  </a:lnTo>
                  <a:lnTo>
                    <a:pt x="1492" y="1437"/>
                  </a:lnTo>
                  <a:lnTo>
                    <a:pt x="1492" y="1437"/>
                  </a:lnTo>
                  <a:lnTo>
                    <a:pt x="1489" y="1439"/>
                  </a:lnTo>
                  <a:lnTo>
                    <a:pt x="1489" y="1439"/>
                  </a:lnTo>
                  <a:lnTo>
                    <a:pt x="1487" y="1437"/>
                  </a:lnTo>
                  <a:lnTo>
                    <a:pt x="1487" y="1437"/>
                  </a:lnTo>
                  <a:lnTo>
                    <a:pt x="1489" y="1436"/>
                  </a:lnTo>
                  <a:lnTo>
                    <a:pt x="1489" y="1436"/>
                  </a:lnTo>
                  <a:lnTo>
                    <a:pt x="1490" y="1434"/>
                  </a:lnTo>
                  <a:lnTo>
                    <a:pt x="1489" y="1431"/>
                  </a:lnTo>
                  <a:lnTo>
                    <a:pt x="1489" y="1431"/>
                  </a:lnTo>
                  <a:lnTo>
                    <a:pt x="1487" y="1431"/>
                  </a:lnTo>
                  <a:lnTo>
                    <a:pt x="1487" y="1431"/>
                  </a:lnTo>
                  <a:lnTo>
                    <a:pt x="1486" y="1433"/>
                  </a:lnTo>
                  <a:lnTo>
                    <a:pt x="1486" y="1434"/>
                  </a:lnTo>
                  <a:lnTo>
                    <a:pt x="1484" y="1434"/>
                  </a:lnTo>
                  <a:lnTo>
                    <a:pt x="1483" y="1434"/>
                  </a:lnTo>
                  <a:lnTo>
                    <a:pt x="1483" y="1431"/>
                  </a:lnTo>
                  <a:lnTo>
                    <a:pt x="1483" y="1430"/>
                  </a:lnTo>
                  <a:lnTo>
                    <a:pt x="1483" y="1428"/>
                  </a:lnTo>
                  <a:lnTo>
                    <a:pt x="1483" y="1427"/>
                  </a:lnTo>
                  <a:lnTo>
                    <a:pt x="1481" y="1425"/>
                  </a:lnTo>
                  <a:lnTo>
                    <a:pt x="1481" y="1424"/>
                  </a:lnTo>
                  <a:lnTo>
                    <a:pt x="1480" y="1422"/>
                  </a:lnTo>
                  <a:lnTo>
                    <a:pt x="1480" y="1424"/>
                  </a:lnTo>
                  <a:lnTo>
                    <a:pt x="1480" y="1424"/>
                  </a:lnTo>
                  <a:lnTo>
                    <a:pt x="1480" y="1424"/>
                  </a:lnTo>
                  <a:lnTo>
                    <a:pt x="1480" y="1424"/>
                  </a:lnTo>
                  <a:lnTo>
                    <a:pt x="1478" y="1422"/>
                  </a:lnTo>
                  <a:lnTo>
                    <a:pt x="1478" y="1421"/>
                  </a:lnTo>
                  <a:lnTo>
                    <a:pt x="1477" y="1418"/>
                  </a:lnTo>
                  <a:lnTo>
                    <a:pt x="1477" y="1418"/>
                  </a:lnTo>
                  <a:lnTo>
                    <a:pt x="1475" y="1418"/>
                  </a:lnTo>
                  <a:lnTo>
                    <a:pt x="1475" y="1419"/>
                  </a:lnTo>
                  <a:lnTo>
                    <a:pt x="1474" y="1418"/>
                  </a:lnTo>
                  <a:lnTo>
                    <a:pt x="1474" y="1418"/>
                  </a:lnTo>
                  <a:lnTo>
                    <a:pt x="1472" y="1415"/>
                  </a:lnTo>
                  <a:lnTo>
                    <a:pt x="1472" y="1416"/>
                  </a:lnTo>
                  <a:lnTo>
                    <a:pt x="1472" y="1416"/>
                  </a:lnTo>
                  <a:lnTo>
                    <a:pt x="1471" y="1415"/>
                  </a:lnTo>
                  <a:lnTo>
                    <a:pt x="1469" y="1413"/>
                  </a:lnTo>
                  <a:lnTo>
                    <a:pt x="1467" y="1413"/>
                  </a:lnTo>
                  <a:lnTo>
                    <a:pt x="1467" y="1413"/>
                  </a:lnTo>
                  <a:lnTo>
                    <a:pt x="1466" y="1412"/>
                  </a:lnTo>
                  <a:lnTo>
                    <a:pt x="1466" y="1412"/>
                  </a:lnTo>
                  <a:lnTo>
                    <a:pt x="1461" y="1412"/>
                  </a:lnTo>
                  <a:lnTo>
                    <a:pt x="1457" y="1412"/>
                  </a:lnTo>
                  <a:lnTo>
                    <a:pt x="1455" y="1412"/>
                  </a:lnTo>
                  <a:lnTo>
                    <a:pt x="1455" y="1412"/>
                  </a:lnTo>
                  <a:lnTo>
                    <a:pt x="1455" y="1412"/>
                  </a:lnTo>
                  <a:lnTo>
                    <a:pt x="1455" y="1410"/>
                  </a:lnTo>
                  <a:lnTo>
                    <a:pt x="1455" y="1407"/>
                  </a:lnTo>
                  <a:lnTo>
                    <a:pt x="1455" y="1406"/>
                  </a:lnTo>
                  <a:lnTo>
                    <a:pt x="1455" y="1404"/>
                  </a:lnTo>
                  <a:lnTo>
                    <a:pt x="1455" y="1402"/>
                  </a:lnTo>
                  <a:lnTo>
                    <a:pt x="1455" y="1402"/>
                  </a:lnTo>
                  <a:lnTo>
                    <a:pt x="1455" y="1402"/>
                  </a:lnTo>
                  <a:lnTo>
                    <a:pt x="1452" y="1401"/>
                  </a:lnTo>
                  <a:lnTo>
                    <a:pt x="1452" y="1401"/>
                  </a:lnTo>
                  <a:lnTo>
                    <a:pt x="1451" y="1401"/>
                  </a:lnTo>
                  <a:lnTo>
                    <a:pt x="1448" y="1401"/>
                  </a:lnTo>
                  <a:lnTo>
                    <a:pt x="1446" y="1402"/>
                  </a:lnTo>
                  <a:lnTo>
                    <a:pt x="1445" y="1402"/>
                  </a:lnTo>
                  <a:lnTo>
                    <a:pt x="1445" y="1404"/>
                  </a:lnTo>
                  <a:lnTo>
                    <a:pt x="1445" y="1406"/>
                  </a:lnTo>
                  <a:lnTo>
                    <a:pt x="1445" y="1407"/>
                  </a:lnTo>
                  <a:lnTo>
                    <a:pt x="1445" y="1410"/>
                  </a:lnTo>
                  <a:lnTo>
                    <a:pt x="1443" y="1412"/>
                  </a:lnTo>
                  <a:lnTo>
                    <a:pt x="1445" y="1416"/>
                  </a:lnTo>
                  <a:lnTo>
                    <a:pt x="1445" y="1418"/>
                  </a:lnTo>
                  <a:lnTo>
                    <a:pt x="1443" y="1419"/>
                  </a:lnTo>
                  <a:lnTo>
                    <a:pt x="1442" y="1421"/>
                  </a:lnTo>
                  <a:lnTo>
                    <a:pt x="1442" y="1424"/>
                  </a:lnTo>
                  <a:lnTo>
                    <a:pt x="1440" y="1424"/>
                  </a:lnTo>
                  <a:lnTo>
                    <a:pt x="1440" y="1427"/>
                  </a:lnTo>
                  <a:lnTo>
                    <a:pt x="1439" y="1430"/>
                  </a:lnTo>
                  <a:lnTo>
                    <a:pt x="1439" y="1431"/>
                  </a:lnTo>
                  <a:lnTo>
                    <a:pt x="1439" y="1434"/>
                  </a:lnTo>
                  <a:lnTo>
                    <a:pt x="1436" y="1437"/>
                  </a:lnTo>
                  <a:lnTo>
                    <a:pt x="1436" y="1440"/>
                  </a:lnTo>
                  <a:lnTo>
                    <a:pt x="1434" y="1440"/>
                  </a:lnTo>
                  <a:lnTo>
                    <a:pt x="1434" y="1442"/>
                  </a:lnTo>
                  <a:lnTo>
                    <a:pt x="1434" y="1444"/>
                  </a:lnTo>
                  <a:lnTo>
                    <a:pt x="1434" y="1447"/>
                  </a:lnTo>
                  <a:lnTo>
                    <a:pt x="1434" y="1448"/>
                  </a:lnTo>
                  <a:lnTo>
                    <a:pt x="1434" y="1450"/>
                  </a:lnTo>
                  <a:lnTo>
                    <a:pt x="1436" y="1453"/>
                  </a:lnTo>
                  <a:lnTo>
                    <a:pt x="1436" y="1453"/>
                  </a:lnTo>
                  <a:lnTo>
                    <a:pt x="1436" y="1454"/>
                  </a:lnTo>
                  <a:lnTo>
                    <a:pt x="1436" y="1454"/>
                  </a:lnTo>
                  <a:lnTo>
                    <a:pt x="1437" y="1456"/>
                  </a:lnTo>
                  <a:lnTo>
                    <a:pt x="1440" y="1454"/>
                  </a:lnTo>
                  <a:lnTo>
                    <a:pt x="1442" y="1454"/>
                  </a:lnTo>
                  <a:lnTo>
                    <a:pt x="1443" y="1456"/>
                  </a:lnTo>
                  <a:lnTo>
                    <a:pt x="1443" y="1456"/>
                  </a:lnTo>
                  <a:lnTo>
                    <a:pt x="1443" y="1462"/>
                  </a:lnTo>
                  <a:lnTo>
                    <a:pt x="1445" y="1463"/>
                  </a:lnTo>
                  <a:lnTo>
                    <a:pt x="1445" y="1463"/>
                  </a:lnTo>
                  <a:lnTo>
                    <a:pt x="1446" y="1465"/>
                  </a:lnTo>
                  <a:lnTo>
                    <a:pt x="1446" y="1465"/>
                  </a:lnTo>
                  <a:lnTo>
                    <a:pt x="1446" y="1465"/>
                  </a:lnTo>
                  <a:lnTo>
                    <a:pt x="1446" y="1463"/>
                  </a:lnTo>
                  <a:lnTo>
                    <a:pt x="1448" y="1465"/>
                  </a:lnTo>
                  <a:lnTo>
                    <a:pt x="1448" y="1466"/>
                  </a:lnTo>
                  <a:lnTo>
                    <a:pt x="1449" y="1477"/>
                  </a:lnTo>
                  <a:lnTo>
                    <a:pt x="1451" y="1478"/>
                  </a:lnTo>
                  <a:lnTo>
                    <a:pt x="1451" y="1480"/>
                  </a:lnTo>
                  <a:lnTo>
                    <a:pt x="1449" y="1478"/>
                  </a:lnTo>
                  <a:lnTo>
                    <a:pt x="1449" y="1477"/>
                  </a:lnTo>
                  <a:lnTo>
                    <a:pt x="1449" y="1475"/>
                  </a:lnTo>
                  <a:lnTo>
                    <a:pt x="1448" y="1475"/>
                  </a:lnTo>
                  <a:lnTo>
                    <a:pt x="1448" y="1475"/>
                  </a:lnTo>
                  <a:lnTo>
                    <a:pt x="1448" y="1475"/>
                  </a:lnTo>
                  <a:lnTo>
                    <a:pt x="1448" y="1474"/>
                  </a:lnTo>
                  <a:lnTo>
                    <a:pt x="1448" y="1474"/>
                  </a:lnTo>
                  <a:lnTo>
                    <a:pt x="1448" y="1472"/>
                  </a:lnTo>
                  <a:lnTo>
                    <a:pt x="1446" y="1474"/>
                  </a:lnTo>
                  <a:lnTo>
                    <a:pt x="1446" y="1475"/>
                  </a:lnTo>
                  <a:lnTo>
                    <a:pt x="1446" y="1477"/>
                  </a:lnTo>
                  <a:lnTo>
                    <a:pt x="1449" y="1478"/>
                  </a:lnTo>
                  <a:lnTo>
                    <a:pt x="1449" y="1480"/>
                  </a:lnTo>
                  <a:lnTo>
                    <a:pt x="1451" y="1480"/>
                  </a:lnTo>
                  <a:lnTo>
                    <a:pt x="1451" y="1480"/>
                  </a:lnTo>
                  <a:lnTo>
                    <a:pt x="1452" y="1481"/>
                  </a:lnTo>
                  <a:lnTo>
                    <a:pt x="1454" y="1483"/>
                  </a:lnTo>
                  <a:lnTo>
                    <a:pt x="1457" y="1484"/>
                  </a:lnTo>
                  <a:lnTo>
                    <a:pt x="1458" y="1484"/>
                  </a:lnTo>
                  <a:lnTo>
                    <a:pt x="1460" y="1483"/>
                  </a:lnTo>
                  <a:lnTo>
                    <a:pt x="1461" y="1483"/>
                  </a:lnTo>
                  <a:lnTo>
                    <a:pt x="1463" y="1484"/>
                  </a:lnTo>
                  <a:lnTo>
                    <a:pt x="1464" y="1486"/>
                  </a:lnTo>
                  <a:lnTo>
                    <a:pt x="1466" y="1489"/>
                  </a:lnTo>
                  <a:lnTo>
                    <a:pt x="1471" y="1492"/>
                  </a:lnTo>
                  <a:lnTo>
                    <a:pt x="1472" y="1492"/>
                  </a:lnTo>
                  <a:lnTo>
                    <a:pt x="1474" y="1492"/>
                  </a:lnTo>
                  <a:lnTo>
                    <a:pt x="1475" y="1497"/>
                  </a:lnTo>
                  <a:lnTo>
                    <a:pt x="1478" y="1500"/>
                  </a:lnTo>
                  <a:lnTo>
                    <a:pt x="1480" y="1500"/>
                  </a:lnTo>
                  <a:lnTo>
                    <a:pt x="1481" y="1501"/>
                  </a:lnTo>
                  <a:lnTo>
                    <a:pt x="1483" y="1503"/>
                  </a:lnTo>
                  <a:lnTo>
                    <a:pt x="1483" y="1504"/>
                  </a:lnTo>
                  <a:lnTo>
                    <a:pt x="1486" y="1509"/>
                  </a:lnTo>
                  <a:lnTo>
                    <a:pt x="1487" y="1512"/>
                  </a:lnTo>
                  <a:lnTo>
                    <a:pt x="1487" y="1515"/>
                  </a:lnTo>
                  <a:lnTo>
                    <a:pt x="1486" y="1519"/>
                  </a:lnTo>
                  <a:lnTo>
                    <a:pt x="1486" y="1522"/>
                  </a:lnTo>
                  <a:lnTo>
                    <a:pt x="1486" y="1524"/>
                  </a:lnTo>
                  <a:lnTo>
                    <a:pt x="1487" y="1525"/>
                  </a:lnTo>
                  <a:lnTo>
                    <a:pt x="1486" y="1527"/>
                  </a:lnTo>
                  <a:lnTo>
                    <a:pt x="1486" y="1528"/>
                  </a:lnTo>
                  <a:lnTo>
                    <a:pt x="1486" y="1533"/>
                  </a:lnTo>
                  <a:lnTo>
                    <a:pt x="1487" y="1533"/>
                  </a:lnTo>
                  <a:lnTo>
                    <a:pt x="1487" y="1534"/>
                  </a:lnTo>
                  <a:lnTo>
                    <a:pt x="1490" y="1536"/>
                  </a:lnTo>
                  <a:lnTo>
                    <a:pt x="1492" y="1537"/>
                  </a:lnTo>
                  <a:lnTo>
                    <a:pt x="1493" y="1540"/>
                  </a:lnTo>
                  <a:lnTo>
                    <a:pt x="1496" y="1546"/>
                  </a:lnTo>
                  <a:lnTo>
                    <a:pt x="1496" y="1549"/>
                  </a:lnTo>
                  <a:lnTo>
                    <a:pt x="1496" y="1551"/>
                  </a:lnTo>
                  <a:lnTo>
                    <a:pt x="1496" y="1551"/>
                  </a:lnTo>
                  <a:lnTo>
                    <a:pt x="1495" y="1551"/>
                  </a:lnTo>
                  <a:lnTo>
                    <a:pt x="1495" y="1551"/>
                  </a:lnTo>
                  <a:lnTo>
                    <a:pt x="1495" y="1551"/>
                  </a:lnTo>
                  <a:lnTo>
                    <a:pt x="1495" y="1549"/>
                  </a:lnTo>
                  <a:lnTo>
                    <a:pt x="1495" y="1549"/>
                  </a:lnTo>
                  <a:lnTo>
                    <a:pt x="1493" y="1548"/>
                  </a:lnTo>
                  <a:lnTo>
                    <a:pt x="1493" y="1548"/>
                  </a:lnTo>
                  <a:lnTo>
                    <a:pt x="1493" y="1549"/>
                  </a:lnTo>
                  <a:lnTo>
                    <a:pt x="1493" y="1549"/>
                  </a:lnTo>
                  <a:lnTo>
                    <a:pt x="1492" y="1551"/>
                  </a:lnTo>
                  <a:lnTo>
                    <a:pt x="1492" y="1549"/>
                  </a:lnTo>
                  <a:lnTo>
                    <a:pt x="1490" y="1551"/>
                  </a:lnTo>
                  <a:lnTo>
                    <a:pt x="1487" y="1551"/>
                  </a:lnTo>
                  <a:lnTo>
                    <a:pt x="1487" y="1552"/>
                  </a:lnTo>
                  <a:lnTo>
                    <a:pt x="1486" y="1551"/>
                  </a:lnTo>
                  <a:lnTo>
                    <a:pt x="1486" y="1549"/>
                  </a:lnTo>
                  <a:lnTo>
                    <a:pt x="1486" y="1549"/>
                  </a:lnTo>
                  <a:lnTo>
                    <a:pt x="1480" y="1546"/>
                  </a:lnTo>
                  <a:lnTo>
                    <a:pt x="1478" y="1545"/>
                  </a:lnTo>
                  <a:lnTo>
                    <a:pt x="1475" y="1543"/>
                  </a:lnTo>
                  <a:lnTo>
                    <a:pt x="1471" y="1540"/>
                  </a:lnTo>
                  <a:lnTo>
                    <a:pt x="1467" y="1537"/>
                  </a:lnTo>
                  <a:lnTo>
                    <a:pt x="1466" y="1536"/>
                  </a:lnTo>
                  <a:lnTo>
                    <a:pt x="1463" y="1536"/>
                  </a:lnTo>
                  <a:lnTo>
                    <a:pt x="1461" y="1534"/>
                  </a:lnTo>
                  <a:lnTo>
                    <a:pt x="1461" y="1533"/>
                  </a:lnTo>
                  <a:lnTo>
                    <a:pt x="1460" y="1533"/>
                  </a:lnTo>
                  <a:lnTo>
                    <a:pt x="1461" y="1531"/>
                  </a:lnTo>
                  <a:lnTo>
                    <a:pt x="1460" y="1530"/>
                  </a:lnTo>
                  <a:lnTo>
                    <a:pt x="1460" y="1528"/>
                  </a:lnTo>
                  <a:lnTo>
                    <a:pt x="1458" y="1525"/>
                  </a:lnTo>
                  <a:lnTo>
                    <a:pt x="1457" y="1524"/>
                  </a:lnTo>
                  <a:lnTo>
                    <a:pt x="1455" y="1522"/>
                  </a:lnTo>
                  <a:lnTo>
                    <a:pt x="1454" y="1521"/>
                  </a:lnTo>
                  <a:lnTo>
                    <a:pt x="1452" y="1519"/>
                  </a:lnTo>
                  <a:lnTo>
                    <a:pt x="1454" y="1519"/>
                  </a:lnTo>
                  <a:lnTo>
                    <a:pt x="1454" y="1519"/>
                  </a:lnTo>
                  <a:lnTo>
                    <a:pt x="1454" y="1518"/>
                  </a:lnTo>
                  <a:lnTo>
                    <a:pt x="1452" y="1516"/>
                  </a:lnTo>
                  <a:lnTo>
                    <a:pt x="1452" y="1515"/>
                  </a:lnTo>
                  <a:lnTo>
                    <a:pt x="1452" y="1512"/>
                  </a:lnTo>
                  <a:lnTo>
                    <a:pt x="1449" y="1506"/>
                  </a:lnTo>
                  <a:lnTo>
                    <a:pt x="1449" y="1500"/>
                  </a:lnTo>
                  <a:lnTo>
                    <a:pt x="1449" y="1498"/>
                  </a:lnTo>
                  <a:lnTo>
                    <a:pt x="1448" y="1493"/>
                  </a:lnTo>
                  <a:lnTo>
                    <a:pt x="1448" y="1492"/>
                  </a:lnTo>
                  <a:lnTo>
                    <a:pt x="1446" y="1490"/>
                  </a:lnTo>
                  <a:lnTo>
                    <a:pt x="1446" y="1489"/>
                  </a:lnTo>
                  <a:lnTo>
                    <a:pt x="1443" y="1486"/>
                  </a:lnTo>
                  <a:lnTo>
                    <a:pt x="1440" y="1484"/>
                  </a:lnTo>
                  <a:lnTo>
                    <a:pt x="1440" y="1481"/>
                  </a:lnTo>
                  <a:lnTo>
                    <a:pt x="1440" y="1480"/>
                  </a:lnTo>
                  <a:lnTo>
                    <a:pt x="1439" y="1480"/>
                  </a:lnTo>
                  <a:lnTo>
                    <a:pt x="1439" y="1480"/>
                  </a:lnTo>
                  <a:lnTo>
                    <a:pt x="1439" y="1478"/>
                  </a:lnTo>
                  <a:lnTo>
                    <a:pt x="1439" y="1478"/>
                  </a:lnTo>
                  <a:lnTo>
                    <a:pt x="1437" y="1478"/>
                  </a:lnTo>
                  <a:lnTo>
                    <a:pt x="1436" y="1478"/>
                  </a:lnTo>
                  <a:lnTo>
                    <a:pt x="1436" y="1475"/>
                  </a:lnTo>
                  <a:lnTo>
                    <a:pt x="1436" y="1475"/>
                  </a:lnTo>
                  <a:lnTo>
                    <a:pt x="1434" y="1474"/>
                  </a:lnTo>
                  <a:lnTo>
                    <a:pt x="1433" y="1474"/>
                  </a:lnTo>
                  <a:lnTo>
                    <a:pt x="1433" y="1472"/>
                  </a:lnTo>
                  <a:lnTo>
                    <a:pt x="1433" y="1471"/>
                  </a:lnTo>
                  <a:lnTo>
                    <a:pt x="1431" y="1471"/>
                  </a:lnTo>
                  <a:lnTo>
                    <a:pt x="1431" y="1469"/>
                  </a:lnTo>
                  <a:lnTo>
                    <a:pt x="1429" y="1469"/>
                  </a:lnTo>
                  <a:lnTo>
                    <a:pt x="1428" y="1466"/>
                  </a:lnTo>
                  <a:lnTo>
                    <a:pt x="1428" y="1466"/>
                  </a:lnTo>
                  <a:lnTo>
                    <a:pt x="1426" y="1466"/>
                  </a:lnTo>
                  <a:lnTo>
                    <a:pt x="1426" y="1466"/>
                  </a:lnTo>
                  <a:lnTo>
                    <a:pt x="1425" y="1466"/>
                  </a:lnTo>
                  <a:lnTo>
                    <a:pt x="1425" y="1468"/>
                  </a:lnTo>
                  <a:lnTo>
                    <a:pt x="1423" y="1468"/>
                  </a:lnTo>
                  <a:lnTo>
                    <a:pt x="1423" y="1468"/>
                  </a:lnTo>
                  <a:lnTo>
                    <a:pt x="1422" y="1465"/>
                  </a:lnTo>
                  <a:lnTo>
                    <a:pt x="1422" y="1463"/>
                  </a:lnTo>
                  <a:lnTo>
                    <a:pt x="1422" y="1460"/>
                  </a:lnTo>
                  <a:lnTo>
                    <a:pt x="1423" y="1459"/>
                  </a:lnTo>
                  <a:lnTo>
                    <a:pt x="1425" y="1454"/>
                  </a:lnTo>
                  <a:lnTo>
                    <a:pt x="1425" y="1451"/>
                  </a:lnTo>
                  <a:lnTo>
                    <a:pt x="1425" y="1451"/>
                  </a:lnTo>
                  <a:lnTo>
                    <a:pt x="1426" y="1447"/>
                  </a:lnTo>
                  <a:lnTo>
                    <a:pt x="1428" y="1444"/>
                  </a:lnTo>
                  <a:lnTo>
                    <a:pt x="1428" y="1444"/>
                  </a:lnTo>
                  <a:lnTo>
                    <a:pt x="1426" y="1445"/>
                  </a:lnTo>
                  <a:lnTo>
                    <a:pt x="1426" y="1444"/>
                  </a:lnTo>
                  <a:lnTo>
                    <a:pt x="1426" y="1444"/>
                  </a:lnTo>
                  <a:lnTo>
                    <a:pt x="1426" y="1440"/>
                  </a:lnTo>
                  <a:lnTo>
                    <a:pt x="1425" y="1437"/>
                  </a:lnTo>
                  <a:lnTo>
                    <a:pt x="1426" y="1436"/>
                  </a:lnTo>
                  <a:lnTo>
                    <a:pt x="1426" y="1436"/>
                  </a:lnTo>
                  <a:lnTo>
                    <a:pt x="1426" y="1434"/>
                  </a:lnTo>
                  <a:lnTo>
                    <a:pt x="1428" y="1433"/>
                  </a:lnTo>
                  <a:lnTo>
                    <a:pt x="1428" y="1431"/>
                  </a:lnTo>
                  <a:lnTo>
                    <a:pt x="1429" y="1430"/>
                  </a:lnTo>
                  <a:lnTo>
                    <a:pt x="1428" y="1428"/>
                  </a:lnTo>
                  <a:lnTo>
                    <a:pt x="1428" y="1427"/>
                  </a:lnTo>
                  <a:lnTo>
                    <a:pt x="1429" y="1427"/>
                  </a:lnTo>
                  <a:lnTo>
                    <a:pt x="1429" y="1425"/>
                  </a:lnTo>
                  <a:lnTo>
                    <a:pt x="1429" y="1424"/>
                  </a:lnTo>
                  <a:lnTo>
                    <a:pt x="1431" y="1424"/>
                  </a:lnTo>
                  <a:lnTo>
                    <a:pt x="1429" y="1424"/>
                  </a:lnTo>
                  <a:lnTo>
                    <a:pt x="1429" y="1422"/>
                  </a:lnTo>
                  <a:lnTo>
                    <a:pt x="1428" y="1424"/>
                  </a:lnTo>
                  <a:lnTo>
                    <a:pt x="1428" y="1424"/>
                  </a:lnTo>
                  <a:lnTo>
                    <a:pt x="1428" y="1422"/>
                  </a:lnTo>
                  <a:lnTo>
                    <a:pt x="1428" y="1422"/>
                  </a:lnTo>
                  <a:lnTo>
                    <a:pt x="1428" y="1421"/>
                  </a:lnTo>
                  <a:lnTo>
                    <a:pt x="1428" y="1421"/>
                  </a:lnTo>
                  <a:lnTo>
                    <a:pt x="1428" y="1419"/>
                  </a:lnTo>
                  <a:lnTo>
                    <a:pt x="1428" y="1419"/>
                  </a:lnTo>
                  <a:lnTo>
                    <a:pt x="1428" y="1418"/>
                  </a:lnTo>
                  <a:lnTo>
                    <a:pt x="1428" y="1418"/>
                  </a:lnTo>
                  <a:lnTo>
                    <a:pt x="1426" y="1418"/>
                  </a:lnTo>
                  <a:lnTo>
                    <a:pt x="1428" y="1416"/>
                  </a:lnTo>
                  <a:lnTo>
                    <a:pt x="1428" y="1416"/>
                  </a:lnTo>
                  <a:lnTo>
                    <a:pt x="1428" y="1415"/>
                  </a:lnTo>
                  <a:lnTo>
                    <a:pt x="1428" y="1413"/>
                  </a:lnTo>
                  <a:lnTo>
                    <a:pt x="1428" y="1412"/>
                  </a:lnTo>
                  <a:lnTo>
                    <a:pt x="1428" y="1410"/>
                  </a:lnTo>
                  <a:lnTo>
                    <a:pt x="1428" y="1410"/>
                  </a:lnTo>
                  <a:lnTo>
                    <a:pt x="1426" y="1407"/>
                  </a:lnTo>
                  <a:lnTo>
                    <a:pt x="1426" y="1406"/>
                  </a:lnTo>
                  <a:lnTo>
                    <a:pt x="1425" y="1404"/>
                  </a:lnTo>
                  <a:lnTo>
                    <a:pt x="1425" y="1401"/>
                  </a:lnTo>
                  <a:lnTo>
                    <a:pt x="1422" y="1398"/>
                  </a:lnTo>
                  <a:lnTo>
                    <a:pt x="1423" y="1396"/>
                  </a:lnTo>
                  <a:lnTo>
                    <a:pt x="1422" y="1396"/>
                  </a:lnTo>
                  <a:lnTo>
                    <a:pt x="1422" y="1395"/>
                  </a:lnTo>
                  <a:lnTo>
                    <a:pt x="1422" y="1399"/>
                  </a:lnTo>
                  <a:lnTo>
                    <a:pt x="1420" y="1398"/>
                  </a:lnTo>
                  <a:lnTo>
                    <a:pt x="1420" y="1396"/>
                  </a:lnTo>
                  <a:lnTo>
                    <a:pt x="1420" y="1395"/>
                  </a:lnTo>
                  <a:lnTo>
                    <a:pt x="1420" y="1393"/>
                  </a:lnTo>
                  <a:lnTo>
                    <a:pt x="1419" y="1390"/>
                  </a:lnTo>
                  <a:lnTo>
                    <a:pt x="1419" y="1389"/>
                  </a:lnTo>
                  <a:lnTo>
                    <a:pt x="1419" y="1387"/>
                  </a:lnTo>
                  <a:lnTo>
                    <a:pt x="1419" y="1386"/>
                  </a:lnTo>
                  <a:lnTo>
                    <a:pt x="1420" y="1387"/>
                  </a:lnTo>
                  <a:lnTo>
                    <a:pt x="1419" y="1386"/>
                  </a:lnTo>
                  <a:lnTo>
                    <a:pt x="1417" y="1386"/>
                  </a:lnTo>
                  <a:lnTo>
                    <a:pt x="1417" y="1384"/>
                  </a:lnTo>
                  <a:lnTo>
                    <a:pt x="1417" y="1380"/>
                  </a:lnTo>
                  <a:lnTo>
                    <a:pt x="1416" y="1378"/>
                  </a:lnTo>
                  <a:lnTo>
                    <a:pt x="1417" y="1377"/>
                  </a:lnTo>
                  <a:lnTo>
                    <a:pt x="1416" y="1371"/>
                  </a:lnTo>
                  <a:lnTo>
                    <a:pt x="1414" y="1369"/>
                  </a:lnTo>
                  <a:lnTo>
                    <a:pt x="1414" y="1368"/>
                  </a:lnTo>
                  <a:lnTo>
                    <a:pt x="1416" y="1366"/>
                  </a:lnTo>
                  <a:lnTo>
                    <a:pt x="1416" y="1363"/>
                  </a:lnTo>
                  <a:lnTo>
                    <a:pt x="1416" y="1363"/>
                  </a:lnTo>
                  <a:lnTo>
                    <a:pt x="1416" y="1363"/>
                  </a:lnTo>
                  <a:lnTo>
                    <a:pt x="1416" y="1363"/>
                  </a:lnTo>
                  <a:lnTo>
                    <a:pt x="1414" y="1363"/>
                  </a:lnTo>
                  <a:lnTo>
                    <a:pt x="1414" y="1363"/>
                  </a:lnTo>
                  <a:lnTo>
                    <a:pt x="1411" y="1363"/>
                  </a:lnTo>
                  <a:lnTo>
                    <a:pt x="1411" y="1361"/>
                  </a:lnTo>
                  <a:lnTo>
                    <a:pt x="1411" y="1360"/>
                  </a:lnTo>
                  <a:lnTo>
                    <a:pt x="1410" y="1358"/>
                  </a:lnTo>
                  <a:lnTo>
                    <a:pt x="1410" y="1355"/>
                  </a:lnTo>
                  <a:lnTo>
                    <a:pt x="1410" y="1355"/>
                  </a:lnTo>
                  <a:lnTo>
                    <a:pt x="1408" y="1354"/>
                  </a:lnTo>
                  <a:lnTo>
                    <a:pt x="1408" y="1354"/>
                  </a:lnTo>
                  <a:lnTo>
                    <a:pt x="1407" y="1352"/>
                  </a:lnTo>
                  <a:lnTo>
                    <a:pt x="1405" y="1351"/>
                  </a:lnTo>
                  <a:lnTo>
                    <a:pt x="1405" y="1352"/>
                  </a:lnTo>
                  <a:lnTo>
                    <a:pt x="1407" y="1352"/>
                  </a:lnTo>
                  <a:lnTo>
                    <a:pt x="1405" y="1354"/>
                  </a:lnTo>
                  <a:lnTo>
                    <a:pt x="1407" y="1357"/>
                  </a:lnTo>
                  <a:lnTo>
                    <a:pt x="1405" y="1358"/>
                  </a:lnTo>
                  <a:lnTo>
                    <a:pt x="1405" y="1360"/>
                  </a:lnTo>
                  <a:lnTo>
                    <a:pt x="1405" y="1360"/>
                  </a:lnTo>
                  <a:lnTo>
                    <a:pt x="1402" y="1363"/>
                  </a:lnTo>
                  <a:lnTo>
                    <a:pt x="1401" y="1363"/>
                  </a:lnTo>
                  <a:lnTo>
                    <a:pt x="1401" y="1363"/>
                  </a:lnTo>
                  <a:lnTo>
                    <a:pt x="1399" y="1363"/>
                  </a:lnTo>
                  <a:lnTo>
                    <a:pt x="1399" y="1361"/>
                  </a:lnTo>
                  <a:lnTo>
                    <a:pt x="1398" y="1361"/>
                  </a:lnTo>
                  <a:lnTo>
                    <a:pt x="1398" y="1360"/>
                  </a:lnTo>
                  <a:lnTo>
                    <a:pt x="1398" y="1360"/>
                  </a:lnTo>
                  <a:lnTo>
                    <a:pt x="1398" y="1360"/>
                  </a:lnTo>
                  <a:lnTo>
                    <a:pt x="1398" y="1361"/>
                  </a:lnTo>
                  <a:lnTo>
                    <a:pt x="1398" y="1363"/>
                  </a:lnTo>
                  <a:lnTo>
                    <a:pt x="1399" y="1364"/>
                  </a:lnTo>
                  <a:lnTo>
                    <a:pt x="1399" y="1364"/>
                  </a:lnTo>
                  <a:lnTo>
                    <a:pt x="1396" y="1364"/>
                  </a:lnTo>
                  <a:lnTo>
                    <a:pt x="1396" y="1364"/>
                  </a:lnTo>
                  <a:lnTo>
                    <a:pt x="1396" y="1364"/>
                  </a:lnTo>
                  <a:lnTo>
                    <a:pt x="1396" y="1366"/>
                  </a:lnTo>
                  <a:lnTo>
                    <a:pt x="1395" y="1366"/>
                  </a:lnTo>
                  <a:lnTo>
                    <a:pt x="1391" y="1368"/>
                  </a:lnTo>
                  <a:lnTo>
                    <a:pt x="1391" y="1369"/>
                  </a:lnTo>
                  <a:lnTo>
                    <a:pt x="1391" y="1371"/>
                  </a:lnTo>
                  <a:lnTo>
                    <a:pt x="1390" y="1372"/>
                  </a:lnTo>
                  <a:lnTo>
                    <a:pt x="1387" y="1374"/>
                  </a:lnTo>
                  <a:lnTo>
                    <a:pt x="1387" y="1374"/>
                  </a:lnTo>
                  <a:lnTo>
                    <a:pt x="1387" y="1372"/>
                  </a:lnTo>
                  <a:lnTo>
                    <a:pt x="1387" y="1371"/>
                  </a:lnTo>
                  <a:lnTo>
                    <a:pt x="1387" y="1369"/>
                  </a:lnTo>
                  <a:lnTo>
                    <a:pt x="1387" y="1368"/>
                  </a:lnTo>
                  <a:lnTo>
                    <a:pt x="1387" y="1369"/>
                  </a:lnTo>
                  <a:lnTo>
                    <a:pt x="1385" y="1371"/>
                  </a:lnTo>
                  <a:lnTo>
                    <a:pt x="1385" y="1372"/>
                  </a:lnTo>
                  <a:lnTo>
                    <a:pt x="1384" y="1372"/>
                  </a:lnTo>
                  <a:lnTo>
                    <a:pt x="1382" y="1372"/>
                  </a:lnTo>
                  <a:lnTo>
                    <a:pt x="1381" y="1369"/>
                  </a:lnTo>
                  <a:lnTo>
                    <a:pt x="1381" y="1369"/>
                  </a:lnTo>
                  <a:lnTo>
                    <a:pt x="1381" y="1369"/>
                  </a:lnTo>
                  <a:lnTo>
                    <a:pt x="1381" y="1368"/>
                  </a:lnTo>
                  <a:lnTo>
                    <a:pt x="1381" y="1368"/>
                  </a:lnTo>
                  <a:lnTo>
                    <a:pt x="1381" y="1368"/>
                  </a:lnTo>
                  <a:lnTo>
                    <a:pt x="1381" y="1369"/>
                  </a:lnTo>
                  <a:lnTo>
                    <a:pt x="1381" y="1371"/>
                  </a:lnTo>
                  <a:lnTo>
                    <a:pt x="1379" y="1371"/>
                  </a:lnTo>
                  <a:lnTo>
                    <a:pt x="1379" y="1369"/>
                  </a:lnTo>
                  <a:lnTo>
                    <a:pt x="1378" y="1369"/>
                  </a:lnTo>
                  <a:lnTo>
                    <a:pt x="1379" y="1368"/>
                  </a:lnTo>
                  <a:lnTo>
                    <a:pt x="1379" y="1366"/>
                  </a:lnTo>
                  <a:lnTo>
                    <a:pt x="1379" y="1364"/>
                  </a:lnTo>
                  <a:lnTo>
                    <a:pt x="1379" y="1364"/>
                  </a:lnTo>
                  <a:lnTo>
                    <a:pt x="1379" y="1363"/>
                  </a:lnTo>
                  <a:lnTo>
                    <a:pt x="1379" y="1364"/>
                  </a:lnTo>
                  <a:lnTo>
                    <a:pt x="1379" y="1364"/>
                  </a:lnTo>
                  <a:lnTo>
                    <a:pt x="1378" y="1366"/>
                  </a:lnTo>
                  <a:lnTo>
                    <a:pt x="1378" y="1366"/>
                  </a:lnTo>
                  <a:lnTo>
                    <a:pt x="1376" y="1368"/>
                  </a:lnTo>
                  <a:lnTo>
                    <a:pt x="1376" y="1369"/>
                  </a:lnTo>
                  <a:lnTo>
                    <a:pt x="1375" y="1369"/>
                  </a:lnTo>
                  <a:lnTo>
                    <a:pt x="1373" y="1369"/>
                  </a:lnTo>
                  <a:lnTo>
                    <a:pt x="1373" y="1368"/>
                  </a:lnTo>
                  <a:lnTo>
                    <a:pt x="1373" y="1363"/>
                  </a:lnTo>
                  <a:lnTo>
                    <a:pt x="1375" y="1363"/>
                  </a:lnTo>
                  <a:lnTo>
                    <a:pt x="1375" y="1361"/>
                  </a:lnTo>
                  <a:lnTo>
                    <a:pt x="1375" y="1358"/>
                  </a:lnTo>
                  <a:lnTo>
                    <a:pt x="1376" y="1357"/>
                  </a:lnTo>
                  <a:lnTo>
                    <a:pt x="1376" y="1355"/>
                  </a:lnTo>
                  <a:lnTo>
                    <a:pt x="1376" y="1354"/>
                  </a:lnTo>
                  <a:lnTo>
                    <a:pt x="1378" y="1352"/>
                  </a:lnTo>
                  <a:lnTo>
                    <a:pt x="1378" y="1349"/>
                  </a:lnTo>
                  <a:lnTo>
                    <a:pt x="1378" y="1348"/>
                  </a:lnTo>
                  <a:lnTo>
                    <a:pt x="1376" y="1346"/>
                  </a:lnTo>
                  <a:lnTo>
                    <a:pt x="1376" y="1342"/>
                  </a:lnTo>
                  <a:lnTo>
                    <a:pt x="1373" y="1337"/>
                  </a:lnTo>
                  <a:lnTo>
                    <a:pt x="1373" y="1336"/>
                  </a:lnTo>
                  <a:lnTo>
                    <a:pt x="1373" y="1334"/>
                  </a:lnTo>
                  <a:lnTo>
                    <a:pt x="1373" y="1334"/>
                  </a:lnTo>
                  <a:lnTo>
                    <a:pt x="1372" y="1333"/>
                  </a:lnTo>
                  <a:lnTo>
                    <a:pt x="1372" y="1333"/>
                  </a:lnTo>
                  <a:lnTo>
                    <a:pt x="1372" y="1329"/>
                  </a:lnTo>
                  <a:lnTo>
                    <a:pt x="1372" y="1326"/>
                  </a:lnTo>
                  <a:lnTo>
                    <a:pt x="1370" y="1328"/>
                  </a:lnTo>
                  <a:lnTo>
                    <a:pt x="1370" y="1328"/>
                  </a:lnTo>
                  <a:lnTo>
                    <a:pt x="1370" y="1329"/>
                  </a:lnTo>
                  <a:lnTo>
                    <a:pt x="1370" y="1331"/>
                  </a:lnTo>
                  <a:lnTo>
                    <a:pt x="1370" y="1331"/>
                  </a:lnTo>
                  <a:lnTo>
                    <a:pt x="1370" y="1333"/>
                  </a:lnTo>
                  <a:lnTo>
                    <a:pt x="1369" y="1331"/>
                  </a:lnTo>
                  <a:lnTo>
                    <a:pt x="1367" y="1331"/>
                  </a:lnTo>
                  <a:lnTo>
                    <a:pt x="1366" y="1328"/>
                  </a:lnTo>
                  <a:lnTo>
                    <a:pt x="1364" y="1326"/>
                  </a:lnTo>
                  <a:lnTo>
                    <a:pt x="1364" y="1326"/>
                  </a:lnTo>
                  <a:lnTo>
                    <a:pt x="1366" y="1325"/>
                  </a:lnTo>
                  <a:lnTo>
                    <a:pt x="1367" y="1328"/>
                  </a:lnTo>
                  <a:lnTo>
                    <a:pt x="1369" y="1328"/>
                  </a:lnTo>
                  <a:lnTo>
                    <a:pt x="1369" y="1328"/>
                  </a:lnTo>
                  <a:lnTo>
                    <a:pt x="1370" y="1326"/>
                  </a:lnTo>
                  <a:lnTo>
                    <a:pt x="1370" y="1325"/>
                  </a:lnTo>
                  <a:lnTo>
                    <a:pt x="1370" y="1325"/>
                  </a:lnTo>
                  <a:lnTo>
                    <a:pt x="1369" y="1325"/>
                  </a:lnTo>
                  <a:lnTo>
                    <a:pt x="1369" y="1323"/>
                  </a:lnTo>
                  <a:lnTo>
                    <a:pt x="1367" y="1323"/>
                  </a:lnTo>
                  <a:lnTo>
                    <a:pt x="1367" y="1322"/>
                  </a:lnTo>
                  <a:lnTo>
                    <a:pt x="1367" y="1322"/>
                  </a:lnTo>
                  <a:lnTo>
                    <a:pt x="1367" y="1322"/>
                  </a:lnTo>
                  <a:lnTo>
                    <a:pt x="1366" y="1320"/>
                  </a:lnTo>
                  <a:lnTo>
                    <a:pt x="1366" y="1320"/>
                  </a:lnTo>
                  <a:lnTo>
                    <a:pt x="1367" y="1319"/>
                  </a:lnTo>
                  <a:lnTo>
                    <a:pt x="1366" y="1319"/>
                  </a:lnTo>
                  <a:lnTo>
                    <a:pt x="1364" y="1317"/>
                  </a:lnTo>
                  <a:lnTo>
                    <a:pt x="1363" y="1317"/>
                  </a:lnTo>
                  <a:lnTo>
                    <a:pt x="1363" y="1317"/>
                  </a:lnTo>
                  <a:lnTo>
                    <a:pt x="1361" y="1317"/>
                  </a:lnTo>
                  <a:lnTo>
                    <a:pt x="1360" y="1317"/>
                  </a:lnTo>
                  <a:lnTo>
                    <a:pt x="1361" y="1319"/>
                  </a:lnTo>
                  <a:lnTo>
                    <a:pt x="1361" y="1320"/>
                  </a:lnTo>
                  <a:lnTo>
                    <a:pt x="1360" y="1320"/>
                  </a:lnTo>
                  <a:lnTo>
                    <a:pt x="1358" y="1317"/>
                  </a:lnTo>
                  <a:lnTo>
                    <a:pt x="1358" y="1316"/>
                  </a:lnTo>
                  <a:lnTo>
                    <a:pt x="1360" y="1316"/>
                  </a:lnTo>
                  <a:lnTo>
                    <a:pt x="1360" y="1316"/>
                  </a:lnTo>
                  <a:lnTo>
                    <a:pt x="1358" y="1316"/>
                  </a:lnTo>
                  <a:lnTo>
                    <a:pt x="1360" y="1313"/>
                  </a:lnTo>
                  <a:lnTo>
                    <a:pt x="1358" y="1313"/>
                  </a:lnTo>
                  <a:lnTo>
                    <a:pt x="1358" y="1313"/>
                  </a:lnTo>
                  <a:lnTo>
                    <a:pt x="1358" y="1314"/>
                  </a:lnTo>
                  <a:lnTo>
                    <a:pt x="1357" y="1316"/>
                  </a:lnTo>
                  <a:lnTo>
                    <a:pt x="1357" y="1316"/>
                  </a:lnTo>
                  <a:lnTo>
                    <a:pt x="1355" y="1316"/>
                  </a:lnTo>
                  <a:lnTo>
                    <a:pt x="1357" y="1314"/>
                  </a:lnTo>
                  <a:lnTo>
                    <a:pt x="1357" y="1314"/>
                  </a:lnTo>
                  <a:lnTo>
                    <a:pt x="1357" y="1313"/>
                  </a:lnTo>
                  <a:lnTo>
                    <a:pt x="1357" y="1313"/>
                  </a:lnTo>
                  <a:lnTo>
                    <a:pt x="1355" y="1311"/>
                  </a:lnTo>
                  <a:lnTo>
                    <a:pt x="1355" y="1310"/>
                  </a:lnTo>
                  <a:lnTo>
                    <a:pt x="1355" y="1310"/>
                  </a:lnTo>
                  <a:lnTo>
                    <a:pt x="1355" y="1311"/>
                  </a:lnTo>
                  <a:lnTo>
                    <a:pt x="1355" y="1314"/>
                  </a:lnTo>
                  <a:lnTo>
                    <a:pt x="1354" y="1311"/>
                  </a:lnTo>
                  <a:lnTo>
                    <a:pt x="1350" y="1308"/>
                  </a:lnTo>
                  <a:lnTo>
                    <a:pt x="1350" y="1308"/>
                  </a:lnTo>
                  <a:lnTo>
                    <a:pt x="1350" y="1308"/>
                  </a:lnTo>
                  <a:lnTo>
                    <a:pt x="1349" y="1307"/>
                  </a:lnTo>
                  <a:lnTo>
                    <a:pt x="1349" y="1305"/>
                  </a:lnTo>
                  <a:lnTo>
                    <a:pt x="1347" y="1302"/>
                  </a:lnTo>
                  <a:lnTo>
                    <a:pt x="1346" y="1298"/>
                  </a:lnTo>
                  <a:lnTo>
                    <a:pt x="1346" y="1296"/>
                  </a:lnTo>
                  <a:lnTo>
                    <a:pt x="1344" y="1293"/>
                  </a:lnTo>
                  <a:lnTo>
                    <a:pt x="1344" y="1290"/>
                  </a:lnTo>
                  <a:lnTo>
                    <a:pt x="1344" y="1288"/>
                  </a:lnTo>
                  <a:lnTo>
                    <a:pt x="1344" y="1287"/>
                  </a:lnTo>
                  <a:lnTo>
                    <a:pt x="1344" y="1287"/>
                  </a:lnTo>
                  <a:lnTo>
                    <a:pt x="1344" y="1287"/>
                  </a:lnTo>
                  <a:lnTo>
                    <a:pt x="1343" y="1287"/>
                  </a:lnTo>
                  <a:lnTo>
                    <a:pt x="1343" y="1285"/>
                  </a:lnTo>
                  <a:lnTo>
                    <a:pt x="1343" y="1285"/>
                  </a:lnTo>
                  <a:lnTo>
                    <a:pt x="1340" y="1282"/>
                  </a:lnTo>
                  <a:lnTo>
                    <a:pt x="1340" y="1281"/>
                  </a:lnTo>
                  <a:lnTo>
                    <a:pt x="1340" y="1279"/>
                  </a:lnTo>
                  <a:lnTo>
                    <a:pt x="1338" y="1281"/>
                  </a:lnTo>
                  <a:lnTo>
                    <a:pt x="1338" y="1282"/>
                  </a:lnTo>
                  <a:lnTo>
                    <a:pt x="1337" y="1282"/>
                  </a:lnTo>
                  <a:lnTo>
                    <a:pt x="1335" y="1284"/>
                  </a:lnTo>
                  <a:lnTo>
                    <a:pt x="1334" y="1284"/>
                  </a:lnTo>
                  <a:lnTo>
                    <a:pt x="1332" y="1282"/>
                  </a:lnTo>
                  <a:lnTo>
                    <a:pt x="1329" y="1278"/>
                  </a:lnTo>
                  <a:lnTo>
                    <a:pt x="1329" y="1276"/>
                  </a:lnTo>
                  <a:lnTo>
                    <a:pt x="1329" y="1275"/>
                  </a:lnTo>
                  <a:lnTo>
                    <a:pt x="1329" y="1272"/>
                  </a:lnTo>
                  <a:lnTo>
                    <a:pt x="1329" y="1272"/>
                  </a:lnTo>
                  <a:lnTo>
                    <a:pt x="1329" y="1270"/>
                  </a:lnTo>
                  <a:lnTo>
                    <a:pt x="1329" y="1270"/>
                  </a:lnTo>
                  <a:lnTo>
                    <a:pt x="1328" y="1272"/>
                  </a:lnTo>
                  <a:lnTo>
                    <a:pt x="1328" y="1272"/>
                  </a:lnTo>
                  <a:lnTo>
                    <a:pt x="1328" y="1273"/>
                  </a:lnTo>
                  <a:lnTo>
                    <a:pt x="1326" y="1272"/>
                  </a:lnTo>
                  <a:lnTo>
                    <a:pt x="1325" y="1272"/>
                  </a:lnTo>
                  <a:lnTo>
                    <a:pt x="1326" y="1273"/>
                  </a:lnTo>
                  <a:lnTo>
                    <a:pt x="1328" y="1273"/>
                  </a:lnTo>
                  <a:lnTo>
                    <a:pt x="1329" y="1275"/>
                  </a:lnTo>
                  <a:lnTo>
                    <a:pt x="1329" y="1275"/>
                  </a:lnTo>
                  <a:lnTo>
                    <a:pt x="1329" y="1276"/>
                  </a:lnTo>
                  <a:lnTo>
                    <a:pt x="1328" y="1278"/>
                  </a:lnTo>
                  <a:lnTo>
                    <a:pt x="1328" y="1278"/>
                  </a:lnTo>
                  <a:lnTo>
                    <a:pt x="1328" y="1278"/>
                  </a:lnTo>
                  <a:lnTo>
                    <a:pt x="1328" y="1279"/>
                  </a:lnTo>
                  <a:lnTo>
                    <a:pt x="1328" y="1279"/>
                  </a:lnTo>
                  <a:lnTo>
                    <a:pt x="1326" y="1281"/>
                  </a:lnTo>
                  <a:lnTo>
                    <a:pt x="1326" y="1281"/>
                  </a:lnTo>
                  <a:lnTo>
                    <a:pt x="1328" y="1282"/>
                  </a:lnTo>
                  <a:lnTo>
                    <a:pt x="1328" y="1282"/>
                  </a:lnTo>
                  <a:lnTo>
                    <a:pt x="1328" y="1284"/>
                  </a:lnTo>
                  <a:lnTo>
                    <a:pt x="1328" y="1284"/>
                  </a:lnTo>
                  <a:lnTo>
                    <a:pt x="1329" y="1285"/>
                  </a:lnTo>
                  <a:lnTo>
                    <a:pt x="1329" y="1287"/>
                  </a:lnTo>
                  <a:lnTo>
                    <a:pt x="1329" y="1288"/>
                  </a:lnTo>
                  <a:lnTo>
                    <a:pt x="1328" y="1288"/>
                  </a:lnTo>
                  <a:lnTo>
                    <a:pt x="1328" y="1288"/>
                  </a:lnTo>
                  <a:lnTo>
                    <a:pt x="1326" y="1291"/>
                  </a:lnTo>
                  <a:lnTo>
                    <a:pt x="1325" y="1293"/>
                  </a:lnTo>
                  <a:lnTo>
                    <a:pt x="1325" y="1295"/>
                  </a:lnTo>
                  <a:lnTo>
                    <a:pt x="1323" y="1295"/>
                  </a:lnTo>
                  <a:lnTo>
                    <a:pt x="1323" y="1293"/>
                  </a:lnTo>
                  <a:lnTo>
                    <a:pt x="1322" y="1293"/>
                  </a:lnTo>
                  <a:lnTo>
                    <a:pt x="1322" y="1291"/>
                  </a:lnTo>
                  <a:lnTo>
                    <a:pt x="1323" y="1291"/>
                  </a:lnTo>
                  <a:lnTo>
                    <a:pt x="1325" y="1290"/>
                  </a:lnTo>
                  <a:lnTo>
                    <a:pt x="1323" y="1290"/>
                  </a:lnTo>
                  <a:lnTo>
                    <a:pt x="1322" y="1290"/>
                  </a:lnTo>
                  <a:lnTo>
                    <a:pt x="1322" y="1291"/>
                  </a:lnTo>
                  <a:lnTo>
                    <a:pt x="1320" y="1290"/>
                  </a:lnTo>
                  <a:lnTo>
                    <a:pt x="1320" y="1288"/>
                  </a:lnTo>
                  <a:lnTo>
                    <a:pt x="1320" y="1287"/>
                  </a:lnTo>
                  <a:lnTo>
                    <a:pt x="1322" y="1285"/>
                  </a:lnTo>
                  <a:lnTo>
                    <a:pt x="1320" y="1287"/>
                  </a:lnTo>
                  <a:lnTo>
                    <a:pt x="1320" y="1288"/>
                  </a:lnTo>
                  <a:lnTo>
                    <a:pt x="1320" y="1290"/>
                  </a:lnTo>
                  <a:lnTo>
                    <a:pt x="1320" y="1290"/>
                  </a:lnTo>
                  <a:lnTo>
                    <a:pt x="1319" y="1291"/>
                  </a:lnTo>
                  <a:lnTo>
                    <a:pt x="1319" y="1293"/>
                  </a:lnTo>
                  <a:lnTo>
                    <a:pt x="1317" y="1293"/>
                  </a:lnTo>
                  <a:lnTo>
                    <a:pt x="1317" y="1295"/>
                  </a:lnTo>
                  <a:lnTo>
                    <a:pt x="1316" y="1295"/>
                  </a:lnTo>
                  <a:lnTo>
                    <a:pt x="1316" y="1293"/>
                  </a:lnTo>
                  <a:lnTo>
                    <a:pt x="1316" y="1291"/>
                  </a:lnTo>
                  <a:lnTo>
                    <a:pt x="1316" y="1288"/>
                  </a:lnTo>
                  <a:lnTo>
                    <a:pt x="1316" y="1288"/>
                  </a:lnTo>
                  <a:lnTo>
                    <a:pt x="1316" y="1291"/>
                  </a:lnTo>
                  <a:lnTo>
                    <a:pt x="1316" y="1293"/>
                  </a:lnTo>
                  <a:lnTo>
                    <a:pt x="1314" y="1295"/>
                  </a:lnTo>
                  <a:lnTo>
                    <a:pt x="1314" y="1295"/>
                  </a:lnTo>
                  <a:lnTo>
                    <a:pt x="1312" y="1296"/>
                  </a:lnTo>
                  <a:lnTo>
                    <a:pt x="1312" y="1295"/>
                  </a:lnTo>
                  <a:lnTo>
                    <a:pt x="1311" y="1295"/>
                  </a:lnTo>
                  <a:lnTo>
                    <a:pt x="1311" y="1293"/>
                  </a:lnTo>
                  <a:lnTo>
                    <a:pt x="1309" y="1291"/>
                  </a:lnTo>
                  <a:lnTo>
                    <a:pt x="1309" y="1290"/>
                  </a:lnTo>
                  <a:lnTo>
                    <a:pt x="1309" y="1293"/>
                  </a:lnTo>
                  <a:lnTo>
                    <a:pt x="1308" y="1293"/>
                  </a:lnTo>
                  <a:lnTo>
                    <a:pt x="1309" y="1293"/>
                  </a:lnTo>
                  <a:lnTo>
                    <a:pt x="1309" y="1295"/>
                  </a:lnTo>
                  <a:lnTo>
                    <a:pt x="1309" y="1296"/>
                  </a:lnTo>
                  <a:lnTo>
                    <a:pt x="1309" y="1296"/>
                  </a:lnTo>
                  <a:lnTo>
                    <a:pt x="1308" y="1296"/>
                  </a:lnTo>
                  <a:lnTo>
                    <a:pt x="1308" y="1295"/>
                  </a:lnTo>
                  <a:lnTo>
                    <a:pt x="1306" y="1296"/>
                  </a:lnTo>
                  <a:lnTo>
                    <a:pt x="1306" y="1298"/>
                  </a:lnTo>
                  <a:lnTo>
                    <a:pt x="1306" y="1296"/>
                  </a:lnTo>
                  <a:lnTo>
                    <a:pt x="1305" y="1296"/>
                  </a:lnTo>
                  <a:lnTo>
                    <a:pt x="1305" y="1295"/>
                  </a:lnTo>
                  <a:lnTo>
                    <a:pt x="1306" y="1291"/>
                  </a:lnTo>
                  <a:lnTo>
                    <a:pt x="1306" y="1291"/>
                  </a:lnTo>
                  <a:lnTo>
                    <a:pt x="1305" y="1291"/>
                  </a:lnTo>
                  <a:lnTo>
                    <a:pt x="1305" y="1290"/>
                  </a:lnTo>
                  <a:lnTo>
                    <a:pt x="1305" y="1290"/>
                  </a:lnTo>
                  <a:lnTo>
                    <a:pt x="1303" y="1295"/>
                  </a:lnTo>
                  <a:lnTo>
                    <a:pt x="1305" y="1296"/>
                  </a:lnTo>
                  <a:lnTo>
                    <a:pt x="1303" y="1296"/>
                  </a:lnTo>
                  <a:lnTo>
                    <a:pt x="1302" y="1296"/>
                  </a:lnTo>
                  <a:lnTo>
                    <a:pt x="1300" y="1295"/>
                  </a:lnTo>
                  <a:lnTo>
                    <a:pt x="1300" y="1295"/>
                  </a:lnTo>
                  <a:lnTo>
                    <a:pt x="1300" y="1296"/>
                  </a:lnTo>
                  <a:lnTo>
                    <a:pt x="1300" y="1296"/>
                  </a:lnTo>
                  <a:lnTo>
                    <a:pt x="1299" y="1296"/>
                  </a:lnTo>
                  <a:lnTo>
                    <a:pt x="1297" y="1296"/>
                  </a:lnTo>
                  <a:lnTo>
                    <a:pt x="1299" y="1295"/>
                  </a:lnTo>
                  <a:lnTo>
                    <a:pt x="1299" y="1291"/>
                  </a:lnTo>
                  <a:lnTo>
                    <a:pt x="1299" y="1290"/>
                  </a:lnTo>
                  <a:lnTo>
                    <a:pt x="1297" y="1288"/>
                  </a:lnTo>
                  <a:lnTo>
                    <a:pt x="1297" y="1288"/>
                  </a:lnTo>
                  <a:lnTo>
                    <a:pt x="1296" y="1287"/>
                  </a:lnTo>
                  <a:lnTo>
                    <a:pt x="1296" y="1288"/>
                  </a:lnTo>
                  <a:lnTo>
                    <a:pt x="1297" y="1288"/>
                  </a:lnTo>
                  <a:lnTo>
                    <a:pt x="1297" y="1288"/>
                  </a:lnTo>
                  <a:lnTo>
                    <a:pt x="1299" y="1290"/>
                  </a:lnTo>
                  <a:lnTo>
                    <a:pt x="1299" y="1291"/>
                  </a:lnTo>
                  <a:lnTo>
                    <a:pt x="1297" y="1291"/>
                  </a:lnTo>
                  <a:lnTo>
                    <a:pt x="1296" y="1295"/>
                  </a:lnTo>
                  <a:lnTo>
                    <a:pt x="1294" y="1295"/>
                  </a:lnTo>
                  <a:lnTo>
                    <a:pt x="1293" y="1296"/>
                  </a:lnTo>
                  <a:lnTo>
                    <a:pt x="1287" y="1298"/>
                  </a:lnTo>
                  <a:lnTo>
                    <a:pt x="1285" y="1298"/>
                  </a:lnTo>
                  <a:lnTo>
                    <a:pt x="1284" y="1301"/>
                  </a:lnTo>
                  <a:lnTo>
                    <a:pt x="1284" y="1302"/>
                  </a:lnTo>
                  <a:lnTo>
                    <a:pt x="1282" y="1304"/>
                  </a:lnTo>
                  <a:lnTo>
                    <a:pt x="1284" y="1305"/>
                  </a:lnTo>
                  <a:lnTo>
                    <a:pt x="1284" y="1308"/>
                  </a:lnTo>
                  <a:lnTo>
                    <a:pt x="1284" y="1308"/>
                  </a:lnTo>
                  <a:lnTo>
                    <a:pt x="1284" y="1310"/>
                  </a:lnTo>
                  <a:lnTo>
                    <a:pt x="1282" y="1311"/>
                  </a:lnTo>
                  <a:lnTo>
                    <a:pt x="1282" y="1313"/>
                  </a:lnTo>
                  <a:lnTo>
                    <a:pt x="1282" y="1313"/>
                  </a:lnTo>
                  <a:lnTo>
                    <a:pt x="1282" y="1314"/>
                  </a:lnTo>
                  <a:lnTo>
                    <a:pt x="1279" y="1316"/>
                  </a:lnTo>
                  <a:lnTo>
                    <a:pt x="1278" y="1317"/>
                  </a:lnTo>
                  <a:lnTo>
                    <a:pt x="1278" y="1317"/>
                  </a:lnTo>
                  <a:lnTo>
                    <a:pt x="1276" y="1317"/>
                  </a:lnTo>
                  <a:lnTo>
                    <a:pt x="1276" y="1317"/>
                  </a:lnTo>
                  <a:lnTo>
                    <a:pt x="1276" y="1317"/>
                  </a:lnTo>
                  <a:lnTo>
                    <a:pt x="1276" y="1319"/>
                  </a:lnTo>
                  <a:lnTo>
                    <a:pt x="1276" y="1319"/>
                  </a:lnTo>
                  <a:lnTo>
                    <a:pt x="1274" y="1319"/>
                  </a:lnTo>
                  <a:lnTo>
                    <a:pt x="1270" y="1320"/>
                  </a:lnTo>
                  <a:lnTo>
                    <a:pt x="1267" y="1322"/>
                  </a:lnTo>
                  <a:lnTo>
                    <a:pt x="1267" y="1322"/>
                  </a:lnTo>
                  <a:lnTo>
                    <a:pt x="1267" y="1322"/>
                  </a:lnTo>
                  <a:lnTo>
                    <a:pt x="1267" y="1320"/>
                  </a:lnTo>
                  <a:lnTo>
                    <a:pt x="1267" y="1319"/>
                  </a:lnTo>
                  <a:lnTo>
                    <a:pt x="1267" y="1319"/>
                  </a:lnTo>
                  <a:lnTo>
                    <a:pt x="1265" y="1319"/>
                  </a:lnTo>
                  <a:lnTo>
                    <a:pt x="1264" y="1320"/>
                  </a:lnTo>
                  <a:lnTo>
                    <a:pt x="1262" y="1323"/>
                  </a:lnTo>
                  <a:lnTo>
                    <a:pt x="1262" y="1323"/>
                  </a:lnTo>
                  <a:lnTo>
                    <a:pt x="1262" y="1323"/>
                  </a:lnTo>
                  <a:lnTo>
                    <a:pt x="1265" y="1322"/>
                  </a:lnTo>
                  <a:lnTo>
                    <a:pt x="1265" y="1322"/>
                  </a:lnTo>
                  <a:lnTo>
                    <a:pt x="1265" y="1323"/>
                  </a:lnTo>
                  <a:lnTo>
                    <a:pt x="1262" y="1325"/>
                  </a:lnTo>
                  <a:lnTo>
                    <a:pt x="1258" y="1329"/>
                  </a:lnTo>
                  <a:lnTo>
                    <a:pt x="1256" y="1329"/>
                  </a:lnTo>
                  <a:lnTo>
                    <a:pt x="1256" y="1331"/>
                  </a:lnTo>
                  <a:lnTo>
                    <a:pt x="1255" y="1333"/>
                  </a:lnTo>
                  <a:lnTo>
                    <a:pt x="1253" y="1336"/>
                  </a:lnTo>
                  <a:lnTo>
                    <a:pt x="1250" y="1339"/>
                  </a:lnTo>
                  <a:lnTo>
                    <a:pt x="1249" y="1340"/>
                  </a:lnTo>
                  <a:lnTo>
                    <a:pt x="1244" y="1343"/>
                  </a:lnTo>
                  <a:lnTo>
                    <a:pt x="1243" y="1343"/>
                  </a:lnTo>
                  <a:lnTo>
                    <a:pt x="1240" y="1346"/>
                  </a:lnTo>
                  <a:lnTo>
                    <a:pt x="1238" y="1349"/>
                  </a:lnTo>
                  <a:lnTo>
                    <a:pt x="1235" y="1351"/>
                  </a:lnTo>
                  <a:lnTo>
                    <a:pt x="1230" y="1354"/>
                  </a:lnTo>
                  <a:lnTo>
                    <a:pt x="1227" y="1355"/>
                  </a:lnTo>
                  <a:lnTo>
                    <a:pt x="1227" y="1357"/>
                  </a:lnTo>
                  <a:lnTo>
                    <a:pt x="1227" y="1357"/>
                  </a:lnTo>
                  <a:lnTo>
                    <a:pt x="1227" y="1358"/>
                  </a:lnTo>
                  <a:lnTo>
                    <a:pt x="1227" y="1358"/>
                  </a:lnTo>
                  <a:lnTo>
                    <a:pt x="1227" y="1360"/>
                  </a:lnTo>
                  <a:lnTo>
                    <a:pt x="1227" y="1360"/>
                  </a:lnTo>
                  <a:lnTo>
                    <a:pt x="1227" y="1361"/>
                  </a:lnTo>
                  <a:lnTo>
                    <a:pt x="1226" y="1363"/>
                  </a:lnTo>
                  <a:lnTo>
                    <a:pt x="1224" y="1363"/>
                  </a:lnTo>
                  <a:lnTo>
                    <a:pt x="1220" y="1366"/>
                  </a:lnTo>
                  <a:lnTo>
                    <a:pt x="1220" y="1364"/>
                  </a:lnTo>
                  <a:lnTo>
                    <a:pt x="1215" y="1364"/>
                  </a:lnTo>
                  <a:lnTo>
                    <a:pt x="1215" y="1364"/>
                  </a:lnTo>
                  <a:lnTo>
                    <a:pt x="1214" y="1366"/>
                  </a:lnTo>
                  <a:lnTo>
                    <a:pt x="1212" y="1371"/>
                  </a:lnTo>
                  <a:lnTo>
                    <a:pt x="1211" y="1371"/>
                  </a:lnTo>
                  <a:lnTo>
                    <a:pt x="1211" y="1372"/>
                  </a:lnTo>
                  <a:lnTo>
                    <a:pt x="1211" y="1372"/>
                  </a:lnTo>
                  <a:lnTo>
                    <a:pt x="1211" y="1372"/>
                  </a:lnTo>
                  <a:lnTo>
                    <a:pt x="1209" y="1372"/>
                  </a:lnTo>
                  <a:lnTo>
                    <a:pt x="1209" y="1372"/>
                  </a:lnTo>
                  <a:lnTo>
                    <a:pt x="1208" y="1371"/>
                  </a:lnTo>
                  <a:lnTo>
                    <a:pt x="1208" y="1371"/>
                  </a:lnTo>
                  <a:lnTo>
                    <a:pt x="1206" y="1371"/>
                  </a:lnTo>
                  <a:lnTo>
                    <a:pt x="1203" y="1372"/>
                  </a:lnTo>
                  <a:lnTo>
                    <a:pt x="1202" y="1374"/>
                  </a:lnTo>
                  <a:lnTo>
                    <a:pt x="1200" y="1378"/>
                  </a:lnTo>
                  <a:lnTo>
                    <a:pt x="1200" y="1381"/>
                  </a:lnTo>
                  <a:lnTo>
                    <a:pt x="1200" y="1384"/>
                  </a:lnTo>
                  <a:lnTo>
                    <a:pt x="1200" y="1387"/>
                  </a:lnTo>
                  <a:lnTo>
                    <a:pt x="1202" y="1389"/>
                  </a:lnTo>
                  <a:lnTo>
                    <a:pt x="1202" y="1390"/>
                  </a:lnTo>
                  <a:lnTo>
                    <a:pt x="1200" y="1392"/>
                  </a:lnTo>
                  <a:lnTo>
                    <a:pt x="1200" y="1392"/>
                  </a:lnTo>
                  <a:lnTo>
                    <a:pt x="1200" y="1395"/>
                  </a:lnTo>
                  <a:lnTo>
                    <a:pt x="1202" y="1396"/>
                  </a:lnTo>
                  <a:lnTo>
                    <a:pt x="1202" y="1398"/>
                  </a:lnTo>
                  <a:lnTo>
                    <a:pt x="1202" y="1399"/>
                  </a:lnTo>
                  <a:lnTo>
                    <a:pt x="1203" y="1401"/>
                  </a:lnTo>
                  <a:lnTo>
                    <a:pt x="1202" y="1401"/>
                  </a:lnTo>
                  <a:lnTo>
                    <a:pt x="1202" y="1399"/>
                  </a:lnTo>
                  <a:lnTo>
                    <a:pt x="1200" y="1398"/>
                  </a:lnTo>
                  <a:lnTo>
                    <a:pt x="1200" y="1399"/>
                  </a:lnTo>
                  <a:lnTo>
                    <a:pt x="1200" y="1401"/>
                  </a:lnTo>
                  <a:lnTo>
                    <a:pt x="1202" y="1402"/>
                  </a:lnTo>
                  <a:lnTo>
                    <a:pt x="1203" y="1402"/>
                  </a:lnTo>
                  <a:lnTo>
                    <a:pt x="1202" y="1412"/>
                  </a:lnTo>
                  <a:lnTo>
                    <a:pt x="1200" y="1415"/>
                  </a:lnTo>
                  <a:lnTo>
                    <a:pt x="1199" y="1416"/>
                  </a:lnTo>
                  <a:lnTo>
                    <a:pt x="1199" y="1418"/>
                  </a:lnTo>
                  <a:lnTo>
                    <a:pt x="1197" y="1421"/>
                  </a:lnTo>
                  <a:lnTo>
                    <a:pt x="1195" y="1424"/>
                  </a:lnTo>
                  <a:lnTo>
                    <a:pt x="1195" y="1425"/>
                  </a:lnTo>
                  <a:lnTo>
                    <a:pt x="1195" y="1427"/>
                  </a:lnTo>
                  <a:lnTo>
                    <a:pt x="1195" y="1428"/>
                  </a:lnTo>
                  <a:lnTo>
                    <a:pt x="1195" y="1428"/>
                  </a:lnTo>
                  <a:lnTo>
                    <a:pt x="1197" y="1428"/>
                  </a:lnTo>
                  <a:lnTo>
                    <a:pt x="1197" y="1430"/>
                  </a:lnTo>
                  <a:lnTo>
                    <a:pt x="1197" y="1430"/>
                  </a:lnTo>
                  <a:lnTo>
                    <a:pt x="1197" y="1436"/>
                  </a:lnTo>
                  <a:lnTo>
                    <a:pt x="1197" y="1440"/>
                  </a:lnTo>
                  <a:lnTo>
                    <a:pt x="1195" y="1442"/>
                  </a:lnTo>
                  <a:lnTo>
                    <a:pt x="1194" y="1442"/>
                  </a:lnTo>
                  <a:lnTo>
                    <a:pt x="1194" y="1442"/>
                  </a:lnTo>
                  <a:lnTo>
                    <a:pt x="1192" y="1440"/>
                  </a:lnTo>
                  <a:lnTo>
                    <a:pt x="1191" y="1442"/>
                  </a:lnTo>
                  <a:lnTo>
                    <a:pt x="1191" y="1442"/>
                  </a:lnTo>
                  <a:lnTo>
                    <a:pt x="1189" y="1444"/>
                  </a:lnTo>
                  <a:lnTo>
                    <a:pt x="1189" y="1445"/>
                  </a:lnTo>
                  <a:lnTo>
                    <a:pt x="1186" y="1450"/>
                  </a:lnTo>
                  <a:lnTo>
                    <a:pt x="1186" y="1451"/>
                  </a:lnTo>
                  <a:lnTo>
                    <a:pt x="1185" y="1453"/>
                  </a:lnTo>
                  <a:lnTo>
                    <a:pt x="1186" y="1453"/>
                  </a:lnTo>
                  <a:lnTo>
                    <a:pt x="1186" y="1454"/>
                  </a:lnTo>
                  <a:lnTo>
                    <a:pt x="1188" y="1454"/>
                  </a:lnTo>
                  <a:lnTo>
                    <a:pt x="1189" y="1454"/>
                  </a:lnTo>
                  <a:lnTo>
                    <a:pt x="1191" y="1454"/>
                  </a:lnTo>
                  <a:lnTo>
                    <a:pt x="1191" y="1456"/>
                  </a:lnTo>
                  <a:lnTo>
                    <a:pt x="1189" y="1454"/>
                  </a:lnTo>
                  <a:lnTo>
                    <a:pt x="1186" y="1454"/>
                  </a:lnTo>
                  <a:lnTo>
                    <a:pt x="1179" y="1456"/>
                  </a:lnTo>
                  <a:lnTo>
                    <a:pt x="1177" y="1457"/>
                  </a:lnTo>
                  <a:lnTo>
                    <a:pt x="1177" y="1459"/>
                  </a:lnTo>
                  <a:lnTo>
                    <a:pt x="1176" y="1462"/>
                  </a:lnTo>
                  <a:lnTo>
                    <a:pt x="1176" y="1463"/>
                  </a:lnTo>
                  <a:lnTo>
                    <a:pt x="1174" y="1465"/>
                  </a:lnTo>
                  <a:lnTo>
                    <a:pt x="1171" y="1468"/>
                  </a:lnTo>
                  <a:lnTo>
                    <a:pt x="1170" y="1468"/>
                  </a:lnTo>
                  <a:lnTo>
                    <a:pt x="1168" y="1469"/>
                  </a:lnTo>
                  <a:lnTo>
                    <a:pt x="1165" y="1468"/>
                  </a:lnTo>
                  <a:lnTo>
                    <a:pt x="1162" y="1466"/>
                  </a:lnTo>
                  <a:lnTo>
                    <a:pt x="1162" y="1465"/>
                  </a:lnTo>
                  <a:lnTo>
                    <a:pt x="1158" y="1460"/>
                  </a:lnTo>
                  <a:lnTo>
                    <a:pt x="1156" y="1459"/>
                  </a:lnTo>
                  <a:lnTo>
                    <a:pt x="1156" y="1457"/>
                  </a:lnTo>
                  <a:lnTo>
                    <a:pt x="1156" y="1456"/>
                  </a:lnTo>
                  <a:lnTo>
                    <a:pt x="1154" y="1456"/>
                  </a:lnTo>
                  <a:lnTo>
                    <a:pt x="1154" y="1456"/>
                  </a:lnTo>
                  <a:lnTo>
                    <a:pt x="1154" y="1454"/>
                  </a:lnTo>
                  <a:lnTo>
                    <a:pt x="1153" y="1453"/>
                  </a:lnTo>
                  <a:lnTo>
                    <a:pt x="1153" y="1450"/>
                  </a:lnTo>
                  <a:lnTo>
                    <a:pt x="1153" y="1447"/>
                  </a:lnTo>
                  <a:lnTo>
                    <a:pt x="1153" y="1447"/>
                  </a:lnTo>
                  <a:lnTo>
                    <a:pt x="1154" y="1447"/>
                  </a:lnTo>
                  <a:lnTo>
                    <a:pt x="1154" y="1448"/>
                  </a:lnTo>
                  <a:lnTo>
                    <a:pt x="1154" y="1451"/>
                  </a:lnTo>
                  <a:lnTo>
                    <a:pt x="1154" y="1451"/>
                  </a:lnTo>
                  <a:lnTo>
                    <a:pt x="1156" y="1451"/>
                  </a:lnTo>
                  <a:lnTo>
                    <a:pt x="1154" y="1447"/>
                  </a:lnTo>
                  <a:lnTo>
                    <a:pt x="1153" y="1445"/>
                  </a:lnTo>
                  <a:lnTo>
                    <a:pt x="1153" y="1445"/>
                  </a:lnTo>
                  <a:lnTo>
                    <a:pt x="1151" y="1444"/>
                  </a:lnTo>
                  <a:lnTo>
                    <a:pt x="1151" y="1444"/>
                  </a:lnTo>
                  <a:lnTo>
                    <a:pt x="1151" y="1442"/>
                  </a:lnTo>
                  <a:lnTo>
                    <a:pt x="1151" y="1440"/>
                  </a:lnTo>
                  <a:lnTo>
                    <a:pt x="1151" y="1440"/>
                  </a:lnTo>
                  <a:lnTo>
                    <a:pt x="1148" y="1436"/>
                  </a:lnTo>
                  <a:lnTo>
                    <a:pt x="1148" y="1431"/>
                  </a:lnTo>
                  <a:lnTo>
                    <a:pt x="1147" y="1428"/>
                  </a:lnTo>
                  <a:lnTo>
                    <a:pt x="1145" y="1427"/>
                  </a:lnTo>
                  <a:lnTo>
                    <a:pt x="1144" y="1424"/>
                  </a:lnTo>
                  <a:lnTo>
                    <a:pt x="1142" y="1422"/>
                  </a:lnTo>
                  <a:lnTo>
                    <a:pt x="1141" y="1421"/>
                  </a:lnTo>
                  <a:lnTo>
                    <a:pt x="1141" y="1419"/>
                  </a:lnTo>
                  <a:lnTo>
                    <a:pt x="1139" y="1419"/>
                  </a:lnTo>
                  <a:lnTo>
                    <a:pt x="1136" y="1413"/>
                  </a:lnTo>
                  <a:lnTo>
                    <a:pt x="1136" y="1410"/>
                  </a:lnTo>
                  <a:lnTo>
                    <a:pt x="1135" y="1409"/>
                  </a:lnTo>
                  <a:lnTo>
                    <a:pt x="1135" y="1407"/>
                  </a:lnTo>
                  <a:lnTo>
                    <a:pt x="1133" y="1401"/>
                  </a:lnTo>
                  <a:lnTo>
                    <a:pt x="1133" y="1399"/>
                  </a:lnTo>
                  <a:lnTo>
                    <a:pt x="1133" y="1399"/>
                  </a:lnTo>
                  <a:lnTo>
                    <a:pt x="1133" y="1396"/>
                  </a:lnTo>
                  <a:lnTo>
                    <a:pt x="1132" y="1395"/>
                  </a:lnTo>
                  <a:lnTo>
                    <a:pt x="1130" y="1393"/>
                  </a:lnTo>
                  <a:lnTo>
                    <a:pt x="1130" y="1392"/>
                  </a:lnTo>
                  <a:lnTo>
                    <a:pt x="1130" y="1390"/>
                  </a:lnTo>
                  <a:lnTo>
                    <a:pt x="1130" y="1389"/>
                  </a:lnTo>
                  <a:lnTo>
                    <a:pt x="1129" y="1387"/>
                  </a:lnTo>
                  <a:lnTo>
                    <a:pt x="1129" y="1387"/>
                  </a:lnTo>
                  <a:lnTo>
                    <a:pt x="1127" y="1386"/>
                  </a:lnTo>
                  <a:lnTo>
                    <a:pt x="1126" y="1384"/>
                  </a:lnTo>
                  <a:lnTo>
                    <a:pt x="1126" y="1383"/>
                  </a:lnTo>
                  <a:lnTo>
                    <a:pt x="1124" y="1381"/>
                  </a:lnTo>
                  <a:lnTo>
                    <a:pt x="1124" y="1378"/>
                  </a:lnTo>
                  <a:lnTo>
                    <a:pt x="1123" y="1377"/>
                  </a:lnTo>
                  <a:lnTo>
                    <a:pt x="1124" y="1377"/>
                  </a:lnTo>
                  <a:lnTo>
                    <a:pt x="1123" y="1377"/>
                  </a:lnTo>
                  <a:lnTo>
                    <a:pt x="1123" y="1375"/>
                  </a:lnTo>
                  <a:lnTo>
                    <a:pt x="1123" y="1375"/>
                  </a:lnTo>
                  <a:lnTo>
                    <a:pt x="1123" y="1374"/>
                  </a:lnTo>
                  <a:lnTo>
                    <a:pt x="1123" y="1374"/>
                  </a:lnTo>
                  <a:lnTo>
                    <a:pt x="1121" y="1374"/>
                  </a:lnTo>
                  <a:lnTo>
                    <a:pt x="1121" y="1371"/>
                  </a:lnTo>
                  <a:lnTo>
                    <a:pt x="1118" y="1369"/>
                  </a:lnTo>
                  <a:lnTo>
                    <a:pt x="1118" y="1368"/>
                  </a:lnTo>
                  <a:lnTo>
                    <a:pt x="1116" y="1363"/>
                  </a:lnTo>
                  <a:lnTo>
                    <a:pt x="1116" y="1354"/>
                  </a:lnTo>
                  <a:lnTo>
                    <a:pt x="1115" y="1349"/>
                  </a:lnTo>
                  <a:lnTo>
                    <a:pt x="1115" y="1349"/>
                  </a:lnTo>
                  <a:lnTo>
                    <a:pt x="1113" y="1345"/>
                  </a:lnTo>
                  <a:lnTo>
                    <a:pt x="1113" y="1343"/>
                  </a:lnTo>
                  <a:lnTo>
                    <a:pt x="1112" y="1340"/>
                  </a:lnTo>
                  <a:lnTo>
                    <a:pt x="1112" y="1339"/>
                  </a:lnTo>
                  <a:lnTo>
                    <a:pt x="1112" y="1337"/>
                  </a:lnTo>
                  <a:lnTo>
                    <a:pt x="1112" y="1336"/>
                  </a:lnTo>
                  <a:lnTo>
                    <a:pt x="1112" y="1336"/>
                  </a:lnTo>
                  <a:lnTo>
                    <a:pt x="1112" y="1334"/>
                  </a:lnTo>
                  <a:lnTo>
                    <a:pt x="1112" y="1333"/>
                  </a:lnTo>
                  <a:lnTo>
                    <a:pt x="1113" y="1331"/>
                  </a:lnTo>
                  <a:lnTo>
                    <a:pt x="1112" y="1329"/>
                  </a:lnTo>
                  <a:lnTo>
                    <a:pt x="1112" y="1331"/>
                  </a:lnTo>
                  <a:lnTo>
                    <a:pt x="1110" y="1331"/>
                  </a:lnTo>
                  <a:lnTo>
                    <a:pt x="1110" y="1329"/>
                  </a:lnTo>
                  <a:lnTo>
                    <a:pt x="1110" y="1328"/>
                  </a:lnTo>
                  <a:lnTo>
                    <a:pt x="1110" y="1328"/>
                  </a:lnTo>
                  <a:lnTo>
                    <a:pt x="1110" y="1326"/>
                  </a:lnTo>
                  <a:lnTo>
                    <a:pt x="1112" y="1328"/>
                  </a:lnTo>
                  <a:lnTo>
                    <a:pt x="1110" y="1326"/>
                  </a:lnTo>
                  <a:lnTo>
                    <a:pt x="1110" y="1325"/>
                  </a:lnTo>
                  <a:lnTo>
                    <a:pt x="1110" y="1325"/>
                  </a:lnTo>
                  <a:lnTo>
                    <a:pt x="1110" y="1323"/>
                  </a:lnTo>
                  <a:lnTo>
                    <a:pt x="1109" y="1323"/>
                  </a:lnTo>
                  <a:lnTo>
                    <a:pt x="1109" y="1320"/>
                  </a:lnTo>
                  <a:lnTo>
                    <a:pt x="1109" y="1320"/>
                  </a:lnTo>
                  <a:lnTo>
                    <a:pt x="1109" y="1320"/>
                  </a:lnTo>
                  <a:lnTo>
                    <a:pt x="1109" y="1317"/>
                  </a:lnTo>
                  <a:lnTo>
                    <a:pt x="1112" y="1310"/>
                  </a:lnTo>
                  <a:lnTo>
                    <a:pt x="1112" y="1310"/>
                  </a:lnTo>
                  <a:lnTo>
                    <a:pt x="1112" y="1307"/>
                  </a:lnTo>
                  <a:lnTo>
                    <a:pt x="1110" y="1305"/>
                  </a:lnTo>
                  <a:lnTo>
                    <a:pt x="1110" y="1304"/>
                  </a:lnTo>
                  <a:lnTo>
                    <a:pt x="1110" y="1304"/>
                  </a:lnTo>
                  <a:lnTo>
                    <a:pt x="1110" y="1304"/>
                  </a:lnTo>
                  <a:lnTo>
                    <a:pt x="1109" y="1302"/>
                  </a:lnTo>
                  <a:lnTo>
                    <a:pt x="1109" y="1299"/>
                  </a:lnTo>
                  <a:lnTo>
                    <a:pt x="1109" y="1299"/>
                  </a:lnTo>
                  <a:lnTo>
                    <a:pt x="1109" y="1299"/>
                  </a:lnTo>
                  <a:lnTo>
                    <a:pt x="1109" y="1299"/>
                  </a:lnTo>
                  <a:lnTo>
                    <a:pt x="1107" y="1299"/>
                  </a:lnTo>
                  <a:lnTo>
                    <a:pt x="1109" y="1298"/>
                  </a:lnTo>
                  <a:lnTo>
                    <a:pt x="1110" y="1296"/>
                  </a:lnTo>
                  <a:lnTo>
                    <a:pt x="1113" y="1296"/>
                  </a:lnTo>
                  <a:lnTo>
                    <a:pt x="1113" y="1295"/>
                  </a:lnTo>
                  <a:lnTo>
                    <a:pt x="1112" y="1296"/>
                  </a:lnTo>
                  <a:lnTo>
                    <a:pt x="1110" y="1296"/>
                  </a:lnTo>
                  <a:lnTo>
                    <a:pt x="1107" y="1296"/>
                  </a:lnTo>
                  <a:lnTo>
                    <a:pt x="1107" y="1293"/>
                  </a:lnTo>
                  <a:lnTo>
                    <a:pt x="1109" y="1293"/>
                  </a:lnTo>
                  <a:lnTo>
                    <a:pt x="1109" y="1291"/>
                  </a:lnTo>
                  <a:lnTo>
                    <a:pt x="1109" y="1291"/>
                  </a:lnTo>
                  <a:lnTo>
                    <a:pt x="1107" y="1291"/>
                  </a:lnTo>
                  <a:lnTo>
                    <a:pt x="1107" y="1290"/>
                  </a:lnTo>
                  <a:lnTo>
                    <a:pt x="1109" y="1288"/>
                  </a:lnTo>
                  <a:lnTo>
                    <a:pt x="1109" y="1288"/>
                  </a:lnTo>
                  <a:lnTo>
                    <a:pt x="1110" y="1288"/>
                  </a:lnTo>
                  <a:lnTo>
                    <a:pt x="1109" y="1288"/>
                  </a:lnTo>
                  <a:lnTo>
                    <a:pt x="1107" y="1288"/>
                  </a:lnTo>
                  <a:lnTo>
                    <a:pt x="1106" y="1288"/>
                  </a:lnTo>
                  <a:lnTo>
                    <a:pt x="1104" y="1288"/>
                  </a:lnTo>
                  <a:lnTo>
                    <a:pt x="1103" y="1288"/>
                  </a:lnTo>
                  <a:lnTo>
                    <a:pt x="1103" y="1288"/>
                  </a:lnTo>
                  <a:lnTo>
                    <a:pt x="1104" y="1288"/>
                  </a:lnTo>
                  <a:lnTo>
                    <a:pt x="1104" y="1290"/>
                  </a:lnTo>
                  <a:lnTo>
                    <a:pt x="1103" y="1291"/>
                  </a:lnTo>
                  <a:lnTo>
                    <a:pt x="1103" y="1291"/>
                  </a:lnTo>
                  <a:lnTo>
                    <a:pt x="1101" y="1293"/>
                  </a:lnTo>
                  <a:lnTo>
                    <a:pt x="1101" y="1293"/>
                  </a:lnTo>
                  <a:lnTo>
                    <a:pt x="1101" y="1295"/>
                  </a:lnTo>
                  <a:lnTo>
                    <a:pt x="1101" y="1295"/>
                  </a:lnTo>
                  <a:lnTo>
                    <a:pt x="1103" y="1295"/>
                  </a:lnTo>
                  <a:lnTo>
                    <a:pt x="1103" y="1295"/>
                  </a:lnTo>
                  <a:lnTo>
                    <a:pt x="1104" y="1296"/>
                  </a:lnTo>
                  <a:lnTo>
                    <a:pt x="1104" y="1298"/>
                  </a:lnTo>
                  <a:lnTo>
                    <a:pt x="1101" y="1302"/>
                  </a:lnTo>
                  <a:lnTo>
                    <a:pt x="1101" y="1302"/>
                  </a:lnTo>
                  <a:lnTo>
                    <a:pt x="1095" y="1305"/>
                  </a:lnTo>
                  <a:lnTo>
                    <a:pt x="1094" y="1307"/>
                  </a:lnTo>
                  <a:lnTo>
                    <a:pt x="1089" y="1308"/>
                  </a:lnTo>
                  <a:lnTo>
                    <a:pt x="1086" y="1308"/>
                  </a:lnTo>
                  <a:lnTo>
                    <a:pt x="1085" y="1308"/>
                  </a:lnTo>
                  <a:lnTo>
                    <a:pt x="1082" y="1307"/>
                  </a:lnTo>
                  <a:lnTo>
                    <a:pt x="1077" y="1304"/>
                  </a:lnTo>
                  <a:lnTo>
                    <a:pt x="1077" y="1302"/>
                  </a:lnTo>
                  <a:lnTo>
                    <a:pt x="1072" y="1298"/>
                  </a:lnTo>
                  <a:lnTo>
                    <a:pt x="1071" y="1296"/>
                  </a:lnTo>
                  <a:lnTo>
                    <a:pt x="1068" y="1293"/>
                  </a:lnTo>
                  <a:lnTo>
                    <a:pt x="1066" y="1291"/>
                  </a:lnTo>
                  <a:lnTo>
                    <a:pt x="1063" y="1288"/>
                  </a:lnTo>
                  <a:lnTo>
                    <a:pt x="1063" y="1288"/>
                  </a:lnTo>
                  <a:lnTo>
                    <a:pt x="1063" y="1287"/>
                  </a:lnTo>
                  <a:lnTo>
                    <a:pt x="1065" y="1285"/>
                  </a:lnTo>
                  <a:lnTo>
                    <a:pt x="1065" y="1285"/>
                  </a:lnTo>
                  <a:lnTo>
                    <a:pt x="1066" y="1287"/>
                  </a:lnTo>
                  <a:lnTo>
                    <a:pt x="1066" y="1287"/>
                  </a:lnTo>
                  <a:lnTo>
                    <a:pt x="1068" y="1288"/>
                  </a:lnTo>
                  <a:lnTo>
                    <a:pt x="1071" y="1285"/>
                  </a:lnTo>
                  <a:lnTo>
                    <a:pt x="1072" y="1287"/>
                  </a:lnTo>
                  <a:lnTo>
                    <a:pt x="1072" y="1285"/>
                  </a:lnTo>
                  <a:lnTo>
                    <a:pt x="1074" y="1285"/>
                  </a:lnTo>
                  <a:lnTo>
                    <a:pt x="1075" y="1284"/>
                  </a:lnTo>
                  <a:lnTo>
                    <a:pt x="1077" y="1284"/>
                  </a:lnTo>
                  <a:lnTo>
                    <a:pt x="1078" y="1284"/>
                  </a:lnTo>
                  <a:lnTo>
                    <a:pt x="1080" y="1281"/>
                  </a:lnTo>
                  <a:lnTo>
                    <a:pt x="1082" y="1279"/>
                  </a:lnTo>
                  <a:lnTo>
                    <a:pt x="1083" y="1278"/>
                  </a:lnTo>
                  <a:lnTo>
                    <a:pt x="1082" y="1278"/>
                  </a:lnTo>
                  <a:lnTo>
                    <a:pt x="1082" y="1276"/>
                  </a:lnTo>
                  <a:lnTo>
                    <a:pt x="1082" y="1278"/>
                  </a:lnTo>
                  <a:lnTo>
                    <a:pt x="1082" y="1278"/>
                  </a:lnTo>
                  <a:lnTo>
                    <a:pt x="1080" y="1279"/>
                  </a:lnTo>
                  <a:lnTo>
                    <a:pt x="1080" y="1279"/>
                  </a:lnTo>
                  <a:lnTo>
                    <a:pt x="1078" y="1279"/>
                  </a:lnTo>
                  <a:lnTo>
                    <a:pt x="1078" y="1279"/>
                  </a:lnTo>
                  <a:lnTo>
                    <a:pt x="1077" y="1279"/>
                  </a:lnTo>
                  <a:lnTo>
                    <a:pt x="1074" y="1281"/>
                  </a:lnTo>
                  <a:lnTo>
                    <a:pt x="1072" y="1281"/>
                  </a:lnTo>
                  <a:lnTo>
                    <a:pt x="1072" y="1281"/>
                  </a:lnTo>
                  <a:lnTo>
                    <a:pt x="1066" y="1281"/>
                  </a:lnTo>
                  <a:lnTo>
                    <a:pt x="1062" y="1278"/>
                  </a:lnTo>
                  <a:lnTo>
                    <a:pt x="1059" y="1276"/>
                  </a:lnTo>
                  <a:lnTo>
                    <a:pt x="1057" y="1273"/>
                  </a:lnTo>
                  <a:lnTo>
                    <a:pt x="1057" y="1270"/>
                  </a:lnTo>
                  <a:lnTo>
                    <a:pt x="1057" y="1270"/>
                  </a:lnTo>
                  <a:lnTo>
                    <a:pt x="1059" y="1269"/>
                  </a:lnTo>
                  <a:lnTo>
                    <a:pt x="1060" y="1267"/>
                  </a:lnTo>
                  <a:lnTo>
                    <a:pt x="1059" y="1267"/>
                  </a:lnTo>
                  <a:lnTo>
                    <a:pt x="1057" y="1269"/>
                  </a:lnTo>
                  <a:lnTo>
                    <a:pt x="1057" y="1269"/>
                  </a:lnTo>
                  <a:lnTo>
                    <a:pt x="1056" y="1270"/>
                  </a:lnTo>
                  <a:lnTo>
                    <a:pt x="1054" y="1270"/>
                  </a:lnTo>
                  <a:lnTo>
                    <a:pt x="1054" y="1269"/>
                  </a:lnTo>
                  <a:lnTo>
                    <a:pt x="1054" y="1267"/>
                  </a:lnTo>
                  <a:lnTo>
                    <a:pt x="1053" y="1267"/>
                  </a:lnTo>
                  <a:lnTo>
                    <a:pt x="1053" y="1269"/>
                  </a:lnTo>
                  <a:lnTo>
                    <a:pt x="1053" y="1267"/>
                  </a:lnTo>
                  <a:lnTo>
                    <a:pt x="1053" y="1267"/>
                  </a:lnTo>
                  <a:lnTo>
                    <a:pt x="1051" y="1267"/>
                  </a:lnTo>
                  <a:lnTo>
                    <a:pt x="1051" y="1267"/>
                  </a:lnTo>
                  <a:lnTo>
                    <a:pt x="1050" y="1266"/>
                  </a:lnTo>
                  <a:lnTo>
                    <a:pt x="1050" y="1267"/>
                  </a:lnTo>
                  <a:lnTo>
                    <a:pt x="1048" y="1267"/>
                  </a:lnTo>
                  <a:lnTo>
                    <a:pt x="1047" y="1267"/>
                  </a:lnTo>
                  <a:lnTo>
                    <a:pt x="1047" y="1266"/>
                  </a:lnTo>
                  <a:lnTo>
                    <a:pt x="1047" y="1267"/>
                  </a:lnTo>
                  <a:lnTo>
                    <a:pt x="1045" y="1266"/>
                  </a:lnTo>
                  <a:lnTo>
                    <a:pt x="1045" y="1264"/>
                  </a:lnTo>
                  <a:lnTo>
                    <a:pt x="1045" y="1264"/>
                  </a:lnTo>
                  <a:lnTo>
                    <a:pt x="1045" y="1264"/>
                  </a:lnTo>
                  <a:lnTo>
                    <a:pt x="1044" y="1264"/>
                  </a:lnTo>
                  <a:lnTo>
                    <a:pt x="1044" y="1263"/>
                  </a:lnTo>
                  <a:lnTo>
                    <a:pt x="1044" y="1261"/>
                  </a:lnTo>
                  <a:lnTo>
                    <a:pt x="1042" y="1260"/>
                  </a:lnTo>
                  <a:lnTo>
                    <a:pt x="1042" y="1255"/>
                  </a:lnTo>
                  <a:lnTo>
                    <a:pt x="1041" y="1253"/>
                  </a:lnTo>
                  <a:lnTo>
                    <a:pt x="1036" y="1253"/>
                  </a:lnTo>
                  <a:lnTo>
                    <a:pt x="1036" y="1252"/>
                  </a:lnTo>
                  <a:lnTo>
                    <a:pt x="1036" y="1250"/>
                  </a:lnTo>
                  <a:lnTo>
                    <a:pt x="1036" y="1249"/>
                  </a:lnTo>
                  <a:lnTo>
                    <a:pt x="1034" y="1246"/>
                  </a:lnTo>
                  <a:lnTo>
                    <a:pt x="1033" y="1244"/>
                  </a:lnTo>
                  <a:lnTo>
                    <a:pt x="1033" y="1243"/>
                  </a:lnTo>
                  <a:lnTo>
                    <a:pt x="1031" y="1243"/>
                  </a:lnTo>
                  <a:lnTo>
                    <a:pt x="1030" y="1243"/>
                  </a:lnTo>
                  <a:lnTo>
                    <a:pt x="1028" y="1244"/>
                  </a:lnTo>
                  <a:lnTo>
                    <a:pt x="1028" y="1244"/>
                  </a:lnTo>
                  <a:lnTo>
                    <a:pt x="1031" y="1244"/>
                  </a:lnTo>
                  <a:lnTo>
                    <a:pt x="1031" y="1244"/>
                  </a:lnTo>
                  <a:lnTo>
                    <a:pt x="1033" y="1246"/>
                  </a:lnTo>
                  <a:lnTo>
                    <a:pt x="1031" y="1246"/>
                  </a:lnTo>
                  <a:lnTo>
                    <a:pt x="1031" y="1244"/>
                  </a:lnTo>
                  <a:lnTo>
                    <a:pt x="1030" y="1244"/>
                  </a:lnTo>
                  <a:lnTo>
                    <a:pt x="1025" y="1246"/>
                  </a:lnTo>
                  <a:lnTo>
                    <a:pt x="1022" y="1246"/>
                  </a:lnTo>
                  <a:lnTo>
                    <a:pt x="1019" y="1246"/>
                  </a:lnTo>
                  <a:lnTo>
                    <a:pt x="1015" y="1247"/>
                  </a:lnTo>
                  <a:lnTo>
                    <a:pt x="1012" y="1247"/>
                  </a:lnTo>
                  <a:lnTo>
                    <a:pt x="1010" y="1249"/>
                  </a:lnTo>
                  <a:lnTo>
                    <a:pt x="1010" y="1249"/>
                  </a:lnTo>
                  <a:lnTo>
                    <a:pt x="1009" y="1247"/>
                  </a:lnTo>
                  <a:lnTo>
                    <a:pt x="1004" y="1247"/>
                  </a:lnTo>
                  <a:lnTo>
                    <a:pt x="1004" y="1246"/>
                  </a:lnTo>
                  <a:lnTo>
                    <a:pt x="1003" y="1246"/>
                  </a:lnTo>
                  <a:lnTo>
                    <a:pt x="1003" y="1246"/>
                  </a:lnTo>
                  <a:lnTo>
                    <a:pt x="1001" y="1247"/>
                  </a:lnTo>
                  <a:lnTo>
                    <a:pt x="999" y="1246"/>
                  </a:lnTo>
                  <a:lnTo>
                    <a:pt x="996" y="1246"/>
                  </a:lnTo>
                  <a:lnTo>
                    <a:pt x="996" y="1247"/>
                  </a:lnTo>
                  <a:lnTo>
                    <a:pt x="996" y="1249"/>
                  </a:lnTo>
                  <a:lnTo>
                    <a:pt x="993" y="1249"/>
                  </a:lnTo>
                  <a:lnTo>
                    <a:pt x="992" y="1247"/>
                  </a:lnTo>
                  <a:lnTo>
                    <a:pt x="990" y="1249"/>
                  </a:lnTo>
                  <a:lnTo>
                    <a:pt x="986" y="1247"/>
                  </a:lnTo>
                  <a:lnTo>
                    <a:pt x="984" y="1247"/>
                  </a:lnTo>
                  <a:lnTo>
                    <a:pt x="983" y="1249"/>
                  </a:lnTo>
                  <a:lnTo>
                    <a:pt x="983" y="1249"/>
                  </a:lnTo>
                  <a:lnTo>
                    <a:pt x="981" y="1249"/>
                  </a:lnTo>
                  <a:lnTo>
                    <a:pt x="981" y="1249"/>
                  </a:lnTo>
                  <a:lnTo>
                    <a:pt x="980" y="1249"/>
                  </a:lnTo>
                  <a:lnTo>
                    <a:pt x="980" y="1249"/>
                  </a:lnTo>
                  <a:lnTo>
                    <a:pt x="978" y="1249"/>
                  </a:lnTo>
                  <a:lnTo>
                    <a:pt x="977" y="1249"/>
                  </a:lnTo>
                  <a:lnTo>
                    <a:pt x="975" y="1249"/>
                  </a:lnTo>
                  <a:lnTo>
                    <a:pt x="972" y="1249"/>
                  </a:lnTo>
                  <a:lnTo>
                    <a:pt x="972" y="1249"/>
                  </a:lnTo>
                  <a:lnTo>
                    <a:pt x="971" y="1250"/>
                  </a:lnTo>
                  <a:lnTo>
                    <a:pt x="969" y="1249"/>
                  </a:lnTo>
                  <a:lnTo>
                    <a:pt x="968" y="1249"/>
                  </a:lnTo>
                  <a:lnTo>
                    <a:pt x="962" y="1247"/>
                  </a:lnTo>
                  <a:lnTo>
                    <a:pt x="962" y="1247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8" y="1247"/>
                  </a:lnTo>
                  <a:lnTo>
                    <a:pt x="954" y="1246"/>
                  </a:lnTo>
                  <a:lnTo>
                    <a:pt x="952" y="1246"/>
                  </a:lnTo>
                  <a:lnTo>
                    <a:pt x="951" y="1246"/>
                  </a:lnTo>
                  <a:lnTo>
                    <a:pt x="949" y="1246"/>
                  </a:lnTo>
                  <a:lnTo>
                    <a:pt x="946" y="1244"/>
                  </a:lnTo>
                  <a:lnTo>
                    <a:pt x="943" y="1246"/>
                  </a:lnTo>
                  <a:lnTo>
                    <a:pt x="942" y="1246"/>
                  </a:lnTo>
                  <a:lnTo>
                    <a:pt x="939" y="1244"/>
                  </a:lnTo>
                  <a:lnTo>
                    <a:pt x="936" y="1243"/>
                  </a:lnTo>
                  <a:lnTo>
                    <a:pt x="933" y="1243"/>
                  </a:lnTo>
                  <a:lnTo>
                    <a:pt x="931" y="1243"/>
                  </a:lnTo>
                  <a:lnTo>
                    <a:pt x="930" y="1243"/>
                  </a:lnTo>
                  <a:lnTo>
                    <a:pt x="928" y="1241"/>
                  </a:lnTo>
                  <a:lnTo>
                    <a:pt x="927" y="1243"/>
                  </a:lnTo>
                  <a:lnTo>
                    <a:pt x="925" y="1241"/>
                  </a:lnTo>
                  <a:lnTo>
                    <a:pt x="920" y="1241"/>
                  </a:lnTo>
                  <a:lnTo>
                    <a:pt x="919" y="1238"/>
                  </a:lnTo>
                  <a:lnTo>
                    <a:pt x="919" y="1237"/>
                  </a:lnTo>
                  <a:lnTo>
                    <a:pt x="919" y="1235"/>
                  </a:lnTo>
                  <a:lnTo>
                    <a:pt x="917" y="1232"/>
                  </a:lnTo>
                  <a:lnTo>
                    <a:pt x="917" y="1229"/>
                  </a:lnTo>
                  <a:lnTo>
                    <a:pt x="917" y="1226"/>
                  </a:lnTo>
                  <a:lnTo>
                    <a:pt x="916" y="1225"/>
                  </a:lnTo>
                  <a:lnTo>
                    <a:pt x="916" y="1225"/>
                  </a:lnTo>
                  <a:lnTo>
                    <a:pt x="914" y="1223"/>
                  </a:lnTo>
                  <a:lnTo>
                    <a:pt x="913" y="1222"/>
                  </a:lnTo>
                  <a:lnTo>
                    <a:pt x="908" y="1222"/>
                  </a:lnTo>
                  <a:lnTo>
                    <a:pt x="908" y="1222"/>
                  </a:lnTo>
                  <a:lnTo>
                    <a:pt x="905" y="1222"/>
                  </a:lnTo>
                  <a:lnTo>
                    <a:pt x="904" y="1223"/>
                  </a:lnTo>
                  <a:lnTo>
                    <a:pt x="899" y="1225"/>
                  </a:lnTo>
                  <a:lnTo>
                    <a:pt x="899" y="1225"/>
                  </a:lnTo>
                  <a:lnTo>
                    <a:pt x="898" y="1226"/>
                  </a:lnTo>
                  <a:lnTo>
                    <a:pt x="898" y="1228"/>
                  </a:lnTo>
                  <a:lnTo>
                    <a:pt x="896" y="1228"/>
                  </a:lnTo>
                  <a:lnTo>
                    <a:pt x="893" y="1228"/>
                  </a:lnTo>
                  <a:lnTo>
                    <a:pt x="890" y="1231"/>
                  </a:lnTo>
                  <a:lnTo>
                    <a:pt x="889" y="1231"/>
                  </a:lnTo>
                  <a:lnTo>
                    <a:pt x="887" y="1231"/>
                  </a:lnTo>
                  <a:lnTo>
                    <a:pt x="886" y="1229"/>
                  </a:lnTo>
                  <a:lnTo>
                    <a:pt x="882" y="1228"/>
                  </a:lnTo>
                  <a:lnTo>
                    <a:pt x="881" y="1228"/>
                  </a:lnTo>
                  <a:lnTo>
                    <a:pt x="878" y="1228"/>
                  </a:lnTo>
                  <a:lnTo>
                    <a:pt x="876" y="1228"/>
                  </a:lnTo>
                  <a:lnTo>
                    <a:pt x="873" y="1226"/>
                  </a:lnTo>
                  <a:lnTo>
                    <a:pt x="873" y="1225"/>
                  </a:lnTo>
                  <a:lnTo>
                    <a:pt x="872" y="1225"/>
                  </a:lnTo>
                  <a:lnTo>
                    <a:pt x="867" y="1222"/>
                  </a:lnTo>
                  <a:lnTo>
                    <a:pt x="864" y="1220"/>
                  </a:lnTo>
                  <a:lnTo>
                    <a:pt x="863" y="1218"/>
                  </a:lnTo>
                  <a:lnTo>
                    <a:pt x="863" y="1217"/>
                  </a:lnTo>
                  <a:lnTo>
                    <a:pt x="861" y="1215"/>
                  </a:lnTo>
                  <a:lnTo>
                    <a:pt x="858" y="1214"/>
                  </a:lnTo>
                  <a:lnTo>
                    <a:pt x="855" y="1212"/>
                  </a:lnTo>
                  <a:lnTo>
                    <a:pt x="854" y="1212"/>
                  </a:lnTo>
                  <a:lnTo>
                    <a:pt x="851" y="1212"/>
                  </a:lnTo>
                  <a:lnTo>
                    <a:pt x="851" y="1212"/>
                  </a:lnTo>
                  <a:lnTo>
                    <a:pt x="849" y="1211"/>
                  </a:lnTo>
                  <a:lnTo>
                    <a:pt x="846" y="1208"/>
                  </a:lnTo>
                  <a:lnTo>
                    <a:pt x="846" y="1208"/>
                  </a:lnTo>
                  <a:lnTo>
                    <a:pt x="845" y="1205"/>
                  </a:lnTo>
                  <a:lnTo>
                    <a:pt x="845" y="1203"/>
                  </a:lnTo>
                  <a:lnTo>
                    <a:pt x="843" y="1200"/>
                  </a:lnTo>
                  <a:lnTo>
                    <a:pt x="843" y="1199"/>
                  </a:lnTo>
                  <a:lnTo>
                    <a:pt x="841" y="1199"/>
                  </a:lnTo>
                  <a:lnTo>
                    <a:pt x="841" y="1197"/>
                  </a:lnTo>
                  <a:lnTo>
                    <a:pt x="841" y="1196"/>
                  </a:lnTo>
                  <a:lnTo>
                    <a:pt x="841" y="1196"/>
                  </a:lnTo>
                  <a:lnTo>
                    <a:pt x="840" y="1194"/>
                  </a:lnTo>
                  <a:lnTo>
                    <a:pt x="838" y="1194"/>
                  </a:lnTo>
                  <a:lnTo>
                    <a:pt x="838" y="1193"/>
                  </a:lnTo>
                  <a:lnTo>
                    <a:pt x="838" y="1191"/>
                  </a:lnTo>
                  <a:lnTo>
                    <a:pt x="838" y="1190"/>
                  </a:lnTo>
                  <a:lnTo>
                    <a:pt x="837" y="1188"/>
                  </a:lnTo>
                  <a:lnTo>
                    <a:pt x="835" y="1187"/>
                  </a:lnTo>
                  <a:lnTo>
                    <a:pt x="834" y="1184"/>
                  </a:lnTo>
                  <a:lnTo>
                    <a:pt x="832" y="1184"/>
                  </a:lnTo>
                  <a:lnTo>
                    <a:pt x="832" y="1182"/>
                  </a:lnTo>
                  <a:lnTo>
                    <a:pt x="831" y="1179"/>
                  </a:lnTo>
                  <a:lnTo>
                    <a:pt x="831" y="1179"/>
                  </a:lnTo>
                  <a:lnTo>
                    <a:pt x="825" y="1182"/>
                  </a:lnTo>
                  <a:lnTo>
                    <a:pt x="823" y="1180"/>
                  </a:lnTo>
                  <a:lnTo>
                    <a:pt x="819" y="1177"/>
                  </a:lnTo>
                  <a:lnTo>
                    <a:pt x="819" y="1177"/>
                  </a:lnTo>
                  <a:lnTo>
                    <a:pt x="819" y="1177"/>
                  </a:lnTo>
                  <a:lnTo>
                    <a:pt x="819" y="1176"/>
                  </a:lnTo>
                  <a:lnTo>
                    <a:pt x="820" y="1176"/>
                  </a:lnTo>
                  <a:lnTo>
                    <a:pt x="820" y="1177"/>
                  </a:lnTo>
                  <a:lnTo>
                    <a:pt x="822" y="1176"/>
                  </a:lnTo>
                  <a:lnTo>
                    <a:pt x="822" y="1176"/>
                  </a:lnTo>
                  <a:lnTo>
                    <a:pt x="820" y="1174"/>
                  </a:lnTo>
                  <a:lnTo>
                    <a:pt x="819" y="1174"/>
                  </a:lnTo>
                  <a:lnTo>
                    <a:pt x="819" y="1176"/>
                  </a:lnTo>
                  <a:lnTo>
                    <a:pt x="817" y="1176"/>
                  </a:lnTo>
                  <a:lnTo>
                    <a:pt x="817" y="1177"/>
                  </a:lnTo>
                  <a:lnTo>
                    <a:pt x="817" y="1179"/>
                  </a:lnTo>
                  <a:lnTo>
                    <a:pt x="817" y="1180"/>
                  </a:lnTo>
                  <a:lnTo>
                    <a:pt x="817" y="1180"/>
                  </a:lnTo>
                  <a:lnTo>
                    <a:pt x="816" y="1182"/>
                  </a:lnTo>
                  <a:lnTo>
                    <a:pt x="814" y="1182"/>
                  </a:lnTo>
                  <a:lnTo>
                    <a:pt x="813" y="1182"/>
                  </a:lnTo>
                  <a:lnTo>
                    <a:pt x="813" y="1182"/>
                  </a:lnTo>
                  <a:lnTo>
                    <a:pt x="811" y="1184"/>
                  </a:lnTo>
                  <a:lnTo>
                    <a:pt x="811" y="1182"/>
                  </a:lnTo>
                  <a:lnTo>
                    <a:pt x="808" y="1182"/>
                  </a:lnTo>
                  <a:lnTo>
                    <a:pt x="807" y="1182"/>
                  </a:lnTo>
                  <a:lnTo>
                    <a:pt x="807" y="1182"/>
                  </a:lnTo>
                  <a:lnTo>
                    <a:pt x="807" y="1182"/>
                  </a:lnTo>
                  <a:lnTo>
                    <a:pt x="805" y="1184"/>
                  </a:lnTo>
                  <a:lnTo>
                    <a:pt x="807" y="1185"/>
                  </a:lnTo>
                  <a:lnTo>
                    <a:pt x="807" y="1187"/>
                  </a:lnTo>
                  <a:lnTo>
                    <a:pt x="808" y="1188"/>
                  </a:lnTo>
                  <a:lnTo>
                    <a:pt x="808" y="1188"/>
                  </a:lnTo>
                  <a:lnTo>
                    <a:pt x="807" y="1188"/>
                  </a:lnTo>
                  <a:lnTo>
                    <a:pt x="807" y="1188"/>
                  </a:lnTo>
                  <a:lnTo>
                    <a:pt x="805" y="1188"/>
                  </a:lnTo>
                  <a:lnTo>
                    <a:pt x="803" y="1190"/>
                  </a:lnTo>
                  <a:lnTo>
                    <a:pt x="802" y="1190"/>
                  </a:lnTo>
                  <a:lnTo>
                    <a:pt x="802" y="1191"/>
                  </a:lnTo>
                  <a:lnTo>
                    <a:pt x="803" y="1191"/>
                  </a:lnTo>
                  <a:lnTo>
                    <a:pt x="805" y="1191"/>
                  </a:lnTo>
                  <a:lnTo>
                    <a:pt x="807" y="1191"/>
                  </a:lnTo>
                  <a:lnTo>
                    <a:pt x="807" y="1191"/>
                  </a:lnTo>
                  <a:lnTo>
                    <a:pt x="807" y="1193"/>
                  </a:lnTo>
                  <a:lnTo>
                    <a:pt x="807" y="1193"/>
                  </a:lnTo>
                  <a:lnTo>
                    <a:pt x="808" y="1197"/>
                  </a:lnTo>
                  <a:lnTo>
                    <a:pt x="810" y="1197"/>
                  </a:lnTo>
                  <a:lnTo>
                    <a:pt x="810" y="1200"/>
                  </a:lnTo>
                  <a:lnTo>
                    <a:pt x="811" y="1200"/>
                  </a:lnTo>
                  <a:lnTo>
                    <a:pt x="811" y="1202"/>
                  </a:lnTo>
                  <a:lnTo>
                    <a:pt x="811" y="1203"/>
                  </a:lnTo>
                  <a:lnTo>
                    <a:pt x="813" y="1203"/>
                  </a:lnTo>
                  <a:lnTo>
                    <a:pt x="813" y="1205"/>
                  </a:lnTo>
                  <a:lnTo>
                    <a:pt x="814" y="1208"/>
                  </a:lnTo>
                  <a:lnTo>
                    <a:pt x="816" y="1211"/>
                  </a:lnTo>
                  <a:lnTo>
                    <a:pt x="816" y="1211"/>
                  </a:lnTo>
                  <a:lnTo>
                    <a:pt x="816" y="1212"/>
                  </a:lnTo>
                  <a:lnTo>
                    <a:pt x="816" y="1214"/>
                  </a:lnTo>
                  <a:lnTo>
                    <a:pt x="816" y="1214"/>
                  </a:lnTo>
                  <a:lnTo>
                    <a:pt x="817" y="1215"/>
                  </a:lnTo>
                  <a:lnTo>
                    <a:pt x="819" y="1217"/>
                  </a:lnTo>
                  <a:lnTo>
                    <a:pt x="820" y="1217"/>
                  </a:lnTo>
                  <a:lnTo>
                    <a:pt x="822" y="1217"/>
                  </a:lnTo>
                  <a:lnTo>
                    <a:pt x="820" y="1218"/>
                  </a:lnTo>
                  <a:lnTo>
                    <a:pt x="822" y="1220"/>
                  </a:lnTo>
                  <a:lnTo>
                    <a:pt x="823" y="1222"/>
                  </a:lnTo>
                  <a:lnTo>
                    <a:pt x="825" y="1222"/>
                  </a:lnTo>
                  <a:lnTo>
                    <a:pt x="828" y="1225"/>
                  </a:lnTo>
                  <a:lnTo>
                    <a:pt x="831" y="1226"/>
                  </a:lnTo>
                  <a:lnTo>
                    <a:pt x="832" y="1229"/>
                  </a:lnTo>
                  <a:lnTo>
                    <a:pt x="832" y="1229"/>
                  </a:lnTo>
                  <a:lnTo>
                    <a:pt x="832" y="1229"/>
                  </a:lnTo>
                  <a:lnTo>
                    <a:pt x="831" y="1228"/>
                  </a:lnTo>
                  <a:lnTo>
                    <a:pt x="831" y="1229"/>
                  </a:lnTo>
                  <a:lnTo>
                    <a:pt x="831" y="1229"/>
                  </a:lnTo>
                  <a:lnTo>
                    <a:pt x="831" y="1231"/>
                  </a:lnTo>
                  <a:lnTo>
                    <a:pt x="832" y="1232"/>
                  </a:lnTo>
                  <a:lnTo>
                    <a:pt x="832" y="1232"/>
                  </a:lnTo>
                  <a:lnTo>
                    <a:pt x="834" y="1234"/>
                  </a:lnTo>
                  <a:lnTo>
                    <a:pt x="832" y="1237"/>
                  </a:lnTo>
                  <a:lnTo>
                    <a:pt x="832" y="1237"/>
                  </a:lnTo>
                  <a:lnTo>
                    <a:pt x="832" y="1237"/>
                  </a:lnTo>
                  <a:lnTo>
                    <a:pt x="831" y="1237"/>
                  </a:lnTo>
                  <a:lnTo>
                    <a:pt x="831" y="1237"/>
                  </a:lnTo>
                  <a:lnTo>
                    <a:pt x="831" y="1238"/>
                  </a:lnTo>
                  <a:lnTo>
                    <a:pt x="832" y="1240"/>
                  </a:lnTo>
                  <a:lnTo>
                    <a:pt x="832" y="1241"/>
                  </a:lnTo>
                  <a:lnTo>
                    <a:pt x="834" y="1243"/>
                  </a:lnTo>
                  <a:lnTo>
                    <a:pt x="834" y="1244"/>
                  </a:lnTo>
                  <a:lnTo>
                    <a:pt x="837" y="1246"/>
                  </a:lnTo>
                  <a:lnTo>
                    <a:pt x="837" y="1247"/>
                  </a:lnTo>
                  <a:lnTo>
                    <a:pt x="837" y="1250"/>
                  </a:lnTo>
                  <a:lnTo>
                    <a:pt x="838" y="1252"/>
                  </a:lnTo>
                  <a:lnTo>
                    <a:pt x="840" y="1253"/>
                  </a:lnTo>
                  <a:lnTo>
                    <a:pt x="840" y="1253"/>
                  </a:lnTo>
                  <a:lnTo>
                    <a:pt x="841" y="1253"/>
                  </a:lnTo>
                  <a:lnTo>
                    <a:pt x="841" y="1253"/>
                  </a:lnTo>
                  <a:lnTo>
                    <a:pt x="840" y="1249"/>
                  </a:lnTo>
                  <a:lnTo>
                    <a:pt x="840" y="1246"/>
                  </a:lnTo>
                  <a:lnTo>
                    <a:pt x="840" y="1246"/>
                  </a:lnTo>
                  <a:lnTo>
                    <a:pt x="840" y="1244"/>
                  </a:lnTo>
                  <a:lnTo>
                    <a:pt x="841" y="1243"/>
                  </a:lnTo>
                  <a:lnTo>
                    <a:pt x="841" y="1241"/>
                  </a:lnTo>
                  <a:lnTo>
                    <a:pt x="843" y="1238"/>
                  </a:lnTo>
                  <a:lnTo>
                    <a:pt x="845" y="1237"/>
                  </a:lnTo>
                  <a:lnTo>
                    <a:pt x="846" y="1235"/>
                  </a:lnTo>
                  <a:lnTo>
                    <a:pt x="848" y="1238"/>
                  </a:lnTo>
                  <a:lnTo>
                    <a:pt x="849" y="1240"/>
                  </a:lnTo>
                  <a:lnTo>
                    <a:pt x="851" y="1241"/>
                  </a:lnTo>
                  <a:lnTo>
                    <a:pt x="849" y="1243"/>
                  </a:lnTo>
                  <a:lnTo>
                    <a:pt x="849" y="1244"/>
                  </a:lnTo>
                  <a:lnTo>
                    <a:pt x="849" y="1246"/>
                  </a:lnTo>
                  <a:lnTo>
                    <a:pt x="849" y="1246"/>
                  </a:lnTo>
                  <a:lnTo>
                    <a:pt x="849" y="1247"/>
                  </a:lnTo>
                  <a:lnTo>
                    <a:pt x="851" y="1249"/>
                  </a:lnTo>
                  <a:lnTo>
                    <a:pt x="851" y="1250"/>
                  </a:lnTo>
                  <a:lnTo>
                    <a:pt x="851" y="1252"/>
                  </a:lnTo>
                  <a:lnTo>
                    <a:pt x="849" y="1253"/>
                  </a:lnTo>
                  <a:lnTo>
                    <a:pt x="848" y="1257"/>
                  </a:lnTo>
                  <a:lnTo>
                    <a:pt x="848" y="1257"/>
                  </a:lnTo>
                  <a:lnTo>
                    <a:pt x="846" y="1257"/>
                  </a:lnTo>
                  <a:lnTo>
                    <a:pt x="848" y="1257"/>
                  </a:lnTo>
                  <a:lnTo>
                    <a:pt x="848" y="1257"/>
                  </a:lnTo>
                  <a:lnTo>
                    <a:pt x="848" y="1258"/>
                  </a:lnTo>
                  <a:lnTo>
                    <a:pt x="848" y="1258"/>
                  </a:lnTo>
                  <a:lnTo>
                    <a:pt x="846" y="1260"/>
                  </a:lnTo>
                  <a:lnTo>
                    <a:pt x="848" y="1261"/>
                  </a:lnTo>
                  <a:lnTo>
                    <a:pt x="849" y="1261"/>
                  </a:lnTo>
                  <a:lnTo>
                    <a:pt x="849" y="1261"/>
                  </a:lnTo>
                  <a:lnTo>
                    <a:pt x="849" y="1261"/>
                  </a:lnTo>
                  <a:lnTo>
                    <a:pt x="851" y="1260"/>
                  </a:lnTo>
                  <a:lnTo>
                    <a:pt x="851" y="1261"/>
                  </a:lnTo>
                  <a:lnTo>
                    <a:pt x="851" y="1261"/>
                  </a:lnTo>
                  <a:lnTo>
                    <a:pt x="852" y="1261"/>
                  </a:lnTo>
                  <a:lnTo>
                    <a:pt x="852" y="1261"/>
                  </a:lnTo>
                  <a:lnTo>
                    <a:pt x="852" y="1264"/>
                  </a:lnTo>
                  <a:lnTo>
                    <a:pt x="854" y="1264"/>
                  </a:lnTo>
                  <a:lnTo>
                    <a:pt x="854" y="1266"/>
                  </a:lnTo>
                  <a:lnTo>
                    <a:pt x="857" y="1266"/>
                  </a:lnTo>
                  <a:lnTo>
                    <a:pt x="858" y="1266"/>
                  </a:lnTo>
                  <a:lnTo>
                    <a:pt x="861" y="1263"/>
                  </a:lnTo>
                  <a:lnTo>
                    <a:pt x="863" y="1263"/>
                  </a:lnTo>
                  <a:lnTo>
                    <a:pt x="867" y="1263"/>
                  </a:lnTo>
                  <a:lnTo>
                    <a:pt x="872" y="1264"/>
                  </a:lnTo>
                  <a:lnTo>
                    <a:pt x="878" y="1264"/>
                  </a:lnTo>
                  <a:lnTo>
                    <a:pt x="878" y="1264"/>
                  </a:lnTo>
                  <a:lnTo>
                    <a:pt x="881" y="1263"/>
                  </a:lnTo>
                  <a:lnTo>
                    <a:pt x="884" y="1261"/>
                  </a:lnTo>
                  <a:lnTo>
                    <a:pt x="884" y="1261"/>
                  </a:lnTo>
                  <a:lnTo>
                    <a:pt x="886" y="1260"/>
                  </a:lnTo>
                  <a:lnTo>
                    <a:pt x="886" y="1258"/>
                  </a:lnTo>
                  <a:lnTo>
                    <a:pt x="886" y="1258"/>
                  </a:lnTo>
                  <a:lnTo>
                    <a:pt x="887" y="1257"/>
                  </a:lnTo>
                  <a:lnTo>
                    <a:pt x="887" y="1257"/>
                  </a:lnTo>
                  <a:lnTo>
                    <a:pt x="887" y="1255"/>
                  </a:lnTo>
                  <a:lnTo>
                    <a:pt x="889" y="1253"/>
                  </a:lnTo>
                  <a:lnTo>
                    <a:pt x="893" y="1250"/>
                  </a:lnTo>
                  <a:lnTo>
                    <a:pt x="896" y="1247"/>
                  </a:lnTo>
                  <a:lnTo>
                    <a:pt x="896" y="1247"/>
                  </a:lnTo>
                  <a:lnTo>
                    <a:pt x="898" y="1246"/>
                  </a:lnTo>
                  <a:lnTo>
                    <a:pt x="898" y="1244"/>
                  </a:lnTo>
                  <a:lnTo>
                    <a:pt x="904" y="1241"/>
                  </a:lnTo>
                  <a:lnTo>
                    <a:pt x="904" y="1238"/>
                  </a:lnTo>
                  <a:lnTo>
                    <a:pt x="905" y="1237"/>
                  </a:lnTo>
                  <a:lnTo>
                    <a:pt x="905" y="1237"/>
                  </a:lnTo>
                  <a:lnTo>
                    <a:pt x="907" y="1235"/>
                  </a:lnTo>
                  <a:lnTo>
                    <a:pt x="907" y="1235"/>
                  </a:lnTo>
                  <a:lnTo>
                    <a:pt x="907" y="1235"/>
                  </a:lnTo>
                  <a:lnTo>
                    <a:pt x="908" y="1235"/>
                  </a:lnTo>
                  <a:lnTo>
                    <a:pt x="908" y="1234"/>
                  </a:lnTo>
                  <a:lnTo>
                    <a:pt x="908" y="1232"/>
                  </a:lnTo>
                  <a:lnTo>
                    <a:pt x="910" y="1234"/>
                  </a:lnTo>
                  <a:lnTo>
                    <a:pt x="910" y="1234"/>
                  </a:lnTo>
                  <a:lnTo>
                    <a:pt x="910" y="1235"/>
                  </a:lnTo>
                  <a:lnTo>
                    <a:pt x="910" y="1237"/>
                  </a:lnTo>
                  <a:lnTo>
                    <a:pt x="908" y="1240"/>
                  </a:lnTo>
                  <a:lnTo>
                    <a:pt x="908" y="1241"/>
                  </a:lnTo>
                  <a:lnTo>
                    <a:pt x="908" y="1241"/>
                  </a:lnTo>
                  <a:lnTo>
                    <a:pt x="908" y="1243"/>
                  </a:lnTo>
                  <a:lnTo>
                    <a:pt x="908" y="1244"/>
                  </a:lnTo>
                  <a:lnTo>
                    <a:pt x="908" y="1250"/>
                  </a:lnTo>
                  <a:lnTo>
                    <a:pt x="908" y="1252"/>
                  </a:lnTo>
                  <a:lnTo>
                    <a:pt x="910" y="1255"/>
                  </a:lnTo>
                  <a:lnTo>
                    <a:pt x="911" y="1258"/>
                  </a:lnTo>
                  <a:lnTo>
                    <a:pt x="914" y="1261"/>
                  </a:lnTo>
                  <a:lnTo>
                    <a:pt x="916" y="1263"/>
                  </a:lnTo>
                  <a:lnTo>
                    <a:pt x="917" y="1266"/>
                  </a:lnTo>
                  <a:lnTo>
                    <a:pt x="919" y="1266"/>
                  </a:lnTo>
                  <a:lnTo>
                    <a:pt x="924" y="1267"/>
                  </a:lnTo>
                  <a:lnTo>
                    <a:pt x="927" y="1269"/>
                  </a:lnTo>
                  <a:lnTo>
                    <a:pt x="930" y="1269"/>
                  </a:lnTo>
                  <a:lnTo>
                    <a:pt x="933" y="1270"/>
                  </a:lnTo>
                  <a:lnTo>
                    <a:pt x="934" y="1270"/>
                  </a:lnTo>
                  <a:lnTo>
                    <a:pt x="934" y="1270"/>
                  </a:lnTo>
                  <a:lnTo>
                    <a:pt x="936" y="1270"/>
                  </a:lnTo>
                  <a:lnTo>
                    <a:pt x="939" y="1272"/>
                  </a:lnTo>
                  <a:lnTo>
                    <a:pt x="939" y="1273"/>
                  </a:lnTo>
                  <a:lnTo>
                    <a:pt x="940" y="1273"/>
                  </a:lnTo>
                  <a:lnTo>
                    <a:pt x="940" y="1275"/>
                  </a:lnTo>
                  <a:lnTo>
                    <a:pt x="942" y="1276"/>
                  </a:lnTo>
                  <a:lnTo>
                    <a:pt x="943" y="1279"/>
                  </a:lnTo>
                  <a:lnTo>
                    <a:pt x="945" y="1281"/>
                  </a:lnTo>
                  <a:lnTo>
                    <a:pt x="946" y="1282"/>
                  </a:lnTo>
                  <a:lnTo>
                    <a:pt x="948" y="1284"/>
                  </a:lnTo>
                  <a:lnTo>
                    <a:pt x="949" y="1284"/>
                  </a:lnTo>
                  <a:lnTo>
                    <a:pt x="951" y="1285"/>
                  </a:lnTo>
                  <a:lnTo>
                    <a:pt x="951" y="1285"/>
                  </a:lnTo>
                  <a:lnTo>
                    <a:pt x="951" y="1287"/>
                  </a:lnTo>
                  <a:lnTo>
                    <a:pt x="951" y="1288"/>
                  </a:lnTo>
                  <a:lnTo>
                    <a:pt x="949" y="1291"/>
                  </a:lnTo>
                  <a:lnTo>
                    <a:pt x="949" y="1291"/>
                  </a:lnTo>
                  <a:lnTo>
                    <a:pt x="948" y="1295"/>
                  </a:lnTo>
                  <a:lnTo>
                    <a:pt x="946" y="1298"/>
                  </a:lnTo>
                  <a:lnTo>
                    <a:pt x="945" y="1299"/>
                  </a:lnTo>
                  <a:lnTo>
                    <a:pt x="942" y="1301"/>
                  </a:lnTo>
                  <a:lnTo>
                    <a:pt x="940" y="1304"/>
                  </a:lnTo>
                  <a:lnTo>
                    <a:pt x="937" y="1307"/>
                  </a:lnTo>
                  <a:lnTo>
                    <a:pt x="936" y="1311"/>
                  </a:lnTo>
                  <a:lnTo>
                    <a:pt x="934" y="1313"/>
                  </a:lnTo>
                  <a:lnTo>
                    <a:pt x="933" y="1313"/>
                  </a:lnTo>
                  <a:lnTo>
                    <a:pt x="933" y="1313"/>
                  </a:lnTo>
                  <a:lnTo>
                    <a:pt x="931" y="1313"/>
                  </a:lnTo>
                  <a:lnTo>
                    <a:pt x="931" y="1311"/>
                  </a:lnTo>
                  <a:lnTo>
                    <a:pt x="931" y="1310"/>
                  </a:lnTo>
                  <a:lnTo>
                    <a:pt x="931" y="1310"/>
                  </a:lnTo>
                  <a:lnTo>
                    <a:pt x="930" y="1310"/>
                  </a:lnTo>
                  <a:lnTo>
                    <a:pt x="928" y="1313"/>
                  </a:lnTo>
                  <a:lnTo>
                    <a:pt x="927" y="1314"/>
                  </a:lnTo>
                  <a:lnTo>
                    <a:pt x="927" y="1316"/>
                  </a:lnTo>
                  <a:lnTo>
                    <a:pt x="927" y="1319"/>
                  </a:lnTo>
                  <a:lnTo>
                    <a:pt x="925" y="1320"/>
                  </a:lnTo>
                  <a:lnTo>
                    <a:pt x="925" y="1322"/>
                  </a:lnTo>
                  <a:lnTo>
                    <a:pt x="925" y="1323"/>
                  </a:lnTo>
                  <a:lnTo>
                    <a:pt x="927" y="1325"/>
                  </a:lnTo>
                  <a:lnTo>
                    <a:pt x="927" y="1328"/>
                  </a:lnTo>
                  <a:lnTo>
                    <a:pt x="927" y="1329"/>
                  </a:lnTo>
                  <a:lnTo>
                    <a:pt x="927" y="1331"/>
                  </a:lnTo>
                  <a:lnTo>
                    <a:pt x="925" y="1331"/>
                  </a:lnTo>
                  <a:lnTo>
                    <a:pt x="925" y="1331"/>
                  </a:lnTo>
                  <a:lnTo>
                    <a:pt x="922" y="1331"/>
                  </a:lnTo>
                  <a:lnTo>
                    <a:pt x="919" y="1333"/>
                  </a:lnTo>
                  <a:lnTo>
                    <a:pt x="916" y="1333"/>
                  </a:lnTo>
                  <a:lnTo>
                    <a:pt x="914" y="1334"/>
                  </a:lnTo>
                  <a:lnTo>
                    <a:pt x="913" y="1336"/>
                  </a:lnTo>
                  <a:lnTo>
                    <a:pt x="911" y="1342"/>
                  </a:lnTo>
                  <a:lnTo>
                    <a:pt x="908" y="1345"/>
                  </a:lnTo>
                  <a:lnTo>
                    <a:pt x="907" y="1345"/>
                  </a:lnTo>
                  <a:lnTo>
                    <a:pt x="904" y="1345"/>
                  </a:lnTo>
                  <a:lnTo>
                    <a:pt x="899" y="1345"/>
                  </a:lnTo>
                  <a:lnTo>
                    <a:pt x="898" y="1346"/>
                  </a:lnTo>
                  <a:lnTo>
                    <a:pt x="895" y="1349"/>
                  </a:lnTo>
                  <a:lnTo>
                    <a:pt x="895" y="1351"/>
                  </a:lnTo>
                  <a:lnTo>
                    <a:pt x="895" y="1351"/>
                  </a:lnTo>
                  <a:lnTo>
                    <a:pt x="896" y="1352"/>
                  </a:lnTo>
                  <a:lnTo>
                    <a:pt x="895" y="1352"/>
                  </a:lnTo>
                  <a:lnTo>
                    <a:pt x="895" y="1355"/>
                  </a:lnTo>
                  <a:lnTo>
                    <a:pt x="893" y="1357"/>
                  </a:lnTo>
                  <a:lnTo>
                    <a:pt x="889" y="1357"/>
                  </a:lnTo>
                  <a:lnTo>
                    <a:pt x="889" y="1357"/>
                  </a:lnTo>
                  <a:lnTo>
                    <a:pt x="887" y="1357"/>
                  </a:lnTo>
                  <a:lnTo>
                    <a:pt x="884" y="1357"/>
                  </a:lnTo>
                  <a:lnTo>
                    <a:pt x="881" y="1357"/>
                  </a:lnTo>
                  <a:lnTo>
                    <a:pt x="879" y="1358"/>
                  </a:lnTo>
                  <a:lnTo>
                    <a:pt x="876" y="1358"/>
                  </a:lnTo>
                  <a:lnTo>
                    <a:pt x="875" y="1360"/>
                  </a:lnTo>
                  <a:lnTo>
                    <a:pt x="870" y="1360"/>
                  </a:lnTo>
                  <a:lnTo>
                    <a:pt x="869" y="1361"/>
                  </a:lnTo>
                  <a:lnTo>
                    <a:pt x="863" y="1363"/>
                  </a:lnTo>
                  <a:lnTo>
                    <a:pt x="861" y="1364"/>
                  </a:lnTo>
                  <a:lnTo>
                    <a:pt x="860" y="1366"/>
                  </a:lnTo>
                  <a:lnTo>
                    <a:pt x="858" y="1368"/>
                  </a:lnTo>
                  <a:lnTo>
                    <a:pt x="857" y="1371"/>
                  </a:lnTo>
                  <a:lnTo>
                    <a:pt x="858" y="1372"/>
                  </a:lnTo>
                  <a:lnTo>
                    <a:pt x="858" y="1374"/>
                  </a:lnTo>
                  <a:lnTo>
                    <a:pt x="857" y="1375"/>
                  </a:lnTo>
                  <a:lnTo>
                    <a:pt x="855" y="1375"/>
                  </a:lnTo>
                  <a:lnTo>
                    <a:pt x="854" y="1377"/>
                  </a:lnTo>
                  <a:lnTo>
                    <a:pt x="852" y="1377"/>
                  </a:lnTo>
                  <a:lnTo>
                    <a:pt x="851" y="1378"/>
                  </a:lnTo>
                  <a:lnTo>
                    <a:pt x="851" y="1378"/>
                  </a:lnTo>
                  <a:lnTo>
                    <a:pt x="848" y="1380"/>
                  </a:lnTo>
                  <a:lnTo>
                    <a:pt x="843" y="1381"/>
                  </a:lnTo>
                  <a:lnTo>
                    <a:pt x="837" y="1381"/>
                  </a:lnTo>
                  <a:lnTo>
                    <a:pt x="835" y="1383"/>
                  </a:lnTo>
                  <a:lnTo>
                    <a:pt x="832" y="1384"/>
                  </a:lnTo>
                  <a:lnTo>
                    <a:pt x="829" y="1384"/>
                  </a:lnTo>
                  <a:lnTo>
                    <a:pt x="825" y="1386"/>
                  </a:lnTo>
                  <a:lnTo>
                    <a:pt x="823" y="1387"/>
                  </a:lnTo>
                  <a:lnTo>
                    <a:pt x="820" y="1389"/>
                  </a:lnTo>
                  <a:lnTo>
                    <a:pt x="819" y="1389"/>
                  </a:lnTo>
                  <a:lnTo>
                    <a:pt x="819" y="1390"/>
                  </a:lnTo>
                  <a:lnTo>
                    <a:pt x="817" y="1392"/>
                  </a:lnTo>
                  <a:lnTo>
                    <a:pt x="816" y="1393"/>
                  </a:lnTo>
                  <a:lnTo>
                    <a:pt x="814" y="1395"/>
                  </a:lnTo>
                  <a:lnTo>
                    <a:pt x="813" y="1395"/>
                  </a:lnTo>
                  <a:lnTo>
                    <a:pt x="811" y="1395"/>
                  </a:lnTo>
                  <a:lnTo>
                    <a:pt x="810" y="1395"/>
                  </a:lnTo>
                  <a:lnTo>
                    <a:pt x="807" y="1395"/>
                  </a:lnTo>
                  <a:lnTo>
                    <a:pt x="805" y="1395"/>
                  </a:lnTo>
                  <a:lnTo>
                    <a:pt x="805" y="1395"/>
                  </a:lnTo>
                  <a:lnTo>
                    <a:pt x="802" y="1396"/>
                  </a:lnTo>
                  <a:lnTo>
                    <a:pt x="799" y="1399"/>
                  </a:lnTo>
                  <a:lnTo>
                    <a:pt x="797" y="1399"/>
                  </a:lnTo>
                  <a:lnTo>
                    <a:pt x="793" y="1401"/>
                  </a:lnTo>
                  <a:lnTo>
                    <a:pt x="791" y="1401"/>
                  </a:lnTo>
                  <a:lnTo>
                    <a:pt x="790" y="1402"/>
                  </a:lnTo>
                  <a:lnTo>
                    <a:pt x="788" y="1402"/>
                  </a:lnTo>
                  <a:lnTo>
                    <a:pt x="784" y="1402"/>
                  </a:lnTo>
                  <a:lnTo>
                    <a:pt x="781" y="1402"/>
                  </a:lnTo>
                  <a:lnTo>
                    <a:pt x="778" y="1404"/>
                  </a:lnTo>
                  <a:lnTo>
                    <a:pt x="776" y="1404"/>
                  </a:lnTo>
                  <a:lnTo>
                    <a:pt x="775" y="1407"/>
                  </a:lnTo>
                  <a:lnTo>
                    <a:pt x="772" y="1407"/>
                  </a:lnTo>
                  <a:lnTo>
                    <a:pt x="770" y="1409"/>
                  </a:lnTo>
                  <a:lnTo>
                    <a:pt x="770" y="1410"/>
                  </a:lnTo>
                  <a:lnTo>
                    <a:pt x="769" y="1410"/>
                  </a:lnTo>
                  <a:lnTo>
                    <a:pt x="766" y="1410"/>
                  </a:lnTo>
                  <a:lnTo>
                    <a:pt x="764" y="1410"/>
                  </a:lnTo>
                  <a:lnTo>
                    <a:pt x="761" y="1412"/>
                  </a:lnTo>
                  <a:lnTo>
                    <a:pt x="759" y="1412"/>
                  </a:lnTo>
                  <a:lnTo>
                    <a:pt x="758" y="1412"/>
                  </a:lnTo>
                  <a:lnTo>
                    <a:pt x="756" y="1413"/>
                  </a:lnTo>
                  <a:lnTo>
                    <a:pt x="756" y="1413"/>
                  </a:lnTo>
                  <a:lnTo>
                    <a:pt x="755" y="1412"/>
                  </a:lnTo>
                  <a:lnTo>
                    <a:pt x="752" y="1410"/>
                  </a:lnTo>
                  <a:lnTo>
                    <a:pt x="750" y="1412"/>
                  </a:lnTo>
                  <a:lnTo>
                    <a:pt x="750" y="1410"/>
                  </a:lnTo>
                  <a:lnTo>
                    <a:pt x="747" y="1404"/>
                  </a:lnTo>
                  <a:lnTo>
                    <a:pt x="749" y="1399"/>
                  </a:lnTo>
                  <a:lnTo>
                    <a:pt x="749" y="1399"/>
                  </a:lnTo>
                  <a:lnTo>
                    <a:pt x="747" y="1396"/>
                  </a:lnTo>
                  <a:lnTo>
                    <a:pt x="746" y="1395"/>
                  </a:lnTo>
                  <a:lnTo>
                    <a:pt x="746" y="1392"/>
                  </a:lnTo>
                  <a:lnTo>
                    <a:pt x="746" y="1390"/>
                  </a:lnTo>
                  <a:lnTo>
                    <a:pt x="744" y="1389"/>
                  </a:lnTo>
                  <a:lnTo>
                    <a:pt x="744" y="1389"/>
                  </a:lnTo>
                  <a:lnTo>
                    <a:pt x="744" y="1387"/>
                  </a:lnTo>
                  <a:lnTo>
                    <a:pt x="744" y="1386"/>
                  </a:lnTo>
                  <a:lnTo>
                    <a:pt x="744" y="1384"/>
                  </a:lnTo>
                  <a:lnTo>
                    <a:pt x="744" y="1384"/>
                  </a:lnTo>
                  <a:lnTo>
                    <a:pt x="744" y="1384"/>
                  </a:lnTo>
                  <a:lnTo>
                    <a:pt x="744" y="1383"/>
                  </a:lnTo>
                  <a:lnTo>
                    <a:pt x="743" y="1383"/>
                  </a:lnTo>
                  <a:lnTo>
                    <a:pt x="743" y="1381"/>
                  </a:lnTo>
                  <a:lnTo>
                    <a:pt x="741" y="1380"/>
                  </a:lnTo>
                  <a:lnTo>
                    <a:pt x="741" y="1378"/>
                  </a:lnTo>
                  <a:lnTo>
                    <a:pt x="741" y="1378"/>
                  </a:lnTo>
                  <a:lnTo>
                    <a:pt x="743" y="1378"/>
                  </a:lnTo>
                  <a:lnTo>
                    <a:pt x="743" y="1378"/>
                  </a:lnTo>
                  <a:lnTo>
                    <a:pt x="743" y="1378"/>
                  </a:lnTo>
                  <a:lnTo>
                    <a:pt x="741" y="1374"/>
                  </a:lnTo>
                  <a:lnTo>
                    <a:pt x="743" y="1369"/>
                  </a:lnTo>
                  <a:lnTo>
                    <a:pt x="743" y="1364"/>
                  </a:lnTo>
                  <a:lnTo>
                    <a:pt x="743" y="1364"/>
                  </a:lnTo>
                  <a:lnTo>
                    <a:pt x="741" y="1363"/>
                  </a:lnTo>
                  <a:lnTo>
                    <a:pt x="741" y="1361"/>
                  </a:lnTo>
                  <a:lnTo>
                    <a:pt x="741" y="1360"/>
                  </a:lnTo>
                  <a:lnTo>
                    <a:pt x="740" y="1360"/>
                  </a:lnTo>
                  <a:lnTo>
                    <a:pt x="740" y="1358"/>
                  </a:lnTo>
                  <a:lnTo>
                    <a:pt x="740" y="1357"/>
                  </a:lnTo>
                  <a:lnTo>
                    <a:pt x="738" y="1355"/>
                  </a:lnTo>
                  <a:lnTo>
                    <a:pt x="737" y="1355"/>
                  </a:lnTo>
                  <a:lnTo>
                    <a:pt x="737" y="1354"/>
                  </a:lnTo>
                  <a:lnTo>
                    <a:pt x="737" y="1351"/>
                  </a:lnTo>
                  <a:lnTo>
                    <a:pt x="734" y="1348"/>
                  </a:lnTo>
                  <a:lnTo>
                    <a:pt x="729" y="1345"/>
                  </a:lnTo>
                  <a:lnTo>
                    <a:pt x="728" y="1343"/>
                  </a:lnTo>
                  <a:lnTo>
                    <a:pt x="726" y="1340"/>
                  </a:lnTo>
                  <a:lnTo>
                    <a:pt x="726" y="1339"/>
                  </a:lnTo>
                  <a:lnTo>
                    <a:pt x="723" y="1336"/>
                  </a:lnTo>
                  <a:lnTo>
                    <a:pt x="723" y="1334"/>
                  </a:lnTo>
                  <a:lnTo>
                    <a:pt x="723" y="1333"/>
                  </a:lnTo>
                  <a:lnTo>
                    <a:pt x="721" y="1331"/>
                  </a:lnTo>
                  <a:lnTo>
                    <a:pt x="721" y="1329"/>
                  </a:lnTo>
                  <a:lnTo>
                    <a:pt x="718" y="1325"/>
                  </a:lnTo>
                  <a:lnTo>
                    <a:pt x="718" y="1323"/>
                  </a:lnTo>
                  <a:lnTo>
                    <a:pt x="717" y="1322"/>
                  </a:lnTo>
                  <a:lnTo>
                    <a:pt x="717" y="1322"/>
                  </a:lnTo>
                  <a:lnTo>
                    <a:pt x="717" y="1320"/>
                  </a:lnTo>
                  <a:lnTo>
                    <a:pt x="715" y="1320"/>
                  </a:lnTo>
                  <a:lnTo>
                    <a:pt x="714" y="1317"/>
                  </a:lnTo>
                  <a:lnTo>
                    <a:pt x="709" y="1314"/>
                  </a:lnTo>
                  <a:lnTo>
                    <a:pt x="706" y="1314"/>
                  </a:lnTo>
                  <a:lnTo>
                    <a:pt x="705" y="1313"/>
                  </a:lnTo>
                  <a:lnTo>
                    <a:pt x="703" y="1311"/>
                  </a:lnTo>
                  <a:lnTo>
                    <a:pt x="702" y="1308"/>
                  </a:lnTo>
                  <a:lnTo>
                    <a:pt x="699" y="1305"/>
                  </a:lnTo>
                  <a:lnTo>
                    <a:pt x="697" y="1301"/>
                  </a:lnTo>
                  <a:lnTo>
                    <a:pt x="697" y="1299"/>
                  </a:lnTo>
                  <a:lnTo>
                    <a:pt x="697" y="1298"/>
                  </a:lnTo>
                  <a:lnTo>
                    <a:pt x="697" y="1296"/>
                  </a:lnTo>
                  <a:lnTo>
                    <a:pt x="696" y="1295"/>
                  </a:lnTo>
                  <a:lnTo>
                    <a:pt x="696" y="1293"/>
                  </a:lnTo>
                  <a:lnTo>
                    <a:pt x="696" y="1291"/>
                  </a:lnTo>
                  <a:lnTo>
                    <a:pt x="696" y="1288"/>
                  </a:lnTo>
                  <a:lnTo>
                    <a:pt x="697" y="1287"/>
                  </a:lnTo>
                  <a:lnTo>
                    <a:pt x="697" y="1287"/>
                  </a:lnTo>
                  <a:lnTo>
                    <a:pt x="696" y="1284"/>
                  </a:lnTo>
                  <a:lnTo>
                    <a:pt x="696" y="1282"/>
                  </a:lnTo>
                  <a:lnTo>
                    <a:pt x="696" y="1281"/>
                  </a:lnTo>
                  <a:lnTo>
                    <a:pt x="694" y="1281"/>
                  </a:lnTo>
                  <a:lnTo>
                    <a:pt x="694" y="1279"/>
                  </a:lnTo>
                  <a:lnTo>
                    <a:pt x="696" y="1279"/>
                  </a:lnTo>
                  <a:lnTo>
                    <a:pt x="694" y="1278"/>
                  </a:lnTo>
                  <a:lnTo>
                    <a:pt x="693" y="1278"/>
                  </a:lnTo>
                  <a:lnTo>
                    <a:pt x="693" y="1276"/>
                  </a:lnTo>
                  <a:lnTo>
                    <a:pt x="693" y="1275"/>
                  </a:lnTo>
                  <a:lnTo>
                    <a:pt x="690" y="1270"/>
                  </a:lnTo>
                  <a:lnTo>
                    <a:pt x="690" y="1269"/>
                  </a:lnTo>
                  <a:lnTo>
                    <a:pt x="686" y="1266"/>
                  </a:lnTo>
                  <a:lnTo>
                    <a:pt x="685" y="1264"/>
                  </a:lnTo>
                  <a:lnTo>
                    <a:pt x="683" y="1263"/>
                  </a:lnTo>
                  <a:lnTo>
                    <a:pt x="682" y="1263"/>
                  </a:lnTo>
                  <a:lnTo>
                    <a:pt x="680" y="1263"/>
                  </a:lnTo>
                  <a:lnTo>
                    <a:pt x="680" y="1261"/>
                  </a:lnTo>
                  <a:lnTo>
                    <a:pt x="679" y="1261"/>
                  </a:lnTo>
                  <a:lnTo>
                    <a:pt x="677" y="1261"/>
                  </a:lnTo>
                  <a:lnTo>
                    <a:pt x="676" y="1258"/>
                  </a:lnTo>
                  <a:lnTo>
                    <a:pt x="676" y="1257"/>
                  </a:lnTo>
                  <a:lnTo>
                    <a:pt x="673" y="1253"/>
                  </a:lnTo>
                  <a:lnTo>
                    <a:pt x="674" y="1253"/>
                  </a:lnTo>
                  <a:lnTo>
                    <a:pt x="674" y="1252"/>
                  </a:lnTo>
                  <a:lnTo>
                    <a:pt x="674" y="1250"/>
                  </a:lnTo>
                  <a:lnTo>
                    <a:pt x="674" y="1249"/>
                  </a:lnTo>
                  <a:lnTo>
                    <a:pt x="673" y="1247"/>
                  </a:lnTo>
                  <a:lnTo>
                    <a:pt x="670" y="1243"/>
                  </a:lnTo>
                  <a:lnTo>
                    <a:pt x="670" y="1241"/>
                  </a:lnTo>
                  <a:lnTo>
                    <a:pt x="668" y="1241"/>
                  </a:lnTo>
                  <a:lnTo>
                    <a:pt x="667" y="1240"/>
                  </a:lnTo>
                  <a:lnTo>
                    <a:pt x="667" y="1237"/>
                  </a:lnTo>
                  <a:lnTo>
                    <a:pt x="665" y="1237"/>
                  </a:lnTo>
                  <a:lnTo>
                    <a:pt x="662" y="1229"/>
                  </a:lnTo>
                  <a:lnTo>
                    <a:pt x="661" y="1228"/>
                  </a:lnTo>
                  <a:lnTo>
                    <a:pt x="659" y="1226"/>
                  </a:lnTo>
                  <a:lnTo>
                    <a:pt x="658" y="1223"/>
                  </a:lnTo>
                  <a:lnTo>
                    <a:pt x="656" y="1220"/>
                  </a:lnTo>
                  <a:lnTo>
                    <a:pt x="653" y="1218"/>
                  </a:lnTo>
                  <a:lnTo>
                    <a:pt x="652" y="1214"/>
                  </a:lnTo>
                  <a:lnTo>
                    <a:pt x="649" y="1209"/>
                  </a:lnTo>
                  <a:lnTo>
                    <a:pt x="647" y="1209"/>
                  </a:lnTo>
                  <a:lnTo>
                    <a:pt x="644" y="1209"/>
                  </a:lnTo>
                  <a:lnTo>
                    <a:pt x="642" y="1208"/>
                  </a:lnTo>
                  <a:lnTo>
                    <a:pt x="642" y="1209"/>
                  </a:lnTo>
                  <a:lnTo>
                    <a:pt x="642" y="1208"/>
                  </a:lnTo>
                  <a:lnTo>
                    <a:pt x="642" y="1206"/>
                  </a:lnTo>
                  <a:lnTo>
                    <a:pt x="644" y="1203"/>
                  </a:lnTo>
                  <a:lnTo>
                    <a:pt x="644" y="1200"/>
                  </a:lnTo>
                  <a:lnTo>
                    <a:pt x="645" y="1191"/>
                  </a:lnTo>
                  <a:lnTo>
                    <a:pt x="647" y="1190"/>
                  </a:lnTo>
                  <a:lnTo>
                    <a:pt x="645" y="1188"/>
                  </a:lnTo>
                  <a:lnTo>
                    <a:pt x="645" y="1190"/>
                  </a:lnTo>
                  <a:lnTo>
                    <a:pt x="644" y="1190"/>
                  </a:lnTo>
                  <a:lnTo>
                    <a:pt x="644" y="1193"/>
                  </a:lnTo>
                  <a:lnTo>
                    <a:pt x="642" y="1200"/>
                  </a:lnTo>
                  <a:lnTo>
                    <a:pt x="639" y="1205"/>
                  </a:lnTo>
                  <a:lnTo>
                    <a:pt x="639" y="1209"/>
                  </a:lnTo>
                  <a:lnTo>
                    <a:pt x="639" y="1209"/>
                  </a:lnTo>
                  <a:lnTo>
                    <a:pt x="638" y="1212"/>
                  </a:lnTo>
                  <a:lnTo>
                    <a:pt x="636" y="1214"/>
                  </a:lnTo>
                  <a:lnTo>
                    <a:pt x="635" y="1212"/>
                  </a:lnTo>
                  <a:lnTo>
                    <a:pt x="632" y="1209"/>
                  </a:lnTo>
                  <a:lnTo>
                    <a:pt x="629" y="1206"/>
                  </a:lnTo>
                  <a:lnTo>
                    <a:pt x="627" y="1205"/>
                  </a:lnTo>
                  <a:lnTo>
                    <a:pt x="626" y="1202"/>
                  </a:lnTo>
                  <a:lnTo>
                    <a:pt x="624" y="1200"/>
                  </a:lnTo>
                  <a:lnTo>
                    <a:pt x="624" y="1199"/>
                  </a:lnTo>
                  <a:lnTo>
                    <a:pt x="624" y="1197"/>
                  </a:lnTo>
                  <a:lnTo>
                    <a:pt x="623" y="1196"/>
                  </a:lnTo>
                  <a:lnTo>
                    <a:pt x="620" y="1193"/>
                  </a:lnTo>
                  <a:lnTo>
                    <a:pt x="620" y="1191"/>
                  </a:lnTo>
                  <a:lnTo>
                    <a:pt x="620" y="1190"/>
                  </a:lnTo>
                  <a:lnTo>
                    <a:pt x="618" y="1188"/>
                  </a:lnTo>
                  <a:lnTo>
                    <a:pt x="618" y="1185"/>
                  </a:lnTo>
                  <a:lnTo>
                    <a:pt x="617" y="1182"/>
                  </a:lnTo>
                  <a:lnTo>
                    <a:pt x="615" y="1184"/>
                  </a:lnTo>
                  <a:lnTo>
                    <a:pt x="615" y="1184"/>
                  </a:lnTo>
                  <a:lnTo>
                    <a:pt x="615" y="1185"/>
                  </a:lnTo>
                  <a:lnTo>
                    <a:pt x="614" y="1187"/>
                  </a:lnTo>
                  <a:lnTo>
                    <a:pt x="615" y="1188"/>
                  </a:lnTo>
                  <a:lnTo>
                    <a:pt x="617" y="1191"/>
                  </a:lnTo>
                  <a:lnTo>
                    <a:pt x="617" y="1191"/>
                  </a:lnTo>
                  <a:lnTo>
                    <a:pt x="618" y="1194"/>
                  </a:lnTo>
                  <a:lnTo>
                    <a:pt x="618" y="1196"/>
                  </a:lnTo>
                  <a:lnTo>
                    <a:pt x="618" y="1197"/>
                  </a:lnTo>
                  <a:lnTo>
                    <a:pt x="620" y="1199"/>
                  </a:lnTo>
                  <a:lnTo>
                    <a:pt x="620" y="1200"/>
                  </a:lnTo>
                  <a:lnTo>
                    <a:pt x="620" y="1202"/>
                  </a:lnTo>
                  <a:lnTo>
                    <a:pt x="621" y="1202"/>
                  </a:lnTo>
                  <a:lnTo>
                    <a:pt x="623" y="1203"/>
                  </a:lnTo>
                  <a:lnTo>
                    <a:pt x="624" y="1208"/>
                  </a:lnTo>
                  <a:lnTo>
                    <a:pt x="627" y="1209"/>
                  </a:lnTo>
                  <a:lnTo>
                    <a:pt x="629" y="1211"/>
                  </a:lnTo>
                  <a:lnTo>
                    <a:pt x="629" y="1211"/>
                  </a:lnTo>
                  <a:lnTo>
                    <a:pt x="629" y="1214"/>
                  </a:lnTo>
                  <a:lnTo>
                    <a:pt x="629" y="1215"/>
                  </a:lnTo>
                  <a:lnTo>
                    <a:pt x="630" y="1218"/>
                  </a:lnTo>
                  <a:lnTo>
                    <a:pt x="630" y="1220"/>
                  </a:lnTo>
                  <a:lnTo>
                    <a:pt x="632" y="1220"/>
                  </a:lnTo>
                  <a:lnTo>
                    <a:pt x="632" y="1222"/>
                  </a:lnTo>
                  <a:lnTo>
                    <a:pt x="633" y="1223"/>
                  </a:lnTo>
                  <a:lnTo>
                    <a:pt x="633" y="1229"/>
                  </a:lnTo>
                  <a:lnTo>
                    <a:pt x="635" y="1231"/>
                  </a:lnTo>
                  <a:lnTo>
                    <a:pt x="638" y="1237"/>
                  </a:lnTo>
                  <a:lnTo>
                    <a:pt x="641" y="1241"/>
                  </a:lnTo>
                  <a:lnTo>
                    <a:pt x="642" y="1246"/>
                  </a:lnTo>
                  <a:lnTo>
                    <a:pt x="644" y="1249"/>
                  </a:lnTo>
                  <a:lnTo>
                    <a:pt x="649" y="1258"/>
                  </a:lnTo>
                  <a:lnTo>
                    <a:pt x="652" y="1261"/>
                  </a:lnTo>
                  <a:lnTo>
                    <a:pt x="653" y="1263"/>
                  </a:lnTo>
                  <a:lnTo>
                    <a:pt x="655" y="1264"/>
                  </a:lnTo>
                  <a:lnTo>
                    <a:pt x="656" y="1266"/>
                  </a:lnTo>
                  <a:lnTo>
                    <a:pt x="655" y="1266"/>
                  </a:lnTo>
                  <a:lnTo>
                    <a:pt x="653" y="1266"/>
                  </a:lnTo>
                  <a:lnTo>
                    <a:pt x="653" y="1266"/>
                  </a:lnTo>
                  <a:lnTo>
                    <a:pt x="653" y="1267"/>
                  </a:lnTo>
                  <a:lnTo>
                    <a:pt x="653" y="1267"/>
                  </a:lnTo>
                  <a:lnTo>
                    <a:pt x="653" y="1272"/>
                  </a:lnTo>
                  <a:lnTo>
                    <a:pt x="653" y="1275"/>
                  </a:lnTo>
                  <a:lnTo>
                    <a:pt x="655" y="1279"/>
                  </a:lnTo>
                  <a:lnTo>
                    <a:pt x="656" y="1281"/>
                  </a:lnTo>
                  <a:lnTo>
                    <a:pt x="656" y="1281"/>
                  </a:lnTo>
                  <a:lnTo>
                    <a:pt x="658" y="1282"/>
                  </a:lnTo>
                  <a:lnTo>
                    <a:pt x="662" y="1284"/>
                  </a:lnTo>
                  <a:lnTo>
                    <a:pt x="664" y="1287"/>
                  </a:lnTo>
                  <a:lnTo>
                    <a:pt x="668" y="1290"/>
                  </a:lnTo>
                  <a:lnTo>
                    <a:pt x="670" y="1291"/>
                  </a:lnTo>
                  <a:lnTo>
                    <a:pt x="670" y="1291"/>
                  </a:lnTo>
                  <a:lnTo>
                    <a:pt x="670" y="1295"/>
                  </a:lnTo>
                  <a:lnTo>
                    <a:pt x="670" y="1298"/>
                  </a:lnTo>
                  <a:lnTo>
                    <a:pt x="671" y="1301"/>
                  </a:lnTo>
                  <a:lnTo>
                    <a:pt x="674" y="1302"/>
                  </a:lnTo>
                  <a:lnTo>
                    <a:pt x="674" y="1304"/>
                  </a:lnTo>
                  <a:lnTo>
                    <a:pt x="674" y="1304"/>
                  </a:lnTo>
                  <a:lnTo>
                    <a:pt x="674" y="1304"/>
                  </a:lnTo>
                  <a:lnTo>
                    <a:pt x="674" y="1304"/>
                  </a:lnTo>
                  <a:lnTo>
                    <a:pt x="673" y="1304"/>
                  </a:lnTo>
                  <a:lnTo>
                    <a:pt x="673" y="1305"/>
                  </a:lnTo>
                  <a:lnTo>
                    <a:pt x="673" y="1307"/>
                  </a:lnTo>
                  <a:lnTo>
                    <a:pt x="673" y="1308"/>
                  </a:lnTo>
                  <a:lnTo>
                    <a:pt x="674" y="1311"/>
                  </a:lnTo>
                  <a:lnTo>
                    <a:pt x="673" y="1313"/>
                  </a:lnTo>
                  <a:lnTo>
                    <a:pt x="673" y="1316"/>
                  </a:lnTo>
                  <a:lnTo>
                    <a:pt x="674" y="1320"/>
                  </a:lnTo>
                  <a:lnTo>
                    <a:pt x="674" y="1323"/>
                  </a:lnTo>
                  <a:lnTo>
                    <a:pt x="676" y="1329"/>
                  </a:lnTo>
                  <a:lnTo>
                    <a:pt x="677" y="1333"/>
                  </a:lnTo>
                  <a:lnTo>
                    <a:pt x="677" y="1334"/>
                  </a:lnTo>
                  <a:lnTo>
                    <a:pt x="679" y="1334"/>
                  </a:lnTo>
                  <a:lnTo>
                    <a:pt x="680" y="1336"/>
                  </a:lnTo>
                  <a:lnTo>
                    <a:pt x="682" y="1337"/>
                  </a:lnTo>
                  <a:lnTo>
                    <a:pt x="685" y="1339"/>
                  </a:lnTo>
                  <a:lnTo>
                    <a:pt x="685" y="1340"/>
                  </a:lnTo>
                  <a:lnTo>
                    <a:pt x="686" y="1340"/>
                  </a:lnTo>
                  <a:lnTo>
                    <a:pt x="686" y="1340"/>
                  </a:lnTo>
                  <a:lnTo>
                    <a:pt x="686" y="1340"/>
                  </a:lnTo>
                  <a:lnTo>
                    <a:pt x="688" y="1342"/>
                  </a:lnTo>
                  <a:lnTo>
                    <a:pt x="691" y="1343"/>
                  </a:lnTo>
                  <a:lnTo>
                    <a:pt x="691" y="1343"/>
                  </a:lnTo>
                  <a:lnTo>
                    <a:pt x="694" y="1351"/>
                  </a:lnTo>
                  <a:lnTo>
                    <a:pt x="696" y="1355"/>
                  </a:lnTo>
                  <a:lnTo>
                    <a:pt x="697" y="1360"/>
                  </a:lnTo>
                  <a:lnTo>
                    <a:pt x="699" y="1368"/>
                  </a:lnTo>
                  <a:lnTo>
                    <a:pt x="699" y="1371"/>
                  </a:lnTo>
                  <a:lnTo>
                    <a:pt x="700" y="1372"/>
                  </a:lnTo>
                  <a:lnTo>
                    <a:pt x="702" y="1375"/>
                  </a:lnTo>
                  <a:lnTo>
                    <a:pt x="703" y="1375"/>
                  </a:lnTo>
                  <a:lnTo>
                    <a:pt x="703" y="1377"/>
                  </a:lnTo>
                  <a:lnTo>
                    <a:pt x="705" y="1380"/>
                  </a:lnTo>
                  <a:lnTo>
                    <a:pt x="705" y="1381"/>
                  </a:lnTo>
                  <a:lnTo>
                    <a:pt x="706" y="1380"/>
                  </a:lnTo>
                  <a:lnTo>
                    <a:pt x="706" y="1380"/>
                  </a:lnTo>
                  <a:lnTo>
                    <a:pt x="705" y="1378"/>
                  </a:lnTo>
                  <a:lnTo>
                    <a:pt x="706" y="1377"/>
                  </a:lnTo>
                  <a:lnTo>
                    <a:pt x="706" y="1377"/>
                  </a:lnTo>
                  <a:lnTo>
                    <a:pt x="708" y="1377"/>
                  </a:lnTo>
                  <a:lnTo>
                    <a:pt x="708" y="1378"/>
                  </a:lnTo>
                  <a:lnTo>
                    <a:pt x="709" y="1380"/>
                  </a:lnTo>
                  <a:lnTo>
                    <a:pt x="709" y="1380"/>
                  </a:lnTo>
                  <a:lnTo>
                    <a:pt x="711" y="1383"/>
                  </a:lnTo>
                  <a:lnTo>
                    <a:pt x="712" y="1383"/>
                  </a:lnTo>
                  <a:lnTo>
                    <a:pt x="714" y="1383"/>
                  </a:lnTo>
                  <a:lnTo>
                    <a:pt x="714" y="1383"/>
                  </a:lnTo>
                  <a:lnTo>
                    <a:pt x="715" y="1384"/>
                  </a:lnTo>
                  <a:lnTo>
                    <a:pt x="718" y="1386"/>
                  </a:lnTo>
                  <a:lnTo>
                    <a:pt x="723" y="1387"/>
                  </a:lnTo>
                  <a:lnTo>
                    <a:pt x="726" y="1392"/>
                  </a:lnTo>
                  <a:lnTo>
                    <a:pt x="728" y="1395"/>
                  </a:lnTo>
                  <a:lnTo>
                    <a:pt x="735" y="1399"/>
                  </a:lnTo>
                  <a:lnTo>
                    <a:pt x="737" y="1402"/>
                  </a:lnTo>
                  <a:lnTo>
                    <a:pt x="737" y="1406"/>
                  </a:lnTo>
                  <a:lnTo>
                    <a:pt x="738" y="1406"/>
                  </a:lnTo>
                  <a:lnTo>
                    <a:pt x="741" y="1407"/>
                  </a:lnTo>
                  <a:lnTo>
                    <a:pt x="743" y="1409"/>
                  </a:lnTo>
                  <a:lnTo>
                    <a:pt x="744" y="1410"/>
                  </a:lnTo>
                  <a:lnTo>
                    <a:pt x="744" y="1409"/>
                  </a:lnTo>
                  <a:lnTo>
                    <a:pt x="746" y="1410"/>
                  </a:lnTo>
                  <a:lnTo>
                    <a:pt x="746" y="1412"/>
                  </a:lnTo>
                  <a:lnTo>
                    <a:pt x="746" y="1412"/>
                  </a:lnTo>
                  <a:lnTo>
                    <a:pt x="749" y="1415"/>
                  </a:lnTo>
                  <a:lnTo>
                    <a:pt x="749" y="1416"/>
                  </a:lnTo>
                  <a:lnTo>
                    <a:pt x="750" y="1418"/>
                  </a:lnTo>
                  <a:lnTo>
                    <a:pt x="749" y="1419"/>
                  </a:lnTo>
                  <a:lnTo>
                    <a:pt x="749" y="1419"/>
                  </a:lnTo>
                  <a:lnTo>
                    <a:pt x="747" y="1421"/>
                  </a:lnTo>
                  <a:lnTo>
                    <a:pt x="746" y="1422"/>
                  </a:lnTo>
                  <a:lnTo>
                    <a:pt x="743" y="1424"/>
                  </a:lnTo>
                  <a:lnTo>
                    <a:pt x="740" y="1425"/>
                  </a:lnTo>
                  <a:lnTo>
                    <a:pt x="738" y="1425"/>
                  </a:lnTo>
                  <a:lnTo>
                    <a:pt x="740" y="1427"/>
                  </a:lnTo>
                  <a:lnTo>
                    <a:pt x="740" y="1427"/>
                  </a:lnTo>
                  <a:lnTo>
                    <a:pt x="740" y="1427"/>
                  </a:lnTo>
                  <a:lnTo>
                    <a:pt x="743" y="1425"/>
                  </a:lnTo>
                  <a:lnTo>
                    <a:pt x="744" y="1425"/>
                  </a:lnTo>
                  <a:lnTo>
                    <a:pt x="746" y="1425"/>
                  </a:lnTo>
                  <a:lnTo>
                    <a:pt x="747" y="1425"/>
                  </a:lnTo>
                  <a:lnTo>
                    <a:pt x="747" y="1427"/>
                  </a:lnTo>
                  <a:lnTo>
                    <a:pt x="750" y="1428"/>
                  </a:lnTo>
                  <a:lnTo>
                    <a:pt x="752" y="1433"/>
                  </a:lnTo>
                  <a:lnTo>
                    <a:pt x="755" y="1436"/>
                  </a:lnTo>
                  <a:lnTo>
                    <a:pt x="759" y="1439"/>
                  </a:lnTo>
                  <a:lnTo>
                    <a:pt x="761" y="1439"/>
                  </a:lnTo>
                  <a:lnTo>
                    <a:pt x="762" y="1440"/>
                  </a:lnTo>
                  <a:lnTo>
                    <a:pt x="769" y="1440"/>
                  </a:lnTo>
                  <a:lnTo>
                    <a:pt x="773" y="1437"/>
                  </a:lnTo>
                  <a:lnTo>
                    <a:pt x="778" y="1434"/>
                  </a:lnTo>
                  <a:lnTo>
                    <a:pt x="779" y="1434"/>
                  </a:lnTo>
                  <a:lnTo>
                    <a:pt x="782" y="1436"/>
                  </a:lnTo>
                  <a:lnTo>
                    <a:pt x="785" y="1436"/>
                  </a:lnTo>
                  <a:lnTo>
                    <a:pt x="787" y="1436"/>
                  </a:lnTo>
                  <a:lnTo>
                    <a:pt x="788" y="1436"/>
                  </a:lnTo>
                  <a:lnTo>
                    <a:pt x="793" y="1433"/>
                  </a:lnTo>
                  <a:lnTo>
                    <a:pt x="796" y="1431"/>
                  </a:lnTo>
                  <a:lnTo>
                    <a:pt x="799" y="1430"/>
                  </a:lnTo>
                  <a:lnTo>
                    <a:pt x="799" y="1430"/>
                  </a:lnTo>
                  <a:lnTo>
                    <a:pt x="802" y="1431"/>
                  </a:lnTo>
                  <a:lnTo>
                    <a:pt x="807" y="1431"/>
                  </a:lnTo>
                  <a:lnTo>
                    <a:pt x="811" y="1428"/>
                  </a:lnTo>
                  <a:lnTo>
                    <a:pt x="813" y="1428"/>
                  </a:lnTo>
                  <a:lnTo>
                    <a:pt x="814" y="1428"/>
                  </a:lnTo>
                  <a:lnTo>
                    <a:pt x="817" y="1430"/>
                  </a:lnTo>
                  <a:lnTo>
                    <a:pt x="817" y="1430"/>
                  </a:lnTo>
                  <a:lnTo>
                    <a:pt x="819" y="1430"/>
                  </a:lnTo>
                  <a:lnTo>
                    <a:pt x="823" y="1428"/>
                  </a:lnTo>
                  <a:lnTo>
                    <a:pt x="826" y="1427"/>
                  </a:lnTo>
                  <a:lnTo>
                    <a:pt x="832" y="1425"/>
                  </a:lnTo>
                  <a:lnTo>
                    <a:pt x="837" y="1424"/>
                  </a:lnTo>
                  <a:lnTo>
                    <a:pt x="837" y="1422"/>
                  </a:lnTo>
                  <a:lnTo>
                    <a:pt x="838" y="1421"/>
                  </a:lnTo>
                  <a:lnTo>
                    <a:pt x="840" y="1421"/>
                  </a:lnTo>
                  <a:lnTo>
                    <a:pt x="845" y="1422"/>
                  </a:lnTo>
                  <a:lnTo>
                    <a:pt x="846" y="1422"/>
                  </a:lnTo>
                  <a:lnTo>
                    <a:pt x="846" y="1424"/>
                  </a:lnTo>
                  <a:lnTo>
                    <a:pt x="846" y="1424"/>
                  </a:lnTo>
                  <a:lnTo>
                    <a:pt x="845" y="1427"/>
                  </a:lnTo>
                  <a:lnTo>
                    <a:pt x="845" y="1428"/>
                  </a:lnTo>
                  <a:lnTo>
                    <a:pt x="845" y="1431"/>
                  </a:lnTo>
                  <a:lnTo>
                    <a:pt x="845" y="1437"/>
                  </a:lnTo>
                  <a:lnTo>
                    <a:pt x="845" y="1437"/>
                  </a:lnTo>
                  <a:lnTo>
                    <a:pt x="845" y="1439"/>
                  </a:lnTo>
                  <a:lnTo>
                    <a:pt x="845" y="1439"/>
                  </a:lnTo>
                  <a:lnTo>
                    <a:pt x="843" y="1439"/>
                  </a:lnTo>
                  <a:lnTo>
                    <a:pt x="843" y="1439"/>
                  </a:lnTo>
                  <a:lnTo>
                    <a:pt x="843" y="1440"/>
                  </a:lnTo>
                  <a:lnTo>
                    <a:pt x="845" y="1439"/>
                  </a:lnTo>
                  <a:lnTo>
                    <a:pt x="845" y="1439"/>
                  </a:lnTo>
                  <a:lnTo>
                    <a:pt x="845" y="1439"/>
                  </a:lnTo>
                  <a:lnTo>
                    <a:pt x="846" y="1439"/>
                  </a:lnTo>
                  <a:lnTo>
                    <a:pt x="848" y="1439"/>
                  </a:lnTo>
                  <a:lnTo>
                    <a:pt x="848" y="1440"/>
                  </a:lnTo>
                  <a:lnTo>
                    <a:pt x="848" y="1440"/>
                  </a:lnTo>
                  <a:lnTo>
                    <a:pt x="846" y="1440"/>
                  </a:lnTo>
                  <a:lnTo>
                    <a:pt x="846" y="1440"/>
                  </a:lnTo>
                  <a:lnTo>
                    <a:pt x="843" y="1440"/>
                  </a:lnTo>
                  <a:lnTo>
                    <a:pt x="841" y="1440"/>
                  </a:lnTo>
                  <a:lnTo>
                    <a:pt x="841" y="1442"/>
                  </a:lnTo>
                  <a:lnTo>
                    <a:pt x="841" y="1447"/>
                  </a:lnTo>
                  <a:lnTo>
                    <a:pt x="841" y="1448"/>
                  </a:lnTo>
                  <a:lnTo>
                    <a:pt x="840" y="1453"/>
                  </a:lnTo>
                  <a:lnTo>
                    <a:pt x="838" y="1454"/>
                  </a:lnTo>
                  <a:lnTo>
                    <a:pt x="838" y="1456"/>
                  </a:lnTo>
                  <a:lnTo>
                    <a:pt x="835" y="1460"/>
                  </a:lnTo>
                  <a:lnTo>
                    <a:pt x="834" y="1462"/>
                  </a:lnTo>
                  <a:lnTo>
                    <a:pt x="834" y="1463"/>
                  </a:lnTo>
                  <a:lnTo>
                    <a:pt x="832" y="1468"/>
                  </a:lnTo>
                  <a:lnTo>
                    <a:pt x="829" y="1471"/>
                  </a:lnTo>
                  <a:lnTo>
                    <a:pt x="828" y="1474"/>
                  </a:lnTo>
                  <a:lnTo>
                    <a:pt x="826" y="1477"/>
                  </a:lnTo>
                  <a:lnTo>
                    <a:pt x="825" y="1478"/>
                  </a:lnTo>
                  <a:lnTo>
                    <a:pt x="823" y="1483"/>
                  </a:lnTo>
                  <a:lnTo>
                    <a:pt x="822" y="1484"/>
                  </a:lnTo>
                  <a:lnTo>
                    <a:pt x="819" y="1489"/>
                  </a:lnTo>
                  <a:lnTo>
                    <a:pt x="819" y="1492"/>
                  </a:lnTo>
                  <a:lnTo>
                    <a:pt x="814" y="1501"/>
                  </a:lnTo>
                  <a:lnTo>
                    <a:pt x="810" y="1507"/>
                  </a:lnTo>
                  <a:lnTo>
                    <a:pt x="805" y="1513"/>
                  </a:lnTo>
                  <a:lnTo>
                    <a:pt x="800" y="1519"/>
                  </a:lnTo>
                  <a:lnTo>
                    <a:pt x="793" y="1528"/>
                  </a:lnTo>
                  <a:lnTo>
                    <a:pt x="782" y="1537"/>
                  </a:lnTo>
                  <a:lnTo>
                    <a:pt x="779" y="1540"/>
                  </a:lnTo>
                  <a:lnTo>
                    <a:pt x="769" y="1546"/>
                  </a:lnTo>
                  <a:lnTo>
                    <a:pt x="761" y="1551"/>
                  </a:lnTo>
                  <a:lnTo>
                    <a:pt x="758" y="1554"/>
                  </a:lnTo>
                  <a:lnTo>
                    <a:pt x="753" y="1557"/>
                  </a:lnTo>
                  <a:lnTo>
                    <a:pt x="750" y="1560"/>
                  </a:lnTo>
                  <a:lnTo>
                    <a:pt x="741" y="1570"/>
                  </a:lnTo>
                  <a:lnTo>
                    <a:pt x="740" y="1570"/>
                  </a:lnTo>
                  <a:lnTo>
                    <a:pt x="740" y="1572"/>
                  </a:lnTo>
                  <a:lnTo>
                    <a:pt x="738" y="1573"/>
                  </a:lnTo>
                  <a:lnTo>
                    <a:pt x="737" y="1573"/>
                  </a:lnTo>
                  <a:lnTo>
                    <a:pt x="735" y="1576"/>
                  </a:lnTo>
                  <a:lnTo>
                    <a:pt x="734" y="1578"/>
                  </a:lnTo>
                  <a:lnTo>
                    <a:pt x="732" y="1579"/>
                  </a:lnTo>
                  <a:lnTo>
                    <a:pt x="732" y="1581"/>
                  </a:lnTo>
                  <a:lnTo>
                    <a:pt x="731" y="1582"/>
                  </a:lnTo>
                  <a:lnTo>
                    <a:pt x="731" y="1582"/>
                  </a:lnTo>
                  <a:lnTo>
                    <a:pt x="729" y="1585"/>
                  </a:lnTo>
                  <a:lnTo>
                    <a:pt x="728" y="1587"/>
                  </a:lnTo>
                  <a:lnTo>
                    <a:pt x="726" y="1589"/>
                  </a:lnTo>
                  <a:lnTo>
                    <a:pt x="724" y="1590"/>
                  </a:lnTo>
                  <a:lnTo>
                    <a:pt x="723" y="1592"/>
                  </a:lnTo>
                  <a:lnTo>
                    <a:pt x="721" y="1592"/>
                  </a:lnTo>
                  <a:lnTo>
                    <a:pt x="721" y="1592"/>
                  </a:lnTo>
                  <a:lnTo>
                    <a:pt x="720" y="1592"/>
                  </a:lnTo>
                  <a:lnTo>
                    <a:pt x="720" y="1592"/>
                  </a:lnTo>
                  <a:lnTo>
                    <a:pt x="720" y="1593"/>
                  </a:lnTo>
                  <a:lnTo>
                    <a:pt x="718" y="1593"/>
                  </a:lnTo>
                  <a:lnTo>
                    <a:pt x="718" y="1593"/>
                  </a:lnTo>
                  <a:lnTo>
                    <a:pt x="718" y="1595"/>
                  </a:lnTo>
                  <a:lnTo>
                    <a:pt x="718" y="1595"/>
                  </a:lnTo>
                  <a:lnTo>
                    <a:pt x="718" y="1596"/>
                  </a:lnTo>
                  <a:lnTo>
                    <a:pt x="718" y="1596"/>
                  </a:lnTo>
                  <a:lnTo>
                    <a:pt x="718" y="1598"/>
                  </a:lnTo>
                  <a:lnTo>
                    <a:pt x="715" y="1599"/>
                  </a:lnTo>
                  <a:lnTo>
                    <a:pt x="712" y="1599"/>
                  </a:lnTo>
                  <a:lnTo>
                    <a:pt x="711" y="1599"/>
                  </a:lnTo>
                  <a:lnTo>
                    <a:pt x="711" y="1601"/>
                  </a:lnTo>
                  <a:lnTo>
                    <a:pt x="711" y="1602"/>
                  </a:lnTo>
                  <a:lnTo>
                    <a:pt x="711" y="1605"/>
                  </a:lnTo>
                  <a:lnTo>
                    <a:pt x="709" y="1607"/>
                  </a:lnTo>
                  <a:lnTo>
                    <a:pt x="709" y="1608"/>
                  </a:lnTo>
                  <a:lnTo>
                    <a:pt x="708" y="1608"/>
                  </a:lnTo>
                  <a:lnTo>
                    <a:pt x="708" y="1610"/>
                  </a:lnTo>
                  <a:lnTo>
                    <a:pt x="706" y="1611"/>
                  </a:lnTo>
                  <a:lnTo>
                    <a:pt x="706" y="1611"/>
                  </a:lnTo>
                  <a:lnTo>
                    <a:pt x="706" y="1614"/>
                  </a:lnTo>
                  <a:lnTo>
                    <a:pt x="705" y="1616"/>
                  </a:lnTo>
                  <a:lnTo>
                    <a:pt x="705" y="1616"/>
                  </a:lnTo>
                  <a:lnTo>
                    <a:pt x="705" y="1617"/>
                  </a:lnTo>
                  <a:lnTo>
                    <a:pt x="705" y="1617"/>
                  </a:lnTo>
                  <a:lnTo>
                    <a:pt x="703" y="1619"/>
                  </a:lnTo>
                  <a:lnTo>
                    <a:pt x="703" y="1619"/>
                  </a:lnTo>
                  <a:lnTo>
                    <a:pt x="702" y="1622"/>
                  </a:lnTo>
                  <a:lnTo>
                    <a:pt x="700" y="1625"/>
                  </a:lnTo>
                  <a:lnTo>
                    <a:pt x="699" y="1625"/>
                  </a:lnTo>
                  <a:lnTo>
                    <a:pt x="699" y="1625"/>
                  </a:lnTo>
                  <a:lnTo>
                    <a:pt x="699" y="1625"/>
                  </a:lnTo>
                  <a:lnTo>
                    <a:pt x="699" y="1627"/>
                  </a:lnTo>
                  <a:lnTo>
                    <a:pt x="697" y="1630"/>
                  </a:lnTo>
                  <a:lnTo>
                    <a:pt x="697" y="1630"/>
                  </a:lnTo>
                  <a:lnTo>
                    <a:pt x="697" y="1631"/>
                  </a:lnTo>
                  <a:lnTo>
                    <a:pt x="696" y="1633"/>
                  </a:lnTo>
                  <a:lnTo>
                    <a:pt x="696" y="1636"/>
                  </a:lnTo>
                  <a:lnTo>
                    <a:pt x="694" y="1637"/>
                  </a:lnTo>
                  <a:lnTo>
                    <a:pt x="694" y="1640"/>
                  </a:lnTo>
                  <a:lnTo>
                    <a:pt x="693" y="1642"/>
                  </a:lnTo>
                  <a:lnTo>
                    <a:pt x="694" y="1643"/>
                  </a:lnTo>
                  <a:lnTo>
                    <a:pt x="694" y="1645"/>
                  </a:lnTo>
                  <a:lnTo>
                    <a:pt x="696" y="1648"/>
                  </a:lnTo>
                  <a:lnTo>
                    <a:pt x="697" y="1648"/>
                  </a:lnTo>
                  <a:lnTo>
                    <a:pt x="697" y="1648"/>
                  </a:lnTo>
                  <a:lnTo>
                    <a:pt x="699" y="1649"/>
                  </a:lnTo>
                  <a:lnTo>
                    <a:pt x="699" y="1651"/>
                  </a:lnTo>
                  <a:lnTo>
                    <a:pt x="702" y="1652"/>
                  </a:lnTo>
                  <a:lnTo>
                    <a:pt x="702" y="1654"/>
                  </a:lnTo>
                  <a:lnTo>
                    <a:pt x="702" y="1655"/>
                  </a:lnTo>
                  <a:lnTo>
                    <a:pt x="700" y="1657"/>
                  </a:lnTo>
                  <a:lnTo>
                    <a:pt x="700" y="1658"/>
                  </a:lnTo>
                  <a:lnTo>
                    <a:pt x="699" y="1660"/>
                  </a:lnTo>
                  <a:lnTo>
                    <a:pt x="699" y="1663"/>
                  </a:lnTo>
                  <a:lnTo>
                    <a:pt x="700" y="1663"/>
                  </a:lnTo>
                  <a:lnTo>
                    <a:pt x="700" y="1665"/>
                  </a:lnTo>
                  <a:lnTo>
                    <a:pt x="702" y="1666"/>
                  </a:lnTo>
                  <a:lnTo>
                    <a:pt x="700" y="1669"/>
                  </a:lnTo>
                  <a:lnTo>
                    <a:pt x="699" y="1671"/>
                  </a:lnTo>
                  <a:lnTo>
                    <a:pt x="699" y="1672"/>
                  </a:lnTo>
                  <a:lnTo>
                    <a:pt x="700" y="1675"/>
                  </a:lnTo>
                  <a:lnTo>
                    <a:pt x="702" y="1677"/>
                  </a:lnTo>
                  <a:lnTo>
                    <a:pt x="702" y="1677"/>
                  </a:lnTo>
                  <a:lnTo>
                    <a:pt x="702" y="1678"/>
                  </a:lnTo>
                  <a:lnTo>
                    <a:pt x="703" y="1681"/>
                  </a:lnTo>
                  <a:lnTo>
                    <a:pt x="703" y="1684"/>
                  </a:lnTo>
                  <a:lnTo>
                    <a:pt x="705" y="1686"/>
                  </a:lnTo>
                  <a:lnTo>
                    <a:pt x="705" y="1687"/>
                  </a:lnTo>
                  <a:lnTo>
                    <a:pt x="705" y="1689"/>
                  </a:lnTo>
                  <a:lnTo>
                    <a:pt x="705" y="1690"/>
                  </a:lnTo>
                  <a:lnTo>
                    <a:pt x="705" y="1690"/>
                  </a:lnTo>
                  <a:lnTo>
                    <a:pt x="706" y="1692"/>
                  </a:lnTo>
                  <a:lnTo>
                    <a:pt x="708" y="1692"/>
                  </a:lnTo>
                  <a:lnTo>
                    <a:pt x="708" y="1693"/>
                  </a:lnTo>
                  <a:lnTo>
                    <a:pt x="709" y="1693"/>
                  </a:lnTo>
                  <a:lnTo>
                    <a:pt x="709" y="1693"/>
                  </a:lnTo>
                  <a:lnTo>
                    <a:pt x="711" y="1693"/>
                  </a:lnTo>
                  <a:lnTo>
                    <a:pt x="712" y="1695"/>
                  </a:lnTo>
                  <a:lnTo>
                    <a:pt x="714" y="1696"/>
                  </a:lnTo>
                  <a:lnTo>
                    <a:pt x="714" y="1696"/>
                  </a:lnTo>
                  <a:lnTo>
                    <a:pt x="714" y="1696"/>
                  </a:lnTo>
                  <a:lnTo>
                    <a:pt x="714" y="1698"/>
                  </a:lnTo>
                  <a:lnTo>
                    <a:pt x="715" y="1700"/>
                  </a:lnTo>
                  <a:lnTo>
                    <a:pt x="715" y="1700"/>
                  </a:lnTo>
                  <a:lnTo>
                    <a:pt x="714" y="1701"/>
                  </a:lnTo>
                  <a:lnTo>
                    <a:pt x="715" y="1701"/>
                  </a:lnTo>
                  <a:lnTo>
                    <a:pt x="714" y="1703"/>
                  </a:lnTo>
                  <a:lnTo>
                    <a:pt x="714" y="1704"/>
                  </a:lnTo>
                  <a:lnTo>
                    <a:pt x="714" y="1704"/>
                  </a:lnTo>
                  <a:lnTo>
                    <a:pt x="714" y="1704"/>
                  </a:lnTo>
                  <a:lnTo>
                    <a:pt x="714" y="1706"/>
                  </a:lnTo>
                  <a:lnTo>
                    <a:pt x="712" y="1707"/>
                  </a:lnTo>
                  <a:lnTo>
                    <a:pt x="712" y="1707"/>
                  </a:lnTo>
                  <a:lnTo>
                    <a:pt x="714" y="1709"/>
                  </a:lnTo>
                  <a:lnTo>
                    <a:pt x="714" y="1712"/>
                  </a:lnTo>
                  <a:lnTo>
                    <a:pt x="714" y="1715"/>
                  </a:lnTo>
                  <a:lnTo>
                    <a:pt x="714" y="1715"/>
                  </a:lnTo>
                  <a:lnTo>
                    <a:pt x="714" y="1716"/>
                  </a:lnTo>
                  <a:lnTo>
                    <a:pt x="714" y="1718"/>
                  </a:lnTo>
                  <a:lnTo>
                    <a:pt x="714" y="1719"/>
                  </a:lnTo>
                  <a:lnTo>
                    <a:pt x="714" y="1721"/>
                  </a:lnTo>
                  <a:lnTo>
                    <a:pt x="714" y="1722"/>
                  </a:lnTo>
                  <a:lnTo>
                    <a:pt x="714" y="1722"/>
                  </a:lnTo>
                  <a:lnTo>
                    <a:pt x="715" y="1724"/>
                  </a:lnTo>
                  <a:lnTo>
                    <a:pt x="715" y="1725"/>
                  </a:lnTo>
                  <a:lnTo>
                    <a:pt x="715" y="1727"/>
                  </a:lnTo>
                  <a:lnTo>
                    <a:pt x="714" y="1727"/>
                  </a:lnTo>
                  <a:lnTo>
                    <a:pt x="714" y="1728"/>
                  </a:lnTo>
                  <a:lnTo>
                    <a:pt x="714" y="1728"/>
                  </a:lnTo>
                  <a:lnTo>
                    <a:pt x="715" y="1728"/>
                  </a:lnTo>
                  <a:lnTo>
                    <a:pt x="715" y="1730"/>
                  </a:lnTo>
                  <a:lnTo>
                    <a:pt x="715" y="1730"/>
                  </a:lnTo>
                  <a:lnTo>
                    <a:pt x="715" y="1731"/>
                  </a:lnTo>
                  <a:lnTo>
                    <a:pt x="715" y="1733"/>
                  </a:lnTo>
                  <a:lnTo>
                    <a:pt x="715" y="1733"/>
                  </a:lnTo>
                  <a:lnTo>
                    <a:pt x="714" y="1734"/>
                  </a:lnTo>
                  <a:lnTo>
                    <a:pt x="715" y="1736"/>
                  </a:lnTo>
                  <a:lnTo>
                    <a:pt x="715" y="1736"/>
                  </a:lnTo>
                  <a:lnTo>
                    <a:pt x="715" y="1739"/>
                  </a:lnTo>
                  <a:lnTo>
                    <a:pt x="715" y="1742"/>
                  </a:lnTo>
                  <a:lnTo>
                    <a:pt x="715" y="1744"/>
                  </a:lnTo>
                  <a:lnTo>
                    <a:pt x="715" y="1744"/>
                  </a:lnTo>
                  <a:lnTo>
                    <a:pt x="717" y="1744"/>
                  </a:lnTo>
                  <a:lnTo>
                    <a:pt x="717" y="1745"/>
                  </a:lnTo>
                  <a:lnTo>
                    <a:pt x="715" y="1747"/>
                  </a:lnTo>
                  <a:lnTo>
                    <a:pt x="715" y="1747"/>
                  </a:lnTo>
                  <a:lnTo>
                    <a:pt x="715" y="1748"/>
                  </a:lnTo>
                  <a:lnTo>
                    <a:pt x="717" y="1747"/>
                  </a:lnTo>
                  <a:lnTo>
                    <a:pt x="717" y="1747"/>
                  </a:lnTo>
                  <a:lnTo>
                    <a:pt x="718" y="1747"/>
                  </a:lnTo>
                  <a:lnTo>
                    <a:pt x="718" y="1748"/>
                  </a:lnTo>
                  <a:lnTo>
                    <a:pt x="718" y="1748"/>
                  </a:lnTo>
                  <a:lnTo>
                    <a:pt x="718" y="1750"/>
                  </a:lnTo>
                  <a:lnTo>
                    <a:pt x="718" y="1750"/>
                  </a:lnTo>
                  <a:lnTo>
                    <a:pt x="718" y="1751"/>
                  </a:lnTo>
                  <a:lnTo>
                    <a:pt x="717" y="1751"/>
                  </a:lnTo>
                  <a:lnTo>
                    <a:pt x="717" y="1753"/>
                  </a:lnTo>
                  <a:lnTo>
                    <a:pt x="717" y="1754"/>
                  </a:lnTo>
                  <a:lnTo>
                    <a:pt x="717" y="1754"/>
                  </a:lnTo>
                  <a:lnTo>
                    <a:pt x="715" y="1756"/>
                  </a:lnTo>
                  <a:lnTo>
                    <a:pt x="715" y="1756"/>
                  </a:lnTo>
                  <a:lnTo>
                    <a:pt x="715" y="1756"/>
                  </a:lnTo>
                  <a:lnTo>
                    <a:pt x="715" y="1757"/>
                  </a:lnTo>
                  <a:lnTo>
                    <a:pt x="715" y="1760"/>
                  </a:lnTo>
                  <a:lnTo>
                    <a:pt x="712" y="1763"/>
                  </a:lnTo>
                  <a:lnTo>
                    <a:pt x="711" y="1765"/>
                  </a:lnTo>
                  <a:lnTo>
                    <a:pt x="709" y="1766"/>
                  </a:lnTo>
                  <a:lnTo>
                    <a:pt x="709" y="1766"/>
                  </a:lnTo>
                  <a:lnTo>
                    <a:pt x="709" y="1768"/>
                  </a:lnTo>
                  <a:lnTo>
                    <a:pt x="708" y="1769"/>
                  </a:lnTo>
                  <a:lnTo>
                    <a:pt x="706" y="1769"/>
                  </a:lnTo>
                  <a:lnTo>
                    <a:pt x="705" y="1771"/>
                  </a:lnTo>
                  <a:lnTo>
                    <a:pt x="706" y="1773"/>
                  </a:lnTo>
                  <a:lnTo>
                    <a:pt x="705" y="1773"/>
                  </a:lnTo>
                  <a:lnTo>
                    <a:pt x="703" y="1774"/>
                  </a:lnTo>
                  <a:lnTo>
                    <a:pt x="699" y="1777"/>
                  </a:lnTo>
                  <a:lnTo>
                    <a:pt x="697" y="1777"/>
                  </a:lnTo>
                  <a:lnTo>
                    <a:pt x="697" y="1779"/>
                  </a:lnTo>
                  <a:lnTo>
                    <a:pt x="696" y="1780"/>
                  </a:lnTo>
                  <a:lnTo>
                    <a:pt x="694" y="1780"/>
                  </a:lnTo>
                  <a:lnTo>
                    <a:pt x="693" y="1780"/>
                  </a:lnTo>
                  <a:lnTo>
                    <a:pt x="693" y="1780"/>
                  </a:lnTo>
                  <a:lnTo>
                    <a:pt x="691" y="1780"/>
                  </a:lnTo>
                  <a:lnTo>
                    <a:pt x="691" y="1780"/>
                  </a:lnTo>
                  <a:lnTo>
                    <a:pt x="688" y="1782"/>
                  </a:lnTo>
                  <a:lnTo>
                    <a:pt x="685" y="1783"/>
                  </a:lnTo>
                  <a:lnTo>
                    <a:pt x="685" y="1783"/>
                  </a:lnTo>
                  <a:lnTo>
                    <a:pt x="683" y="1783"/>
                  </a:lnTo>
                  <a:lnTo>
                    <a:pt x="682" y="1785"/>
                  </a:lnTo>
                  <a:lnTo>
                    <a:pt x="677" y="1786"/>
                  </a:lnTo>
                  <a:lnTo>
                    <a:pt x="674" y="1789"/>
                  </a:lnTo>
                  <a:lnTo>
                    <a:pt x="671" y="1791"/>
                  </a:lnTo>
                  <a:lnTo>
                    <a:pt x="671" y="1792"/>
                  </a:lnTo>
                  <a:lnTo>
                    <a:pt x="670" y="1792"/>
                  </a:lnTo>
                  <a:lnTo>
                    <a:pt x="670" y="1794"/>
                  </a:lnTo>
                  <a:lnTo>
                    <a:pt x="670" y="1794"/>
                  </a:lnTo>
                  <a:lnTo>
                    <a:pt x="668" y="1797"/>
                  </a:lnTo>
                  <a:lnTo>
                    <a:pt x="665" y="1798"/>
                  </a:lnTo>
                  <a:lnTo>
                    <a:pt x="665" y="1800"/>
                  </a:lnTo>
                  <a:lnTo>
                    <a:pt x="664" y="1801"/>
                  </a:lnTo>
                  <a:lnTo>
                    <a:pt x="664" y="1803"/>
                  </a:lnTo>
                  <a:lnTo>
                    <a:pt x="662" y="1803"/>
                  </a:lnTo>
                  <a:lnTo>
                    <a:pt x="662" y="1801"/>
                  </a:lnTo>
                  <a:lnTo>
                    <a:pt x="662" y="1803"/>
                  </a:lnTo>
                  <a:lnTo>
                    <a:pt x="661" y="1803"/>
                  </a:lnTo>
                  <a:lnTo>
                    <a:pt x="661" y="1803"/>
                  </a:lnTo>
                  <a:lnTo>
                    <a:pt x="659" y="1804"/>
                  </a:lnTo>
                  <a:lnTo>
                    <a:pt x="658" y="1806"/>
                  </a:lnTo>
                  <a:lnTo>
                    <a:pt x="655" y="1807"/>
                  </a:lnTo>
                  <a:lnTo>
                    <a:pt x="652" y="1812"/>
                  </a:lnTo>
                  <a:lnTo>
                    <a:pt x="645" y="1817"/>
                  </a:lnTo>
                  <a:lnTo>
                    <a:pt x="645" y="1817"/>
                  </a:lnTo>
                  <a:lnTo>
                    <a:pt x="644" y="1817"/>
                  </a:lnTo>
                  <a:lnTo>
                    <a:pt x="642" y="1815"/>
                  </a:lnTo>
                  <a:lnTo>
                    <a:pt x="642" y="1815"/>
                  </a:lnTo>
                  <a:lnTo>
                    <a:pt x="642" y="1815"/>
                  </a:lnTo>
                  <a:lnTo>
                    <a:pt x="644" y="1817"/>
                  </a:lnTo>
                  <a:lnTo>
                    <a:pt x="644" y="1818"/>
                  </a:lnTo>
                  <a:lnTo>
                    <a:pt x="644" y="1820"/>
                  </a:lnTo>
                  <a:lnTo>
                    <a:pt x="642" y="1824"/>
                  </a:lnTo>
                  <a:lnTo>
                    <a:pt x="642" y="1824"/>
                  </a:lnTo>
                  <a:lnTo>
                    <a:pt x="644" y="1826"/>
                  </a:lnTo>
                  <a:lnTo>
                    <a:pt x="645" y="1827"/>
                  </a:lnTo>
                  <a:lnTo>
                    <a:pt x="647" y="1829"/>
                  </a:lnTo>
                  <a:lnTo>
                    <a:pt x="649" y="1833"/>
                  </a:lnTo>
                  <a:lnTo>
                    <a:pt x="649" y="1836"/>
                  </a:lnTo>
                  <a:lnTo>
                    <a:pt x="650" y="1839"/>
                  </a:lnTo>
                  <a:lnTo>
                    <a:pt x="650" y="1841"/>
                  </a:lnTo>
                  <a:lnTo>
                    <a:pt x="650" y="1845"/>
                  </a:lnTo>
                  <a:lnTo>
                    <a:pt x="650" y="1849"/>
                  </a:lnTo>
                  <a:lnTo>
                    <a:pt x="650" y="1850"/>
                  </a:lnTo>
                  <a:lnTo>
                    <a:pt x="652" y="1850"/>
                  </a:lnTo>
                  <a:lnTo>
                    <a:pt x="652" y="1850"/>
                  </a:lnTo>
                  <a:lnTo>
                    <a:pt x="652" y="1849"/>
                  </a:lnTo>
                  <a:lnTo>
                    <a:pt x="652" y="1847"/>
                  </a:lnTo>
                  <a:lnTo>
                    <a:pt x="652" y="1845"/>
                  </a:lnTo>
                  <a:lnTo>
                    <a:pt x="653" y="1847"/>
                  </a:lnTo>
                  <a:lnTo>
                    <a:pt x="653" y="1847"/>
                  </a:lnTo>
                  <a:lnTo>
                    <a:pt x="653" y="1849"/>
                  </a:lnTo>
                  <a:lnTo>
                    <a:pt x="653" y="1849"/>
                  </a:lnTo>
                  <a:lnTo>
                    <a:pt x="653" y="1850"/>
                  </a:lnTo>
                  <a:lnTo>
                    <a:pt x="653" y="1853"/>
                  </a:lnTo>
                  <a:lnTo>
                    <a:pt x="653" y="1855"/>
                  </a:lnTo>
                  <a:lnTo>
                    <a:pt x="653" y="1858"/>
                  </a:lnTo>
                  <a:lnTo>
                    <a:pt x="653" y="1861"/>
                  </a:lnTo>
                  <a:lnTo>
                    <a:pt x="652" y="1867"/>
                  </a:lnTo>
                  <a:lnTo>
                    <a:pt x="652" y="1868"/>
                  </a:lnTo>
                  <a:lnTo>
                    <a:pt x="652" y="1870"/>
                  </a:lnTo>
                  <a:lnTo>
                    <a:pt x="652" y="1870"/>
                  </a:lnTo>
                  <a:lnTo>
                    <a:pt x="653" y="1868"/>
                  </a:lnTo>
                  <a:lnTo>
                    <a:pt x="653" y="1868"/>
                  </a:lnTo>
                  <a:lnTo>
                    <a:pt x="653" y="1868"/>
                  </a:lnTo>
                  <a:lnTo>
                    <a:pt x="653" y="1873"/>
                  </a:lnTo>
                  <a:lnTo>
                    <a:pt x="652" y="1874"/>
                  </a:lnTo>
                  <a:lnTo>
                    <a:pt x="650" y="1877"/>
                  </a:lnTo>
                  <a:lnTo>
                    <a:pt x="649" y="1879"/>
                  </a:lnTo>
                  <a:lnTo>
                    <a:pt x="647" y="1880"/>
                  </a:lnTo>
                  <a:lnTo>
                    <a:pt x="642" y="1882"/>
                  </a:lnTo>
                  <a:lnTo>
                    <a:pt x="632" y="1887"/>
                  </a:lnTo>
                  <a:lnTo>
                    <a:pt x="629" y="1888"/>
                  </a:lnTo>
                  <a:lnTo>
                    <a:pt x="626" y="1888"/>
                  </a:lnTo>
                  <a:lnTo>
                    <a:pt x="621" y="1891"/>
                  </a:lnTo>
                  <a:lnTo>
                    <a:pt x="620" y="1894"/>
                  </a:lnTo>
                  <a:lnTo>
                    <a:pt x="618" y="1896"/>
                  </a:lnTo>
                  <a:lnTo>
                    <a:pt x="618" y="1897"/>
                  </a:lnTo>
                  <a:lnTo>
                    <a:pt x="617" y="1899"/>
                  </a:lnTo>
                  <a:lnTo>
                    <a:pt x="618" y="1900"/>
                  </a:lnTo>
                  <a:lnTo>
                    <a:pt x="618" y="1900"/>
                  </a:lnTo>
                  <a:lnTo>
                    <a:pt x="620" y="1902"/>
                  </a:lnTo>
                  <a:lnTo>
                    <a:pt x="620" y="1902"/>
                  </a:lnTo>
                  <a:lnTo>
                    <a:pt x="620" y="1902"/>
                  </a:lnTo>
                  <a:lnTo>
                    <a:pt x="621" y="1900"/>
                  </a:lnTo>
                  <a:lnTo>
                    <a:pt x="621" y="1900"/>
                  </a:lnTo>
                  <a:lnTo>
                    <a:pt x="621" y="1900"/>
                  </a:lnTo>
                  <a:lnTo>
                    <a:pt x="621" y="1902"/>
                  </a:lnTo>
                  <a:lnTo>
                    <a:pt x="621" y="1909"/>
                  </a:lnTo>
                  <a:lnTo>
                    <a:pt x="621" y="1911"/>
                  </a:lnTo>
                  <a:lnTo>
                    <a:pt x="620" y="1914"/>
                  </a:lnTo>
                  <a:lnTo>
                    <a:pt x="618" y="1918"/>
                  </a:lnTo>
                  <a:lnTo>
                    <a:pt x="618" y="1920"/>
                  </a:lnTo>
                  <a:lnTo>
                    <a:pt x="617" y="1929"/>
                  </a:lnTo>
                  <a:lnTo>
                    <a:pt x="614" y="1934"/>
                  </a:lnTo>
                  <a:lnTo>
                    <a:pt x="614" y="1935"/>
                  </a:lnTo>
                  <a:lnTo>
                    <a:pt x="611" y="1938"/>
                  </a:lnTo>
                  <a:lnTo>
                    <a:pt x="609" y="1938"/>
                  </a:lnTo>
                  <a:lnTo>
                    <a:pt x="609" y="1938"/>
                  </a:lnTo>
                  <a:lnTo>
                    <a:pt x="607" y="1940"/>
                  </a:lnTo>
                  <a:lnTo>
                    <a:pt x="601" y="1946"/>
                  </a:lnTo>
                  <a:lnTo>
                    <a:pt x="600" y="1949"/>
                  </a:lnTo>
                  <a:lnTo>
                    <a:pt x="598" y="1953"/>
                  </a:lnTo>
                  <a:lnTo>
                    <a:pt x="595" y="1955"/>
                  </a:lnTo>
                  <a:lnTo>
                    <a:pt x="594" y="1961"/>
                  </a:lnTo>
                  <a:lnTo>
                    <a:pt x="591" y="1964"/>
                  </a:lnTo>
                  <a:lnTo>
                    <a:pt x="589" y="1969"/>
                  </a:lnTo>
                  <a:lnTo>
                    <a:pt x="585" y="1973"/>
                  </a:lnTo>
                  <a:lnTo>
                    <a:pt x="583" y="1975"/>
                  </a:lnTo>
                  <a:lnTo>
                    <a:pt x="582" y="1975"/>
                  </a:lnTo>
                  <a:lnTo>
                    <a:pt x="579" y="1978"/>
                  </a:lnTo>
                  <a:lnTo>
                    <a:pt x="574" y="1982"/>
                  </a:lnTo>
                  <a:lnTo>
                    <a:pt x="571" y="1987"/>
                  </a:lnTo>
                  <a:lnTo>
                    <a:pt x="566" y="1991"/>
                  </a:lnTo>
                  <a:lnTo>
                    <a:pt x="563" y="1995"/>
                  </a:lnTo>
                  <a:lnTo>
                    <a:pt x="559" y="1998"/>
                  </a:lnTo>
                  <a:lnTo>
                    <a:pt x="557" y="1999"/>
                  </a:lnTo>
                  <a:lnTo>
                    <a:pt x="553" y="2002"/>
                  </a:lnTo>
                  <a:lnTo>
                    <a:pt x="550" y="2005"/>
                  </a:lnTo>
                  <a:lnTo>
                    <a:pt x="544" y="2008"/>
                  </a:lnTo>
                  <a:lnTo>
                    <a:pt x="541" y="2008"/>
                  </a:lnTo>
                  <a:lnTo>
                    <a:pt x="536" y="2008"/>
                  </a:lnTo>
                  <a:lnTo>
                    <a:pt x="533" y="2008"/>
                  </a:lnTo>
                  <a:lnTo>
                    <a:pt x="532" y="2010"/>
                  </a:lnTo>
                  <a:lnTo>
                    <a:pt x="532" y="2013"/>
                  </a:lnTo>
                  <a:lnTo>
                    <a:pt x="532" y="2013"/>
                  </a:lnTo>
                  <a:lnTo>
                    <a:pt x="530" y="2013"/>
                  </a:lnTo>
                  <a:lnTo>
                    <a:pt x="525" y="2011"/>
                  </a:lnTo>
                  <a:lnTo>
                    <a:pt x="523" y="2011"/>
                  </a:lnTo>
                  <a:lnTo>
                    <a:pt x="522" y="2013"/>
                  </a:lnTo>
                  <a:lnTo>
                    <a:pt x="522" y="2014"/>
                  </a:lnTo>
                  <a:lnTo>
                    <a:pt x="519" y="2014"/>
                  </a:lnTo>
                  <a:lnTo>
                    <a:pt x="513" y="2013"/>
                  </a:lnTo>
                  <a:lnTo>
                    <a:pt x="507" y="2011"/>
                  </a:lnTo>
                  <a:lnTo>
                    <a:pt x="505" y="2011"/>
                  </a:lnTo>
                  <a:lnTo>
                    <a:pt x="504" y="2013"/>
                  </a:lnTo>
                  <a:lnTo>
                    <a:pt x="502" y="2013"/>
                  </a:lnTo>
                  <a:lnTo>
                    <a:pt x="498" y="2013"/>
                  </a:lnTo>
                  <a:lnTo>
                    <a:pt x="496" y="2013"/>
                  </a:lnTo>
                  <a:lnTo>
                    <a:pt x="493" y="2013"/>
                  </a:lnTo>
                  <a:lnTo>
                    <a:pt x="492" y="2013"/>
                  </a:lnTo>
                  <a:lnTo>
                    <a:pt x="490" y="2013"/>
                  </a:lnTo>
                  <a:lnTo>
                    <a:pt x="484" y="2017"/>
                  </a:lnTo>
                  <a:lnTo>
                    <a:pt x="481" y="2017"/>
                  </a:lnTo>
                  <a:lnTo>
                    <a:pt x="477" y="2019"/>
                  </a:lnTo>
                  <a:lnTo>
                    <a:pt x="477" y="2019"/>
                  </a:lnTo>
                  <a:lnTo>
                    <a:pt x="474" y="2017"/>
                  </a:lnTo>
                  <a:lnTo>
                    <a:pt x="474" y="2017"/>
                  </a:lnTo>
                  <a:lnTo>
                    <a:pt x="474" y="2017"/>
                  </a:lnTo>
                  <a:lnTo>
                    <a:pt x="471" y="2019"/>
                  </a:lnTo>
                  <a:lnTo>
                    <a:pt x="468" y="2019"/>
                  </a:lnTo>
                  <a:lnTo>
                    <a:pt x="468" y="2020"/>
                  </a:lnTo>
                  <a:lnTo>
                    <a:pt x="462" y="2023"/>
                  </a:lnTo>
                  <a:lnTo>
                    <a:pt x="462" y="2023"/>
                  </a:lnTo>
                  <a:lnTo>
                    <a:pt x="459" y="2023"/>
                  </a:lnTo>
                  <a:lnTo>
                    <a:pt x="459" y="2023"/>
                  </a:lnTo>
                  <a:lnTo>
                    <a:pt x="456" y="2020"/>
                  </a:lnTo>
                  <a:lnTo>
                    <a:pt x="453" y="2022"/>
                  </a:lnTo>
                  <a:lnTo>
                    <a:pt x="453" y="2020"/>
                  </a:lnTo>
                  <a:lnTo>
                    <a:pt x="453" y="2019"/>
                  </a:lnTo>
                  <a:lnTo>
                    <a:pt x="453" y="2019"/>
                  </a:lnTo>
                  <a:lnTo>
                    <a:pt x="453" y="2019"/>
                  </a:lnTo>
                  <a:lnTo>
                    <a:pt x="453" y="2019"/>
                  </a:lnTo>
                  <a:lnTo>
                    <a:pt x="450" y="2017"/>
                  </a:lnTo>
                  <a:lnTo>
                    <a:pt x="448" y="2017"/>
                  </a:lnTo>
                  <a:lnTo>
                    <a:pt x="448" y="2017"/>
                  </a:lnTo>
                  <a:lnTo>
                    <a:pt x="447" y="2017"/>
                  </a:lnTo>
                  <a:lnTo>
                    <a:pt x="447" y="2016"/>
                  </a:lnTo>
                  <a:lnTo>
                    <a:pt x="447" y="2016"/>
                  </a:lnTo>
                  <a:lnTo>
                    <a:pt x="447" y="2014"/>
                  </a:lnTo>
                  <a:lnTo>
                    <a:pt x="447" y="2014"/>
                  </a:lnTo>
                  <a:lnTo>
                    <a:pt x="445" y="2013"/>
                  </a:lnTo>
                  <a:lnTo>
                    <a:pt x="445" y="2013"/>
                  </a:lnTo>
                  <a:lnTo>
                    <a:pt x="444" y="2013"/>
                  </a:lnTo>
                  <a:lnTo>
                    <a:pt x="444" y="2013"/>
                  </a:lnTo>
                  <a:lnTo>
                    <a:pt x="442" y="2014"/>
                  </a:lnTo>
                  <a:lnTo>
                    <a:pt x="442" y="2014"/>
                  </a:lnTo>
                  <a:lnTo>
                    <a:pt x="442" y="2017"/>
                  </a:lnTo>
                  <a:lnTo>
                    <a:pt x="442" y="2016"/>
                  </a:lnTo>
                  <a:lnTo>
                    <a:pt x="441" y="2014"/>
                  </a:lnTo>
                  <a:lnTo>
                    <a:pt x="441" y="2013"/>
                  </a:lnTo>
                  <a:lnTo>
                    <a:pt x="441" y="2011"/>
                  </a:lnTo>
                  <a:lnTo>
                    <a:pt x="442" y="2010"/>
                  </a:lnTo>
                  <a:lnTo>
                    <a:pt x="442" y="2010"/>
                  </a:lnTo>
                  <a:lnTo>
                    <a:pt x="442" y="2008"/>
                  </a:lnTo>
                  <a:lnTo>
                    <a:pt x="441" y="2005"/>
                  </a:lnTo>
                  <a:lnTo>
                    <a:pt x="439" y="2004"/>
                  </a:lnTo>
                  <a:lnTo>
                    <a:pt x="439" y="2002"/>
                  </a:lnTo>
                  <a:lnTo>
                    <a:pt x="438" y="2001"/>
                  </a:lnTo>
                  <a:lnTo>
                    <a:pt x="436" y="1999"/>
                  </a:lnTo>
                  <a:lnTo>
                    <a:pt x="436" y="1998"/>
                  </a:lnTo>
                  <a:lnTo>
                    <a:pt x="435" y="1998"/>
                  </a:lnTo>
                  <a:lnTo>
                    <a:pt x="435" y="1995"/>
                  </a:lnTo>
                  <a:lnTo>
                    <a:pt x="436" y="1993"/>
                  </a:lnTo>
                  <a:lnTo>
                    <a:pt x="436" y="1993"/>
                  </a:lnTo>
                  <a:lnTo>
                    <a:pt x="438" y="1995"/>
                  </a:lnTo>
                  <a:lnTo>
                    <a:pt x="438" y="1993"/>
                  </a:lnTo>
                  <a:lnTo>
                    <a:pt x="439" y="1993"/>
                  </a:lnTo>
                  <a:lnTo>
                    <a:pt x="441" y="1990"/>
                  </a:lnTo>
                  <a:lnTo>
                    <a:pt x="441" y="1987"/>
                  </a:lnTo>
                  <a:lnTo>
                    <a:pt x="441" y="1984"/>
                  </a:lnTo>
                  <a:lnTo>
                    <a:pt x="439" y="1979"/>
                  </a:lnTo>
                  <a:lnTo>
                    <a:pt x="439" y="1978"/>
                  </a:lnTo>
                  <a:lnTo>
                    <a:pt x="436" y="1973"/>
                  </a:lnTo>
                  <a:lnTo>
                    <a:pt x="433" y="1969"/>
                  </a:lnTo>
                  <a:lnTo>
                    <a:pt x="429" y="1961"/>
                  </a:lnTo>
                  <a:lnTo>
                    <a:pt x="427" y="1955"/>
                  </a:lnTo>
                  <a:lnTo>
                    <a:pt x="424" y="1946"/>
                  </a:lnTo>
                  <a:lnTo>
                    <a:pt x="421" y="1940"/>
                  </a:lnTo>
                  <a:lnTo>
                    <a:pt x="418" y="1935"/>
                  </a:lnTo>
                  <a:lnTo>
                    <a:pt x="418" y="1935"/>
                  </a:lnTo>
                  <a:lnTo>
                    <a:pt x="417" y="1934"/>
                  </a:lnTo>
                  <a:lnTo>
                    <a:pt x="412" y="1929"/>
                  </a:lnTo>
                  <a:lnTo>
                    <a:pt x="410" y="1928"/>
                  </a:lnTo>
                  <a:lnTo>
                    <a:pt x="409" y="1926"/>
                  </a:lnTo>
                  <a:lnTo>
                    <a:pt x="404" y="1917"/>
                  </a:lnTo>
                  <a:lnTo>
                    <a:pt x="403" y="1915"/>
                  </a:lnTo>
                  <a:lnTo>
                    <a:pt x="403" y="1912"/>
                  </a:lnTo>
                  <a:lnTo>
                    <a:pt x="401" y="1909"/>
                  </a:lnTo>
                  <a:lnTo>
                    <a:pt x="401" y="1908"/>
                  </a:lnTo>
                  <a:lnTo>
                    <a:pt x="401" y="1906"/>
                  </a:lnTo>
                  <a:lnTo>
                    <a:pt x="401" y="1905"/>
                  </a:lnTo>
                  <a:lnTo>
                    <a:pt x="401" y="1905"/>
                  </a:lnTo>
                  <a:lnTo>
                    <a:pt x="400" y="1903"/>
                  </a:lnTo>
                  <a:lnTo>
                    <a:pt x="400" y="1897"/>
                  </a:lnTo>
                  <a:lnTo>
                    <a:pt x="398" y="1894"/>
                  </a:lnTo>
                  <a:lnTo>
                    <a:pt x="398" y="1893"/>
                  </a:lnTo>
                  <a:lnTo>
                    <a:pt x="398" y="1890"/>
                  </a:lnTo>
                  <a:lnTo>
                    <a:pt x="398" y="1888"/>
                  </a:lnTo>
                  <a:lnTo>
                    <a:pt x="398" y="1885"/>
                  </a:lnTo>
                  <a:lnTo>
                    <a:pt x="397" y="1882"/>
                  </a:lnTo>
                  <a:lnTo>
                    <a:pt x="395" y="1879"/>
                  </a:lnTo>
                  <a:lnTo>
                    <a:pt x="394" y="1874"/>
                  </a:lnTo>
                  <a:lnTo>
                    <a:pt x="394" y="1871"/>
                  </a:lnTo>
                  <a:lnTo>
                    <a:pt x="394" y="1867"/>
                  </a:lnTo>
                  <a:lnTo>
                    <a:pt x="394" y="1864"/>
                  </a:lnTo>
                  <a:lnTo>
                    <a:pt x="394" y="1862"/>
                  </a:lnTo>
                  <a:lnTo>
                    <a:pt x="392" y="1859"/>
                  </a:lnTo>
                  <a:lnTo>
                    <a:pt x="392" y="1858"/>
                  </a:lnTo>
                  <a:lnTo>
                    <a:pt x="394" y="1856"/>
                  </a:lnTo>
                  <a:lnTo>
                    <a:pt x="394" y="1856"/>
                  </a:lnTo>
                  <a:lnTo>
                    <a:pt x="394" y="1858"/>
                  </a:lnTo>
                  <a:lnTo>
                    <a:pt x="394" y="1856"/>
                  </a:lnTo>
                  <a:lnTo>
                    <a:pt x="394" y="1855"/>
                  </a:lnTo>
                  <a:lnTo>
                    <a:pt x="394" y="1850"/>
                  </a:lnTo>
                  <a:lnTo>
                    <a:pt x="392" y="1847"/>
                  </a:lnTo>
                  <a:lnTo>
                    <a:pt x="388" y="1841"/>
                  </a:lnTo>
                  <a:lnTo>
                    <a:pt x="386" y="1839"/>
                  </a:lnTo>
                  <a:lnTo>
                    <a:pt x="386" y="1838"/>
                  </a:lnTo>
                  <a:lnTo>
                    <a:pt x="382" y="1830"/>
                  </a:lnTo>
                  <a:lnTo>
                    <a:pt x="379" y="1826"/>
                  </a:lnTo>
                  <a:lnTo>
                    <a:pt x="377" y="1821"/>
                  </a:lnTo>
                  <a:lnTo>
                    <a:pt x="376" y="1818"/>
                  </a:lnTo>
                  <a:lnTo>
                    <a:pt x="369" y="1804"/>
                  </a:lnTo>
                  <a:lnTo>
                    <a:pt x="368" y="1801"/>
                  </a:lnTo>
                  <a:lnTo>
                    <a:pt x="365" y="1800"/>
                  </a:lnTo>
                  <a:lnTo>
                    <a:pt x="363" y="1798"/>
                  </a:lnTo>
                  <a:lnTo>
                    <a:pt x="363" y="1795"/>
                  </a:lnTo>
                  <a:lnTo>
                    <a:pt x="360" y="1792"/>
                  </a:lnTo>
                  <a:lnTo>
                    <a:pt x="360" y="1789"/>
                  </a:lnTo>
                  <a:lnTo>
                    <a:pt x="360" y="1786"/>
                  </a:lnTo>
                  <a:lnTo>
                    <a:pt x="360" y="1783"/>
                  </a:lnTo>
                  <a:lnTo>
                    <a:pt x="360" y="1779"/>
                  </a:lnTo>
                  <a:lnTo>
                    <a:pt x="360" y="1776"/>
                  </a:lnTo>
                  <a:lnTo>
                    <a:pt x="360" y="1773"/>
                  </a:lnTo>
                  <a:lnTo>
                    <a:pt x="360" y="1766"/>
                  </a:lnTo>
                  <a:lnTo>
                    <a:pt x="360" y="1765"/>
                  </a:lnTo>
                  <a:lnTo>
                    <a:pt x="360" y="1765"/>
                  </a:lnTo>
                  <a:lnTo>
                    <a:pt x="362" y="1763"/>
                  </a:lnTo>
                  <a:lnTo>
                    <a:pt x="362" y="1763"/>
                  </a:lnTo>
                  <a:lnTo>
                    <a:pt x="363" y="1762"/>
                  </a:lnTo>
                  <a:lnTo>
                    <a:pt x="363" y="1760"/>
                  </a:lnTo>
                  <a:lnTo>
                    <a:pt x="363" y="1757"/>
                  </a:lnTo>
                  <a:lnTo>
                    <a:pt x="366" y="1750"/>
                  </a:lnTo>
                  <a:lnTo>
                    <a:pt x="368" y="1742"/>
                  </a:lnTo>
                  <a:lnTo>
                    <a:pt x="369" y="1738"/>
                  </a:lnTo>
                  <a:lnTo>
                    <a:pt x="369" y="1734"/>
                  </a:lnTo>
                  <a:lnTo>
                    <a:pt x="374" y="1728"/>
                  </a:lnTo>
                  <a:lnTo>
                    <a:pt x="376" y="1725"/>
                  </a:lnTo>
                  <a:lnTo>
                    <a:pt x="377" y="1724"/>
                  </a:lnTo>
                  <a:lnTo>
                    <a:pt x="380" y="1722"/>
                  </a:lnTo>
                  <a:lnTo>
                    <a:pt x="383" y="1719"/>
                  </a:lnTo>
                  <a:lnTo>
                    <a:pt x="385" y="1718"/>
                  </a:lnTo>
                  <a:lnTo>
                    <a:pt x="385" y="1713"/>
                  </a:lnTo>
                  <a:lnTo>
                    <a:pt x="385" y="1710"/>
                  </a:lnTo>
                  <a:lnTo>
                    <a:pt x="386" y="1704"/>
                  </a:lnTo>
                  <a:lnTo>
                    <a:pt x="386" y="1703"/>
                  </a:lnTo>
                  <a:lnTo>
                    <a:pt x="385" y="1701"/>
                  </a:lnTo>
                  <a:lnTo>
                    <a:pt x="385" y="1700"/>
                  </a:lnTo>
                  <a:lnTo>
                    <a:pt x="383" y="1698"/>
                  </a:lnTo>
                  <a:lnTo>
                    <a:pt x="382" y="1696"/>
                  </a:lnTo>
                  <a:lnTo>
                    <a:pt x="382" y="1695"/>
                  </a:lnTo>
                  <a:lnTo>
                    <a:pt x="380" y="1690"/>
                  </a:lnTo>
                  <a:lnTo>
                    <a:pt x="379" y="1689"/>
                  </a:lnTo>
                  <a:lnTo>
                    <a:pt x="379" y="1687"/>
                  </a:lnTo>
                  <a:lnTo>
                    <a:pt x="379" y="1686"/>
                  </a:lnTo>
                  <a:lnTo>
                    <a:pt x="377" y="1683"/>
                  </a:lnTo>
                  <a:lnTo>
                    <a:pt x="377" y="1681"/>
                  </a:lnTo>
                  <a:lnTo>
                    <a:pt x="376" y="1680"/>
                  </a:lnTo>
                  <a:lnTo>
                    <a:pt x="376" y="1678"/>
                  </a:lnTo>
                  <a:lnTo>
                    <a:pt x="376" y="1678"/>
                  </a:lnTo>
                  <a:lnTo>
                    <a:pt x="377" y="1677"/>
                  </a:lnTo>
                  <a:lnTo>
                    <a:pt x="377" y="1678"/>
                  </a:lnTo>
                  <a:lnTo>
                    <a:pt x="376" y="1678"/>
                  </a:lnTo>
                  <a:lnTo>
                    <a:pt x="376" y="1678"/>
                  </a:lnTo>
                  <a:lnTo>
                    <a:pt x="380" y="1675"/>
                  </a:lnTo>
                  <a:lnTo>
                    <a:pt x="380" y="1674"/>
                  </a:lnTo>
                  <a:lnTo>
                    <a:pt x="380" y="1674"/>
                  </a:lnTo>
                  <a:lnTo>
                    <a:pt x="380" y="1672"/>
                  </a:lnTo>
                  <a:lnTo>
                    <a:pt x="380" y="1671"/>
                  </a:lnTo>
                  <a:lnTo>
                    <a:pt x="377" y="1663"/>
                  </a:lnTo>
                  <a:lnTo>
                    <a:pt x="374" y="1657"/>
                  </a:lnTo>
                  <a:lnTo>
                    <a:pt x="374" y="1654"/>
                  </a:lnTo>
                  <a:lnTo>
                    <a:pt x="369" y="1649"/>
                  </a:lnTo>
                  <a:lnTo>
                    <a:pt x="368" y="1646"/>
                  </a:lnTo>
                  <a:lnTo>
                    <a:pt x="368" y="1643"/>
                  </a:lnTo>
                  <a:lnTo>
                    <a:pt x="366" y="1643"/>
                  </a:lnTo>
                  <a:lnTo>
                    <a:pt x="366" y="1643"/>
                  </a:lnTo>
                  <a:lnTo>
                    <a:pt x="368" y="1642"/>
                  </a:lnTo>
                  <a:lnTo>
                    <a:pt x="369" y="1642"/>
                  </a:lnTo>
                  <a:lnTo>
                    <a:pt x="372" y="1642"/>
                  </a:lnTo>
                  <a:lnTo>
                    <a:pt x="376" y="1640"/>
                  </a:lnTo>
                  <a:lnTo>
                    <a:pt x="377" y="1640"/>
                  </a:lnTo>
                  <a:lnTo>
                    <a:pt x="376" y="1639"/>
                  </a:lnTo>
                  <a:lnTo>
                    <a:pt x="374" y="1640"/>
                  </a:lnTo>
                  <a:lnTo>
                    <a:pt x="372" y="1640"/>
                  </a:lnTo>
                  <a:lnTo>
                    <a:pt x="371" y="1640"/>
                  </a:lnTo>
                  <a:lnTo>
                    <a:pt x="369" y="1642"/>
                  </a:lnTo>
                  <a:lnTo>
                    <a:pt x="369" y="1642"/>
                  </a:lnTo>
                  <a:lnTo>
                    <a:pt x="368" y="1642"/>
                  </a:lnTo>
                  <a:lnTo>
                    <a:pt x="366" y="1640"/>
                  </a:lnTo>
                  <a:lnTo>
                    <a:pt x="366" y="1639"/>
                  </a:lnTo>
                  <a:lnTo>
                    <a:pt x="366" y="1639"/>
                  </a:lnTo>
                  <a:lnTo>
                    <a:pt x="366" y="1639"/>
                  </a:lnTo>
                  <a:lnTo>
                    <a:pt x="365" y="1637"/>
                  </a:lnTo>
                  <a:lnTo>
                    <a:pt x="365" y="1636"/>
                  </a:lnTo>
                  <a:lnTo>
                    <a:pt x="366" y="1634"/>
                  </a:lnTo>
                  <a:lnTo>
                    <a:pt x="365" y="1633"/>
                  </a:lnTo>
                  <a:lnTo>
                    <a:pt x="365" y="1631"/>
                  </a:lnTo>
                  <a:lnTo>
                    <a:pt x="363" y="1630"/>
                  </a:lnTo>
                  <a:lnTo>
                    <a:pt x="363" y="1630"/>
                  </a:lnTo>
                  <a:lnTo>
                    <a:pt x="363" y="1630"/>
                  </a:lnTo>
                  <a:lnTo>
                    <a:pt x="363" y="1628"/>
                  </a:lnTo>
                  <a:lnTo>
                    <a:pt x="362" y="1628"/>
                  </a:lnTo>
                  <a:lnTo>
                    <a:pt x="360" y="1627"/>
                  </a:lnTo>
                  <a:lnTo>
                    <a:pt x="360" y="1625"/>
                  </a:lnTo>
                  <a:lnTo>
                    <a:pt x="360" y="1625"/>
                  </a:lnTo>
                  <a:lnTo>
                    <a:pt x="360" y="1623"/>
                  </a:lnTo>
                  <a:lnTo>
                    <a:pt x="359" y="1622"/>
                  </a:lnTo>
                  <a:lnTo>
                    <a:pt x="356" y="1619"/>
                  </a:lnTo>
                  <a:lnTo>
                    <a:pt x="356" y="1619"/>
                  </a:lnTo>
                  <a:lnTo>
                    <a:pt x="353" y="1616"/>
                  </a:lnTo>
                  <a:lnTo>
                    <a:pt x="351" y="1614"/>
                  </a:lnTo>
                  <a:lnTo>
                    <a:pt x="350" y="1613"/>
                  </a:lnTo>
                  <a:lnTo>
                    <a:pt x="350" y="1611"/>
                  </a:lnTo>
                  <a:lnTo>
                    <a:pt x="347" y="1610"/>
                  </a:lnTo>
                  <a:lnTo>
                    <a:pt x="345" y="1608"/>
                  </a:lnTo>
                  <a:lnTo>
                    <a:pt x="344" y="1605"/>
                  </a:lnTo>
                  <a:lnTo>
                    <a:pt x="339" y="1601"/>
                  </a:lnTo>
                  <a:lnTo>
                    <a:pt x="336" y="1599"/>
                  </a:lnTo>
                  <a:lnTo>
                    <a:pt x="336" y="1598"/>
                  </a:lnTo>
                  <a:lnTo>
                    <a:pt x="336" y="1598"/>
                  </a:lnTo>
                  <a:lnTo>
                    <a:pt x="339" y="1599"/>
                  </a:lnTo>
                  <a:lnTo>
                    <a:pt x="339" y="1599"/>
                  </a:lnTo>
                  <a:lnTo>
                    <a:pt x="339" y="1599"/>
                  </a:lnTo>
                  <a:lnTo>
                    <a:pt x="338" y="1598"/>
                  </a:lnTo>
                  <a:lnTo>
                    <a:pt x="338" y="1598"/>
                  </a:lnTo>
                  <a:lnTo>
                    <a:pt x="336" y="1598"/>
                  </a:lnTo>
                  <a:lnTo>
                    <a:pt x="335" y="1598"/>
                  </a:lnTo>
                  <a:lnTo>
                    <a:pt x="335" y="1596"/>
                  </a:lnTo>
                  <a:lnTo>
                    <a:pt x="333" y="1596"/>
                  </a:lnTo>
                  <a:lnTo>
                    <a:pt x="333" y="1595"/>
                  </a:lnTo>
                  <a:lnTo>
                    <a:pt x="333" y="1595"/>
                  </a:lnTo>
                  <a:lnTo>
                    <a:pt x="331" y="1593"/>
                  </a:lnTo>
                  <a:lnTo>
                    <a:pt x="331" y="1592"/>
                  </a:lnTo>
                  <a:lnTo>
                    <a:pt x="330" y="1592"/>
                  </a:lnTo>
                  <a:lnTo>
                    <a:pt x="330" y="1592"/>
                  </a:lnTo>
                  <a:lnTo>
                    <a:pt x="333" y="1592"/>
                  </a:lnTo>
                  <a:lnTo>
                    <a:pt x="333" y="1592"/>
                  </a:lnTo>
                  <a:lnTo>
                    <a:pt x="333" y="1592"/>
                  </a:lnTo>
                  <a:lnTo>
                    <a:pt x="330" y="1590"/>
                  </a:lnTo>
                  <a:lnTo>
                    <a:pt x="330" y="1590"/>
                  </a:lnTo>
                  <a:lnTo>
                    <a:pt x="330" y="1590"/>
                  </a:lnTo>
                  <a:lnTo>
                    <a:pt x="330" y="1589"/>
                  </a:lnTo>
                  <a:lnTo>
                    <a:pt x="328" y="1587"/>
                  </a:lnTo>
                  <a:lnTo>
                    <a:pt x="327" y="1584"/>
                  </a:lnTo>
                  <a:lnTo>
                    <a:pt x="327" y="1584"/>
                  </a:lnTo>
                  <a:lnTo>
                    <a:pt x="330" y="1587"/>
                  </a:lnTo>
                  <a:lnTo>
                    <a:pt x="331" y="1587"/>
                  </a:lnTo>
                  <a:lnTo>
                    <a:pt x="331" y="1587"/>
                  </a:lnTo>
                  <a:lnTo>
                    <a:pt x="333" y="1587"/>
                  </a:lnTo>
                  <a:lnTo>
                    <a:pt x="333" y="1587"/>
                  </a:lnTo>
                  <a:lnTo>
                    <a:pt x="331" y="1585"/>
                  </a:lnTo>
                  <a:lnTo>
                    <a:pt x="331" y="1587"/>
                  </a:lnTo>
                  <a:lnTo>
                    <a:pt x="330" y="1587"/>
                  </a:lnTo>
                  <a:lnTo>
                    <a:pt x="330" y="1587"/>
                  </a:lnTo>
                  <a:lnTo>
                    <a:pt x="330" y="1585"/>
                  </a:lnTo>
                  <a:lnTo>
                    <a:pt x="330" y="1584"/>
                  </a:lnTo>
                  <a:lnTo>
                    <a:pt x="330" y="1584"/>
                  </a:lnTo>
                  <a:lnTo>
                    <a:pt x="330" y="1584"/>
                  </a:lnTo>
                  <a:lnTo>
                    <a:pt x="330" y="1584"/>
                  </a:lnTo>
                  <a:lnTo>
                    <a:pt x="328" y="1584"/>
                  </a:lnTo>
                  <a:lnTo>
                    <a:pt x="327" y="1584"/>
                  </a:lnTo>
                  <a:lnTo>
                    <a:pt x="325" y="1581"/>
                  </a:lnTo>
                  <a:lnTo>
                    <a:pt x="325" y="1581"/>
                  </a:lnTo>
                  <a:lnTo>
                    <a:pt x="325" y="1579"/>
                  </a:lnTo>
                  <a:lnTo>
                    <a:pt x="324" y="1579"/>
                  </a:lnTo>
                  <a:lnTo>
                    <a:pt x="322" y="1575"/>
                  </a:lnTo>
                  <a:lnTo>
                    <a:pt x="324" y="1575"/>
                  </a:lnTo>
                  <a:lnTo>
                    <a:pt x="324" y="1576"/>
                  </a:lnTo>
                  <a:lnTo>
                    <a:pt x="325" y="1576"/>
                  </a:lnTo>
                  <a:lnTo>
                    <a:pt x="327" y="1575"/>
                  </a:lnTo>
                  <a:lnTo>
                    <a:pt x="327" y="1575"/>
                  </a:lnTo>
                  <a:lnTo>
                    <a:pt x="327" y="1575"/>
                  </a:lnTo>
                  <a:lnTo>
                    <a:pt x="328" y="1575"/>
                  </a:lnTo>
                  <a:lnTo>
                    <a:pt x="330" y="1572"/>
                  </a:lnTo>
                  <a:lnTo>
                    <a:pt x="330" y="1569"/>
                  </a:lnTo>
                  <a:lnTo>
                    <a:pt x="330" y="1566"/>
                  </a:lnTo>
                  <a:lnTo>
                    <a:pt x="330" y="1564"/>
                  </a:lnTo>
                  <a:lnTo>
                    <a:pt x="331" y="1563"/>
                  </a:lnTo>
                  <a:lnTo>
                    <a:pt x="331" y="1564"/>
                  </a:lnTo>
                  <a:lnTo>
                    <a:pt x="331" y="1564"/>
                  </a:lnTo>
                  <a:lnTo>
                    <a:pt x="331" y="1566"/>
                  </a:lnTo>
                  <a:lnTo>
                    <a:pt x="331" y="1566"/>
                  </a:lnTo>
                  <a:lnTo>
                    <a:pt x="333" y="1566"/>
                  </a:lnTo>
                  <a:lnTo>
                    <a:pt x="336" y="1567"/>
                  </a:lnTo>
                  <a:lnTo>
                    <a:pt x="336" y="1567"/>
                  </a:lnTo>
                  <a:lnTo>
                    <a:pt x="336" y="1566"/>
                  </a:lnTo>
                  <a:lnTo>
                    <a:pt x="339" y="1566"/>
                  </a:lnTo>
                  <a:lnTo>
                    <a:pt x="338" y="1564"/>
                  </a:lnTo>
                  <a:lnTo>
                    <a:pt x="336" y="1566"/>
                  </a:lnTo>
                  <a:lnTo>
                    <a:pt x="333" y="1564"/>
                  </a:lnTo>
                  <a:lnTo>
                    <a:pt x="331" y="1563"/>
                  </a:lnTo>
                  <a:lnTo>
                    <a:pt x="331" y="1561"/>
                  </a:lnTo>
                  <a:lnTo>
                    <a:pt x="330" y="1561"/>
                  </a:lnTo>
                  <a:lnTo>
                    <a:pt x="330" y="1560"/>
                  </a:lnTo>
                  <a:lnTo>
                    <a:pt x="333" y="1560"/>
                  </a:lnTo>
                  <a:lnTo>
                    <a:pt x="333" y="1560"/>
                  </a:lnTo>
                  <a:lnTo>
                    <a:pt x="333" y="1560"/>
                  </a:lnTo>
                  <a:lnTo>
                    <a:pt x="335" y="1561"/>
                  </a:lnTo>
                  <a:lnTo>
                    <a:pt x="335" y="1561"/>
                  </a:lnTo>
                  <a:lnTo>
                    <a:pt x="335" y="1560"/>
                  </a:lnTo>
                  <a:lnTo>
                    <a:pt x="335" y="1558"/>
                  </a:lnTo>
                  <a:lnTo>
                    <a:pt x="333" y="1555"/>
                  </a:lnTo>
                  <a:lnTo>
                    <a:pt x="333" y="1555"/>
                  </a:lnTo>
                  <a:lnTo>
                    <a:pt x="335" y="1555"/>
                  </a:lnTo>
                  <a:lnTo>
                    <a:pt x="333" y="1554"/>
                  </a:lnTo>
                  <a:lnTo>
                    <a:pt x="331" y="1554"/>
                  </a:lnTo>
                  <a:lnTo>
                    <a:pt x="331" y="1554"/>
                  </a:lnTo>
                  <a:lnTo>
                    <a:pt x="331" y="1552"/>
                  </a:lnTo>
                  <a:lnTo>
                    <a:pt x="333" y="1551"/>
                  </a:lnTo>
                  <a:lnTo>
                    <a:pt x="333" y="1549"/>
                  </a:lnTo>
                  <a:lnTo>
                    <a:pt x="335" y="1549"/>
                  </a:lnTo>
                  <a:lnTo>
                    <a:pt x="335" y="1548"/>
                  </a:lnTo>
                  <a:lnTo>
                    <a:pt x="335" y="1546"/>
                  </a:lnTo>
                  <a:lnTo>
                    <a:pt x="336" y="1545"/>
                  </a:lnTo>
                  <a:lnTo>
                    <a:pt x="336" y="1543"/>
                  </a:lnTo>
                  <a:lnTo>
                    <a:pt x="336" y="1540"/>
                  </a:lnTo>
                  <a:lnTo>
                    <a:pt x="336" y="1537"/>
                  </a:lnTo>
                  <a:lnTo>
                    <a:pt x="338" y="1534"/>
                  </a:lnTo>
                  <a:lnTo>
                    <a:pt x="338" y="1533"/>
                  </a:lnTo>
                  <a:lnTo>
                    <a:pt x="338" y="1530"/>
                  </a:lnTo>
                  <a:lnTo>
                    <a:pt x="338" y="1528"/>
                  </a:lnTo>
                  <a:lnTo>
                    <a:pt x="338" y="1528"/>
                  </a:lnTo>
                  <a:lnTo>
                    <a:pt x="335" y="1525"/>
                  </a:lnTo>
                  <a:lnTo>
                    <a:pt x="336" y="1524"/>
                  </a:lnTo>
                  <a:lnTo>
                    <a:pt x="335" y="1524"/>
                  </a:lnTo>
                  <a:lnTo>
                    <a:pt x="335" y="1522"/>
                  </a:lnTo>
                  <a:lnTo>
                    <a:pt x="333" y="1522"/>
                  </a:lnTo>
                  <a:lnTo>
                    <a:pt x="333" y="1521"/>
                  </a:lnTo>
                  <a:lnTo>
                    <a:pt x="335" y="1521"/>
                  </a:lnTo>
                  <a:lnTo>
                    <a:pt x="336" y="1521"/>
                  </a:lnTo>
                  <a:lnTo>
                    <a:pt x="336" y="1521"/>
                  </a:lnTo>
                  <a:lnTo>
                    <a:pt x="335" y="1519"/>
                  </a:lnTo>
                  <a:lnTo>
                    <a:pt x="335" y="1519"/>
                  </a:lnTo>
                  <a:lnTo>
                    <a:pt x="335" y="1518"/>
                  </a:lnTo>
                  <a:lnTo>
                    <a:pt x="335" y="1518"/>
                  </a:lnTo>
                  <a:lnTo>
                    <a:pt x="335" y="1519"/>
                  </a:lnTo>
                  <a:lnTo>
                    <a:pt x="333" y="1519"/>
                  </a:lnTo>
                  <a:lnTo>
                    <a:pt x="333" y="1518"/>
                  </a:lnTo>
                  <a:lnTo>
                    <a:pt x="333" y="1518"/>
                  </a:lnTo>
                  <a:lnTo>
                    <a:pt x="333" y="1519"/>
                  </a:lnTo>
                  <a:lnTo>
                    <a:pt x="331" y="1519"/>
                  </a:lnTo>
                  <a:lnTo>
                    <a:pt x="331" y="1521"/>
                  </a:lnTo>
                  <a:lnTo>
                    <a:pt x="331" y="1521"/>
                  </a:lnTo>
                  <a:lnTo>
                    <a:pt x="330" y="1519"/>
                  </a:lnTo>
                  <a:lnTo>
                    <a:pt x="330" y="1519"/>
                  </a:lnTo>
                  <a:lnTo>
                    <a:pt x="330" y="1519"/>
                  </a:lnTo>
                  <a:lnTo>
                    <a:pt x="328" y="1519"/>
                  </a:lnTo>
                  <a:lnTo>
                    <a:pt x="327" y="1518"/>
                  </a:lnTo>
                  <a:lnTo>
                    <a:pt x="325" y="1516"/>
                  </a:lnTo>
                  <a:lnTo>
                    <a:pt x="325" y="1516"/>
                  </a:lnTo>
                  <a:lnTo>
                    <a:pt x="325" y="1515"/>
                  </a:lnTo>
                  <a:lnTo>
                    <a:pt x="325" y="1513"/>
                  </a:lnTo>
                  <a:lnTo>
                    <a:pt x="325" y="1512"/>
                  </a:lnTo>
                  <a:lnTo>
                    <a:pt x="325" y="1512"/>
                  </a:lnTo>
                  <a:lnTo>
                    <a:pt x="325" y="1512"/>
                  </a:lnTo>
                  <a:lnTo>
                    <a:pt x="324" y="1512"/>
                  </a:lnTo>
                  <a:lnTo>
                    <a:pt x="324" y="1512"/>
                  </a:lnTo>
                  <a:lnTo>
                    <a:pt x="322" y="1512"/>
                  </a:lnTo>
                  <a:lnTo>
                    <a:pt x="322" y="1510"/>
                  </a:lnTo>
                  <a:lnTo>
                    <a:pt x="322" y="1512"/>
                  </a:lnTo>
                  <a:lnTo>
                    <a:pt x="322" y="1513"/>
                  </a:lnTo>
                  <a:lnTo>
                    <a:pt x="321" y="1513"/>
                  </a:lnTo>
                  <a:lnTo>
                    <a:pt x="321" y="1512"/>
                  </a:lnTo>
                  <a:lnTo>
                    <a:pt x="321" y="1512"/>
                  </a:lnTo>
                  <a:lnTo>
                    <a:pt x="321" y="1510"/>
                  </a:lnTo>
                  <a:lnTo>
                    <a:pt x="321" y="1510"/>
                  </a:lnTo>
                  <a:lnTo>
                    <a:pt x="321" y="1510"/>
                  </a:lnTo>
                  <a:lnTo>
                    <a:pt x="321" y="1510"/>
                  </a:lnTo>
                  <a:lnTo>
                    <a:pt x="319" y="1510"/>
                  </a:lnTo>
                  <a:lnTo>
                    <a:pt x="319" y="1509"/>
                  </a:lnTo>
                  <a:lnTo>
                    <a:pt x="318" y="1509"/>
                  </a:lnTo>
                  <a:lnTo>
                    <a:pt x="318" y="1507"/>
                  </a:lnTo>
                  <a:lnTo>
                    <a:pt x="316" y="1509"/>
                  </a:lnTo>
                  <a:lnTo>
                    <a:pt x="318" y="1512"/>
                  </a:lnTo>
                  <a:lnTo>
                    <a:pt x="318" y="1512"/>
                  </a:lnTo>
                  <a:lnTo>
                    <a:pt x="315" y="1512"/>
                  </a:lnTo>
                  <a:lnTo>
                    <a:pt x="312" y="1513"/>
                  </a:lnTo>
                  <a:lnTo>
                    <a:pt x="310" y="1513"/>
                  </a:lnTo>
                  <a:lnTo>
                    <a:pt x="309" y="1512"/>
                  </a:lnTo>
                  <a:lnTo>
                    <a:pt x="309" y="1512"/>
                  </a:lnTo>
                  <a:lnTo>
                    <a:pt x="309" y="1512"/>
                  </a:lnTo>
                  <a:lnTo>
                    <a:pt x="309" y="1512"/>
                  </a:lnTo>
                  <a:lnTo>
                    <a:pt x="307" y="1512"/>
                  </a:lnTo>
                  <a:lnTo>
                    <a:pt x="306" y="1512"/>
                  </a:lnTo>
                  <a:lnTo>
                    <a:pt x="304" y="1512"/>
                  </a:lnTo>
                  <a:lnTo>
                    <a:pt x="304" y="1510"/>
                  </a:lnTo>
                  <a:lnTo>
                    <a:pt x="303" y="1510"/>
                  </a:lnTo>
                  <a:lnTo>
                    <a:pt x="303" y="1510"/>
                  </a:lnTo>
                  <a:lnTo>
                    <a:pt x="304" y="1512"/>
                  </a:lnTo>
                  <a:lnTo>
                    <a:pt x="304" y="1513"/>
                  </a:lnTo>
                  <a:lnTo>
                    <a:pt x="303" y="1515"/>
                  </a:lnTo>
                  <a:lnTo>
                    <a:pt x="301" y="1515"/>
                  </a:lnTo>
                  <a:lnTo>
                    <a:pt x="300" y="1513"/>
                  </a:lnTo>
                  <a:lnTo>
                    <a:pt x="300" y="1513"/>
                  </a:lnTo>
                  <a:lnTo>
                    <a:pt x="300" y="1512"/>
                  </a:lnTo>
                  <a:lnTo>
                    <a:pt x="300" y="1510"/>
                  </a:lnTo>
                  <a:lnTo>
                    <a:pt x="300" y="1510"/>
                  </a:lnTo>
                  <a:lnTo>
                    <a:pt x="300" y="1512"/>
                  </a:lnTo>
                  <a:lnTo>
                    <a:pt x="300" y="1512"/>
                  </a:lnTo>
                  <a:lnTo>
                    <a:pt x="300" y="1513"/>
                  </a:lnTo>
                  <a:lnTo>
                    <a:pt x="300" y="1515"/>
                  </a:lnTo>
                  <a:lnTo>
                    <a:pt x="300" y="1515"/>
                  </a:lnTo>
                  <a:lnTo>
                    <a:pt x="298" y="1515"/>
                  </a:lnTo>
                  <a:lnTo>
                    <a:pt x="298" y="1515"/>
                  </a:lnTo>
                  <a:lnTo>
                    <a:pt x="297" y="1515"/>
                  </a:lnTo>
                  <a:lnTo>
                    <a:pt x="297" y="1513"/>
                  </a:lnTo>
                  <a:lnTo>
                    <a:pt x="297" y="1513"/>
                  </a:lnTo>
                  <a:lnTo>
                    <a:pt x="297" y="1515"/>
                  </a:lnTo>
                  <a:lnTo>
                    <a:pt x="295" y="1515"/>
                  </a:lnTo>
                  <a:lnTo>
                    <a:pt x="295" y="1515"/>
                  </a:lnTo>
                  <a:lnTo>
                    <a:pt x="293" y="1515"/>
                  </a:lnTo>
                  <a:lnTo>
                    <a:pt x="293" y="1515"/>
                  </a:lnTo>
                  <a:lnTo>
                    <a:pt x="293" y="1515"/>
                  </a:lnTo>
                  <a:lnTo>
                    <a:pt x="293" y="1515"/>
                  </a:lnTo>
                  <a:lnTo>
                    <a:pt x="293" y="1513"/>
                  </a:lnTo>
                  <a:lnTo>
                    <a:pt x="292" y="1515"/>
                  </a:lnTo>
                  <a:lnTo>
                    <a:pt x="292" y="1516"/>
                  </a:lnTo>
                  <a:lnTo>
                    <a:pt x="292" y="1516"/>
                  </a:lnTo>
                  <a:lnTo>
                    <a:pt x="290" y="1516"/>
                  </a:lnTo>
                  <a:lnTo>
                    <a:pt x="289" y="1515"/>
                  </a:lnTo>
                  <a:lnTo>
                    <a:pt x="289" y="1515"/>
                  </a:lnTo>
                  <a:lnTo>
                    <a:pt x="287" y="1513"/>
                  </a:lnTo>
                  <a:lnTo>
                    <a:pt x="284" y="1512"/>
                  </a:lnTo>
                  <a:lnTo>
                    <a:pt x="284" y="1510"/>
                  </a:lnTo>
                  <a:lnTo>
                    <a:pt x="283" y="1509"/>
                  </a:lnTo>
                  <a:lnTo>
                    <a:pt x="283" y="1507"/>
                  </a:lnTo>
                  <a:lnTo>
                    <a:pt x="281" y="1506"/>
                  </a:lnTo>
                  <a:lnTo>
                    <a:pt x="283" y="1506"/>
                  </a:lnTo>
                  <a:lnTo>
                    <a:pt x="283" y="1506"/>
                  </a:lnTo>
                  <a:lnTo>
                    <a:pt x="283" y="1506"/>
                  </a:lnTo>
                  <a:lnTo>
                    <a:pt x="283" y="1504"/>
                  </a:lnTo>
                  <a:lnTo>
                    <a:pt x="281" y="1504"/>
                  </a:lnTo>
                  <a:lnTo>
                    <a:pt x="281" y="1504"/>
                  </a:lnTo>
                  <a:lnTo>
                    <a:pt x="281" y="1503"/>
                  </a:lnTo>
                  <a:lnTo>
                    <a:pt x="283" y="1503"/>
                  </a:lnTo>
                  <a:lnTo>
                    <a:pt x="283" y="1503"/>
                  </a:lnTo>
                  <a:lnTo>
                    <a:pt x="284" y="1501"/>
                  </a:lnTo>
                  <a:lnTo>
                    <a:pt x="284" y="1501"/>
                  </a:lnTo>
                  <a:lnTo>
                    <a:pt x="281" y="1503"/>
                  </a:lnTo>
                  <a:lnTo>
                    <a:pt x="280" y="1501"/>
                  </a:lnTo>
                  <a:lnTo>
                    <a:pt x="280" y="1500"/>
                  </a:lnTo>
                  <a:lnTo>
                    <a:pt x="280" y="1500"/>
                  </a:lnTo>
                  <a:lnTo>
                    <a:pt x="281" y="1500"/>
                  </a:lnTo>
                  <a:lnTo>
                    <a:pt x="283" y="1500"/>
                  </a:lnTo>
                  <a:lnTo>
                    <a:pt x="283" y="1500"/>
                  </a:lnTo>
                  <a:lnTo>
                    <a:pt x="283" y="1500"/>
                  </a:lnTo>
                  <a:lnTo>
                    <a:pt x="281" y="1500"/>
                  </a:lnTo>
                  <a:lnTo>
                    <a:pt x="281" y="1500"/>
                  </a:lnTo>
                  <a:lnTo>
                    <a:pt x="281" y="1498"/>
                  </a:lnTo>
                  <a:lnTo>
                    <a:pt x="281" y="1498"/>
                  </a:lnTo>
                  <a:lnTo>
                    <a:pt x="281" y="1500"/>
                  </a:lnTo>
                  <a:lnTo>
                    <a:pt x="280" y="1500"/>
                  </a:lnTo>
                  <a:lnTo>
                    <a:pt x="278" y="1500"/>
                  </a:lnTo>
                  <a:lnTo>
                    <a:pt x="278" y="1498"/>
                  </a:lnTo>
                  <a:lnTo>
                    <a:pt x="278" y="1498"/>
                  </a:lnTo>
                  <a:lnTo>
                    <a:pt x="278" y="1497"/>
                  </a:lnTo>
                  <a:lnTo>
                    <a:pt x="275" y="1493"/>
                  </a:lnTo>
                  <a:lnTo>
                    <a:pt x="272" y="1492"/>
                  </a:lnTo>
                  <a:lnTo>
                    <a:pt x="271" y="1490"/>
                  </a:lnTo>
                  <a:lnTo>
                    <a:pt x="266" y="1489"/>
                  </a:lnTo>
                  <a:lnTo>
                    <a:pt x="259" y="1489"/>
                  </a:lnTo>
                  <a:lnTo>
                    <a:pt x="259" y="1489"/>
                  </a:lnTo>
                  <a:lnTo>
                    <a:pt x="259" y="1489"/>
                  </a:lnTo>
                  <a:lnTo>
                    <a:pt x="260" y="1489"/>
                  </a:lnTo>
                  <a:lnTo>
                    <a:pt x="262" y="1487"/>
                  </a:lnTo>
                  <a:lnTo>
                    <a:pt x="262" y="1487"/>
                  </a:lnTo>
                  <a:lnTo>
                    <a:pt x="259" y="1487"/>
                  </a:lnTo>
                  <a:lnTo>
                    <a:pt x="259" y="1487"/>
                  </a:lnTo>
                  <a:lnTo>
                    <a:pt x="257" y="1489"/>
                  </a:lnTo>
                  <a:lnTo>
                    <a:pt x="249" y="1490"/>
                  </a:lnTo>
                  <a:lnTo>
                    <a:pt x="249" y="1490"/>
                  </a:lnTo>
                  <a:lnTo>
                    <a:pt x="243" y="1490"/>
                  </a:lnTo>
                  <a:lnTo>
                    <a:pt x="239" y="1492"/>
                  </a:lnTo>
                  <a:lnTo>
                    <a:pt x="236" y="1492"/>
                  </a:lnTo>
                  <a:lnTo>
                    <a:pt x="233" y="1493"/>
                  </a:lnTo>
                  <a:lnTo>
                    <a:pt x="231" y="1493"/>
                  </a:lnTo>
                  <a:lnTo>
                    <a:pt x="230" y="1493"/>
                  </a:lnTo>
                  <a:lnTo>
                    <a:pt x="228" y="1493"/>
                  </a:lnTo>
                  <a:lnTo>
                    <a:pt x="228" y="1495"/>
                  </a:lnTo>
                  <a:lnTo>
                    <a:pt x="228" y="1497"/>
                  </a:lnTo>
                  <a:lnTo>
                    <a:pt x="225" y="1498"/>
                  </a:lnTo>
                  <a:lnTo>
                    <a:pt x="224" y="1498"/>
                  </a:lnTo>
                  <a:lnTo>
                    <a:pt x="219" y="1498"/>
                  </a:lnTo>
                  <a:lnTo>
                    <a:pt x="214" y="1500"/>
                  </a:lnTo>
                  <a:lnTo>
                    <a:pt x="211" y="1501"/>
                  </a:lnTo>
                  <a:lnTo>
                    <a:pt x="210" y="1503"/>
                  </a:lnTo>
                  <a:lnTo>
                    <a:pt x="208" y="1503"/>
                  </a:lnTo>
                  <a:lnTo>
                    <a:pt x="207" y="1504"/>
                  </a:lnTo>
                  <a:lnTo>
                    <a:pt x="202" y="1504"/>
                  </a:lnTo>
                  <a:lnTo>
                    <a:pt x="198" y="1507"/>
                  </a:lnTo>
                  <a:lnTo>
                    <a:pt x="196" y="1507"/>
                  </a:lnTo>
                  <a:lnTo>
                    <a:pt x="195" y="1509"/>
                  </a:lnTo>
                  <a:lnTo>
                    <a:pt x="192" y="1510"/>
                  </a:lnTo>
                  <a:lnTo>
                    <a:pt x="190" y="1510"/>
                  </a:lnTo>
                  <a:lnTo>
                    <a:pt x="189" y="1509"/>
                  </a:lnTo>
                  <a:lnTo>
                    <a:pt x="187" y="1507"/>
                  </a:lnTo>
                  <a:lnTo>
                    <a:pt x="183" y="1507"/>
                  </a:lnTo>
                  <a:lnTo>
                    <a:pt x="180" y="1506"/>
                  </a:lnTo>
                  <a:lnTo>
                    <a:pt x="178" y="1506"/>
                  </a:lnTo>
                  <a:lnTo>
                    <a:pt x="178" y="1506"/>
                  </a:lnTo>
                  <a:lnTo>
                    <a:pt x="176" y="1506"/>
                  </a:lnTo>
                  <a:lnTo>
                    <a:pt x="176" y="1506"/>
                  </a:lnTo>
                  <a:lnTo>
                    <a:pt x="178" y="1506"/>
                  </a:lnTo>
                  <a:lnTo>
                    <a:pt x="180" y="1506"/>
                  </a:lnTo>
                  <a:lnTo>
                    <a:pt x="180" y="1506"/>
                  </a:lnTo>
                  <a:lnTo>
                    <a:pt x="178" y="1506"/>
                  </a:lnTo>
                  <a:lnTo>
                    <a:pt x="176" y="1504"/>
                  </a:lnTo>
                  <a:lnTo>
                    <a:pt x="178" y="1503"/>
                  </a:lnTo>
                  <a:lnTo>
                    <a:pt x="176" y="1503"/>
                  </a:lnTo>
                  <a:lnTo>
                    <a:pt x="176" y="1503"/>
                  </a:lnTo>
                  <a:lnTo>
                    <a:pt x="175" y="1506"/>
                  </a:lnTo>
                  <a:lnTo>
                    <a:pt x="175" y="1506"/>
                  </a:lnTo>
                  <a:lnTo>
                    <a:pt x="169" y="1504"/>
                  </a:lnTo>
                  <a:lnTo>
                    <a:pt x="167" y="1503"/>
                  </a:lnTo>
                  <a:lnTo>
                    <a:pt x="166" y="1503"/>
                  </a:lnTo>
                  <a:lnTo>
                    <a:pt x="163" y="1503"/>
                  </a:lnTo>
                  <a:lnTo>
                    <a:pt x="160" y="1504"/>
                  </a:lnTo>
                  <a:lnTo>
                    <a:pt x="160" y="1504"/>
                  </a:lnTo>
                  <a:lnTo>
                    <a:pt x="166" y="1504"/>
                  </a:lnTo>
                  <a:lnTo>
                    <a:pt x="166" y="1504"/>
                  </a:lnTo>
                  <a:lnTo>
                    <a:pt x="166" y="1504"/>
                  </a:lnTo>
                  <a:lnTo>
                    <a:pt x="158" y="1504"/>
                  </a:lnTo>
                  <a:lnTo>
                    <a:pt x="155" y="1506"/>
                  </a:lnTo>
                  <a:lnTo>
                    <a:pt x="155" y="1506"/>
                  </a:lnTo>
                  <a:lnTo>
                    <a:pt x="154" y="1504"/>
                  </a:lnTo>
                  <a:lnTo>
                    <a:pt x="151" y="1504"/>
                  </a:lnTo>
                  <a:lnTo>
                    <a:pt x="151" y="1504"/>
                  </a:lnTo>
                  <a:lnTo>
                    <a:pt x="151" y="1506"/>
                  </a:lnTo>
                  <a:lnTo>
                    <a:pt x="151" y="1506"/>
                  </a:lnTo>
                  <a:lnTo>
                    <a:pt x="154" y="1506"/>
                  </a:lnTo>
                  <a:lnTo>
                    <a:pt x="154" y="1506"/>
                  </a:lnTo>
                  <a:lnTo>
                    <a:pt x="148" y="1506"/>
                  </a:lnTo>
                  <a:lnTo>
                    <a:pt x="143" y="1507"/>
                  </a:lnTo>
                  <a:lnTo>
                    <a:pt x="142" y="1507"/>
                  </a:lnTo>
                  <a:lnTo>
                    <a:pt x="135" y="1510"/>
                  </a:lnTo>
                  <a:lnTo>
                    <a:pt x="132" y="1510"/>
                  </a:lnTo>
                  <a:lnTo>
                    <a:pt x="131" y="1512"/>
                  </a:lnTo>
                  <a:lnTo>
                    <a:pt x="129" y="1513"/>
                  </a:lnTo>
                  <a:lnTo>
                    <a:pt x="128" y="1513"/>
                  </a:lnTo>
                  <a:lnTo>
                    <a:pt x="125" y="1515"/>
                  </a:lnTo>
                  <a:lnTo>
                    <a:pt x="123" y="1515"/>
                  </a:lnTo>
                  <a:lnTo>
                    <a:pt x="122" y="1515"/>
                  </a:lnTo>
                  <a:lnTo>
                    <a:pt x="117" y="1513"/>
                  </a:lnTo>
                  <a:lnTo>
                    <a:pt x="114" y="1512"/>
                  </a:lnTo>
                  <a:lnTo>
                    <a:pt x="104" y="1506"/>
                  </a:lnTo>
                  <a:lnTo>
                    <a:pt x="101" y="1504"/>
                  </a:lnTo>
                  <a:lnTo>
                    <a:pt x="97" y="1501"/>
                  </a:lnTo>
                  <a:lnTo>
                    <a:pt x="90" y="1493"/>
                  </a:lnTo>
                  <a:lnTo>
                    <a:pt x="88" y="1492"/>
                  </a:lnTo>
                  <a:lnTo>
                    <a:pt x="85" y="1492"/>
                  </a:lnTo>
                  <a:lnTo>
                    <a:pt x="85" y="1492"/>
                  </a:lnTo>
                  <a:lnTo>
                    <a:pt x="84" y="1490"/>
                  </a:lnTo>
                  <a:lnTo>
                    <a:pt x="82" y="1489"/>
                  </a:lnTo>
                  <a:lnTo>
                    <a:pt x="81" y="1487"/>
                  </a:lnTo>
                  <a:lnTo>
                    <a:pt x="78" y="1486"/>
                  </a:lnTo>
                  <a:lnTo>
                    <a:pt x="75" y="1483"/>
                  </a:lnTo>
                  <a:lnTo>
                    <a:pt x="75" y="1483"/>
                  </a:lnTo>
                  <a:lnTo>
                    <a:pt x="72" y="1481"/>
                  </a:lnTo>
                  <a:lnTo>
                    <a:pt x="70" y="1480"/>
                  </a:lnTo>
                  <a:lnTo>
                    <a:pt x="64" y="1478"/>
                  </a:lnTo>
                  <a:lnTo>
                    <a:pt x="63" y="1477"/>
                  </a:lnTo>
                  <a:lnTo>
                    <a:pt x="63" y="1477"/>
                  </a:lnTo>
                  <a:lnTo>
                    <a:pt x="64" y="1475"/>
                  </a:lnTo>
                  <a:lnTo>
                    <a:pt x="63" y="1474"/>
                  </a:lnTo>
                  <a:lnTo>
                    <a:pt x="63" y="1472"/>
                  </a:lnTo>
                  <a:lnTo>
                    <a:pt x="63" y="1472"/>
                  </a:lnTo>
                  <a:lnTo>
                    <a:pt x="61" y="1474"/>
                  </a:lnTo>
                  <a:lnTo>
                    <a:pt x="60" y="1474"/>
                  </a:lnTo>
                  <a:lnTo>
                    <a:pt x="60" y="1472"/>
                  </a:lnTo>
                  <a:lnTo>
                    <a:pt x="58" y="1472"/>
                  </a:lnTo>
                  <a:lnTo>
                    <a:pt x="58" y="1472"/>
                  </a:lnTo>
                  <a:lnTo>
                    <a:pt x="58" y="1469"/>
                  </a:lnTo>
                  <a:lnTo>
                    <a:pt x="56" y="1468"/>
                  </a:lnTo>
                  <a:lnTo>
                    <a:pt x="56" y="1468"/>
                  </a:lnTo>
                  <a:lnTo>
                    <a:pt x="55" y="1468"/>
                  </a:lnTo>
                  <a:lnTo>
                    <a:pt x="53" y="1466"/>
                  </a:lnTo>
                  <a:lnTo>
                    <a:pt x="53" y="1465"/>
                  </a:lnTo>
                  <a:lnTo>
                    <a:pt x="53" y="1463"/>
                  </a:lnTo>
                  <a:lnTo>
                    <a:pt x="53" y="1463"/>
                  </a:lnTo>
                  <a:lnTo>
                    <a:pt x="55" y="1465"/>
                  </a:lnTo>
                  <a:lnTo>
                    <a:pt x="55" y="1465"/>
                  </a:lnTo>
                  <a:lnTo>
                    <a:pt x="56" y="1463"/>
                  </a:lnTo>
                  <a:lnTo>
                    <a:pt x="58" y="1463"/>
                  </a:lnTo>
                  <a:lnTo>
                    <a:pt x="58" y="1462"/>
                  </a:lnTo>
                  <a:lnTo>
                    <a:pt x="58" y="1462"/>
                  </a:lnTo>
                  <a:lnTo>
                    <a:pt x="56" y="1462"/>
                  </a:lnTo>
                  <a:lnTo>
                    <a:pt x="55" y="1462"/>
                  </a:lnTo>
                  <a:lnTo>
                    <a:pt x="55" y="1463"/>
                  </a:lnTo>
                  <a:lnTo>
                    <a:pt x="55" y="1463"/>
                  </a:lnTo>
                  <a:lnTo>
                    <a:pt x="53" y="1462"/>
                  </a:lnTo>
                  <a:lnTo>
                    <a:pt x="53" y="1460"/>
                  </a:lnTo>
                  <a:lnTo>
                    <a:pt x="53" y="1460"/>
                  </a:lnTo>
                  <a:lnTo>
                    <a:pt x="55" y="1459"/>
                  </a:lnTo>
                  <a:lnTo>
                    <a:pt x="56" y="1459"/>
                  </a:lnTo>
                  <a:lnTo>
                    <a:pt x="55" y="1459"/>
                  </a:lnTo>
                  <a:lnTo>
                    <a:pt x="53" y="1457"/>
                  </a:lnTo>
                  <a:lnTo>
                    <a:pt x="53" y="1457"/>
                  </a:lnTo>
                  <a:lnTo>
                    <a:pt x="53" y="1457"/>
                  </a:lnTo>
                  <a:lnTo>
                    <a:pt x="53" y="1456"/>
                  </a:lnTo>
                  <a:lnTo>
                    <a:pt x="53" y="1454"/>
                  </a:lnTo>
                  <a:lnTo>
                    <a:pt x="52" y="1454"/>
                  </a:lnTo>
                  <a:lnTo>
                    <a:pt x="52" y="1453"/>
                  </a:lnTo>
                  <a:lnTo>
                    <a:pt x="50" y="1453"/>
                  </a:lnTo>
                  <a:lnTo>
                    <a:pt x="49" y="1451"/>
                  </a:lnTo>
                  <a:lnTo>
                    <a:pt x="47" y="1451"/>
                  </a:lnTo>
                  <a:lnTo>
                    <a:pt x="49" y="1450"/>
                  </a:lnTo>
                  <a:lnTo>
                    <a:pt x="49" y="1448"/>
                  </a:lnTo>
                  <a:lnTo>
                    <a:pt x="47" y="1447"/>
                  </a:lnTo>
                  <a:lnTo>
                    <a:pt x="47" y="1447"/>
                  </a:lnTo>
                  <a:lnTo>
                    <a:pt x="47" y="1447"/>
                  </a:lnTo>
                  <a:lnTo>
                    <a:pt x="47" y="1447"/>
                  </a:lnTo>
                  <a:lnTo>
                    <a:pt x="46" y="1447"/>
                  </a:lnTo>
                  <a:lnTo>
                    <a:pt x="44" y="1445"/>
                  </a:lnTo>
                  <a:lnTo>
                    <a:pt x="44" y="1445"/>
                  </a:lnTo>
                  <a:lnTo>
                    <a:pt x="44" y="1444"/>
                  </a:lnTo>
                  <a:lnTo>
                    <a:pt x="44" y="1444"/>
                  </a:lnTo>
                  <a:lnTo>
                    <a:pt x="43" y="1444"/>
                  </a:lnTo>
                  <a:lnTo>
                    <a:pt x="43" y="1444"/>
                  </a:lnTo>
                  <a:lnTo>
                    <a:pt x="38" y="1442"/>
                  </a:lnTo>
                  <a:lnTo>
                    <a:pt x="37" y="1439"/>
                  </a:lnTo>
                  <a:lnTo>
                    <a:pt x="37" y="1437"/>
                  </a:lnTo>
                  <a:lnTo>
                    <a:pt x="37" y="1436"/>
                  </a:lnTo>
                  <a:lnTo>
                    <a:pt x="37" y="1436"/>
                  </a:lnTo>
                  <a:lnTo>
                    <a:pt x="35" y="1436"/>
                  </a:lnTo>
                  <a:lnTo>
                    <a:pt x="35" y="1436"/>
                  </a:lnTo>
                  <a:lnTo>
                    <a:pt x="35" y="1434"/>
                  </a:lnTo>
                  <a:lnTo>
                    <a:pt x="35" y="1433"/>
                  </a:lnTo>
                  <a:lnTo>
                    <a:pt x="34" y="1433"/>
                  </a:lnTo>
                  <a:lnTo>
                    <a:pt x="34" y="1433"/>
                  </a:lnTo>
                  <a:lnTo>
                    <a:pt x="32" y="1433"/>
                  </a:lnTo>
                  <a:lnTo>
                    <a:pt x="32" y="1434"/>
                  </a:lnTo>
                  <a:lnTo>
                    <a:pt x="32" y="1434"/>
                  </a:lnTo>
                  <a:lnTo>
                    <a:pt x="31" y="1434"/>
                  </a:lnTo>
                  <a:lnTo>
                    <a:pt x="31" y="1433"/>
                  </a:lnTo>
                  <a:lnTo>
                    <a:pt x="31" y="1433"/>
                  </a:lnTo>
                  <a:lnTo>
                    <a:pt x="31" y="1431"/>
                  </a:lnTo>
                  <a:lnTo>
                    <a:pt x="31" y="1431"/>
                  </a:lnTo>
                  <a:lnTo>
                    <a:pt x="29" y="1433"/>
                  </a:lnTo>
                  <a:lnTo>
                    <a:pt x="29" y="1433"/>
                  </a:lnTo>
                  <a:lnTo>
                    <a:pt x="29" y="1431"/>
                  </a:lnTo>
                  <a:lnTo>
                    <a:pt x="29" y="1431"/>
                  </a:lnTo>
                  <a:lnTo>
                    <a:pt x="28" y="1431"/>
                  </a:lnTo>
                  <a:lnTo>
                    <a:pt x="28" y="1430"/>
                  </a:lnTo>
                  <a:lnTo>
                    <a:pt x="28" y="1430"/>
                  </a:lnTo>
                  <a:lnTo>
                    <a:pt x="28" y="1428"/>
                  </a:lnTo>
                  <a:lnTo>
                    <a:pt x="28" y="1428"/>
                  </a:lnTo>
                  <a:lnTo>
                    <a:pt x="28" y="1428"/>
                  </a:lnTo>
                  <a:lnTo>
                    <a:pt x="28" y="1428"/>
                  </a:lnTo>
                  <a:lnTo>
                    <a:pt x="26" y="1428"/>
                  </a:lnTo>
                  <a:lnTo>
                    <a:pt x="26" y="1427"/>
                  </a:lnTo>
                  <a:lnTo>
                    <a:pt x="26" y="1427"/>
                  </a:lnTo>
                  <a:lnTo>
                    <a:pt x="29" y="1425"/>
                  </a:lnTo>
                  <a:lnTo>
                    <a:pt x="31" y="1425"/>
                  </a:lnTo>
                  <a:lnTo>
                    <a:pt x="31" y="1425"/>
                  </a:lnTo>
                  <a:lnTo>
                    <a:pt x="31" y="1424"/>
                  </a:lnTo>
                  <a:lnTo>
                    <a:pt x="29" y="1424"/>
                  </a:lnTo>
                  <a:lnTo>
                    <a:pt x="28" y="1424"/>
                  </a:lnTo>
                  <a:lnTo>
                    <a:pt x="28" y="1425"/>
                  </a:lnTo>
                  <a:lnTo>
                    <a:pt x="28" y="1425"/>
                  </a:lnTo>
                  <a:lnTo>
                    <a:pt x="26" y="1424"/>
                  </a:lnTo>
                  <a:lnTo>
                    <a:pt x="26" y="1422"/>
                  </a:lnTo>
                  <a:lnTo>
                    <a:pt x="26" y="1422"/>
                  </a:lnTo>
                  <a:lnTo>
                    <a:pt x="26" y="1422"/>
                  </a:lnTo>
                  <a:lnTo>
                    <a:pt x="29" y="1422"/>
                  </a:lnTo>
                  <a:lnTo>
                    <a:pt x="31" y="1421"/>
                  </a:lnTo>
                  <a:lnTo>
                    <a:pt x="31" y="1421"/>
                  </a:lnTo>
                  <a:lnTo>
                    <a:pt x="31" y="1421"/>
                  </a:lnTo>
                  <a:lnTo>
                    <a:pt x="31" y="1421"/>
                  </a:lnTo>
                  <a:lnTo>
                    <a:pt x="31" y="1421"/>
                  </a:lnTo>
                  <a:lnTo>
                    <a:pt x="29" y="1421"/>
                  </a:lnTo>
                  <a:lnTo>
                    <a:pt x="26" y="1421"/>
                  </a:lnTo>
                  <a:lnTo>
                    <a:pt x="26" y="1421"/>
                  </a:lnTo>
                  <a:lnTo>
                    <a:pt x="25" y="1422"/>
                  </a:lnTo>
                  <a:lnTo>
                    <a:pt x="22" y="1424"/>
                  </a:lnTo>
                  <a:lnTo>
                    <a:pt x="20" y="1422"/>
                  </a:lnTo>
                  <a:lnTo>
                    <a:pt x="22" y="1421"/>
                  </a:lnTo>
                  <a:lnTo>
                    <a:pt x="20" y="1421"/>
                  </a:lnTo>
                  <a:lnTo>
                    <a:pt x="20" y="1421"/>
                  </a:lnTo>
                  <a:lnTo>
                    <a:pt x="18" y="1421"/>
                  </a:lnTo>
                  <a:lnTo>
                    <a:pt x="17" y="1421"/>
                  </a:lnTo>
                  <a:lnTo>
                    <a:pt x="15" y="1419"/>
                  </a:lnTo>
                  <a:lnTo>
                    <a:pt x="15" y="1418"/>
                  </a:lnTo>
                  <a:lnTo>
                    <a:pt x="17" y="1418"/>
                  </a:lnTo>
                  <a:lnTo>
                    <a:pt x="17" y="1418"/>
                  </a:lnTo>
                  <a:lnTo>
                    <a:pt x="15" y="1418"/>
                  </a:lnTo>
                  <a:lnTo>
                    <a:pt x="14" y="1418"/>
                  </a:lnTo>
                  <a:lnTo>
                    <a:pt x="11" y="1416"/>
                  </a:lnTo>
                  <a:lnTo>
                    <a:pt x="11" y="1415"/>
                  </a:lnTo>
                  <a:lnTo>
                    <a:pt x="9" y="1415"/>
                  </a:lnTo>
                  <a:lnTo>
                    <a:pt x="11" y="1413"/>
                  </a:lnTo>
                  <a:lnTo>
                    <a:pt x="11" y="1413"/>
                  </a:lnTo>
                  <a:lnTo>
                    <a:pt x="12" y="1413"/>
                  </a:lnTo>
                  <a:lnTo>
                    <a:pt x="14" y="1413"/>
                  </a:lnTo>
                  <a:lnTo>
                    <a:pt x="14" y="1413"/>
                  </a:lnTo>
                  <a:lnTo>
                    <a:pt x="14" y="1413"/>
                  </a:lnTo>
                  <a:lnTo>
                    <a:pt x="14" y="1412"/>
                  </a:lnTo>
                  <a:lnTo>
                    <a:pt x="12" y="1412"/>
                  </a:lnTo>
                  <a:lnTo>
                    <a:pt x="12" y="1412"/>
                  </a:lnTo>
                  <a:lnTo>
                    <a:pt x="12" y="1412"/>
                  </a:lnTo>
                  <a:lnTo>
                    <a:pt x="11" y="1412"/>
                  </a:lnTo>
                  <a:lnTo>
                    <a:pt x="11" y="1413"/>
                  </a:lnTo>
                  <a:lnTo>
                    <a:pt x="11" y="1413"/>
                  </a:lnTo>
                  <a:lnTo>
                    <a:pt x="11" y="1412"/>
                  </a:lnTo>
                  <a:lnTo>
                    <a:pt x="9" y="1412"/>
                  </a:lnTo>
                  <a:lnTo>
                    <a:pt x="11" y="1412"/>
                  </a:lnTo>
                  <a:lnTo>
                    <a:pt x="11" y="1409"/>
                  </a:lnTo>
                  <a:lnTo>
                    <a:pt x="11" y="1409"/>
                  </a:lnTo>
                  <a:lnTo>
                    <a:pt x="11" y="1407"/>
                  </a:lnTo>
                  <a:lnTo>
                    <a:pt x="11" y="1406"/>
                  </a:lnTo>
                  <a:lnTo>
                    <a:pt x="9" y="1404"/>
                  </a:lnTo>
                  <a:lnTo>
                    <a:pt x="11" y="1402"/>
                  </a:lnTo>
                  <a:lnTo>
                    <a:pt x="11" y="1401"/>
                  </a:lnTo>
                  <a:lnTo>
                    <a:pt x="12" y="1402"/>
                  </a:lnTo>
                  <a:lnTo>
                    <a:pt x="12" y="1402"/>
                  </a:lnTo>
                  <a:lnTo>
                    <a:pt x="12" y="1404"/>
                  </a:lnTo>
                  <a:lnTo>
                    <a:pt x="14" y="1404"/>
                  </a:lnTo>
                  <a:lnTo>
                    <a:pt x="17" y="1404"/>
                  </a:lnTo>
                  <a:lnTo>
                    <a:pt x="17" y="1404"/>
                  </a:lnTo>
                  <a:lnTo>
                    <a:pt x="17" y="1404"/>
                  </a:lnTo>
                  <a:lnTo>
                    <a:pt x="17" y="1402"/>
                  </a:lnTo>
                  <a:lnTo>
                    <a:pt x="20" y="1402"/>
                  </a:lnTo>
                  <a:lnTo>
                    <a:pt x="22" y="1402"/>
                  </a:lnTo>
                  <a:lnTo>
                    <a:pt x="25" y="1402"/>
                  </a:lnTo>
                  <a:lnTo>
                    <a:pt x="26" y="1402"/>
                  </a:lnTo>
                  <a:lnTo>
                    <a:pt x="26" y="1401"/>
                  </a:lnTo>
                  <a:lnTo>
                    <a:pt x="26" y="1401"/>
                  </a:lnTo>
                  <a:lnTo>
                    <a:pt x="25" y="1401"/>
                  </a:lnTo>
                  <a:lnTo>
                    <a:pt x="22" y="1402"/>
                  </a:lnTo>
                  <a:lnTo>
                    <a:pt x="18" y="1402"/>
                  </a:lnTo>
                  <a:lnTo>
                    <a:pt x="15" y="1402"/>
                  </a:lnTo>
                  <a:lnTo>
                    <a:pt x="14" y="1402"/>
                  </a:lnTo>
                  <a:lnTo>
                    <a:pt x="12" y="1402"/>
                  </a:lnTo>
                  <a:lnTo>
                    <a:pt x="12" y="1399"/>
                  </a:lnTo>
                  <a:lnTo>
                    <a:pt x="12" y="1399"/>
                  </a:lnTo>
                  <a:lnTo>
                    <a:pt x="12" y="1398"/>
                  </a:lnTo>
                  <a:lnTo>
                    <a:pt x="11" y="1396"/>
                  </a:lnTo>
                  <a:lnTo>
                    <a:pt x="11" y="1396"/>
                  </a:lnTo>
                  <a:lnTo>
                    <a:pt x="11" y="1395"/>
                  </a:lnTo>
                  <a:lnTo>
                    <a:pt x="12" y="1395"/>
                  </a:lnTo>
                  <a:lnTo>
                    <a:pt x="12" y="1395"/>
                  </a:lnTo>
                  <a:lnTo>
                    <a:pt x="11" y="1395"/>
                  </a:lnTo>
                  <a:lnTo>
                    <a:pt x="11" y="1395"/>
                  </a:lnTo>
                  <a:lnTo>
                    <a:pt x="9" y="1395"/>
                  </a:lnTo>
                  <a:lnTo>
                    <a:pt x="9" y="1393"/>
                  </a:lnTo>
                  <a:lnTo>
                    <a:pt x="9" y="1392"/>
                  </a:lnTo>
                  <a:lnTo>
                    <a:pt x="8" y="1390"/>
                  </a:lnTo>
                  <a:lnTo>
                    <a:pt x="6" y="1389"/>
                  </a:lnTo>
                  <a:lnTo>
                    <a:pt x="5" y="1387"/>
                  </a:lnTo>
                  <a:lnTo>
                    <a:pt x="5" y="1386"/>
                  </a:lnTo>
                  <a:lnTo>
                    <a:pt x="3" y="1386"/>
                  </a:lnTo>
                  <a:lnTo>
                    <a:pt x="2" y="1386"/>
                  </a:lnTo>
                  <a:lnTo>
                    <a:pt x="2" y="1387"/>
                  </a:lnTo>
                  <a:lnTo>
                    <a:pt x="0" y="1386"/>
                  </a:lnTo>
                  <a:lnTo>
                    <a:pt x="2" y="1384"/>
                  </a:lnTo>
                  <a:lnTo>
                    <a:pt x="6" y="1383"/>
                  </a:lnTo>
                  <a:lnTo>
                    <a:pt x="9" y="1378"/>
                  </a:lnTo>
                  <a:lnTo>
                    <a:pt x="12" y="1374"/>
                  </a:lnTo>
                  <a:lnTo>
                    <a:pt x="12" y="1372"/>
                  </a:lnTo>
                  <a:lnTo>
                    <a:pt x="12" y="1366"/>
                  </a:lnTo>
                  <a:lnTo>
                    <a:pt x="14" y="1363"/>
                  </a:lnTo>
                  <a:lnTo>
                    <a:pt x="14" y="1361"/>
                  </a:lnTo>
                  <a:lnTo>
                    <a:pt x="15" y="1358"/>
                  </a:lnTo>
                  <a:lnTo>
                    <a:pt x="17" y="1354"/>
                  </a:lnTo>
                  <a:lnTo>
                    <a:pt x="18" y="1349"/>
                  </a:lnTo>
                  <a:lnTo>
                    <a:pt x="20" y="1345"/>
                  </a:lnTo>
                  <a:lnTo>
                    <a:pt x="18" y="1342"/>
                  </a:lnTo>
                  <a:lnTo>
                    <a:pt x="18" y="1337"/>
                  </a:lnTo>
                  <a:lnTo>
                    <a:pt x="18" y="1334"/>
                  </a:lnTo>
                  <a:lnTo>
                    <a:pt x="17" y="1331"/>
                  </a:lnTo>
                  <a:lnTo>
                    <a:pt x="15" y="1329"/>
                  </a:lnTo>
                  <a:lnTo>
                    <a:pt x="14" y="1326"/>
                  </a:lnTo>
                  <a:lnTo>
                    <a:pt x="14" y="1326"/>
                  </a:lnTo>
                  <a:lnTo>
                    <a:pt x="14" y="1326"/>
                  </a:lnTo>
                  <a:lnTo>
                    <a:pt x="15" y="1325"/>
                  </a:lnTo>
                  <a:lnTo>
                    <a:pt x="15" y="1325"/>
                  </a:lnTo>
                  <a:lnTo>
                    <a:pt x="14" y="1325"/>
                  </a:lnTo>
                  <a:lnTo>
                    <a:pt x="15" y="1320"/>
                  </a:lnTo>
                  <a:lnTo>
                    <a:pt x="17" y="1317"/>
                  </a:lnTo>
                  <a:lnTo>
                    <a:pt x="17" y="1316"/>
                  </a:lnTo>
                  <a:lnTo>
                    <a:pt x="17" y="1314"/>
                  </a:lnTo>
                  <a:lnTo>
                    <a:pt x="15" y="1313"/>
                  </a:lnTo>
                  <a:lnTo>
                    <a:pt x="14" y="1310"/>
                  </a:lnTo>
                  <a:lnTo>
                    <a:pt x="14" y="1308"/>
                  </a:lnTo>
                  <a:lnTo>
                    <a:pt x="12" y="1308"/>
                  </a:lnTo>
                  <a:lnTo>
                    <a:pt x="12" y="1310"/>
                  </a:lnTo>
                  <a:lnTo>
                    <a:pt x="12" y="1310"/>
                  </a:lnTo>
                  <a:lnTo>
                    <a:pt x="12" y="1310"/>
                  </a:lnTo>
                  <a:lnTo>
                    <a:pt x="11" y="1307"/>
                  </a:lnTo>
                  <a:lnTo>
                    <a:pt x="9" y="1304"/>
                  </a:lnTo>
                  <a:lnTo>
                    <a:pt x="8" y="1304"/>
                  </a:lnTo>
                  <a:lnTo>
                    <a:pt x="8" y="1304"/>
                  </a:lnTo>
                  <a:lnTo>
                    <a:pt x="8" y="1304"/>
                  </a:lnTo>
                  <a:lnTo>
                    <a:pt x="6" y="1307"/>
                  </a:lnTo>
                  <a:lnTo>
                    <a:pt x="6" y="1307"/>
                  </a:lnTo>
                  <a:lnTo>
                    <a:pt x="8" y="1299"/>
                  </a:lnTo>
                  <a:lnTo>
                    <a:pt x="8" y="1293"/>
                  </a:lnTo>
                  <a:lnTo>
                    <a:pt x="9" y="1290"/>
                  </a:lnTo>
                  <a:lnTo>
                    <a:pt x="11" y="1288"/>
                  </a:lnTo>
                  <a:lnTo>
                    <a:pt x="14" y="1287"/>
                  </a:lnTo>
                  <a:lnTo>
                    <a:pt x="15" y="1284"/>
                  </a:lnTo>
                  <a:lnTo>
                    <a:pt x="15" y="1281"/>
                  </a:lnTo>
                  <a:lnTo>
                    <a:pt x="17" y="1279"/>
                  </a:lnTo>
                  <a:lnTo>
                    <a:pt x="17" y="1278"/>
                  </a:lnTo>
                  <a:lnTo>
                    <a:pt x="17" y="1276"/>
                  </a:lnTo>
                  <a:lnTo>
                    <a:pt x="18" y="1275"/>
                  </a:lnTo>
                  <a:lnTo>
                    <a:pt x="20" y="1273"/>
                  </a:lnTo>
                  <a:lnTo>
                    <a:pt x="20" y="1270"/>
                  </a:lnTo>
                  <a:lnTo>
                    <a:pt x="22" y="1269"/>
                  </a:lnTo>
                  <a:lnTo>
                    <a:pt x="22" y="1267"/>
                  </a:lnTo>
                  <a:lnTo>
                    <a:pt x="22" y="1267"/>
                  </a:lnTo>
                  <a:lnTo>
                    <a:pt x="22" y="1267"/>
                  </a:lnTo>
                  <a:lnTo>
                    <a:pt x="20" y="1269"/>
                  </a:lnTo>
                  <a:lnTo>
                    <a:pt x="20" y="1269"/>
                  </a:lnTo>
                  <a:lnTo>
                    <a:pt x="20" y="1269"/>
                  </a:lnTo>
                  <a:lnTo>
                    <a:pt x="22" y="1267"/>
                  </a:lnTo>
                  <a:lnTo>
                    <a:pt x="23" y="1266"/>
                  </a:lnTo>
                  <a:lnTo>
                    <a:pt x="25" y="1264"/>
                  </a:lnTo>
                  <a:lnTo>
                    <a:pt x="29" y="1258"/>
                  </a:lnTo>
                  <a:lnTo>
                    <a:pt x="32" y="1258"/>
                  </a:lnTo>
                  <a:lnTo>
                    <a:pt x="34" y="1255"/>
                  </a:lnTo>
                  <a:lnTo>
                    <a:pt x="34" y="1253"/>
                  </a:lnTo>
                  <a:lnTo>
                    <a:pt x="34" y="1249"/>
                  </a:lnTo>
                  <a:lnTo>
                    <a:pt x="35" y="1246"/>
                  </a:lnTo>
                  <a:lnTo>
                    <a:pt x="35" y="1244"/>
                  </a:lnTo>
                  <a:lnTo>
                    <a:pt x="37" y="1240"/>
                  </a:lnTo>
                  <a:lnTo>
                    <a:pt x="38" y="1238"/>
                  </a:lnTo>
                  <a:lnTo>
                    <a:pt x="38" y="1235"/>
                  </a:lnTo>
                  <a:lnTo>
                    <a:pt x="40" y="1234"/>
                  </a:lnTo>
                  <a:lnTo>
                    <a:pt x="40" y="1234"/>
                  </a:lnTo>
                  <a:lnTo>
                    <a:pt x="43" y="1232"/>
                  </a:lnTo>
                  <a:lnTo>
                    <a:pt x="44" y="1231"/>
                  </a:lnTo>
                  <a:lnTo>
                    <a:pt x="47" y="1229"/>
                  </a:lnTo>
                  <a:lnTo>
                    <a:pt x="49" y="1228"/>
                  </a:lnTo>
                  <a:lnTo>
                    <a:pt x="50" y="1226"/>
                  </a:lnTo>
                  <a:lnTo>
                    <a:pt x="52" y="1222"/>
                  </a:lnTo>
                  <a:lnTo>
                    <a:pt x="53" y="1218"/>
                  </a:lnTo>
                  <a:lnTo>
                    <a:pt x="55" y="1215"/>
                  </a:lnTo>
                  <a:lnTo>
                    <a:pt x="56" y="1214"/>
                  </a:lnTo>
                  <a:lnTo>
                    <a:pt x="56" y="1211"/>
                  </a:lnTo>
                  <a:lnTo>
                    <a:pt x="60" y="1211"/>
                  </a:lnTo>
                  <a:lnTo>
                    <a:pt x="63" y="1209"/>
                  </a:lnTo>
                  <a:lnTo>
                    <a:pt x="69" y="1208"/>
                  </a:lnTo>
                  <a:lnTo>
                    <a:pt x="75" y="1206"/>
                  </a:lnTo>
                  <a:lnTo>
                    <a:pt x="76" y="1205"/>
                  </a:lnTo>
                  <a:lnTo>
                    <a:pt x="78" y="1203"/>
                  </a:lnTo>
                  <a:lnTo>
                    <a:pt x="81" y="1200"/>
                  </a:lnTo>
                  <a:lnTo>
                    <a:pt x="85" y="1197"/>
                  </a:lnTo>
                  <a:lnTo>
                    <a:pt x="87" y="1196"/>
                  </a:lnTo>
                  <a:lnTo>
                    <a:pt x="91" y="1191"/>
                  </a:lnTo>
                  <a:lnTo>
                    <a:pt x="93" y="1187"/>
                  </a:lnTo>
                  <a:lnTo>
                    <a:pt x="94" y="1185"/>
                  </a:lnTo>
                  <a:lnTo>
                    <a:pt x="96" y="1182"/>
                  </a:lnTo>
                  <a:lnTo>
                    <a:pt x="97" y="1180"/>
                  </a:lnTo>
                  <a:lnTo>
                    <a:pt x="97" y="1177"/>
                  </a:lnTo>
                  <a:lnTo>
                    <a:pt x="97" y="1176"/>
                  </a:lnTo>
                  <a:lnTo>
                    <a:pt x="96" y="1173"/>
                  </a:lnTo>
                  <a:lnTo>
                    <a:pt x="94" y="1173"/>
                  </a:lnTo>
                  <a:lnTo>
                    <a:pt x="94" y="1171"/>
                  </a:lnTo>
                  <a:lnTo>
                    <a:pt x="96" y="1170"/>
                  </a:lnTo>
                  <a:lnTo>
                    <a:pt x="96" y="1167"/>
                  </a:lnTo>
                  <a:lnTo>
                    <a:pt x="96" y="1162"/>
                  </a:lnTo>
                  <a:lnTo>
                    <a:pt x="97" y="1158"/>
                  </a:lnTo>
                  <a:lnTo>
                    <a:pt x="101" y="1152"/>
                  </a:lnTo>
                  <a:lnTo>
                    <a:pt x="102" y="1150"/>
                  </a:lnTo>
                  <a:lnTo>
                    <a:pt x="102" y="1147"/>
                  </a:lnTo>
                  <a:lnTo>
                    <a:pt x="102" y="1146"/>
                  </a:lnTo>
                  <a:lnTo>
                    <a:pt x="108" y="1139"/>
                  </a:lnTo>
                  <a:lnTo>
                    <a:pt x="111" y="1136"/>
                  </a:lnTo>
                  <a:lnTo>
                    <a:pt x="111" y="1135"/>
                  </a:lnTo>
                  <a:lnTo>
                    <a:pt x="114" y="1133"/>
                  </a:lnTo>
                  <a:lnTo>
                    <a:pt x="123" y="1129"/>
                  </a:lnTo>
                  <a:lnTo>
                    <a:pt x="128" y="1127"/>
                  </a:lnTo>
                  <a:lnTo>
                    <a:pt x="131" y="1124"/>
                  </a:lnTo>
                  <a:lnTo>
                    <a:pt x="132" y="1123"/>
                  </a:lnTo>
                  <a:lnTo>
                    <a:pt x="139" y="1112"/>
                  </a:lnTo>
                  <a:lnTo>
                    <a:pt x="143" y="1098"/>
                  </a:lnTo>
                  <a:lnTo>
                    <a:pt x="143" y="1097"/>
                  </a:lnTo>
                  <a:lnTo>
                    <a:pt x="146" y="1097"/>
                  </a:lnTo>
                  <a:lnTo>
                    <a:pt x="148" y="1097"/>
                  </a:lnTo>
                  <a:lnTo>
                    <a:pt x="148" y="1097"/>
                  </a:lnTo>
                  <a:lnTo>
                    <a:pt x="149" y="1095"/>
                  </a:lnTo>
                  <a:lnTo>
                    <a:pt x="151" y="1095"/>
                  </a:lnTo>
                  <a:lnTo>
                    <a:pt x="151" y="1097"/>
                  </a:lnTo>
                  <a:lnTo>
                    <a:pt x="151" y="1098"/>
                  </a:lnTo>
                  <a:lnTo>
                    <a:pt x="152" y="1100"/>
                  </a:lnTo>
                  <a:lnTo>
                    <a:pt x="154" y="1103"/>
                  </a:lnTo>
                  <a:lnTo>
                    <a:pt x="157" y="1104"/>
                  </a:lnTo>
                  <a:lnTo>
                    <a:pt x="160" y="1106"/>
                  </a:lnTo>
                  <a:lnTo>
                    <a:pt x="163" y="1107"/>
                  </a:lnTo>
                  <a:lnTo>
                    <a:pt x="167" y="1106"/>
                  </a:lnTo>
                  <a:lnTo>
                    <a:pt x="169" y="1106"/>
                  </a:lnTo>
                  <a:lnTo>
                    <a:pt x="170" y="1104"/>
                  </a:lnTo>
                  <a:lnTo>
                    <a:pt x="172" y="1106"/>
                  </a:lnTo>
                  <a:lnTo>
                    <a:pt x="175" y="1106"/>
                  </a:lnTo>
                  <a:lnTo>
                    <a:pt x="176" y="1106"/>
                  </a:lnTo>
                  <a:lnTo>
                    <a:pt x="178" y="1104"/>
                  </a:lnTo>
                  <a:lnTo>
                    <a:pt x="180" y="1103"/>
                  </a:lnTo>
                  <a:lnTo>
                    <a:pt x="180" y="1104"/>
                  </a:lnTo>
                  <a:lnTo>
                    <a:pt x="180" y="1104"/>
                  </a:lnTo>
                  <a:lnTo>
                    <a:pt x="180" y="1104"/>
                  </a:lnTo>
                  <a:lnTo>
                    <a:pt x="181" y="1106"/>
                  </a:lnTo>
                  <a:lnTo>
                    <a:pt x="181" y="1107"/>
                  </a:lnTo>
                  <a:lnTo>
                    <a:pt x="183" y="1107"/>
                  </a:lnTo>
                  <a:lnTo>
                    <a:pt x="184" y="1107"/>
                  </a:lnTo>
                  <a:lnTo>
                    <a:pt x="186" y="1107"/>
                  </a:lnTo>
                  <a:lnTo>
                    <a:pt x="189" y="1107"/>
                  </a:lnTo>
                  <a:lnTo>
                    <a:pt x="192" y="1107"/>
                  </a:lnTo>
                  <a:lnTo>
                    <a:pt x="193" y="1107"/>
                  </a:lnTo>
                  <a:lnTo>
                    <a:pt x="195" y="1106"/>
                  </a:lnTo>
                  <a:lnTo>
                    <a:pt x="198" y="1104"/>
                  </a:lnTo>
                  <a:lnTo>
                    <a:pt x="199" y="1104"/>
                  </a:lnTo>
                  <a:lnTo>
                    <a:pt x="201" y="1101"/>
                  </a:lnTo>
                  <a:lnTo>
                    <a:pt x="202" y="1100"/>
                  </a:lnTo>
                  <a:lnTo>
                    <a:pt x="205" y="1100"/>
                  </a:lnTo>
                  <a:lnTo>
                    <a:pt x="211" y="1097"/>
                  </a:lnTo>
                  <a:lnTo>
                    <a:pt x="211" y="1097"/>
                  </a:lnTo>
                  <a:lnTo>
                    <a:pt x="213" y="1097"/>
                  </a:lnTo>
                  <a:lnTo>
                    <a:pt x="214" y="1097"/>
                  </a:lnTo>
                  <a:lnTo>
                    <a:pt x="216" y="1095"/>
                  </a:lnTo>
                  <a:lnTo>
                    <a:pt x="218" y="1094"/>
                  </a:lnTo>
                  <a:lnTo>
                    <a:pt x="221" y="1092"/>
                  </a:lnTo>
                  <a:lnTo>
                    <a:pt x="222" y="1091"/>
                  </a:lnTo>
                  <a:lnTo>
                    <a:pt x="225" y="1089"/>
                  </a:lnTo>
                  <a:lnTo>
                    <a:pt x="228" y="1088"/>
                  </a:lnTo>
                  <a:lnTo>
                    <a:pt x="231" y="1086"/>
                  </a:lnTo>
                  <a:lnTo>
                    <a:pt x="240" y="1086"/>
                  </a:lnTo>
                  <a:lnTo>
                    <a:pt x="245" y="1085"/>
                  </a:lnTo>
                  <a:lnTo>
                    <a:pt x="248" y="1085"/>
                  </a:lnTo>
                  <a:lnTo>
                    <a:pt x="251" y="1083"/>
                  </a:lnTo>
                  <a:lnTo>
                    <a:pt x="252" y="1082"/>
                  </a:lnTo>
                  <a:lnTo>
                    <a:pt x="259" y="1082"/>
                  </a:lnTo>
                  <a:lnTo>
                    <a:pt x="263" y="1080"/>
                  </a:lnTo>
                  <a:lnTo>
                    <a:pt x="274" y="1080"/>
                  </a:lnTo>
                  <a:lnTo>
                    <a:pt x="275" y="1082"/>
                  </a:lnTo>
                  <a:lnTo>
                    <a:pt x="277" y="1082"/>
                  </a:lnTo>
                  <a:lnTo>
                    <a:pt x="280" y="1083"/>
                  </a:lnTo>
                  <a:lnTo>
                    <a:pt x="281" y="1085"/>
                  </a:lnTo>
                  <a:lnTo>
                    <a:pt x="283" y="1083"/>
                  </a:lnTo>
                  <a:lnTo>
                    <a:pt x="286" y="1082"/>
                  </a:lnTo>
                  <a:lnTo>
                    <a:pt x="290" y="1082"/>
                  </a:lnTo>
                  <a:lnTo>
                    <a:pt x="292" y="1080"/>
                  </a:lnTo>
                  <a:lnTo>
                    <a:pt x="293" y="1079"/>
                  </a:lnTo>
                  <a:lnTo>
                    <a:pt x="295" y="1077"/>
                  </a:lnTo>
                  <a:lnTo>
                    <a:pt x="297" y="1079"/>
                  </a:lnTo>
                  <a:lnTo>
                    <a:pt x="301" y="1080"/>
                  </a:lnTo>
                  <a:lnTo>
                    <a:pt x="304" y="1080"/>
                  </a:lnTo>
                  <a:lnTo>
                    <a:pt x="304" y="1080"/>
                  </a:lnTo>
                  <a:lnTo>
                    <a:pt x="304" y="1077"/>
                  </a:lnTo>
                  <a:lnTo>
                    <a:pt x="307" y="1079"/>
                  </a:lnTo>
                  <a:lnTo>
                    <a:pt x="309" y="1079"/>
                  </a:lnTo>
                  <a:lnTo>
                    <a:pt x="312" y="1080"/>
                  </a:lnTo>
                  <a:lnTo>
                    <a:pt x="313" y="1082"/>
                  </a:lnTo>
                  <a:lnTo>
                    <a:pt x="316" y="1080"/>
                  </a:lnTo>
                  <a:lnTo>
                    <a:pt x="321" y="1080"/>
                  </a:lnTo>
                  <a:lnTo>
                    <a:pt x="324" y="1079"/>
                  </a:lnTo>
                  <a:lnTo>
                    <a:pt x="327" y="1077"/>
                  </a:lnTo>
                  <a:lnTo>
                    <a:pt x="328" y="1076"/>
                  </a:lnTo>
                  <a:lnTo>
                    <a:pt x="335" y="1074"/>
                  </a:lnTo>
                  <a:lnTo>
                    <a:pt x="336" y="1074"/>
                  </a:lnTo>
                  <a:lnTo>
                    <a:pt x="336" y="1074"/>
                  </a:lnTo>
                  <a:lnTo>
                    <a:pt x="336" y="1076"/>
                  </a:lnTo>
                  <a:lnTo>
                    <a:pt x="336" y="1076"/>
                  </a:lnTo>
                  <a:lnTo>
                    <a:pt x="336" y="1077"/>
                  </a:lnTo>
                  <a:lnTo>
                    <a:pt x="338" y="1076"/>
                  </a:lnTo>
                  <a:lnTo>
                    <a:pt x="338" y="1076"/>
                  </a:lnTo>
                  <a:lnTo>
                    <a:pt x="338" y="1076"/>
                  </a:lnTo>
                  <a:lnTo>
                    <a:pt x="339" y="1076"/>
                  </a:lnTo>
                  <a:lnTo>
                    <a:pt x="339" y="1076"/>
                  </a:lnTo>
                  <a:lnTo>
                    <a:pt x="341" y="1076"/>
                  </a:lnTo>
                  <a:lnTo>
                    <a:pt x="341" y="1079"/>
                  </a:lnTo>
                  <a:lnTo>
                    <a:pt x="342" y="1082"/>
                  </a:lnTo>
                  <a:lnTo>
                    <a:pt x="342" y="1082"/>
                  </a:lnTo>
                  <a:lnTo>
                    <a:pt x="344" y="1083"/>
                  </a:lnTo>
                  <a:lnTo>
                    <a:pt x="345" y="1082"/>
                  </a:lnTo>
                  <a:lnTo>
                    <a:pt x="345" y="1080"/>
                  </a:lnTo>
                  <a:lnTo>
                    <a:pt x="348" y="1080"/>
                  </a:lnTo>
                  <a:lnTo>
                    <a:pt x="350" y="1079"/>
                  </a:lnTo>
                  <a:lnTo>
                    <a:pt x="351" y="1077"/>
                  </a:lnTo>
                  <a:lnTo>
                    <a:pt x="351" y="1080"/>
                  </a:lnTo>
                  <a:lnTo>
                    <a:pt x="353" y="1080"/>
                  </a:lnTo>
                  <a:lnTo>
                    <a:pt x="351" y="1082"/>
                  </a:lnTo>
                  <a:lnTo>
                    <a:pt x="351" y="1083"/>
                  </a:lnTo>
                  <a:lnTo>
                    <a:pt x="348" y="1086"/>
                  </a:lnTo>
                  <a:lnTo>
                    <a:pt x="347" y="1088"/>
                  </a:lnTo>
                  <a:lnTo>
                    <a:pt x="345" y="1089"/>
                  </a:lnTo>
                  <a:lnTo>
                    <a:pt x="345" y="1091"/>
                  </a:lnTo>
                  <a:lnTo>
                    <a:pt x="345" y="1091"/>
                  </a:lnTo>
                  <a:lnTo>
                    <a:pt x="345" y="1094"/>
                  </a:lnTo>
                  <a:lnTo>
                    <a:pt x="347" y="1095"/>
                  </a:lnTo>
                  <a:lnTo>
                    <a:pt x="347" y="1097"/>
                  </a:lnTo>
                  <a:lnTo>
                    <a:pt x="348" y="1098"/>
                  </a:lnTo>
                  <a:lnTo>
                    <a:pt x="351" y="1100"/>
                  </a:lnTo>
                  <a:lnTo>
                    <a:pt x="351" y="1101"/>
                  </a:lnTo>
                  <a:lnTo>
                    <a:pt x="351" y="1103"/>
                  </a:lnTo>
                  <a:lnTo>
                    <a:pt x="351" y="1104"/>
                  </a:lnTo>
                  <a:lnTo>
                    <a:pt x="353" y="1106"/>
                  </a:lnTo>
                  <a:lnTo>
                    <a:pt x="350" y="1109"/>
                  </a:lnTo>
                  <a:lnTo>
                    <a:pt x="350" y="1111"/>
                  </a:lnTo>
                  <a:lnTo>
                    <a:pt x="347" y="1114"/>
                  </a:lnTo>
                  <a:lnTo>
                    <a:pt x="345" y="1117"/>
                  </a:lnTo>
                  <a:lnTo>
                    <a:pt x="341" y="1120"/>
                  </a:lnTo>
                  <a:lnTo>
                    <a:pt x="341" y="1120"/>
                  </a:lnTo>
                  <a:lnTo>
                    <a:pt x="339" y="1121"/>
                  </a:lnTo>
                  <a:lnTo>
                    <a:pt x="339" y="1123"/>
                  </a:lnTo>
                  <a:lnTo>
                    <a:pt x="339" y="1123"/>
                  </a:lnTo>
                  <a:lnTo>
                    <a:pt x="341" y="1126"/>
                  </a:lnTo>
                  <a:lnTo>
                    <a:pt x="342" y="1129"/>
                  </a:lnTo>
                  <a:lnTo>
                    <a:pt x="344" y="1129"/>
                  </a:lnTo>
                  <a:lnTo>
                    <a:pt x="348" y="1129"/>
                  </a:lnTo>
                  <a:lnTo>
                    <a:pt x="347" y="1130"/>
                  </a:lnTo>
                  <a:lnTo>
                    <a:pt x="348" y="1132"/>
                  </a:lnTo>
                  <a:lnTo>
                    <a:pt x="348" y="1132"/>
                  </a:lnTo>
                  <a:lnTo>
                    <a:pt x="350" y="1130"/>
                  </a:lnTo>
                  <a:lnTo>
                    <a:pt x="351" y="1130"/>
                  </a:lnTo>
                  <a:lnTo>
                    <a:pt x="353" y="1130"/>
                  </a:lnTo>
                  <a:lnTo>
                    <a:pt x="353" y="1133"/>
                  </a:lnTo>
                  <a:lnTo>
                    <a:pt x="354" y="1135"/>
                  </a:lnTo>
                  <a:lnTo>
                    <a:pt x="354" y="1135"/>
                  </a:lnTo>
                  <a:lnTo>
                    <a:pt x="354" y="1135"/>
                  </a:lnTo>
                  <a:lnTo>
                    <a:pt x="353" y="1135"/>
                  </a:lnTo>
                  <a:lnTo>
                    <a:pt x="354" y="1135"/>
                  </a:lnTo>
                  <a:lnTo>
                    <a:pt x="356" y="1136"/>
                  </a:lnTo>
                  <a:lnTo>
                    <a:pt x="356" y="1135"/>
                  </a:lnTo>
                  <a:lnTo>
                    <a:pt x="357" y="1136"/>
                  </a:lnTo>
                  <a:lnTo>
                    <a:pt x="359" y="1136"/>
                  </a:lnTo>
                  <a:lnTo>
                    <a:pt x="360" y="1138"/>
                  </a:lnTo>
                  <a:lnTo>
                    <a:pt x="366" y="1141"/>
                  </a:lnTo>
                  <a:lnTo>
                    <a:pt x="368" y="1141"/>
                  </a:lnTo>
                  <a:lnTo>
                    <a:pt x="372" y="1142"/>
                  </a:lnTo>
                  <a:lnTo>
                    <a:pt x="377" y="1141"/>
                  </a:lnTo>
                  <a:lnTo>
                    <a:pt x="379" y="1139"/>
                  </a:lnTo>
                  <a:lnTo>
                    <a:pt x="382" y="1141"/>
                  </a:lnTo>
                  <a:lnTo>
                    <a:pt x="383" y="1142"/>
                  </a:lnTo>
                  <a:lnTo>
                    <a:pt x="386" y="1142"/>
                  </a:lnTo>
                  <a:lnTo>
                    <a:pt x="389" y="1142"/>
                  </a:lnTo>
                  <a:lnTo>
                    <a:pt x="391" y="1144"/>
                  </a:lnTo>
                  <a:lnTo>
                    <a:pt x="392" y="1146"/>
                  </a:lnTo>
                  <a:lnTo>
                    <a:pt x="394" y="1146"/>
                  </a:lnTo>
                  <a:lnTo>
                    <a:pt x="403" y="1147"/>
                  </a:lnTo>
                  <a:lnTo>
                    <a:pt x="403" y="1149"/>
                  </a:lnTo>
                  <a:lnTo>
                    <a:pt x="404" y="1152"/>
                  </a:lnTo>
                  <a:lnTo>
                    <a:pt x="404" y="1153"/>
                  </a:lnTo>
                  <a:lnTo>
                    <a:pt x="404" y="1156"/>
                  </a:lnTo>
                  <a:lnTo>
                    <a:pt x="406" y="1158"/>
                  </a:lnTo>
                  <a:lnTo>
                    <a:pt x="407" y="1161"/>
                  </a:lnTo>
                  <a:lnTo>
                    <a:pt x="409" y="1162"/>
                  </a:lnTo>
                  <a:lnTo>
                    <a:pt x="410" y="1162"/>
                  </a:lnTo>
                  <a:lnTo>
                    <a:pt x="414" y="1164"/>
                  </a:lnTo>
                  <a:lnTo>
                    <a:pt x="418" y="1165"/>
                  </a:lnTo>
                  <a:lnTo>
                    <a:pt x="423" y="1165"/>
                  </a:lnTo>
                  <a:lnTo>
                    <a:pt x="429" y="1167"/>
                  </a:lnTo>
                  <a:lnTo>
                    <a:pt x="435" y="1168"/>
                  </a:lnTo>
                  <a:lnTo>
                    <a:pt x="436" y="1170"/>
                  </a:lnTo>
                  <a:lnTo>
                    <a:pt x="439" y="1171"/>
                  </a:lnTo>
                  <a:lnTo>
                    <a:pt x="445" y="1176"/>
                  </a:lnTo>
                  <a:lnTo>
                    <a:pt x="448" y="1177"/>
                  </a:lnTo>
                  <a:lnTo>
                    <a:pt x="450" y="1179"/>
                  </a:lnTo>
                  <a:lnTo>
                    <a:pt x="453" y="1177"/>
                  </a:lnTo>
                  <a:lnTo>
                    <a:pt x="456" y="1176"/>
                  </a:lnTo>
                  <a:lnTo>
                    <a:pt x="459" y="1174"/>
                  </a:lnTo>
                  <a:lnTo>
                    <a:pt x="462" y="1171"/>
                  </a:lnTo>
                  <a:lnTo>
                    <a:pt x="462" y="1168"/>
                  </a:lnTo>
                  <a:lnTo>
                    <a:pt x="465" y="1167"/>
                  </a:lnTo>
                  <a:lnTo>
                    <a:pt x="465" y="1165"/>
                  </a:lnTo>
                  <a:lnTo>
                    <a:pt x="462" y="1164"/>
                  </a:lnTo>
                  <a:lnTo>
                    <a:pt x="462" y="1162"/>
                  </a:lnTo>
                  <a:lnTo>
                    <a:pt x="462" y="1159"/>
                  </a:lnTo>
                  <a:lnTo>
                    <a:pt x="462" y="1156"/>
                  </a:lnTo>
                  <a:lnTo>
                    <a:pt x="462" y="1153"/>
                  </a:lnTo>
                  <a:lnTo>
                    <a:pt x="462" y="1152"/>
                  </a:lnTo>
                  <a:lnTo>
                    <a:pt x="465" y="1150"/>
                  </a:lnTo>
                  <a:lnTo>
                    <a:pt x="468" y="1147"/>
                  </a:lnTo>
                  <a:lnTo>
                    <a:pt x="471" y="1146"/>
                  </a:lnTo>
                  <a:lnTo>
                    <a:pt x="474" y="1142"/>
                  </a:lnTo>
                  <a:lnTo>
                    <a:pt x="477" y="1142"/>
                  </a:lnTo>
                  <a:lnTo>
                    <a:pt x="480" y="1142"/>
                  </a:lnTo>
                  <a:lnTo>
                    <a:pt x="483" y="1139"/>
                  </a:lnTo>
                  <a:lnTo>
                    <a:pt x="483" y="1139"/>
                  </a:lnTo>
                  <a:lnTo>
                    <a:pt x="484" y="1141"/>
                  </a:lnTo>
                  <a:lnTo>
                    <a:pt x="489" y="1139"/>
                  </a:lnTo>
                  <a:lnTo>
                    <a:pt x="490" y="1141"/>
                  </a:lnTo>
                  <a:lnTo>
                    <a:pt x="493" y="1142"/>
                  </a:lnTo>
                  <a:lnTo>
                    <a:pt x="496" y="1142"/>
                  </a:lnTo>
                  <a:lnTo>
                    <a:pt x="498" y="1144"/>
                  </a:lnTo>
                  <a:lnTo>
                    <a:pt x="499" y="1144"/>
                  </a:lnTo>
                  <a:lnTo>
                    <a:pt x="501" y="1147"/>
                  </a:lnTo>
                  <a:lnTo>
                    <a:pt x="501" y="1147"/>
                  </a:lnTo>
                  <a:lnTo>
                    <a:pt x="501" y="1149"/>
                  </a:lnTo>
                  <a:lnTo>
                    <a:pt x="502" y="1150"/>
                  </a:lnTo>
                  <a:lnTo>
                    <a:pt x="508" y="1152"/>
                  </a:lnTo>
                  <a:lnTo>
                    <a:pt x="510" y="1152"/>
                  </a:lnTo>
                  <a:lnTo>
                    <a:pt x="511" y="1153"/>
                  </a:lnTo>
                  <a:lnTo>
                    <a:pt x="513" y="1153"/>
                  </a:lnTo>
                  <a:lnTo>
                    <a:pt x="517" y="1153"/>
                  </a:lnTo>
                  <a:lnTo>
                    <a:pt x="519" y="1153"/>
                  </a:lnTo>
                  <a:lnTo>
                    <a:pt x="522" y="1153"/>
                  </a:lnTo>
                  <a:lnTo>
                    <a:pt x="523" y="1155"/>
                  </a:lnTo>
                  <a:lnTo>
                    <a:pt x="523" y="1155"/>
                  </a:lnTo>
                  <a:lnTo>
                    <a:pt x="525" y="1158"/>
                  </a:lnTo>
                  <a:lnTo>
                    <a:pt x="525" y="1158"/>
                  </a:lnTo>
                  <a:lnTo>
                    <a:pt x="526" y="1161"/>
                  </a:lnTo>
                  <a:lnTo>
                    <a:pt x="528" y="1161"/>
                  </a:lnTo>
                  <a:lnTo>
                    <a:pt x="535" y="1159"/>
                  </a:lnTo>
                  <a:lnTo>
                    <a:pt x="542" y="1161"/>
                  </a:lnTo>
                  <a:lnTo>
                    <a:pt x="545" y="1161"/>
                  </a:lnTo>
                  <a:lnTo>
                    <a:pt x="551" y="1162"/>
                  </a:lnTo>
                  <a:lnTo>
                    <a:pt x="554" y="1165"/>
                  </a:lnTo>
                  <a:lnTo>
                    <a:pt x="556" y="1165"/>
                  </a:lnTo>
                  <a:lnTo>
                    <a:pt x="559" y="1165"/>
                  </a:lnTo>
                  <a:lnTo>
                    <a:pt x="560" y="1167"/>
                  </a:lnTo>
                  <a:lnTo>
                    <a:pt x="566" y="1167"/>
                  </a:lnTo>
                  <a:lnTo>
                    <a:pt x="571" y="1168"/>
                  </a:lnTo>
                  <a:lnTo>
                    <a:pt x="572" y="1170"/>
                  </a:lnTo>
                  <a:lnTo>
                    <a:pt x="574" y="1170"/>
                  </a:lnTo>
                  <a:lnTo>
                    <a:pt x="576" y="1170"/>
                  </a:lnTo>
                  <a:lnTo>
                    <a:pt x="576" y="1170"/>
                  </a:lnTo>
                  <a:lnTo>
                    <a:pt x="579" y="1168"/>
                  </a:lnTo>
                  <a:lnTo>
                    <a:pt x="580" y="1168"/>
                  </a:lnTo>
                  <a:lnTo>
                    <a:pt x="585" y="1165"/>
                  </a:lnTo>
                  <a:lnTo>
                    <a:pt x="586" y="1164"/>
                  </a:lnTo>
                  <a:lnTo>
                    <a:pt x="586" y="1164"/>
                  </a:lnTo>
                  <a:lnTo>
                    <a:pt x="588" y="1164"/>
                  </a:lnTo>
                  <a:lnTo>
                    <a:pt x="588" y="1164"/>
                  </a:lnTo>
                  <a:lnTo>
                    <a:pt x="589" y="1162"/>
                  </a:lnTo>
                  <a:lnTo>
                    <a:pt x="589" y="1162"/>
                  </a:lnTo>
                  <a:lnTo>
                    <a:pt x="589" y="1161"/>
                  </a:lnTo>
                  <a:lnTo>
                    <a:pt x="592" y="1161"/>
                  </a:lnTo>
                  <a:lnTo>
                    <a:pt x="597" y="1159"/>
                  </a:lnTo>
                  <a:lnTo>
                    <a:pt x="595" y="1161"/>
                  </a:lnTo>
                  <a:lnTo>
                    <a:pt x="592" y="1162"/>
                  </a:lnTo>
                  <a:lnTo>
                    <a:pt x="594" y="1162"/>
                  </a:lnTo>
                  <a:lnTo>
                    <a:pt x="595" y="1162"/>
                  </a:lnTo>
                  <a:lnTo>
                    <a:pt x="597" y="1161"/>
                  </a:lnTo>
                  <a:lnTo>
                    <a:pt x="598" y="1161"/>
                  </a:lnTo>
                  <a:lnTo>
                    <a:pt x="598" y="1159"/>
                  </a:lnTo>
                  <a:lnTo>
                    <a:pt x="598" y="1159"/>
                  </a:lnTo>
                  <a:lnTo>
                    <a:pt x="600" y="1159"/>
                  </a:lnTo>
                  <a:lnTo>
                    <a:pt x="604" y="1161"/>
                  </a:lnTo>
                  <a:lnTo>
                    <a:pt x="604" y="1161"/>
                  </a:lnTo>
                  <a:lnTo>
                    <a:pt x="607" y="1161"/>
                  </a:lnTo>
                  <a:lnTo>
                    <a:pt x="609" y="1161"/>
                  </a:lnTo>
                  <a:lnTo>
                    <a:pt x="609" y="1161"/>
                  </a:lnTo>
                  <a:lnTo>
                    <a:pt x="612" y="1162"/>
                  </a:lnTo>
                  <a:lnTo>
                    <a:pt x="611" y="1162"/>
                  </a:lnTo>
                  <a:lnTo>
                    <a:pt x="609" y="1161"/>
                  </a:lnTo>
                  <a:lnTo>
                    <a:pt x="607" y="1162"/>
                  </a:lnTo>
                  <a:lnTo>
                    <a:pt x="607" y="1164"/>
                  </a:lnTo>
                  <a:lnTo>
                    <a:pt x="609" y="1164"/>
                  </a:lnTo>
                  <a:lnTo>
                    <a:pt x="611" y="1165"/>
                  </a:lnTo>
                  <a:lnTo>
                    <a:pt x="611" y="1165"/>
                  </a:lnTo>
                  <a:lnTo>
                    <a:pt x="611" y="1167"/>
                  </a:lnTo>
                  <a:lnTo>
                    <a:pt x="612" y="1167"/>
                  </a:lnTo>
                  <a:lnTo>
                    <a:pt x="614" y="1165"/>
                  </a:lnTo>
                  <a:lnTo>
                    <a:pt x="612" y="1164"/>
                  </a:lnTo>
                  <a:lnTo>
                    <a:pt x="612" y="1164"/>
                  </a:lnTo>
                  <a:lnTo>
                    <a:pt x="612" y="1164"/>
                  </a:lnTo>
                  <a:lnTo>
                    <a:pt x="614" y="1164"/>
                  </a:lnTo>
                  <a:lnTo>
                    <a:pt x="617" y="1167"/>
                  </a:lnTo>
                  <a:lnTo>
                    <a:pt x="617" y="1167"/>
                  </a:lnTo>
                  <a:lnTo>
                    <a:pt x="618" y="1167"/>
                  </a:lnTo>
                  <a:lnTo>
                    <a:pt x="620" y="1167"/>
                  </a:lnTo>
                  <a:lnTo>
                    <a:pt x="621" y="1167"/>
                  </a:lnTo>
                  <a:lnTo>
                    <a:pt x="624" y="1165"/>
                  </a:lnTo>
                  <a:lnTo>
                    <a:pt x="624" y="1165"/>
                  </a:lnTo>
                  <a:lnTo>
                    <a:pt x="624" y="1167"/>
                  </a:lnTo>
                  <a:lnTo>
                    <a:pt x="627" y="1165"/>
                  </a:lnTo>
                  <a:lnTo>
                    <a:pt x="630" y="1165"/>
                  </a:lnTo>
                  <a:lnTo>
                    <a:pt x="633" y="1165"/>
                  </a:lnTo>
                  <a:lnTo>
                    <a:pt x="636" y="1164"/>
                  </a:lnTo>
                  <a:lnTo>
                    <a:pt x="636" y="1164"/>
                  </a:lnTo>
                  <a:lnTo>
                    <a:pt x="639" y="1161"/>
                  </a:lnTo>
                  <a:lnTo>
                    <a:pt x="639" y="1159"/>
                  </a:lnTo>
                  <a:lnTo>
                    <a:pt x="641" y="1159"/>
                  </a:lnTo>
                  <a:lnTo>
                    <a:pt x="642" y="1155"/>
                  </a:lnTo>
                  <a:lnTo>
                    <a:pt x="644" y="1150"/>
                  </a:lnTo>
                  <a:lnTo>
                    <a:pt x="645" y="1144"/>
                  </a:lnTo>
                  <a:lnTo>
                    <a:pt x="647" y="1141"/>
                  </a:lnTo>
                  <a:lnTo>
                    <a:pt x="647" y="1139"/>
                  </a:lnTo>
                  <a:lnTo>
                    <a:pt x="649" y="1138"/>
                  </a:lnTo>
                  <a:lnTo>
                    <a:pt x="649" y="1136"/>
                  </a:lnTo>
                  <a:lnTo>
                    <a:pt x="649" y="1135"/>
                  </a:lnTo>
                  <a:lnTo>
                    <a:pt x="650" y="1133"/>
                  </a:lnTo>
                  <a:lnTo>
                    <a:pt x="650" y="1132"/>
                  </a:lnTo>
                  <a:lnTo>
                    <a:pt x="653" y="1126"/>
                  </a:lnTo>
                  <a:lnTo>
                    <a:pt x="655" y="1124"/>
                  </a:lnTo>
                  <a:lnTo>
                    <a:pt x="655" y="1121"/>
                  </a:lnTo>
                  <a:lnTo>
                    <a:pt x="656" y="1118"/>
                  </a:lnTo>
                  <a:lnTo>
                    <a:pt x="658" y="1117"/>
                  </a:lnTo>
                  <a:lnTo>
                    <a:pt x="659" y="1117"/>
                  </a:lnTo>
                  <a:lnTo>
                    <a:pt x="659" y="1115"/>
                  </a:lnTo>
                  <a:lnTo>
                    <a:pt x="658" y="1112"/>
                  </a:lnTo>
                  <a:lnTo>
                    <a:pt x="658" y="1111"/>
                  </a:lnTo>
                  <a:lnTo>
                    <a:pt x="658" y="1109"/>
                  </a:lnTo>
                  <a:lnTo>
                    <a:pt x="658" y="1106"/>
                  </a:lnTo>
                  <a:lnTo>
                    <a:pt x="658" y="1104"/>
                  </a:lnTo>
                  <a:lnTo>
                    <a:pt x="658" y="1104"/>
                  </a:lnTo>
                  <a:lnTo>
                    <a:pt x="658" y="1103"/>
                  </a:lnTo>
                  <a:lnTo>
                    <a:pt x="656" y="1100"/>
                  </a:lnTo>
                  <a:lnTo>
                    <a:pt x="656" y="1097"/>
                  </a:lnTo>
                  <a:lnTo>
                    <a:pt x="658" y="1095"/>
                  </a:lnTo>
                  <a:lnTo>
                    <a:pt x="658" y="1094"/>
                  </a:lnTo>
                  <a:lnTo>
                    <a:pt x="658" y="1092"/>
                  </a:lnTo>
                  <a:lnTo>
                    <a:pt x="656" y="1089"/>
                  </a:lnTo>
                  <a:lnTo>
                    <a:pt x="658" y="1088"/>
                  </a:lnTo>
                  <a:lnTo>
                    <a:pt x="659" y="1086"/>
                  </a:lnTo>
                  <a:lnTo>
                    <a:pt x="661" y="1085"/>
                  </a:lnTo>
                  <a:lnTo>
                    <a:pt x="661" y="1083"/>
                  </a:lnTo>
                  <a:lnTo>
                    <a:pt x="661" y="1082"/>
                  </a:lnTo>
                  <a:lnTo>
                    <a:pt x="661" y="1082"/>
                  </a:lnTo>
                  <a:lnTo>
                    <a:pt x="659" y="1080"/>
                  </a:lnTo>
                  <a:lnTo>
                    <a:pt x="658" y="1082"/>
                  </a:lnTo>
                  <a:lnTo>
                    <a:pt x="656" y="1082"/>
                  </a:lnTo>
                  <a:lnTo>
                    <a:pt x="656" y="1083"/>
                  </a:lnTo>
                  <a:lnTo>
                    <a:pt x="655" y="1083"/>
                  </a:lnTo>
                  <a:lnTo>
                    <a:pt x="655" y="1085"/>
                  </a:lnTo>
                  <a:lnTo>
                    <a:pt x="653" y="1085"/>
                  </a:lnTo>
                  <a:lnTo>
                    <a:pt x="652" y="1085"/>
                  </a:lnTo>
                  <a:lnTo>
                    <a:pt x="649" y="1085"/>
                  </a:lnTo>
                  <a:lnTo>
                    <a:pt x="645" y="1083"/>
                  </a:lnTo>
                  <a:lnTo>
                    <a:pt x="644" y="1082"/>
                  </a:lnTo>
                  <a:lnTo>
                    <a:pt x="642" y="1082"/>
                  </a:lnTo>
                  <a:lnTo>
                    <a:pt x="641" y="1082"/>
                  </a:lnTo>
                  <a:lnTo>
                    <a:pt x="638" y="1085"/>
                  </a:lnTo>
                  <a:lnTo>
                    <a:pt x="635" y="1089"/>
                  </a:lnTo>
                  <a:lnTo>
                    <a:pt x="633" y="1089"/>
                  </a:lnTo>
                  <a:lnTo>
                    <a:pt x="630" y="1091"/>
                  </a:lnTo>
                  <a:lnTo>
                    <a:pt x="629" y="1092"/>
                  </a:lnTo>
                  <a:lnTo>
                    <a:pt x="627" y="1092"/>
                  </a:lnTo>
                  <a:lnTo>
                    <a:pt x="623" y="1092"/>
                  </a:lnTo>
                  <a:lnTo>
                    <a:pt x="621" y="1092"/>
                  </a:lnTo>
                  <a:lnTo>
                    <a:pt x="620" y="1094"/>
                  </a:lnTo>
                  <a:lnTo>
                    <a:pt x="617" y="1092"/>
                  </a:lnTo>
                  <a:lnTo>
                    <a:pt x="614" y="1091"/>
                  </a:lnTo>
                  <a:lnTo>
                    <a:pt x="614" y="1091"/>
                  </a:lnTo>
                  <a:lnTo>
                    <a:pt x="611" y="1088"/>
                  </a:lnTo>
                  <a:lnTo>
                    <a:pt x="611" y="1086"/>
                  </a:lnTo>
                  <a:lnTo>
                    <a:pt x="607" y="1085"/>
                  </a:lnTo>
                  <a:lnTo>
                    <a:pt x="601" y="1082"/>
                  </a:lnTo>
                  <a:lnTo>
                    <a:pt x="600" y="1082"/>
                  </a:lnTo>
                  <a:lnTo>
                    <a:pt x="597" y="1082"/>
                  </a:lnTo>
                  <a:lnTo>
                    <a:pt x="592" y="1082"/>
                  </a:lnTo>
                  <a:lnTo>
                    <a:pt x="592" y="1082"/>
                  </a:lnTo>
                  <a:lnTo>
                    <a:pt x="592" y="1086"/>
                  </a:lnTo>
                  <a:lnTo>
                    <a:pt x="591" y="1088"/>
                  </a:lnTo>
                  <a:lnTo>
                    <a:pt x="591" y="1089"/>
                  </a:lnTo>
                  <a:lnTo>
                    <a:pt x="591" y="1091"/>
                  </a:lnTo>
                  <a:lnTo>
                    <a:pt x="589" y="1091"/>
                  </a:lnTo>
                  <a:lnTo>
                    <a:pt x="589" y="1089"/>
                  </a:lnTo>
                  <a:lnTo>
                    <a:pt x="588" y="1089"/>
                  </a:lnTo>
                  <a:lnTo>
                    <a:pt x="586" y="1091"/>
                  </a:lnTo>
                  <a:lnTo>
                    <a:pt x="583" y="1092"/>
                  </a:lnTo>
                  <a:lnTo>
                    <a:pt x="582" y="1092"/>
                  </a:lnTo>
                  <a:lnTo>
                    <a:pt x="577" y="1091"/>
                  </a:lnTo>
                  <a:lnTo>
                    <a:pt x="576" y="1089"/>
                  </a:lnTo>
                  <a:lnTo>
                    <a:pt x="574" y="1088"/>
                  </a:lnTo>
                  <a:lnTo>
                    <a:pt x="574" y="1086"/>
                  </a:lnTo>
                  <a:lnTo>
                    <a:pt x="574" y="1085"/>
                  </a:lnTo>
                  <a:lnTo>
                    <a:pt x="574" y="1085"/>
                  </a:lnTo>
                  <a:lnTo>
                    <a:pt x="574" y="1083"/>
                  </a:lnTo>
                  <a:lnTo>
                    <a:pt x="572" y="1083"/>
                  </a:lnTo>
                  <a:lnTo>
                    <a:pt x="571" y="1083"/>
                  </a:lnTo>
                  <a:lnTo>
                    <a:pt x="571" y="1083"/>
                  </a:lnTo>
                  <a:lnTo>
                    <a:pt x="569" y="1083"/>
                  </a:lnTo>
                  <a:lnTo>
                    <a:pt x="566" y="1082"/>
                  </a:lnTo>
                  <a:lnTo>
                    <a:pt x="565" y="1082"/>
                  </a:lnTo>
                  <a:lnTo>
                    <a:pt x="563" y="1083"/>
                  </a:lnTo>
                  <a:lnTo>
                    <a:pt x="562" y="1085"/>
                  </a:lnTo>
                  <a:lnTo>
                    <a:pt x="560" y="1085"/>
                  </a:lnTo>
                  <a:lnTo>
                    <a:pt x="560" y="1085"/>
                  </a:lnTo>
                  <a:lnTo>
                    <a:pt x="562" y="1083"/>
                  </a:lnTo>
                  <a:lnTo>
                    <a:pt x="559" y="1083"/>
                  </a:lnTo>
                  <a:lnTo>
                    <a:pt x="556" y="1083"/>
                  </a:lnTo>
                  <a:lnTo>
                    <a:pt x="554" y="1083"/>
                  </a:lnTo>
                  <a:lnTo>
                    <a:pt x="554" y="1083"/>
                  </a:lnTo>
                  <a:lnTo>
                    <a:pt x="554" y="1083"/>
                  </a:lnTo>
                  <a:lnTo>
                    <a:pt x="556" y="1083"/>
                  </a:lnTo>
                  <a:lnTo>
                    <a:pt x="556" y="1082"/>
                  </a:lnTo>
                  <a:lnTo>
                    <a:pt x="560" y="1082"/>
                  </a:lnTo>
                  <a:lnTo>
                    <a:pt x="560" y="1082"/>
                  </a:lnTo>
                  <a:lnTo>
                    <a:pt x="562" y="1080"/>
                  </a:lnTo>
                  <a:lnTo>
                    <a:pt x="563" y="1079"/>
                  </a:lnTo>
                  <a:lnTo>
                    <a:pt x="563" y="1079"/>
                  </a:lnTo>
                  <a:lnTo>
                    <a:pt x="562" y="1079"/>
                  </a:lnTo>
                  <a:lnTo>
                    <a:pt x="556" y="1079"/>
                  </a:lnTo>
                  <a:lnTo>
                    <a:pt x="553" y="1079"/>
                  </a:lnTo>
                  <a:lnTo>
                    <a:pt x="553" y="1079"/>
                  </a:lnTo>
                  <a:lnTo>
                    <a:pt x="551" y="1079"/>
                  </a:lnTo>
                  <a:lnTo>
                    <a:pt x="551" y="1077"/>
                  </a:lnTo>
                  <a:lnTo>
                    <a:pt x="551" y="1077"/>
                  </a:lnTo>
                  <a:lnTo>
                    <a:pt x="553" y="1077"/>
                  </a:lnTo>
                  <a:lnTo>
                    <a:pt x="554" y="1077"/>
                  </a:lnTo>
                  <a:lnTo>
                    <a:pt x="554" y="1076"/>
                  </a:lnTo>
                  <a:lnTo>
                    <a:pt x="553" y="1074"/>
                  </a:lnTo>
                  <a:lnTo>
                    <a:pt x="553" y="1074"/>
                  </a:lnTo>
                  <a:lnTo>
                    <a:pt x="551" y="1074"/>
                  </a:lnTo>
                  <a:lnTo>
                    <a:pt x="551" y="1073"/>
                  </a:lnTo>
                  <a:lnTo>
                    <a:pt x="551" y="1071"/>
                  </a:lnTo>
                  <a:lnTo>
                    <a:pt x="550" y="1069"/>
                  </a:lnTo>
                  <a:lnTo>
                    <a:pt x="550" y="1068"/>
                  </a:lnTo>
                  <a:lnTo>
                    <a:pt x="550" y="1068"/>
                  </a:lnTo>
                  <a:lnTo>
                    <a:pt x="551" y="1068"/>
                  </a:lnTo>
                  <a:lnTo>
                    <a:pt x="551" y="1065"/>
                  </a:lnTo>
                  <a:lnTo>
                    <a:pt x="551" y="1063"/>
                  </a:lnTo>
                  <a:lnTo>
                    <a:pt x="550" y="1063"/>
                  </a:lnTo>
                  <a:lnTo>
                    <a:pt x="548" y="1062"/>
                  </a:lnTo>
                  <a:lnTo>
                    <a:pt x="547" y="1062"/>
                  </a:lnTo>
                  <a:lnTo>
                    <a:pt x="547" y="1062"/>
                  </a:lnTo>
                  <a:lnTo>
                    <a:pt x="545" y="1060"/>
                  </a:lnTo>
                  <a:lnTo>
                    <a:pt x="544" y="1060"/>
                  </a:lnTo>
                  <a:lnTo>
                    <a:pt x="544" y="1060"/>
                  </a:lnTo>
                  <a:lnTo>
                    <a:pt x="542" y="1060"/>
                  </a:lnTo>
                  <a:lnTo>
                    <a:pt x="541" y="1060"/>
                  </a:lnTo>
                  <a:lnTo>
                    <a:pt x="541" y="1060"/>
                  </a:lnTo>
                  <a:lnTo>
                    <a:pt x="539" y="1059"/>
                  </a:lnTo>
                  <a:lnTo>
                    <a:pt x="541" y="1057"/>
                  </a:lnTo>
                  <a:lnTo>
                    <a:pt x="541" y="1057"/>
                  </a:lnTo>
                  <a:lnTo>
                    <a:pt x="541" y="1056"/>
                  </a:lnTo>
                  <a:lnTo>
                    <a:pt x="541" y="1054"/>
                  </a:lnTo>
                  <a:lnTo>
                    <a:pt x="541" y="1054"/>
                  </a:lnTo>
                  <a:lnTo>
                    <a:pt x="542" y="1053"/>
                  </a:lnTo>
                  <a:lnTo>
                    <a:pt x="542" y="1054"/>
                  </a:lnTo>
                  <a:lnTo>
                    <a:pt x="544" y="1054"/>
                  </a:lnTo>
                  <a:lnTo>
                    <a:pt x="544" y="1056"/>
                  </a:lnTo>
                  <a:lnTo>
                    <a:pt x="544" y="1057"/>
                  </a:lnTo>
                  <a:lnTo>
                    <a:pt x="544" y="1057"/>
                  </a:lnTo>
                  <a:lnTo>
                    <a:pt x="544" y="1059"/>
                  </a:lnTo>
                  <a:lnTo>
                    <a:pt x="545" y="1057"/>
                  </a:lnTo>
                  <a:lnTo>
                    <a:pt x="545" y="1057"/>
                  </a:lnTo>
                  <a:lnTo>
                    <a:pt x="545" y="1057"/>
                  </a:lnTo>
                  <a:lnTo>
                    <a:pt x="547" y="1057"/>
                  </a:lnTo>
                  <a:lnTo>
                    <a:pt x="550" y="1057"/>
                  </a:lnTo>
                  <a:lnTo>
                    <a:pt x="550" y="1056"/>
                  </a:lnTo>
                  <a:lnTo>
                    <a:pt x="548" y="1056"/>
                  </a:lnTo>
                  <a:lnTo>
                    <a:pt x="547" y="1056"/>
                  </a:lnTo>
                  <a:lnTo>
                    <a:pt x="547" y="1054"/>
                  </a:lnTo>
                  <a:lnTo>
                    <a:pt x="545" y="1054"/>
                  </a:lnTo>
                  <a:lnTo>
                    <a:pt x="545" y="1053"/>
                  </a:lnTo>
                  <a:lnTo>
                    <a:pt x="545" y="1053"/>
                  </a:lnTo>
                  <a:lnTo>
                    <a:pt x="545" y="1051"/>
                  </a:lnTo>
                  <a:lnTo>
                    <a:pt x="547" y="1051"/>
                  </a:lnTo>
                  <a:lnTo>
                    <a:pt x="548" y="1050"/>
                  </a:lnTo>
                  <a:lnTo>
                    <a:pt x="548" y="1050"/>
                  </a:lnTo>
                  <a:lnTo>
                    <a:pt x="547" y="1048"/>
                  </a:lnTo>
                  <a:lnTo>
                    <a:pt x="547" y="1048"/>
                  </a:lnTo>
                  <a:lnTo>
                    <a:pt x="547" y="1048"/>
                  </a:lnTo>
                  <a:lnTo>
                    <a:pt x="547" y="1048"/>
                  </a:lnTo>
                  <a:lnTo>
                    <a:pt x="547" y="1047"/>
                  </a:lnTo>
                  <a:lnTo>
                    <a:pt x="547" y="1045"/>
                  </a:lnTo>
                  <a:lnTo>
                    <a:pt x="545" y="1044"/>
                  </a:lnTo>
                  <a:lnTo>
                    <a:pt x="544" y="1044"/>
                  </a:lnTo>
                  <a:lnTo>
                    <a:pt x="545" y="1042"/>
                  </a:lnTo>
                  <a:lnTo>
                    <a:pt x="547" y="1041"/>
                  </a:lnTo>
                  <a:lnTo>
                    <a:pt x="547" y="1039"/>
                  </a:lnTo>
                  <a:lnTo>
                    <a:pt x="547" y="1039"/>
                  </a:lnTo>
                  <a:lnTo>
                    <a:pt x="547" y="1039"/>
                  </a:lnTo>
                  <a:lnTo>
                    <a:pt x="542" y="1039"/>
                  </a:lnTo>
                  <a:lnTo>
                    <a:pt x="541" y="1041"/>
                  </a:lnTo>
                  <a:lnTo>
                    <a:pt x="538" y="1041"/>
                  </a:lnTo>
                  <a:lnTo>
                    <a:pt x="538" y="1039"/>
                  </a:lnTo>
                  <a:lnTo>
                    <a:pt x="538" y="1039"/>
                  </a:lnTo>
                  <a:lnTo>
                    <a:pt x="538" y="1038"/>
                  </a:lnTo>
                  <a:lnTo>
                    <a:pt x="538" y="1035"/>
                  </a:lnTo>
                  <a:lnTo>
                    <a:pt x="538" y="1031"/>
                  </a:lnTo>
                  <a:lnTo>
                    <a:pt x="541" y="1031"/>
                  </a:lnTo>
                  <a:lnTo>
                    <a:pt x="542" y="1028"/>
                  </a:lnTo>
                  <a:lnTo>
                    <a:pt x="545" y="1025"/>
                  </a:lnTo>
                  <a:lnTo>
                    <a:pt x="548" y="1025"/>
                  </a:lnTo>
                  <a:lnTo>
                    <a:pt x="550" y="1024"/>
                  </a:lnTo>
                  <a:lnTo>
                    <a:pt x="551" y="1024"/>
                  </a:lnTo>
                  <a:lnTo>
                    <a:pt x="553" y="1025"/>
                  </a:lnTo>
                  <a:lnTo>
                    <a:pt x="553" y="1025"/>
                  </a:lnTo>
                  <a:lnTo>
                    <a:pt x="554" y="1027"/>
                  </a:lnTo>
                  <a:lnTo>
                    <a:pt x="557" y="1027"/>
                  </a:lnTo>
                  <a:lnTo>
                    <a:pt x="557" y="1027"/>
                  </a:lnTo>
                  <a:lnTo>
                    <a:pt x="559" y="1025"/>
                  </a:lnTo>
                  <a:lnTo>
                    <a:pt x="557" y="1024"/>
                  </a:lnTo>
                  <a:lnTo>
                    <a:pt x="557" y="1024"/>
                  </a:lnTo>
                  <a:lnTo>
                    <a:pt x="559" y="1024"/>
                  </a:lnTo>
                  <a:lnTo>
                    <a:pt x="560" y="1024"/>
                  </a:lnTo>
                  <a:lnTo>
                    <a:pt x="560" y="1024"/>
                  </a:lnTo>
                  <a:lnTo>
                    <a:pt x="560" y="1025"/>
                  </a:lnTo>
                  <a:lnTo>
                    <a:pt x="560" y="1025"/>
                  </a:lnTo>
                  <a:lnTo>
                    <a:pt x="560" y="1025"/>
                  </a:lnTo>
                  <a:lnTo>
                    <a:pt x="563" y="1025"/>
                  </a:lnTo>
                  <a:lnTo>
                    <a:pt x="568" y="1025"/>
                  </a:lnTo>
                  <a:lnTo>
                    <a:pt x="569" y="1025"/>
                  </a:lnTo>
                  <a:lnTo>
                    <a:pt x="572" y="1025"/>
                  </a:lnTo>
                  <a:lnTo>
                    <a:pt x="574" y="1025"/>
                  </a:lnTo>
                  <a:lnTo>
                    <a:pt x="572" y="1024"/>
                  </a:lnTo>
                  <a:lnTo>
                    <a:pt x="571" y="1024"/>
                  </a:lnTo>
                  <a:lnTo>
                    <a:pt x="571" y="1024"/>
                  </a:lnTo>
                  <a:lnTo>
                    <a:pt x="571" y="1024"/>
                  </a:lnTo>
                  <a:lnTo>
                    <a:pt x="572" y="1022"/>
                  </a:lnTo>
                  <a:lnTo>
                    <a:pt x="574" y="1021"/>
                  </a:lnTo>
                  <a:lnTo>
                    <a:pt x="579" y="1021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77" y="1019"/>
                  </a:lnTo>
                  <a:lnTo>
                    <a:pt x="576" y="1018"/>
                  </a:lnTo>
                  <a:lnTo>
                    <a:pt x="574" y="1016"/>
                  </a:lnTo>
                  <a:lnTo>
                    <a:pt x="574" y="1016"/>
                  </a:lnTo>
                  <a:lnTo>
                    <a:pt x="574" y="1016"/>
                  </a:lnTo>
                  <a:lnTo>
                    <a:pt x="574" y="1013"/>
                  </a:lnTo>
                  <a:lnTo>
                    <a:pt x="574" y="1013"/>
                  </a:lnTo>
                  <a:lnTo>
                    <a:pt x="574" y="1012"/>
                  </a:lnTo>
                  <a:lnTo>
                    <a:pt x="577" y="1012"/>
                  </a:lnTo>
                  <a:lnTo>
                    <a:pt x="585" y="1013"/>
                  </a:lnTo>
                  <a:lnTo>
                    <a:pt x="589" y="1012"/>
                  </a:lnTo>
                  <a:lnTo>
                    <a:pt x="595" y="1015"/>
                  </a:lnTo>
                  <a:lnTo>
                    <a:pt x="600" y="1013"/>
                  </a:lnTo>
                  <a:lnTo>
                    <a:pt x="601" y="1013"/>
                  </a:lnTo>
                  <a:lnTo>
                    <a:pt x="603" y="1010"/>
                  </a:lnTo>
                  <a:lnTo>
                    <a:pt x="611" y="1006"/>
                  </a:lnTo>
                  <a:lnTo>
                    <a:pt x="614" y="1004"/>
                  </a:lnTo>
                  <a:lnTo>
                    <a:pt x="617" y="1003"/>
                  </a:lnTo>
                  <a:lnTo>
                    <a:pt x="621" y="1001"/>
                  </a:lnTo>
                  <a:lnTo>
                    <a:pt x="626" y="1000"/>
                  </a:lnTo>
                  <a:lnTo>
                    <a:pt x="627" y="1000"/>
                  </a:lnTo>
                  <a:lnTo>
                    <a:pt x="636" y="1000"/>
                  </a:lnTo>
                  <a:lnTo>
                    <a:pt x="644" y="1000"/>
                  </a:lnTo>
                  <a:lnTo>
                    <a:pt x="647" y="998"/>
                  </a:lnTo>
                  <a:lnTo>
                    <a:pt x="649" y="1000"/>
                  </a:lnTo>
                  <a:lnTo>
                    <a:pt x="649" y="1000"/>
                  </a:lnTo>
                  <a:lnTo>
                    <a:pt x="649" y="1000"/>
                  </a:lnTo>
                  <a:lnTo>
                    <a:pt x="649" y="1001"/>
                  </a:lnTo>
                  <a:lnTo>
                    <a:pt x="649" y="1003"/>
                  </a:lnTo>
                  <a:lnTo>
                    <a:pt x="650" y="1004"/>
                  </a:lnTo>
                  <a:lnTo>
                    <a:pt x="653" y="1006"/>
                  </a:lnTo>
                  <a:lnTo>
                    <a:pt x="658" y="1004"/>
                  </a:lnTo>
                  <a:lnTo>
                    <a:pt x="659" y="1004"/>
                  </a:lnTo>
                  <a:lnTo>
                    <a:pt x="659" y="1004"/>
                  </a:lnTo>
                  <a:lnTo>
                    <a:pt x="661" y="1009"/>
                  </a:lnTo>
                  <a:lnTo>
                    <a:pt x="662" y="1010"/>
                  </a:lnTo>
                  <a:lnTo>
                    <a:pt x="664" y="1012"/>
                  </a:lnTo>
                  <a:lnTo>
                    <a:pt x="665" y="1012"/>
                  </a:lnTo>
                  <a:lnTo>
                    <a:pt x="667" y="1010"/>
                  </a:lnTo>
                  <a:lnTo>
                    <a:pt x="667" y="1010"/>
                  </a:lnTo>
                  <a:lnTo>
                    <a:pt x="668" y="1010"/>
                  </a:lnTo>
                  <a:lnTo>
                    <a:pt x="671" y="1012"/>
                  </a:lnTo>
                  <a:lnTo>
                    <a:pt x="671" y="1013"/>
                  </a:lnTo>
                  <a:lnTo>
                    <a:pt x="676" y="1013"/>
                  </a:lnTo>
                  <a:lnTo>
                    <a:pt x="680" y="1015"/>
                  </a:lnTo>
                  <a:lnTo>
                    <a:pt x="682" y="1016"/>
                  </a:lnTo>
                  <a:lnTo>
                    <a:pt x="688" y="1016"/>
                  </a:lnTo>
                  <a:lnTo>
                    <a:pt x="690" y="1016"/>
                  </a:lnTo>
                  <a:lnTo>
                    <a:pt x="694" y="1015"/>
                  </a:lnTo>
                  <a:lnTo>
                    <a:pt x="700" y="1013"/>
                  </a:lnTo>
                  <a:lnTo>
                    <a:pt x="706" y="1016"/>
                  </a:lnTo>
                  <a:lnTo>
                    <a:pt x="706" y="1016"/>
                  </a:lnTo>
                  <a:lnTo>
                    <a:pt x="708" y="1016"/>
                  </a:lnTo>
                  <a:lnTo>
                    <a:pt x="709" y="1016"/>
                  </a:lnTo>
                  <a:lnTo>
                    <a:pt x="711" y="1016"/>
                  </a:lnTo>
                  <a:lnTo>
                    <a:pt x="717" y="1013"/>
                  </a:lnTo>
                  <a:lnTo>
                    <a:pt x="718" y="1013"/>
                  </a:lnTo>
                  <a:lnTo>
                    <a:pt x="720" y="1012"/>
                  </a:lnTo>
                  <a:lnTo>
                    <a:pt x="721" y="1012"/>
                  </a:lnTo>
                  <a:lnTo>
                    <a:pt x="724" y="1009"/>
                  </a:lnTo>
                  <a:lnTo>
                    <a:pt x="726" y="1007"/>
                  </a:lnTo>
                  <a:lnTo>
                    <a:pt x="729" y="1004"/>
                  </a:lnTo>
                  <a:lnTo>
                    <a:pt x="729" y="1003"/>
                  </a:lnTo>
                  <a:lnTo>
                    <a:pt x="729" y="1001"/>
                  </a:lnTo>
                  <a:lnTo>
                    <a:pt x="729" y="1000"/>
                  </a:lnTo>
                  <a:lnTo>
                    <a:pt x="728" y="996"/>
                  </a:lnTo>
                  <a:lnTo>
                    <a:pt x="728" y="992"/>
                  </a:lnTo>
                  <a:lnTo>
                    <a:pt x="726" y="989"/>
                  </a:lnTo>
                  <a:lnTo>
                    <a:pt x="726" y="987"/>
                  </a:lnTo>
                  <a:lnTo>
                    <a:pt x="721" y="986"/>
                  </a:lnTo>
                  <a:lnTo>
                    <a:pt x="721" y="984"/>
                  </a:lnTo>
                  <a:lnTo>
                    <a:pt x="718" y="981"/>
                  </a:lnTo>
                  <a:lnTo>
                    <a:pt x="714" y="981"/>
                  </a:lnTo>
                  <a:lnTo>
                    <a:pt x="714" y="980"/>
                  </a:lnTo>
                  <a:lnTo>
                    <a:pt x="711" y="977"/>
                  </a:lnTo>
                  <a:lnTo>
                    <a:pt x="708" y="975"/>
                  </a:lnTo>
                  <a:lnTo>
                    <a:pt x="706" y="975"/>
                  </a:lnTo>
                  <a:lnTo>
                    <a:pt x="702" y="971"/>
                  </a:lnTo>
                  <a:lnTo>
                    <a:pt x="700" y="968"/>
                  </a:lnTo>
                  <a:lnTo>
                    <a:pt x="693" y="960"/>
                  </a:lnTo>
                  <a:lnTo>
                    <a:pt x="691" y="960"/>
                  </a:lnTo>
                  <a:lnTo>
                    <a:pt x="686" y="958"/>
                  </a:lnTo>
                  <a:lnTo>
                    <a:pt x="685" y="958"/>
                  </a:lnTo>
                  <a:lnTo>
                    <a:pt x="682" y="954"/>
                  </a:lnTo>
                  <a:lnTo>
                    <a:pt x="680" y="954"/>
                  </a:lnTo>
                  <a:lnTo>
                    <a:pt x="677" y="954"/>
                  </a:lnTo>
                  <a:lnTo>
                    <a:pt x="677" y="954"/>
                  </a:lnTo>
                  <a:lnTo>
                    <a:pt x="676" y="952"/>
                  </a:lnTo>
                  <a:lnTo>
                    <a:pt x="676" y="952"/>
                  </a:lnTo>
                  <a:lnTo>
                    <a:pt x="674" y="949"/>
                  </a:lnTo>
                  <a:lnTo>
                    <a:pt x="673" y="949"/>
                  </a:lnTo>
                  <a:lnTo>
                    <a:pt x="670" y="948"/>
                  </a:lnTo>
                  <a:lnTo>
                    <a:pt x="667" y="946"/>
                  </a:lnTo>
                  <a:lnTo>
                    <a:pt x="667" y="946"/>
                  </a:lnTo>
                  <a:lnTo>
                    <a:pt x="667" y="945"/>
                  </a:lnTo>
                  <a:lnTo>
                    <a:pt x="670" y="945"/>
                  </a:lnTo>
                  <a:lnTo>
                    <a:pt x="670" y="943"/>
                  </a:lnTo>
                  <a:lnTo>
                    <a:pt x="668" y="942"/>
                  </a:lnTo>
                  <a:lnTo>
                    <a:pt x="668" y="942"/>
                  </a:lnTo>
                  <a:lnTo>
                    <a:pt x="668" y="942"/>
                  </a:lnTo>
                  <a:lnTo>
                    <a:pt x="668" y="942"/>
                  </a:lnTo>
                  <a:lnTo>
                    <a:pt x="670" y="942"/>
                  </a:lnTo>
                  <a:lnTo>
                    <a:pt x="671" y="942"/>
                  </a:lnTo>
                  <a:lnTo>
                    <a:pt x="673" y="943"/>
                  </a:lnTo>
                  <a:lnTo>
                    <a:pt x="674" y="943"/>
                  </a:lnTo>
                  <a:lnTo>
                    <a:pt x="674" y="943"/>
                  </a:lnTo>
                  <a:lnTo>
                    <a:pt x="679" y="942"/>
                  </a:lnTo>
                  <a:lnTo>
                    <a:pt x="679" y="940"/>
                  </a:lnTo>
                  <a:lnTo>
                    <a:pt x="679" y="940"/>
                  </a:lnTo>
                  <a:lnTo>
                    <a:pt x="679" y="940"/>
                  </a:lnTo>
                  <a:lnTo>
                    <a:pt x="679" y="940"/>
                  </a:lnTo>
                  <a:lnTo>
                    <a:pt x="679" y="939"/>
                  </a:lnTo>
                  <a:lnTo>
                    <a:pt x="679" y="937"/>
                  </a:lnTo>
                  <a:lnTo>
                    <a:pt x="682" y="934"/>
                  </a:lnTo>
                  <a:lnTo>
                    <a:pt x="682" y="931"/>
                  </a:lnTo>
                  <a:lnTo>
                    <a:pt x="683" y="930"/>
                  </a:lnTo>
                  <a:lnTo>
                    <a:pt x="685" y="931"/>
                  </a:lnTo>
                  <a:lnTo>
                    <a:pt x="683" y="931"/>
                  </a:lnTo>
                  <a:lnTo>
                    <a:pt x="685" y="933"/>
                  </a:lnTo>
                  <a:lnTo>
                    <a:pt x="685" y="931"/>
                  </a:lnTo>
                  <a:lnTo>
                    <a:pt x="685" y="930"/>
                  </a:lnTo>
                  <a:lnTo>
                    <a:pt x="686" y="930"/>
                  </a:lnTo>
                  <a:lnTo>
                    <a:pt x="688" y="930"/>
                  </a:lnTo>
                  <a:lnTo>
                    <a:pt x="690" y="930"/>
                  </a:lnTo>
                  <a:lnTo>
                    <a:pt x="686" y="927"/>
                  </a:lnTo>
                  <a:lnTo>
                    <a:pt x="685" y="923"/>
                  </a:lnTo>
                  <a:lnTo>
                    <a:pt x="683" y="923"/>
                  </a:lnTo>
                  <a:lnTo>
                    <a:pt x="682" y="923"/>
                  </a:lnTo>
                  <a:lnTo>
                    <a:pt x="680" y="922"/>
                  </a:lnTo>
                  <a:lnTo>
                    <a:pt x="680" y="919"/>
                  </a:lnTo>
                  <a:lnTo>
                    <a:pt x="682" y="919"/>
                  </a:lnTo>
                  <a:lnTo>
                    <a:pt x="683" y="920"/>
                  </a:lnTo>
                  <a:lnTo>
                    <a:pt x="685" y="919"/>
                  </a:lnTo>
                  <a:lnTo>
                    <a:pt x="686" y="919"/>
                  </a:lnTo>
                  <a:lnTo>
                    <a:pt x="688" y="919"/>
                  </a:lnTo>
                  <a:lnTo>
                    <a:pt x="690" y="919"/>
                  </a:lnTo>
                  <a:lnTo>
                    <a:pt x="690" y="917"/>
                  </a:lnTo>
                  <a:lnTo>
                    <a:pt x="688" y="916"/>
                  </a:lnTo>
                  <a:lnTo>
                    <a:pt x="691" y="916"/>
                  </a:lnTo>
                  <a:lnTo>
                    <a:pt x="693" y="914"/>
                  </a:lnTo>
                  <a:lnTo>
                    <a:pt x="697" y="913"/>
                  </a:lnTo>
                  <a:lnTo>
                    <a:pt x="699" y="913"/>
                  </a:lnTo>
                  <a:lnTo>
                    <a:pt x="699" y="911"/>
                  </a:lnTo>
                  <a:lnTo>
                    <a:pt x="699" y="911"/>
                  </a:lnTo>
                  <a:lnTo>
                    <a:pt x="699" y="910"/>
                  </a:lnTo>
                  <a:lnTo>
                    <a:pt x="699" y="908"/>
                  </a:lnTo>
                  <a:lnTo>
                    <a:pt x="696" y="908"/>
                  </a:lnTo>
                  <a:lnTo>
                    <a:pt x="694" y="910"/>
                  </a:lnTo>
                  <a:lnTo>
                    <a:pt x="691" y="910"/>
                  </a:lnTo>
                  <a:lnTo>
                    <a:pt x="690" y="910"/>
                  </a:lnTo>
                  <a:lnTo>
                    <a:pt x="691" y="910"/>
                  </a:lnTo>
                  <a:lnTo>
                    <a:pt x="693" y="908"/>
                  </a:lnTo>
                  <a:lnTo>
                    <a:pt x="693" y="908"/>
                  </a:lnTo>
                  <a:lnTo>
                    <a:pt x="691" y="908"/>
                  </a:lnTo>
                  <a:lnTo>
                    <a:pt x="690" y="910"/>
                  </a:lnTo>
                  <a:lnTo>
                    <a:pt x="686" y="911"/>
                  </a:lnTo>
                  <a:lnTo>
                    <a:pt x="685" y="911"/>
                  </a:lnTo>
                  <a:lnTo>
                    <a:pt x="682" y="911"/>
                  </a:lnTo>
                  <a:lnTo>
                    <a:pt x="677" y="911"/>
                  </a:lnTo>
                  <a:lnTo>
                    <a:pt x="676" y="914"/>
                  </a:lnTo>
                  <a:lnTo>
                    <a:pt x="674" y="914"/>
                  </a:lnTo>
                  <a:lnTo>
                    <a:pt x="671" y="916"/>
                  </a:lnTo>
                  <a:lnTo>
                    <a:pt x="670" y="916"/>
                  </a:lnTo>
                  <a:lnTo>
                    <a:pt x="668" y="917"/>
                  </a:lnTo>
                  <a:lnTo>
                    <a:pt x="667" y="917"/>
                  </a:lnTo>
                  <a:lnTo>
                    <a:pt x="665" y="917"/>
                  </a:lnTo>
                  <a:lnTo>
                    <a:pt x="664" y="917"/>
                  </a:lnTo>
                  <a:lnTo>
                    <a:pt x="662" y="919"/>
                  </a:lnTo>
                  <a:lnTo>
                    <a:pt x="661" y="919"/>
                  </a:lnTo>
                  <a:lnTo>
                    <a:pt x="659" y="919"/>
                  </a:lnTo>
                  <a:lnTo>
                    <a:pt x="656" y="920"/>
                  </a:lnTo>
                  <a:lnTo>
                    <a:pt x="652" y="923"/>
                  </a:lnTo>
                  <a:lnTo>
                    <a:pt x="650" y="927"/>
                  </a:lnTo>
                  <a:lnTo>
                    <a:pt x="649" y="928"/>
                  </a:lnTo>
                  <a:lnTo>
                    <a:pt x="649" y="928"/>
                  </a:lnTo>
                  <a:lnTo>
                    <a:pt x="647" y="930"/>
                  </a:lnTo>
                  <a:lnTo>
                    <a:pt x="647" y="930"/>
                  </a:lnTo>
                  <a:lnTo>
                    <a:pt x="649" y="927"/>
                  </a:lnTo>
                  <a:lnTo>
                    <a:pt x="650" y="927"/>
                  </a:lnTo>
                  <a:lnTo>
                    <a:pt x="650" y="925"/>
                  </a:lnTo>
                  <a:lnTo>
                    <a:pt x="650" y="925"/>
                  </a:lnTo>
                  <a:lnTo>
                    <a:pt x="650" y="923"/>
                  </a:lnTo>
                  <a:lnTo>
                    <a:pt x="647" y="927"/>
                  </a:lnTo>
                  <a:lnTo>
                    <a:pt x="645" y="927"/>
                  </a:lnTo>
                  <a:lnTo>
                    <a:pt x="644" y="928"/>
                  </a:lnTo>
                  <a:lnTo>
                    <a:pt x="644" y="930"/>
                  </a:lnTo>
                  <a:lnTo>
                    <a:pt x="645" y="931"/>
                  </a:lnTo>
                  <a:lnTo>
                    <a:pt x="645" y="933"/>
                  </a:lnTo>
                  <a:lnTo>
                    <a:pt x="647" y="936"/>
                  </a:lnTo>
                  <a:lnTo>
                    <a:pt x="650" y="940"/>
                  </a:lnTo>
                  <a:lnTo>
                    <a:pt x="652" y="942"/>
                  </a:lnTo>
                  <a:lnTo>
                    <a:pt x="652" y="943"/>
                  </a:lnTo>
                  <a:lnTo>
                    <a:pt x="653" y="943"/>
                  </a:lnTo>
                  <a:lnTo>
                    <a:pt x="656" y="942"/>
                  </a:lnTo>
                  <a:lnTo>
                    <a:pt x="656" y="942"/>
                  </a:lnTo>
                  <a:lnTo>
                    <a:pt x="659" y="942"/>
                  </a:lnTo>
                  <a:lnTo>
                    <a:pt x="659" y="942"/>
                  </a:lnTo>
                  <a:lnTo>
                    <a:pt x="661" y="940"/>
                  </a:lnTo>
                  <a:lnTo>
                    <a:pt x="662" y="940"/>
                  </a:lnTo>
                  <a:lnTo>
                    <a:pt x="664" y="940"/>
                  </a:lnTo>
                  <a:lnTo>
                    <a:pt x="665" y="942"/>
                  </a:lnTo>
                  <a:lnTo>
                    <a:pt x="665" y="943"/>
                  </a:lnTo>
                  <a:lnTo>
                    <a:pt x="664" y="945"/>
                  </a:lnTo>
                  <a:lnTo>
                    <a:pt x="664" y="946"/>
                  </a:lnTo>
                  <a:lnTo>
                    <a:pt x="664" y="948"/>
                  </a:lnTo>
                  <a:lnTo>
                    <a:pt x="662" y="948"/>
                  </a:lnTo>
                  <a:lnTo>
                    <a:pt x="659" y="948"/>
                  </a:lnTo>
                  <a:lnTo>
                    <a:pt x="658" y="948"/>
                  </a:lnTo>
                  <a:lnTo>
                    <a:pt x="656" y="948"/>
                  </a:lnTo>
                  <a:lnTo>
                    <a:pt x="656" y="948"/>
                  </a:lnTo>
                  <a:lnTo>
                    <a:pt x="655" y="946"/>
                  </a:lnTo>
                  <a:lnTo>
                    <a:pt x="653" y="946"/>
                  </a:lnTo>
                  <a:lnTo>
                    <a:pt x="653" y="946"/>
                  </a:lnTo>
                  <a:lnTo>
                    <a:pt x="652" y="949"/>
                  </a:lnTo>
                  <a:lnTo>
                    <a:pt x="649" y="951"/>
                  </a:lnTo>
                  <a:lnTo>
                    <a:pt x="647" y="952"/>
                  </a:lnTo>
                  <a:lnTo>
                    <a:pt x="645" y="951"/>
                  </a:lnTo>
                  <a:lnTo>
                    <a:pt x="642" y="952"/>
                  </a:lnTo>
                  <a:lnTo>
                    <a:pt x="639" y="954"/>
                  </a:lnTo>
                  <a:lnTo>
                    <a:pt x="638" y="957"/>
                  </a:lnTo>
                  <a:lnTo>
                    <a:pt x="635" y="958"/>
                  </a:lnTo>
                  <a:lnTo>
                    <a:pt x="633" y="958"/>
                  </a:lnTo>
                  <a:lnTo>
                    <a:pt x="632" y="958"/>
                  </a:lnTo>
                  <a:lnTo>
                    <a:pt x="630" y="958"/>
                  </a:lnTo>
                  <a:lnTo>
                    <a:pt x="627" y="955"/>
                  </a:lnTo>
                  <a:lnTo>
                    <a:pt x="627" y="955"/>
                  </a:lnTo>
                  <a:lnTo>
                    <a:pt x="627" y="955"/>
                  </a:lnTo>
                  <a:lnTo>
                    <a:pt x="629" y="954"/>
                  </a:lnTo>
                  <a:lnTo>
                    <a:pt x="629" y="949"/>
                  </a:lnTo>
                  <a:lnTo>
                    <a:pt x="629" y="949"/>
                  </a:lnTo>
                  <a:lnTo>
                    <a:pt x="629" y="946"/>
                  </a:lnTo>
                  <a:lnTo>
                    <a:pt x="627" y="945"/>
                  </a:lnTo>
                  <a:lnTo>
                    <a:pt x="626" y="945"/>
                  </a:lnTo>
                  <a:lnTo>
                    <a:pt x="624" y="945"/>
                  </a:lnTo>
                  <a:lnTo>
                    <a:pt x="621" y="942"/>
                  </a:lnTo>
                  <a:lnTo>
                    <a:pt x="620" y="942"/>
                  </a:lnTo>
                  <a:lnTo>
                    <a:pt x="617" y="943"/>
                  </a:lnTo>
                  <a:lnTo>
                    <a:pt x="617" y="942"/>
                  </a:lnTo>
                  <a:lnTo>
                    <a:pt x="617" y="942"/>
                  </a:lnTo>
                  <a:lnTo>
                    <a:pt x="620" y="939"/>
                  </a:lnTo>
                  <a:lnTo>
                    <a:pt x="624" y="936"/>
                  </a:lnTo>
                  <a:lnTo>
                    <a:pt x="626" y="936"/>
                  </a:lnTo>
                  <a:lnTo>
                    <a:pt x="627" y="934"/>
                  </a:lnTo>
                  <a:lnTo>
                    <a:pt x="630" y="931"/>
                  </a:lnTo>
                  <a:lnTo>
                    <a:pt x="630" y="930"/>
                  </a:lnTo>
                  <a:lnTo>
                    <a:pt x="629" y="930"/>
                  </a:lnTo>
                  <a:lnTo>
                    <a:pt x="629" y="930"/>
                  </a:lnTo>
                  <a:lnTo>
                    <a:pt x="627" y="930"/>
                  </a:lnTo>
                  <a:lnTo>
                    <a:pt x="626" y="928"/>
                  </a:lnTo>
                  <a:lnTo>
                    <a:pt x="624" y="928"/>
                  </a:lnTo>
                  <a:lnTo>
                    <a:pt x="621" y="928"/>
                  </a:lnTo>
                  <a:lnTo>
                    <a:pt x="620" y="928"/>
                  </a:lnTo>
                  <a:lnTo>
                    <a:pt x="615" y="930"/>
                  </a:lnTo>
                  <a:lnTo>
                    <a:pt x="614" y="928"/>
                  </a:lnTo>
                  <a:lnTo>
                    <a:pt x="611" y="927"/>
                  </a:lnTo>
                  <a:lnTo>
                    <a:pt x="609" y="927"/>
                  </a:lnTo>
                  <a:lnTo>
                    <a:pt x="607" y="927"/>
                  </a:lnTo>
                  <a:lnTo>
                    <a:pt x="607" y="925"/>
                  </a:lnTo>
                  <a:lnTo>
                    <a:pt x="607" y="925"/>
                  </a:lnTo>
                  <a:lnTo>
                    <a:pt x="609" y="925"/>
                  </a:lnTo>
                  <a:lnTo>
                    <a:pt x="609" y="925"/>
                  </a:lnTo>
                  <a:lnTo>
                    <a:pt x="611" y="923"/>
                  </a:lnTo>
                  <a:lnTo>
                    <a:pt x="611" y="923"/>
                  </a:lnTo>
                  <a:lnTo>
                    <a:pt x="607" y="922"/>
                  </a:lnTo>
                  <a:lnTo>
                    <a:pt x="606" y="922"/>
                  </a:lnTo>
                  <a:lnTo>
                    <a:pt x="604" y="922"/>
                  </a:lnTo>
                  <a:lnTo>
                    <a:pt x="604" y="920"/>
                  </a:lnTo>
                  <a:lnTo>
                    <a:pt x="606" y="920"/>
                  </a:lnTo>
                  <a:lnTo>
                    <a:pt x="607" y="922"/>
                  </a:lnTo>
                  <a:lnTo>
                    <a:pt x="612" y="922"/>
                  </a:lnTo>
                  <a:lnTo>
                    <a:pt x="614" y="922"/>
                  </a:lnTo>
                  <a:lnTo>
                    <a:pt x="615" y="922"/>
                  </a:lnTo>
                  <a:lnTo>
                    <a:pt x="617" y="920"/>
                  </a:lnTo>
                  <a:lnTo>
                    <a:pt x="617" y="920"/>
                  </a:lnTo>
                  <a:lnTo>
                    <a:pt x="614" y="920"/>
                  </a:lnTo>
                  <a:lnTo>
                    <a:pt x="611" y="920"/>
                  </a:lnTo>
                  <a:lnTo>
                    <a:pt x="611" y="919"/>
                  </a:lnTo>
                  <a:lnTo>
                    <a:pt x="609" y="919"/>
                  </a:lnTo>
                  <a:lnTo>
                    <a:pt x="609" y="917"/>
                  </a:lnTo>
                  <a:lnTo>
                    <a:pt x="609" y="916"/>
                  </a:lnTo>
                  <a:lnTo>
                    <a:pt x="609" y="913"/>
                  </a:lnTo>
                  <a:lnTo>
                    <a:pt x="607" y="911"/>
                  </a:lnTo>
                  <a:lnTo>
                    <a:pt x="607" y="910"/>
                  </a:lnTo>
                  <a:lnTo>
                    <a:pt x="607" y="910"/>
                  </a:lnTo>
                  <a:lnTo>
                    <a:pt x="607" y="911"/>
                  </a:lnTo>
                  <a:lnTo>
                    <a:pt x="607" y="913"/>
                  </a:lnTo>
                  <a:lnTo>
                    <a:pt x="609" y="914"/>
                  </a:lnTo>
                  <a:lnTo>
                    <a:pt x="609" y="917"/>
                  </a:lnTo>
                  <a:lnTo>
                    <a:pt x="607" y="919"/>
                  </a:lnTo>
                  <a:lnTo>
                    <a:pt x="607" y="919"/>
                  </a:lnTo>
                  <a:lnTo>
                    <a:pt x="606" y="919"/>
                  </a:lnTo>
                  <a:lnTo>
                    <a:pt x="604" y="919"/>
                  </a:lnTo>
                  <a:lnTo>
                    <a:pt x="604" y="917"/>
                  </a:lnTo>
                  <a:lnTo>
                    <a:pt x="603" y="917"/>
                  </a:lnTo>
                  <a:lnTo>
                    <a:pt x="603" y="920"/>
                  </a:lnTo>
                  <a:lnTo>
                    <a:pt x="601" y="920"/>
                  </a:lnTo>
                  <a:lnTo>
                    <a:pt x="598" y="920"/>
                  </a:lnTo>
                  <a:lnTo>
                    <a:pt x="595" y="920"/>
                  </a:lnTo>
                  <a:lnTo>
                    <a:pt x="595" y="922"/>
                  </a:lnTo>
                  <a:lnTo>
                    <a:pt x="594" y="925"/>
                  </a:lnTo>
                  <a:lnTo>
                    <a:pt x="594" y="925"/>
                  </a:lnTo>
                  <a:lnTo>
                    <a:pt x="594" y="927"/>
                  </a:lnTo>
                  <a:lnTo>
                    <a:pt x="591" y="930"/>
                  </a:lnTo>
                  <a:lnTo>
                    <a:pt x="591" y="930"/>
                  </a:lnTo>
                  <a:lnTo>
                    <a:pt x="588" y="933"/>
                  </a:lnTo>
                  <a:lnTo>
                    <a:pt x="588" y="934"/>
                  </a:lnTo>
                  <a:lnTo>
                    <a:pt x="585" y="934"/>
                  </a:lnTo>
                  <a:lnTo>
                    <a:pt x="583" y="936"/>
                  </a:lnTo>
                  <a:lnTo>
                    <a:pt x="583" y="936"/>
                  </a:lnTo>
                  <a:lnTo>
                    <a:pt x="582" y="936"/>
                  </a:lnTo>
                  <a:lnTo>
                    <a:pt x="580" y="936"/>
                  </a:lnTo>
                  <a:lnTo>
                    <a:pt x="580" y="937"/>
                  </a:lnTo>
                  <a:lnTo>
                    <a:pt x="580" y="939"/>
                  </a:lnTo>
                  <a:lnTo>
                    <a:pt x="582" y="939"/>
                  </a:lnTo>
                  <a:lnTo>
                    <a:pt x="582" y="942"/>
                  </a:lnTo>
                  <a:lnTo>
                    <a:pt x="582" y="943"/>
                  </a:lnTo>
                  <a:lnTo>
                    <a:pt x="582" y="945"/>
                  </a:lnTo>
                  <a:lnTo>
                    <a:pt x="582" y="946"/>
                  </a:lnTo>
                  <a:lnTo>
                    <a:pt x="580" y="949"/>
                  </a:lnTo>
                  <a:lnTo>
                    <a:pt x="580" y="949"/>
                  </a:lnTo>
                  <a:lnTo>
                    <a:pt x="580" y="951"/>
                  </a:lnTo>
                  <a:lnTo>
                    <a:pt x="574" y="952"/>
                  </a:lnTo>
                  <a:lnTo>
                    <a:pt x="574" y="952"/>
                  </a:lnTo>
                  <a:lnTo>
                    <a:pt x="574" y="951"/>
                  </a:lnTo>
                  <a:lnTo>
                    <a:pt x="574" y="949"/>
                  </a:lnTo>
                  <a:lnTo>
                    <a:pt x="574" y="949"/>
                  </a:lnTo>
                  <a:lnTo>
                    <a:pt x="572" y="948"/>
                  </a:lnTo>
                  <a:lnTo>
                    <a:pt x="572" y="949"/>
                  </a:lnTo>
                  <a:lnTo>
                    <a:pt x="571" y="949"/>
                  </a:lnTo>
                  <a:lnTo>
                    <a:pt x="572" y="952"/>
                  </a:lnTo>
                  <a:lnTo>
                    <a:pt x="571" y="952"/>
                  </a:lnTo>
                  <a:lnTo>
                    <a:pt x="571" y="954"/>
                  </a:lnTo>
                  <a:lnTo>
                    <a:pt x="571" y="955"/>
                  </a:lnTo>
                  <a:lnTo>
                    <a:pt x="571" y="955"/>
                  </a:lnTo>
                  <a:lnTo>
                    <a:pt x="571" y="955"/>
                  </a:lnTo>
                  <a:lnTo>
                    <a:pt x="571" y="955"/>
                  </a:lnTo>
                  <a:lnTo>
                    <a:pt x="571" y="957"/>
                  </a:lnTo>
                  <a:lnTo>
                    <a:pt x="569" y="958"/>
                  </a:lnTo>
                  <a:lnTo>
                    <a:pt x="568" y="960"/>
                  </a:lnTo>
                  <a:lnTo>
                    <a:pt x="568" y="966"/>
                  </a:lnTo>
                  <a:lnTo>
                    <a:pt x="568" y="969"/>
                  </a:lnTo>
                  <a:lnTo>
                    <a:pt x="568" y="971"/>
                  </a:lnTo>
                  <a:lnTo>
                    <a:pt x="568" y="974"/>
                  </a:lnTo>
                  <a:lnTo>
                    <a:pt x="566" y="977"/>
                  </a:lnTo>
                  <a:lnTo>
                    <a:pt x="565" y="975"/>
                  </a:lnTo>
                  <a:lnTo>
                    <a:pt x="562" y="975"/>
                  </a:lnTo>
                  <a:lnTo>
                    <a:pt x="560" y="978"/>
                  </a:lnTo>
                  <a:lnTo>
                    <a:pt x="560" y="978"/>
                  </a:lnTo>
                  <a:lnTo>
                    <a:pt x="560" y="980"/>
                  </a:lnTo>
                  <a:lnTo>
                    <a:pt x="559" y="983"/>
                  </a:lnTo>
                  <a:lnTo>
                    <a:pt x="559" y="987"/>
                  </a:lnTo>
                  <a:lnTo>
                    <a:pt x="559" y="987"/>
                  </a:lnTo>
                  <a:lnTo>
                    <a:pt x="557" y="987"/>
                  </a:lnTo>
                  <a:lnTo>
                    <a:pt x="554" y="992"/>
                  </a:lnTo>
                  <a:lnTo>
                    <a:pt x="556" y="992"/>
                  </a:lnTo>
                  <a:lnTo>
                    <a:pt x="557" y="993"/>
                  </a:lnTo>
                  <a:lnTo>
                    <a:pt x="559" y="996"/>
                  </a:lnTo>
                  <a:lnTo>
                    <a:pt x="560" y="998"/>
                  </a:lnTo>
                  <a:lnTo>
                    <a:pt x="560" y="1000"/>
                  </a:lnTo>
                  <a:lnTo>
                    <a:pt x="560" y="1001"/>
                  </a:lnTo>
                  <a:lnTo>
                    <a:pt x="562" y="1004"/>
                  </a:lnTo>
                  <a:lnTo>
                    <a:pt x="563" y="1007"/>
                  </a:lnTo>
                  <a:lnTo>
                    <a:pt x="565" y="1009"/>
                  </a:lnTo>
                  <a:lnTo>
                    <a:pt x="572" y="1012"/>
                  </a:lnTo>
                  <a:lnTo>
                    <a:pt x="574" y="1012"/>
                  </a:lnTo>
                  <a:lnTo>
                    <a:pt x="572" y="1013"/>
                  </a:lnTo>
                  <a:lnTo>
                    <a:pt x="572" y="1015"/>
                  </a:lnTo>
                  <a:lnTo>
                    <a:pt x="572" y="1015"/>
                  </a:lnTo>
                  <a:lnTo>
                    <a:pt x="569" y="1016"/>
                  </a:lnTo>
                  <a:lnTo>
                    <a:pt x="565" y="1015"/>
                  </a:lnTo>
                  <a:lnTo>
                    <a:pt x="563" y="1015"/>
                  </a:lnTo>
                  <a:lnTo>
                    <a:pt x="562" y="1015"/>
                  </a:lnTo>
                  <a:lnTo>
                    <a:pt x="560" y="1016"/>
                  </a:lnTo>
                  <a:lnTo>
                    <a:pt x="557" y="1015"/>
                  </a:lnTo>
                  <a:lnTo>
                    <a:pt x="554" y="1016"/>
                  </a:lnTo>
                  <a:lnTo>
                    <a:pt x="554" y="1018"/>
                  </a:lnTo>
                  <a:lnTo>
                    <a:pt x="551" y="1021"/>
                  </a:lnTo>
                  <a:lnTo>
                    <a:pt x="548" y="1022"/>
                  </a:lnTo>
                  <a:lnTo>
                    <a:pt x="545" y="1024"/>
                  </a:lnTo>
                  <a:lnTo>
                    <a:pt x="542" y="1027"/>
                  </a:lnTo>
                  <a:lnTo>
                    <a:pt x="541" y="1030"/>
                  </a:lnTo>
                  <a:lnTo>
                    <a:pt x="539" y="1030"/>
                  </a:lnTo>
                  <a:lnTo>
                    <a:pt x="539" y="1030"/>
                  </a:lnTo>
                  <a:lnTo>
                    <a:pt x="539" y="1030"/>
                  </a:lnTo>
                  <a:lnTo>
                    <a:pt x="539" y="1028"/>
                  </a:lnTo>
                  <a:lnTo>
                    <a:pt x="539" y="1028"/>
                  </a:lnTo>
                  <a:lnTo>
                    <a:pt x="539" y="1027"/>
                  </a:lnTo>
                  <a:lnTo>
                    <a:pt x="541" y="1025"/>
                  </a:lnTo>
                  <a:lnTo>
                    <a:pt x="542" y="1025"/>
                  </a:lnTo>
                  <a:lnTo>
                    <a:pt x="545" y="1022"/>
                  </a:lnTo>
                  <a:lnTo>
                    <a:pt x="545" y="1022"/>
                  </a:lnTo>
                  <a:lnTo>
                    <a:pt x="544" y="1022"/>
                  </a:lnTo>
                  <a:lnTo>
                    <a:pt x="541" y="1022"/>
                  </a:lnTo>
                  <a:lnTo>
                    <a:pt x="539" y="1022"/>
                  </a:lnTo>
                  <a:lnTo>
                    <a:pt x="538" y="1022"/>
                  </a:lnTo>
                  <a:lnTo>
                    <a:pt x="538" y="1021"/>
                  </a:lnTo>
                  <a:lnTo>
                    <a:pt x="536" y="1019"/>
                  </a:lnTo>
                  <a:lnTo>
                    <a:pt x="536" y="1019"/>
                  </a:lnTo>
                  <a:lnTo>
                    <a:pt x="535" y="1018"/>
                  </a:lnTo>
                  <a:lnTo>
                    <a:pt x="530" y="1018"/>
                  </a:lnTo>
                  <a:lnTo>
                    <a:pt x="528" y="1016"/>
                  </a:lnTo>
                  <a:lnTo>
                    <a:pt x="526" y="1016"/>
                  </a:lnTo>
                  <a:lnTo>
                    <a:pt x="525" y="1016"/>
                  </a:lnTo>
                  <a:lnTo>
                    <a:pt x="523" y="1016"/>
                  </a:lnTo>
                  <a:lnTo>
                    <a:pt x="520" y="1018"/>
                  </a:lnTo>
                  <a:lnTo>
                    <a:pt x="519" y="1018"/>
                  </a:lnTo>
                  <a:lnTo>
                    <a:pt x="517" y="1016"/>
                  </a:lnTo>
                  <a:lnTo>
                    <a:pt x="517" y="1016"/>
                  </a:lnTo>
                  <a:lnTo>
                    <a:pt x="516" y="1018"/>
                  </a:lnTo>
                  <a:lnTo>
                    <a:pt x="514" y="1019"/>
                  </a:lnTo>
                  <a:lnTo>
                    <a:pt x="513" y="1021"/>
                  </a:lnTo>
                  <a:lnTo>
                    <a:pt x="510" y="1019"/>
                  </a:lnTo>
                  <a:lnTo>
                    <a:pt x="508" y="1019"/>
                  </a:lnTo>
                  <a:lnTo>
                    <a:pt x="508" y="1021"/>
                  </a:lnTo>
                  <a:lnTo>
                    <a:pt x="508" y="1022"/>
                  </a:lnTo>
                  <a:lnTo>
                    <a:pt x="510" y="1022"/>
                  </a:lnTo>
                  <a:lnTo>
                    <a:pt x="508" y="1024"/>
                  </a:lnTo>
                  <a:lnTo>
                    <a:pt x="510" y="1025"/>
                  </a:lnTo>
                  <a:lnTo>
                    <a:pt x="510" y="1025"/>
                  </a:lnTo>
                  <a:lnTo>
                    <a:pt x="511" y="1025"/>
                  </a:lnTo>
                  <a:lnTo>
                    <a:pt x="514" y="1027"/>
                  </a:lnTo>
                  <a:lnTo>
                    <a:pt x="514" y="1028"/>
                  </a:lnTo>
                  <a:lnTo>
                    <a:pt x="516" y="1030"/>
                  </a:lnTo>
                  <a:lnTo>
                    <a:pt x="514" y="1028"/>
                  </a:lnTo>
                  <a:lnTo>
                    <a:pt x="513" y="1027"/>
                  </a:lnTo>
                  <a:lnTo>
                    <a:pt x="511" y="1027"/>
                  </a:lnTo>
                  <a:lnTo>
                    <a:pt x="510" y="1025"/>
                  </a:lnTo>
                  <a:lnTo>
                    <a:pt x="508" y="1025"/>
                  </a:lnTo>
                  <a:lnTo>
                    <a:pt x="508" y="1027"/>
                  </a:lnTo>
                  <a:lnTo>
                    <a:pt x="508" y="1027"/>
                  </a:lnTo>
                  <a:lnTo>
                    <a:pt x="508" y="1028"/>
                  </a:lnTo>
                  <a:lnTo>
                    <a:pt x="510" y="1030"/>
                  </a:lnTo>
                  <a:lnTo>
                    <a:pt x="511" y="1030"/>
                  </a:lnTo>
                  <a:lnTo>
                    <a:pt x="511" y="1031"/>
                  </a:lnTo>
                  <a:lnTo>
                    <a:pt x="511" y="1031"/>
                  </a:lnTo>
                  <a:lnTo>
                    <a:pt x="510" y="1033"/>
                  </a:lnTo>
                  <a:lnTo>
                    <a:pt x="510" y="1031"/>
                  </a:lnTo>
                  <a:lnTo>
                    <a:pt x="507" y="1028"/>
                  </a:lnTo>
                  <a:lnTo>
                    <a:pt x="504" y="1027"/>
                  </a:lnTo>
                  <a:lnTo>
                    <a:pt x="504" y="1028"/>
                  </a:lnTo>
                  <a:lnTo>
                    <a:pt x="504" y="1030"/>
                  </a:lnTo>
                  <a:lnTo>
                    <a:pt x="505" y="1030"/>
                  </a:lnTo>
                  <a:lnTo>
                    <a:pt x="507" y="1033"/>
                  </a:lnTo>
                  <a:lnTo>
                    <a:pt x="507" y="1033"/>
                  </a:lnTo>
                  <a:lnTo>
                    <a:pt x="507" y="1033"/>
                  </a:lnTo>
                  <a:lnTo>
                    <a:pt x="504" y="1031"/>
                  </a:lnTo>
                  <a:lnTo>
                    <a:pt x="502" y="1030"/>
                  </a:lnTo>
                  <a:lnTo>
                    <a:pt x="502" y="1028"/>
                  </a:lnTo>
                  <a:lnTo>
                    <a:pt x="501" y="1027"/>
                  </a:lnTo>
                  <a:lnTo>
                    <a:pt x="498" y="1025"/>
                  </a:lnTo>
                  <a:lnTo>
                    <a:pt x="498" y="1024"/>
                  </a:lnTo>
                  <a:lnTo>
                    <a:pt x="498" y="1024"/>
                  </a:lnTo>
                  <a:lnTo>
                    <a:pt x="498" y="1022"/>
                  </a:lnTo>
                  <a:lnTo>
                    <a:pt x="496" y="1022"/>
                  </a:lnTo>
                  <a:lnTo>
                    <a:pt x="496" y="1024"/>
                  </a:lnTo>
                  <a:lnTo>
                    <a:pt x="495" y="1024"/>
                  </a:lnTo>
                  <a:lnTo>
                    <a:pt x="495" y="1025"/>
                  </a:lnTo>
                  <a:lnTo>
                    <a:pt x="495" y="1025"/>
                  </a:lnTo>
                  <a:lnTo>
                    <a:pt x="495" y="1027"/>
                  </a:lnTo>
                  <a:lnTo>
                    <a:pt x="493" y="1030"/>
                  </a:lnTo>
                  <a:lnTo>
                    <a:pt x="493" y="1031"/>
                  </a:lnTo>
                  <a:lnTo>
                    <a:pt x="496" y="1035"/>
                  </a:lnTo>
                  <a:lnTo>
                    <a:pt x="498" y="1038"/>
                  </a:lnTo>
                  <a:lnTo>
                    <a:pt x="499" y="1039"/>
                  </a:lnTo>
                  <a:lnTo>
                    <a:pt x="501" y="1041"/>
                  </a:lnTo>
                  <a:lnTo>
                    <a:pt x="502" y="1042"/>
                  </a:lnTo>
                  <a:lnTo>
                    <a:pt x="502" y="1044"/>
                  </a:lnTo>
                  <a:lnTo>
                    <a:pt x="502" y="1045"/>
                  </a:lnTo>
                  <a:lnTo>
                    <a:pt x="502" y="1047"/>
                  </a:lnTo>
                  <a:lnTo>
                    <a:pt x="501" y="1047"/>
                  </a:lnTo>
                  <a:lnTo>
                    <a:pt x="501" y="1045"/>
                  </a:lnTo>
                  <a:lnTo>
                    <a:pt x="501" y="1044"/>
                  </a:lnTo>
                  <a:lnTo>
                    <a:pt x="501" y="1044"/>
                  </a:lnTo>
                  <a:lnTo>
                    <a:pt x="499" y="1042"/>
                  </a:lnTo>
                  <a:lnTo>
                    <a:pt x="498" y="1042"/>
                  </a:lnTo>
                  <a:lnTo>
                    <a:pt x="496" y="1044"/>
                  </a:lnTo>
                  <a:lnTo>
                    <a:pt x="498" y="1045"/>
                  </a:lnTo>
                  <a:lnTo>
                    <a:pt x="498" y="1047"/>
                  </a:lnTo>
                  <a:lnTo>
                    <a:pt x="498" y="1047"/>
                  </a:lnTo>
                  <a:lnTo>
                    <a:pt x="499" y="1047"/>
                  </a:lnTo>
                  <a:lnTo>
                    <a:pt x="498" y="1048"/>
                  </a:lnTo>
                  <a:lnTo>
                    <a:pt x="496" y="1050"/>
                  </a:lnTo>
                  <a:lnTo>
                    <a:pt x="495" y="1050"/>
                  </a:lnTo>
                  <a:lnTo>
                    <a:pt x="493" y="1050"/>
                  </a:lnTo>
                  <a:lnTo>
                    <a:pt x="493" y="1050"/>
                  </a:lnTo>
                  <a:lnTo>
                    <a:pt x="495" y="1050"/>
                  </a:lnTo>
                  <a:lnTo>
                    <a:pt x="495" y="1050"/>
                  </a:lnTo>
                  <a:lnTo>
                    <a:pt x="496" y="1051"/>
                  </a:lnTo>
                  <a:lnTo>
                    <a:pt x="499" y="1051"/>
                  </a:lnTo>
                  <a:lnTo>
                    <a:pt x="501" y="1053"/>
                  </a:lnTo>
                  <a:lnTo>
                    <a:pt x="502" y="1053"/>
                  </a:lnTo>
                  <a:lnTo>
                    <a:pt x="504" y="1056"/>
                  </a:lnTo>
                  <a:lnTo>
                    <a:pt x="505" y="1056"/>
                  </a:lnTo>
                  <a:lnTo>
                    <a:pt x="507" y="1057"/>
                  </a:lnTo>
                  <a:lnTo>
                    <a:pt x="510" y="1059"/>
                  </a:lnTo>
                  <a:lnTo>
                    <a:pt x="511" y="1059"/>
                  </a:lnTo>
                  <a:lnTo>
                    <a:pt x="511" y="1060"/>
                  </a:lnTo>
                  <a:lnTo>
                    <a:pt x="511" y="1062"/>
                  </a:lnTo>
                  <a:lnTo>
                    <a:pt x="511" y="1063"/>
                  </a:lnTo>
                  <a:lnTo>
                    <a:pt x="511" y="1066"/>
                  </a:lnTo>
                  <a:lnTo>
                    <a:pt x="511" y="1066"/>
                  </a:lnTo>
                  <a:lnTo>
                    <a:pt x="511" y="1068"/>
                  </a:lnTo>
                  <a:lnTo>
                    <a:pt x="511" y="1068"/>
                  </a:lnTo>
                  <a:lnTo>
                    <a:pt x="511" y="1068"/>
                  </a:lnTo>
                  <a:lnTo>
                    <a:pt x="510" y="1066"/>
                  </a:lnTo>
                  <a:lnTo>
                    <a:pt x="508" y="1065"/>
                  </a:lnTo>
                  <a:lnTo>
                    <a:pt x="505" y="1063"/>
                  </a:lnTo>
                  <a:lnTo>
                    <a:pt x="505" y="1063"/>
                  </a:lnTo>
                  <a:lnTo>
                    <a:pt x="505" y="1063"/>
                  </a:lnTo>
                  <a:lnTo>
                    <a:pt x="504" y="1063"/>
                  </a:lnTo>
                  <a:lnTo>
                    <a:pt x="501" y="1063"/>
                  </a:lnTo>
                  <a:lnTo>
                    <a:pt x="499" y="1065"/>
                  </a:lnTo>
                  <a:lnTo>
                    <a:pt x="499" y="1065"/>
                  </a:lnTo>
                  <a:lnTo>
                    <a:pt x="499" y="1065"/>
                  </a:lnTo>
                  <a:lnTo>
                    <a:pt x="499" y="1065"/>
                  </a:lnTo>
                  <a:lnTo>
                    <a:pt x="501" y="1066"/>
                  </a:lnTo>
                  <a:lnTo>
                    <a:pt x="501" y="1068"/>
                  </a:lnTo>
                  <a:lnTo>
                    <a:pt x="501" y="1069"/>
                  </a:lnTo>
                  <a:lnTo>
                    <a:pt x="502" y="1069"/>
                  </a:lnTo>
                  <a:lnTo>
                    <a:pt x="504" y="1069"/>
                  </a:lnTo>
                  <a:lnTo>
                    <a:pt x="504" y="1069"/>
                  </a:lnTo>
                  <a:lnTo>
                    <a:pt x="504" y="1071"/>
                  </a:lnTo>
                  <a:lnTo>
                    <a:pt x="504" y="1071"/>
                  </a:lnTo>
                  <a:lnTo>
                    <a:pt x="505" y="1071"/>
                  </a:lnTo>
                  <a:lnTo>
                    <a:pt x="505" y="1073"/>
                  </a:lnTo>
                  <a:lnTo>
                    <a:pt x="502" y="1073"/>
                  </a:lnTo>
                  <a:lnTo>
                    <a:pt x="501" y="1074"/>
                  </a:lnTo>
                  <a:lnTo>
                    <a:pt x="501" y="1074"/>
                  </a:lnTo>
                  <a:lnTo>
                    <a:pt x="501" y="1073"/>
                  </a:lnTo>
                  <a:lnTo>
                    <a:pt x="501" y="1073"/>
                  </a:lnTo>
                  <a:lnTo>
                    <a:pt x="499" y="1071"/>
                  </a:lnTo>
                  <a:lnTo>
                    <a:pt x="498" y="1071"/>
                  </a:lnTo>
                  <a:lnTo>
                    <a:pt x="498" y="1071"/>
                  </a:lnTo>
                  <a:lnTo>
                    <a:pt x="496" y="1069"/>
                  </a:lnTo>
                  <a:lnTo>
                    <a:pt x="496" y="1071"/>
                  </a:lnTo>
                  <a:lnTo>
                    <a:pt x="496" y="1073"/>
                  </a:lnTo>
                  <a:lnTo>
                    <a:pt x="498" y="1074"/>
                  </a:lnTo>
                  <a:lnTo>
                    <a:pt x="499" y="1079"/>
                  </a:lnTo>
                  <a:lnTo>
                    <a:pt x="499" y="1082"/>
                  </a:lnTo>
                  <a:lnTo>
                    <a:pt x="499" y="1082"/>
                  </a:lnTo>
                  <a:lnTo>
                    <a:pt x="499" y="1085"/>
                  </a:lnTo>
                  <a:lnTo>
                    <a:pt x="501" y="1086"/>
                  </a:lnTo>
                  <a:lnTo>
                    <a:pt x="501" y="1088"/>
                  </a:lnTo>
                  <a:lnTo>
                    <a:pt x="501" y="1088"/>
                  </a:lnTo>
                  <a:lnTo>
                    <a:pt x="499" y="1086"/>
                  </a:lnTo>
                  <a:lnTo>
                    <a:pt x="499" y="1086"/>
                  </a:lnTo>
                  <a:lnTo>
                    <a:pt x="496" y="1083"/>
                  </a:lnTo>
                  <a:lnTo>
                    <a:pt x="496" y="1082"/>
                  </a:lnTo>
                  <a:lnTo>
                    <a:pt x="495" y="1082"/>
                  </a:lnTo>
                  <a:lnTo>
                    <a:pt x="495" y="1082"/>
                  </a:lnTo>
                  <a:lnTo>
                    <a:pt x="493" y="1086"/>
                  </a:lnTo>
                  <a:lnTo>
                    <a:pt x="493" y="1088"/>
                  </a:lnTo>
                  <a:lnTo>
                    <a:pt x="492" y="1086"/>
                  </a:lnTo>
                  <a:lnTo>
                    <a:pt x="492" y="1086"/>
                  </a:lnTo>
                  <a:lnTo>
                    <a:pt x="492" y="1085"/>
                  </a:lnTo>
                  <a:lnTo>
                    <a:pt x="492" y="1083"/>
                  </a:lnTo>
                  <a:lnTo>
                    <a:pt x="490" y="1080"/>
                  </a:lnTo>
                  <a:lnTo>
                    <a:pt x="489" y="1080"/>
                  </a:lnTo>
                  <a:lnTo>
                    <a:pt x="489" y="1080"/>
                  </a:lnTo>
                  <a:lnTo>
                    <a:pt x="487" y="1079"/>
                  </a:lnTo>
                  <a:lnTo>
                    <a:pt x="487" y="1079"/>
                  </a:lnTo>
                  <a:lnTo>
                    <a:pt x="486" y="1079"/>
                  </a:lnTo>
                  <a:lnTo>
                    <a:pt x="486" y="1080"/>
                  </a:lnTo>
                  <a:lnTo>
                    <a:pt x="486" y="1082"/>
                  </a:lnTo>
                  <a:lnTo>
                    <a:pt x="486" y="1083"/>
                  </a:lnTo>
                  <a:lnTo>
                    <a:pt x="484" y="1082"/>
                  </a:lnTo>
                  <a:lnTo>
                    <a:pt x="481" y="1077"/>
                  </a:lnTo>
                  <a:lnTo>
                    <a:pt x="481" y="1076"/>
                  </a:lnTo>
                  <a:lnTo>
                    <a:pt x="483" y="1074"/>
                  </a:lnTo>
                  <a:lnTo>
                    <a:pt x="483" y="1073"/>
                  </a:lnTo>
                  <a:lnTo>
                    <a:pt x="481" y="1071"/>
                  </a:lnTo>
                  <a:lnTo>
                    <a:pt x="480" y="1069"/>
                  </a:lnTo>
                  <a:lnTo>
                    <a:pt x="477" y="1068"/>
                  </a:lnTo>
                  <a:lnTo>
                    <a:pt x="477" y="1066"/>
                  </a:lnTo>
                  <a:lnTo>
                    <a:pt x="477" y="1066"/>
                  </a:lnTo>
                  <a:lnTo>
                    <a:pt x="477" y="1065"/>
                  </a:lnTo>
                  <a:lnTo>
                    <a:pt x="477" y="1065"/>
                  </a:lnTo>
                  <a:lnTo>
                    <a:pt x="477" y="1065"/>
                  </a:lnTo>
                  <a:lnTo>
                    <a:pt x="477" y="1063"/>
                  </a:lnTo>
                  <a:lnTo>
                    <a:pt x="480" y="1060"/>
                  </a:lnTo>
                  <a:lnTo>
                    <a:pt x="480" y="1060"/>
                  </a:lnTo>
                  <a:lnTo>
                    <a:pt x="481" y="1060"/>
                  </a:lnTo>
                  <a:lnTo>
                    <a:pt x="483" y="1060"/>
                  </a:lnTo>
                  <a:lnTo>
                    <a:pt x="484" y="1059"/>
                  </a:lnTo>
                  <a:lnTo>
                    <a:pt x="484" y="1059"/>
                  </a:lnTo>
                  <a:lnTo>
                    <a:pt x="486" y="1059"/>
                  </a:lnTo>
                  <a:lnTo>
                    <a:pt x="490" y="1060"/>
                  </a:lnTo>
                  <a:lnTo>
                    <a:pt x="493" y="1062"/>
                  </a:lnTo>
                  <a:lnTo>
                    <a:pt x="495" y="1063"/>
                  </a:lnTo>
                  <a:lnTo>
                    <a:pt x="496" y="1063"/>
                  </a:lnTo>
                  <a:lnTo>
                    <a:pt x="498" y="1063"/>
                  </a:lnTo>
                  <a:lnTo>
                    <a:pt x="498" y="1063"/>
                  </a:lnTo>
                  <a:lnTo>
                    <a:pt x="498" y="1063"/>
                  </a:lnTo>
                  <a:lnTo>
                    <a:pt x="498" y="1062"/>
                  </a:lnTo>
                  <a:lnTo>
                    <a:pt x="498" y="1062"/>
                  </a:lnTo>
                  <a:lnTo>
                    <a:pt x="501" y="1062"/>
                  </a:lnTo>
                  <a:lnTo>
                    <a:pt x="501" y="1062"/>
                  </a:lnTo>
                  <a:lnTo>
                    <a:pt x="501" y="1062"/>
                  </a:lnTo>
                  <a:lnTo>
                    <a:pt x="501" y="1060"/>
                  </a:lnTo>
                  <a:lnTo>
                    <a:pt x="501" y="1060"/>
                  </a:lnTo>
                  <a:lnTo>
                    <a:pt x="499" y="1060"/>
                  </a:lnTo>
                  <a:lnTo>
                    <a:pt x="499" y="1060"/>
                  </a:lnTo>
                  <a:lnTo>
                    <a:pt x="498" y="1060"/>
                  </a:lnTo>
                  <a:lnTo>
                    <a:pt x="496" y="1060"/>
                  </a:lnTo>
                  <a:lnTo>
                    <a:pt x="496" y="1059"/>
                  </a:lnTo>
                  <a:lnTo>
                    <a:pt x="496" y="1059"/>
                  </a:lnTo>
                  <a:lnTo>
                    <a:pt x="493" y="1057"/>
                  </a:lnTo>
                  <a:lnTo>
                    <a:pt x="492" y="1056"/>
                  </a:lnTo>
                  <a:lnTo>
                    <a:pt x="492" y="1057"/>
                  </a:lnTo>
                  <a:lnTo>
                    <a:pt x="490" y="1057"/>
                  </a:lnTo>
                  <a:lnTo>
                    <a:pt x="490" y="1057"/>
                  </a:lnTo>
                  <a:lnTo>
                    <a:pt x="486" y="1057"/>
                  </a:lnTo>
                  <a:lnTo>
                    <a:pt x="484" y="1057"/>
                  </a:lnTo>
                  <a:lnTo>
                    <a:pt x="483" y="1057"/>
                  </a:lnTo>
                  <a:lnTo>
                    <a:pt x="483" y="1057"/>
                  </a:lnTo>
                  <a:lnTo>
                    <a:pt x="481" y="1059"/>
                  </a:lnTo>
                  <a:lnTo>
                    <a:pt x="480" y="1059"/>
                  </a:lnTo>
                  <a:lnTo>
                    <a:pt x="480" y="1057"/>
                  </a:lnTo>
                  <a:lnTo>
                    <a:pt x="477" y="1056"/>
                  </a:lnTo>
                  <a:lnTo>
                    <a:pt x="477" y="1056"/>
                  </a:lnTo>
                  <a:lnTo>
                    <a:pt x="477" y="1057"/>
                  </a:lnTo>
                  <a:lnTo>
                    <a:pt x="477" y="1057"/>
                  </a:lnTo>
                  <a:lnTo>
                    <a:pt x="477" y="1057"/>
                  </a:lnTo>
                  <a:lnTo>
                    <a:pt x="477" y="1057"/>
                  </a:lnTo>
                  <a:lnTo>
                    <a:pt x="474" y="1056"/>
                  </a:lnTo>
                  <a:lnTo>
                    <a:pt x="474" y="1053"/>
                  </a:lnTo>
                  <a:lnTo>
                    <a:pt x="474" y="1051"/>
                  </a:lnTo>
                  <a:lnTo>
                    <a:pt x="471" y="1051"/>
                  </a:lnTo>
                  <a:lnTo>
                    <a:pt x="471" y="1050"/>
                  </a:lnTo>
                  <a:lnTo>
                    <a:pt x="471" y="1048"/>
                  </a:lnTo>
                  <a:lnTo>
                    <a:pt x="474" y="1048"/>
                  </a:lnTo>
                  <a:lnTo>
                    <a:pt x="474" y="1050"/>
                  </a:lnTo>
                  <a:lnTo>
                    <a:pt x="477" y="1050"/>
                  </a:lnTo>
                  <a:lnTo>
                    <a:pt x="477" y="1048"/>
                  </a:lnTo>
                  <a:lnTo>
                    <a:pt x="477" y="1048"/>
                  </a:lnTo>
                  <a:lnTo>
                    <a:pt x="477" y="1047"/>
                  </a:lnTo>
                  <a:lnTo>
                    <a:pt x="474" y="1047"/>
                  </a:lnTo>
                  <a:lnTo>
                    <a:pt x="474" y="1047"/>
                  </a:lnTo>
                  <a:lnTo>
                    <a:pt x="474" y="1047"/>
                  </a:lnTo>
                  <a:lnTo>
                    <a:pt x="471" y="1048"/>
                  </a:lnTo>
                  <a:lnTo>
                    <a:pt x="471" y="1047"/>
                  </a:lnTo>
                  <a:lnTo>
                    <a:pt x="471" y="1047"/>
                  </a:lnTo>
                  <a:lnTo>
                    <a:pt x="468" y="1045"/>
                  </a:lnTo>
                  <a:lnTo>
                    <a:pt x="468" y="1044"/>
                  </a:lnTo>
                  <a:lnTo>
                    <a:pt x="465" y="1042"/>
                  </a:lnTo>
                  <a:lnTo>
                    <a:pt x="465" y="1039"/>
                  </a:lnTo>
                  <a:lnTo>
                    <a:pt x="462" y="1038"/>
                  </a:lnTo>
                  <a:lnTo>
                    <a:pt x="462" y="1036"/>
                  </a:lnTo>
                  <a:lnTo>
                    <a:pt x="462" y="1035"/>
                  </a:lnTo>
                  <a:lnTo>
                    <a:pt x="462" y="1035"/>
                  </a:lnTo>
                  <a:lnTo>
                    <a:pt x="459" y="1031"/>
                  </a:lnTo>
                  <a:lnTo>
                    <a:pt x="456" y="1028"/>
                  </a:lnTo>
                  <a:lnTo>
                    <a:pt x="456" y="1027"/>
                  </a:lnTo>
                  <a:lnTo>
                    <a:pt x="453" y="1027"/>
                  </a:lnTo>
                  <a:lnTo>
                    <a:pt x="453" y="1025"/>
                  </a:lnTo>
                  <a:lnTo>
                    <a:pt x="453" y="1025"/>
                  </a:lnTo>
                  <a:lnTo>
                    <a:pt x="456" y="1025"/>
                  </a:lnTo>
                  <a:lnTo>
                    <a:pt x="456" y="1025"/>
                  </a:lnTo>
                  <a:lnTo>
                    <a:pt x="456" y="1025"/>
                  </a:lnTo>
                  <a:lnTo>
                    <a:pt x="456" y="1024"/>
                  </a:lnTo>
                  <a:lnTo>
                    <a:pt x="453" y="1022"/>
                  </a:lnTo>
                  <a:lnTo>
                    <a:pt x="453" y="1021"/>
                  </a:lnTo>
                  <a:lnTo>
                    <a:pt x="456" y="1019"/>
                  </a:lnTo>
                  <a:lnTo>
                    <a:pt x="456" y="1016"/>
                  </a:lnTo>
                  <a:lnTo>
                    <a:pt x="456" y="1013"/>
                  </a:lnTo>
                  <a:lnTo>
                    <a:pt x="456" y="1012"/>
                  </a:lnTo>
                  <a:lnTo>
                    <a:pt x="456" y="1010"/>
                  </a:lnTo>
                  <a:lnTo>
                    <a:pt x="456" y="1009"/>
                  </a:lnTo>
                  <a:lnTo>
                    <a:pt x="456" y="1007"/>
                  </a:lnTo>
                  <a:lnTo>
                    <a:pt x="456" y="1006"/>
                  </a:lnTo>
                  <a:lnTo>
                    <a:pt x="456" y="1006"/>
                  </a:lnTo>
                  <a:lnTo>
                    <a:pt x="456" y="1003"/>
                  </a:lnTo>
                  <a:lnTo>
                    <a:pt x="456" y="1001"/>
                  </a:lnTo>
                  <a:lnTo>
                    <a:pt x="453" y="1001"/>
                  </a:lnTo>
                  <a:lnTo>
                    <a:pt x="453" y="1000"/>
                  </a:lnTo>
                  <a:lnTo>
                    <a:pt x="450" y="998"/>
                  </a:lnTo>
                  <a:lnTo>
                    <a:pt x="448" y="995"/>
                  </a:lnTo>
                  <a:lnTo>
                    <a:pt x="444" y="993"/>
                  </a:lnTo>
                  <a:lnTo>
                    <a:pt x="444" y="992"/>
                  </a:lnTo>
                  <a:lnTo>
                    <a:pt x="444" y="992"/>
                  </a:lnTo>
                  <a:lnTo>
                    <a:pt x="445" y="992"/>
                  </a:lnTo>
                  <a:lnTo>
                    <a:pt x="444" y="992"/>
                  </a:lnTo>
                  <a:lnTo>
                    <a:pt x="444" y="992"/>
                  </a:lnTo>
                  <a:lnTo>
                    <a:pt x="444" y="992"/>
                  </a:lnTo>
                  <a:lnTo>
                    <a:pt x="441" y="990"/>
                  </a:lnTo>
                  <a:lnTo>
                    <a:pt x="439" y="989"/>
                  </a:lnTo>
                  <a:lnTo>
                    <a:pt x="435" y="986"/>
                  </a:lnTo>
                  <a:lnTo>
                    <a:pt x="432" y="986"/>
                  </a:lnTo>
                  <a:lnTo>
                    <a:pt x="427" y="983"/>
                  </a:lnTo>
                  <a:lnTo>
                    <a:pt x="426" y="983"/>
                  </a:lnTo>
                  <a:lnTo>
                    <a:pt x="426" y="983"/>
                  </a:lnTo>
                  <a:lnTo>
                    <a:pt x="427" y="983"/>
                  </a:lnTo>
                  <a:lnTo>
                    <a:pt x="433" y="984"/>
                  </a:lnTo>
                  <a:lnTo>
                    <a:pt x="433" y="984"/>
                  </a:lnTo>
                  <a:lnTo>
                    <a:pt x="432" y="984"/>
                  </a:lnTo>
                  <a:lnTo>
                    <a:pt x="432" y="983"/>
                  </a:lnTo>
                  <a:lnTo>
                    <a:pt x="429" y="981"/>
                  </a:lnTo>
                  <a:lnTo>
                    <a:pt x="426" y="980"/>
                  </a:lnTo>
                  <a:lnTo>
                    <a:pt x="424" y="975"/>
                  </a:lnTo>
                  <a:lnTo>
                    <a:pt x="420" y="975"/>
                  </a:lnTo>
                  <a:lnTo>
                    <a:pt x="417" y="974"/>
                  </a:lnTo>
                  <a:lnTo>
                    <a:pt x="415" y="974"/>
                  </a:lnTo>
                  <a:lnTo>
                    <a:pt x="414" y="974"/>
                  </a:lnTo>
                  <a:lnTo>
                    <a:pt x="414" y="974"/>
                  </a:lnTo>
                  <a:lnTo>
                    <a:pt x="412" y="974"/>
                  </a:lnTo>
                  <a:lnTo>
                    <a:pt x="412" y="974"/>
                  </a:lnTo>
                  <a:lnTo>
                    <a:pt x="412" y="972"/>
                  </a:lnTo>
                  <a:lnTo>
                    <a:pt x="412" y="972"/>
                  </a:lnTo>
                  <a:lnTo>
                    <a:pt x="410" y="971"/>
                  </a:lnTo>
                  <a:lnTo>
                    <a:pt x="407" y="969"/>
                  </a:lnTo>
                  <a:lnTo>
                    <a:pt x="406" y="968"/>
                  </a:lnTo>
                  <a:lnTo>
                    <a:pt x="403" y="963"/>
                  </a:lnTo>
                  <a:lnTo>
                    <a:pt x="401" y="962"/>
                  </a:lnTo>
                  <a:lnTo>
                    <a:pt x="403" y="962"/>
                  </a:lnTo>
                  <a:lnTo>
                    <a:pt x="403" y="962"/>
                  </a:lnTo>
                  <a:lnTo>
                    <a:pt x="403" y="960"/>
                  </a:lnTo>
                  <a:lnTo>
                    <a:pt x="404" y="960"/>
                  </a:lnTo>
                  <a:lnTo>
                    <a:pt x="406" y="962"/>
                  </a:lnTo>
                  <a:lnTo>
                    <a:pt x="404" y="960"/>
                  </a:lnTo>
                  <a:lnTo>
                    <a:pt x="403" y="958"/>
                  </a:lnTo>
                  <a:lnTo>
                    <a:pt x="400" y="955"/>
                  </a:lnTo>
                  <a:lnTo>
                    <a:pt x="398" y="954"/>
                  </a:lnTo>
                  <a:lnTo>
                    <a:pt x="398" y="951"/>
                  </a:lnTo>
                  <a:lnTo>
                    <a:pt x="398" y="949"/>
                  </a:lnTo>
                  <a:lnTo>
                    <a:pt x="398" y="946"/>
                  </a:lnTo>
                  <a:lnTo>
                    <a:pt x="395" y="945"/>
                  </a:lnTo>
                  <a:lnTo>
                    <a:pt x="395" y="943"/>
                  </a:lnTo>
                  <a:lnTo>
                    <a:pt x="392" y="942"/>
                  </a:lnTo>
                  <a:lnTo>
                    <a:pt x="392" y="943"/>
                  </a:lnTo>
                  <a:lnTo>
                    <a:pt x="391" y="943"/>
                  </a:lnTo>
                  <a:lnTo>
                    <a:pt x="391" y="946"/>
                  </a:lnTo>
                  <a:lnTo>
                    <a:pt x="389" y="948"/>
                  </a:lnTo>
                  <a:lnTo>
                    <a:pt x="388" y="949"/>
                  </a:lnTo>
                  <a:lnTo>
                    <a:pt x="388" y="951"/>
                  </a:lnTo>
                  <a:lnTo>
                    <a:pt x="386" y="951"/>
                  </a:lnTo>
                  <a:lnTo>
                    <a:pt x="386" y="951"/>
                  </a:lnTo>
                  <a:lnTo>
                    <a:pt x="385" y="948"/>
                  </a:lnTo>
                  <a:lnTo>
                    <a:pt x="383" y="946"/>
                  </a:lnTo>
                  <a:lnTo>
                    <a:pt x="383" y="946"/>
                  </a:lnTo>
                  <a:lnTo>
                    <a:pt x="383" y="945"/>
                  </a:lnTo>
                  <a:lnTo>
                    <a:pt x="382" y="940"/>
                  </a:lnTo>
                  <a:lnTo>
                    <a:pt x="383" y="939"/>
                  </a:lnTo>
                  <a:lnTo>
                    <a:pt x="383" y="939"/>
                  </a:lnTo>
                  <a:lnTo>
                    <a:pt x="385" y="939"/>
                  </a:lnTo>
                  <a:lnTo>
                    <a:pt x="385" y="937"/>
                  </a:lnTo>
                  <a:lnTo>
                    <a:pt x="383" y="936"/>
                  </a:lnTo>
                  <a:lnTo>
                    <a:pt x="383" y="936"/>
                  </a:lnTo>
                  <a:lnTo>
                    <a:pt x="382" y="936"/>
                  </a:lnTo>
                  <a:lnTo>
                    <a:pt x="379" y="936"/>
                  </a:lnTo>
                  <a:lnTo>
                    <a:pt x="377" y="936"/>
                  </a:lnTo>
                  <a:lnTo>
                    <a:pt x="377" y="936"/>
                  </a:lnTo>
                  <a:lnTo>
                    <a:pt x="376" y="937"/>
                  </a:lnTo>
                  <a:lnTo>
                    <a:pt x="374" y="937"/>
                  </a:lnTo>
                  <a:lnTo>
                    <a:pt x="372" y="939"/>
                  </a:lnTo>
                  <a:lnTo>
                    <a:pt x="371" y="940"/>
                  </a:lnTo>
                  <a:lnTo>
                    <a:pt x="369" y="940"/>
                  </a:lnTo>
                  <a:lnTo>
                    <a:pt x="368" y="940"/>
                  </a:lnTo>
                  <a:lnTo>
                    <a:pt x="369" y="939"/>
                  </a:lnTo>
                  <a:lnTo>
                    <a:pt x="369" y="939"/>
                  </a:lnTo>
                  <a:lnTo>
                    <a:pt x="368" y="940"/>
                  </a:lnTo>
                  <a:lnTo>
                    <a:pt x="366" y="940"/>
                  </a:lnTo>
                  <a:lnTo>
                    <a:pt x="366" y="942"/>
                  </a:lnTo>
                  <a:lnTo>
                    <a:pt x="366" y="945"/>
                  </a:lnTo>
                  <a:lnTo>
                    <a:pt x="366" y="945"/>
                  </a:lnTo>
                  <a:lnTo>
                    <a:pt x="368" y="948"/>
                  </a:lnTo>
                  <a:lnTo>
                    <a:pt x="369" y="949"/>
                  </a:lnTo>
                  <a:lnTo>
                    <a:pt x="369" y="951"/>
                  </a:lnTo>
                  <a:lnTo>
                    <a:pt x="369" y="951"/>
                  </a:lnTo>
                  <a:lnTo>
                    <a:pt x="368" y="952"/>
                  </a:lnTo>
                  <a:lnTo>
                    <a:pt x="366" y="951"/>
                  </a:lnTo>
                  <a:lnTo>
                    <a:pt x="366" y="951"/>
                  </a:lnTo>
                  <a:lnTo>
                    <a:pt x="366" y="954"/>
                  </a:lnTo>
                  <a:lnTo>
                    <a:pt x="366" y="958"/>
                  </a:lnTo>
                  <a:lnTo>
                    <a:pt x="368" y="962"/>
                  </a:lnTo>
                  <a:lnTo>
                    <a:pt x="369" y="963"/>
                  </a:lnTo>
                  <a:lnTo>
                    <a:pt x="371" y="966"/>
                  </a:lnTo>
                  <a:lnTo>
                    <a:pt x="374" y="968"/>
                  </a:lnTo>
                  <a:lnTo>
                    <a:pt x="379" y="971"/>
                  </a:lnTo>
                  <a:lnTo>
                    <a:pt x="382" y="972"/>
                  </a:lnTo>
                  <a:lnTo>
                    <a:pt x="383" y="974"/>
                  </a:lnTo>
                  <a:lnTo>
                    <a:pt x="385" y="977"/>
                  </a:lnTo>
                  <a:lnTo>
                    <a:pt x="385" y="980"/>
                  </a:lnTo>
                  <a:lnTo>
                    <a:pt x="386" y="984"/>
                  </a:lnTo>
                  <a:lnTo>
                    <a:pt x="388" y="987"/>
                  </a:lnTo>
                  <a:lnTo>
                    <a:pt x="391" y="990"/>
                  </a:lnTo>
                  <a:lnTo>
                    <a:pt x="394" y="995"/>
                  </a:lnTo>
                  <a:lnTo>
                    <a:pt x="398" y="998"/>
                  </a:lnTo>
                  <a:lnTo>
                    <a:pt x="403" y="1001"/>
                  </a:lnTo>
                  <a:lnTo>
                    <a:pt x="404" y="1001"/>
                  </a:lnTo>
                  <a:lnTo>
                    <a:pt x="412" y="1000"/>
                  </a:lnTo>
                  <a:lnTo>
                    <a:pt x="414" y="1001"/>
                  </a:lnTo>
                  <a:lnTo>
                    <a:pt x="415" y="1001"/>
                  </a:lnTo>
                  <a:lnTo>
                    <a:pt x="415" y="1003"/>
                  </a:lnTo>
                  <a:lnTo>
                    <a:pt x="414" y="1003"/>
                  </a:lnTo>
                  <a:lnTo>
                    <a:pt x="414" y="1004"/>
                  </a:lnTo>
                  <a:lnTo>
                    <a:pt x="412" y="1006"/>
                  </a:lnTo>
                  <a:lnTo>
                    <a:pt x="410" y="1007"/>
                  </a:lnTo>
                  <a:lnTo>
                    <a:pt x="412" y="1009"/>
                  </a:lnTo>
                  <a:lnTo>
                    <a:pt x="420" y="1012"/>
                  </a:lnTo>
                  <a:lnTo>
                    <a:pt x="426" y="1015"/>
                  </a:lnTo>
                  <a:lnTo>
                    <a:pt x="429" y="1016"/>
                  </a:lnTo>
                  <a:lnTo>
                    <a:pt x="430" y="1018"/>
                  </a:lnTo>
                  <a:lnTo>
                    <a:pt x="436" y="1021"/>
                  </a:lnTo>
                  <a:lnTo>
                    <a:pt x="438" y="1022"/>
                  </a:lnTo>
                  <a:lnTo>
                    <a:pt x="441" y="1025"/>
                  </a:lnTo>
                  <a:lnTo>
                    <a:pt x="442" y="1028"/>
                  </a:lnTo>
                  <a:lnTo>
                    <a:pt x="442" y="1030"/>
                  </a:lnTo>
                  <a:lnTo>
                    <a:pt x="442" y="1031"/>
                  </a:lnTo>
                  <a:lnTo>
                    <a:pt x="442" y="1033"/>
                  </a:lnTo>
                  <a:lnTo>
                    <a:pt x="441" y="1035"/>
                  </a:lnTo>
                  <a:lnTo>
                    <a:pt x="439" y="1035"/>
                  </a:lnTo>
                  <a:lnTo>
                    <a:pt x="438" y="1033"/>
                  </a:lnTo>
                  <a:lnTo>
                    <a:pt x="435" y="1027"/>
                  </a:lnTo>
                  <a:lnTo>
                    <a:pt x="430" y="1027"/>
                  </a:lnTo>
                  <a:lnTo>
                    <a:pt x="429" y="1027"/>
                  </a:lnTo>
                  <a:lnTo>
                    <a:pt x="427" y="1025"/>
                  </a:lnTo>
                  <a:lnTo>
                    <a:pt x="427" y="1025"/>
                  </a:lnTo>
                  <a:lnTo>
                    <a:pt x="427" y="1024"/>
                  </a:lnTo>
                  <a:lnTo>
                    <a:pt x="427" y="1024"/>
                  </a:lnTo>
                  <a:lnTo>
                    <a:pt x="426" y="1024"/>
                  </a:lnTo>
                  <a:lnTo>
                    <a:pt x="424" y="1024"/>
                  </a:lnTo>
                  <a:lnTo>
                    <a:pt x="423" y="1027"/>
                  </a:lnTo>
                  <a:lnTo>
                    <a:pt x="421" y="1030"/>
                  </a:lnTo>
                  <a:lnTo>
                    <a:pt x="420" y="1035"/>
                  </a:lnTo>
                  <a:lnTo>
                    <a:pt x="418" y="1036"/>
                  </a:lnTo>
                  <a:lnTo>
                    <a:pt x="420" y="1038"/>
                  </a:lnTo>
                  <a:lnTo>
                    <a:pt x="423" y="1039"/>
                  </a:lnTo>
                  <a:lnTo>
                    <a:pt x="424" y="1041"/>
                  </a:lnTo>
                  <a:lnTo>
                    <a:pt x="426" y="1042"/>
                  </a:lnTo>
                  <a:lnTo>
                    <a:pt x="426" y="1045"/>
                  </a:lnTo>
                  <a:lnTo>
                    <a:pt x="427" y="1048"/>
                  </a:lnTo>
                  <a:lnTo>
                    <a:pt x="426" y="1050"/>
                  </a:lnTo>
                  <a:lnTo>
                    <a:pt x="424" y="1048"/>
                  </a:lnTo>
                  <a:lnTo>
                    <a:pt x="421" y="1050"/>
                  </a:lnTo>
                  <a:lnTo>
                    <a:pt x="420" y="1051"/>
                  </a:lnTo>
                  <a:lnTo>
                    <a:pt x="420" y="1053"/>
                  </a:lnTo>
                  <a:lnTo>
                    <a:pt x="420" y="1056"/>
                  </a:lnTo>
                  <a:lnTo>
                    <a:pt x="420" y="1057"/>
                  </a:lnTo>
                  <a:lnTo>
                    <a:pt x="415" y="1059"/>
                  </a:lnTo>
                  <a:lnTo>
                    <a:pt x="414" y="1062"/>
                  </a:lnTo>
                  <a:lnTo>
                    <a:pt x="414" y="1063"/>
                  </a:lnTo>
                  <a:lnTo>
                    <a:pt x="414" y="1065"/>
                  </a:lnTo>
                  <a:lnTo>
                    <a:pt x="409" y="1065"/>
                  </a:lnTo>
                  <a:lnTo>
                    <a:pt x="407" y="1063"/>
                  </a:lnTo>
                  <a:lnTo>
                    <a:pt x="407" y="1060"/>
                  </a:lnTo>
                  <a:lnTo>
                    <a:pt x="409" y="1059"/>
                  </a:lnTo>
                  <a:lnTo>
                    <a:pt x="410" y="1059"/>
                  </a:lnTo>
                  <a:lnTo>
                    <a:pt x="410" y="1056"/>
                  </a:lnTo>
                  <a:lnTo>
                    <a:pt x="410" y="1054"/>
                  </a:lnTo>
                  <a:lnTo>
                    <a:pt x="412" y="1053"/>
                  </a:lnTo>
                  <a:lnTo>
                    <a:pt x="412" y="1053"/>
                  </a:lnTo>
                  <a:lnTo>
                    <a:pt x="414" y="1051"/>
                  </a:lnTo>
                  <a:lnTo>
                    <a:pt x="415" y="1051"/>
                  </a:lnTo>
                  <a:lnTo>
                    <a:pt x="415" y="1048"/>
                  </a:lnTo>
                  <a:lnTo>
                    <a:pt x="414" y="1047"/>
                  </a:lnTo>
                  <a:lnTo>
                    <a:pt x="414" y="1045"/>
                  </a:lnTo>
                  <a:lnTo>
                    <a:pt x="412" y="1042"/>
                  </a:lnTo>
                  <a:lnTo>
                    <a:pt x="410" y="1038"/>
                  </a:lnTo>
                  <a:lnTo>
                    <a:pt x="409" y="1035"/>
                  </a:lnTo>
                  <a:lnTo>
                    <a:pt x="409" y="1031"/>
                  </a:lnTo>
                  <a:lnTo>
                    <a:pt x="407" y="1031"/>
                  </a:lnTo>
                  <a:lnTo>
                    <a:pt x="404" y="1031"/>
                  </a:lnTo>
                  <a:lnTo>
                    <a:pt x="404" y="1030"/>
                  </a:lnTo>
                  <a:lnTo>
                    <a:pt x="400" y="1028"/>
                  </a:lnTo>
                  <a:lnTo>
                    <a:pt x="400" y="1027"/>
                  </a:lnTo>
                  <a:lnTo>
                    <a:pt x="400" y="1027"/>
                  </a:lnTo>
                  <a:lnTo>
                    <a:pt x="400" y="1025"/>
                  </a:lnTo>
                  <a:lnTo>
                    <a:pt x="400" y="1024"/>
                  </a:lnTo>
                  <a:lnTo>
                    <a:pt x="398" y="1022"/>
                  </a:lnTo>
                  <a:lnTo>
                    <a:pt x="398" y="1022"/>
                  </a:lnTo>
                  <a:lnTo>
                    <a:pt x="397" y="1021"/>
                  </a:lnTo>
                  <a:lnTo>
                    <a:pt x="395" y="1021"/>
                  </a:lnTo>
                  <a:lnTo>
                    <a:pt x="395" y="1022"/>
                  </a:lnTo>
                  <a:lnTo>
                    <a:pt x="394" y="1022"/>
                  </a:lnTo>
                  <a:lnTo>
                    <a:pt x="392" y="1022"/>
                  </a:lnTo>
                  <a:lnTo>
                    <a:pt x="392" y="1022"/>
                  </a:lnTo>
                  <a:lnTo>
                    <a:pt x="394" y="1019"/>
                  </a:lnTo>
                  <a:lnTo>
                    <a:pt x="394" y="1019"/>
                  </a:lnTo>
                  <a:lnTo>
                    <a:pt x="392" y="1019"/>
                  </a:lnTo>
                  <a:lnTo>
                    <a:pt x="389" y="1019"/>
                  </a:lnTo>
                  <a:lnTo>
                    <a:pt x="389" y="1018"/>
                  </a:lnTo>
                  <a:lnTo>
                    <a:pt x="389" y="1019"/>
                  </a:lnTo>
                  <a:lnTo>
                    <a:pt x="388" y="1019"/>
                  </a:lnTo>
                  <a:lnTo>
                    <a:pt x="388" y="1018"/>
                  </a:lnTo>
                  <a:lnTo>
                    <a:pt x="386" y="1013"/>
                  </a:lnTo>
                  <a:lnTo>
                    <a:pt x="385" y="1012"/>
                  </a:lnTo>
                  <a:lnTo>
                    <a:pt x="383" y="1012"/>
                  </a:lnTo>
                  <a:lnTo>
                    <a:pt x="382" y="1012"/>
                  </a:lnTo>
                  <a:lnTo>
                    <a:pt x="380" y="1012"/>
                  </a:lnTo>
                  <a:lnTo>
                    <a:pt x="379" y="1010"/>
                  </a:lnTo>
                  <a:lnTo>
                    <a:pt x="377" y="1012"/>
                  </a:lnTo>
                  <a:lnTo>
                    <a:pt x="377" y="1012"/>
                  </a:lnTo>
                  <a:lnTo>
                    <a:pt x="376" y="1012"/>
                  </a:lnTo>
                  <a:lnTo>
                    <a:pt x="376" y="1010"/>
                  </a:lnTo>
                  <a:lnTo>
                    <a:pt x="374" y="1009"/>
                  </a:lnTo>
                  <a:lnTo>
                    <a:pt x="371" y="1009"/>
                  </a:lnTo>
                  <a:lnTo>
                    <a:pt x="366" y="1003"/>
                  </a:lnTo>
                  <a:lnTo>
                    <a:pt x="365" y="1000"/>
                  </a:lnTo>
                  <a:lnTo>
                    <a:pt x="360" y="998"/>
                  </a:lnTo>
                  <a:lnTo>
                    <a:pt x="359" y="995"/>
                  </a:lnTo>
                  <a:lnTo>
                    <a:pt x="357" y="993"/>
                  </a:lnTo>
                  <a:lnTo>
                    <a:pt x="354" y="992"/>
                  </a:lnTo>
                  <a:lnTo>
                    <a:pt x="354" y="992"/>
                  </a:lnTo>
                  <a:lnTo>
                    <a:pt x="353" y="993"/>
                  </a:lnTo>
                  <a:lnTo>
                    <a:pt x="353" y="993"/>
                  </a:lnTo>
                  <a:lnTo>
                    <a:pt x="353" y="992"/>
                  </a:lnTo>
                  <a:lnTo>
                    <a:pt x="353" y="992"/>
                  </a:lnTo>
                  <a:lnTo>
                    <a:pt x="353" y="992"/>
                  </a:lnTo>
                  <a:lnTo>
                    <a:pt x="353" y="990"/>
                  </a:lnTo>
                  <a:lnTo>
                    <a:pt x="350" y="987"/>
                  </a:lnTo>
                  <a:lnTo>
                    <a:pt x="348" y="986"/>
                  </a:lnTo>
                  <a:lnTo>
                    <a:pt x="348" y="986"/>
                  </a:lnTo>
                  <a:lnTo>
                    <a:pt x="348" y="984"/>
                  </a:lnTo>
                  <a:lnTo>
                    <a:pt x="347" y="984"/>
                  </a:lnTo>
                  <a:lnTo>
                    <a:pt x="347" y="983"/>
                  </a:lnTo>
                  <a:lnTo>
                    <a:pt x="347" y="983"/>
                  </a:lnTo>
                  <a:lnTo>
                    <a:pt x="345" y="983"/>
                  </a:lnTo>
                  <a:lnTo>
                    <a:pt x="345" y="981"/>
                  </a:lnTo>
                  <a:lnTo>
                    <a:pt x="345" y="980"/>
                  </a:lnTo>
                  <a:lnTo>
                    <a:pt x="345" y="980"/>
                  </a:lnTo>
                  <a:lnTo>
                    <a:pt x="344" y="977"/>
                  </a:lnTo>
                  <a:lnTo>
                    <a:pt x="342" y="974"/>
                  </a:lnTo>
                  <a:lnTo>
                    <a:pt x="342" y="968"/>
                  </a:lnTo>
                  <a:lnTo>
                    <a:pt x="341" y="966"/>
                  </a:lnTo>
                  <a:lnTo>
                    <a:pt x="339" y="965"/>
                  </a:lnTo>
                  <a:lnTo>
                    <a:pt x="336" y="965"/>
                  </a:lnTo>
                  <a:lnTo>
                    <a:pt x="330" y="960"/>
                  </a:lnTo>
                  <a:lnTo>
                    <a:pt x="328" y="960"/>
                  </a:lnTo>
                  <a:lnTo>
                    <a:pt x="325" y="958"/>
                  </a:lnTo>
                  <a:lnTo>
                    <a:pt x="324" y="958"/>
                  </a:lnTo>
                  <a:lnTo>
                    <a:pt x="321" y="960"/>
                  </a:lnTo>
                  <a:lnTo>
                    <a:pt x="318" y="963"/>
                  </a:lnTo>
                  <a:lnTo>
                    <a:pt x="315" y="968"/>
                  </a:lnTo>
                  <a:lnTo>
                    <a:pt x="315" y="968"/>
                  </a:lnTo>
                  <a:lnTo>
                    <a:pt x="310" y="969"/>
                  </a:lnTo>
                  <a:lnTo>
                    <a:pt x="309" y="969"/>
                  </a:lnTo>
                  <a:lnTo>
                    <a:pt x="306" y="971"/>
                  </a:lnTo>
                  <a:lnTo>
                    <a:pt x="304" y="972"/>
                  </a:lnTo>
                  <a:lnTo>
                    <a:pt x="300" y="975"/>
                  </a:lnTo>
                  <a:lnTo>
                    <a:pt x="298" y="977"/>
                  </a:lnTo>
                  <a:lnTo>
                    <a:pt x="298" y="977"/>
                  </a:lnTo>
                  <a:lnTo>
                    <a:pt x="298" y="978"/>
                  </a:lnTo>
                  <a:lnTo>
                    <a:pt x="297" y="980"/>
                  </a:lnTo>
                  <a:lnTo>
                    <a:pt x="295" y="980"/>
                  </a:lnTo>
                  <a:lnTo>
                    <a:pt x="293" y="980"/>
                  </a:lnTo>
                  <a:lnTo>
                    <a:pt x="290" y="981"/>
                  </a:lnTo>
                  <a:lnTo>
                    <a:pt x="290" y="981"/>
                  </a:lnTo>
                  <a:lnTo>
                    <a:pt x="287" y="981"/>
                  </a:lnTo>
                  <a:lnTo>
                    <a:pt x="286" y="980"/>
                  </a:lnTo>
                  <a:lnTo>
                    <a:pt x="283" y="978"/>
                  </a:lnTo>
                  <a:lnTo>
                    <a:pt x="281" y="977"/>
                  </a:lnTo>
                  <a:lnTo>
                    <a:pt x="280" y="977"/>
                  </a:lnTo>
                  <a:lnTo>
                    <a:pt x="278" y="977"/>
                  </a:lnTo>
                  <a:lnTo>
                    <a:pt x="278" y="977"/>
                  </a:lnTo>
                  <a:lnTo>
                    <a:pt x="278" y="975"/>
                  </a:lnTo>
                  <a:lnTo>
                    <a:pt x="278" y="975"/>
                  </a:lnTo>
                  <a:lnTo>
                    <a:pt x="277" y="975"/>
                  </a:lnTo>
                  <a:lnTo>
                    <a:pt x="277" y="975"/>
                  </a:lnTo>
                  <a:lnTo>
                    <a:pt x="275" y="975"/>
                  </a:lnTo>
                  <a:lnTo>
                    <a:pt x="275" y="975"/>
                  </a:lnTo>
                  <a:lnTo>
                    <a:pt x="275" y="975"/>
                  </a:lnTo>
                  <a:lnTo>
                    <a:pt x="275" y="975"/>
                  </a:lnTo>
                  <a:lnTo>
                    <a:pt x="275" y="977"/>
                  </a:lnTo>
                  <a:lnTo>
                    <a:pt x="274" y="977"/>
                  </a:lnTo>
                  <a:lnTo>
                    <a:pt x="272" y="977"/>
                  </a:lnTo>
                  <a:lnTo>
                    <a:pt x="271" y="975"/>
                  </a:lnTo>
                  <a:lnTo>
                    <a:pt x="269" y="975"/>
                  </a:lnTo>
                  <a:lnTo>
                    <a:pt x="268" y="975"/>
                  </a:lnTo>
                  <a:lnTo>
                    <a:pt x="268" y="974"/>
                  </a:lnTo>
                  <a:lnTo>
                    <a:pt x="266" y="974"/>
                  </a:lnTo>
                  <a:lnTo>
                    <a:pt x="266" y="972"/>
                  </a:lnTo>
                  <a:lnTo>
                    <a:pt x="266" y="972"/>
                  </a:lnTo>
                  <a:lnTo>
                    <a:pt x="265" y="974"/>
                  </a:lnTo>
                  <a:lnTo>
                    <a:pt x="263" y="974"/>
                  </a:lnTo>
                  <a:lnTo>
                    <a:pt x="263" y="975"/>
                  </a:lnTo>
                  <a:lnTo>
                    <a:pt x="256" y="980"/>
                  </a:lnTo>
                  <a:lnTo>
                    <a:pt x="256" y="981"/>
                  </a:lnTo>
                  <a:lnTo>
                    <a:pt x="254" y="984"/>
                  </a:lnTo>
                  <a:lnTo>
                    <a:pt x="254" y="986"/>
                  </a:lnTo>
                  <a:lnTo>
                    <a:pt x="254" y="989"/>
                  </a:lnTo>
                  <a:lnTo>
                    <a:pt x="256" y="992"/>
                  </a:lnTo>
                  <a:lnTo>
                    <a:pt x="256" y="992"/>
                  </a:lnTo>
                  <a:lnTo>
                    <a:pt x="256" y="993"/>
                  </a:lnTo>
                  <a:lnTo>
                    <a:pt x="257" y="993"/>
                  </a:lnTo>
                  <a:lnTo>
                    <a:pt x="257" y="995"/>
                  </a:lnTo>
                  <a:lnTo>
                    <a:pt x="256" y="995"/>
                  </a:lnTo>
                  <a:lnTo>
                    <a:pt x="256" y="995"/>
                  </a:lnTo>
                  <a:lnTo>
                    <a:pt x="254" y="996"/>
                  </a:lnTo>
                  <a:lnTo>
                    <a:pt x="256" y="996"/>
                  </a:lnTo>
                  <a:lnTo>
                    <a:pt x="256" y="998"/>
                  </a:lnTo>
                  <a:lnTo>
                    <a:pt x="256" y="998"/>
                  </a:lnTo>
                  <a:lnTo>
                    <a:pt x="256" y="1000"/>
                  </a:lnTo>
                  <a:lnTo>
                    <a:pt x="254" y="1001"/>
                  </a:lnTo>
                  <a:lnTo>
                    <a:pt x="252" y="1003"/>
                  </a:lnTo>
                  <a:lnTo>
                    <a:pt x="245" y="1009"/>
                  </a:lnTo>
                  <a:lnTo>
                    <a:pt x="242" y="1010"/>
                  </a:lnTo>
                  <a:lnTo>
                    <a:pt x="242" y="1012"/>
                  </a:lnTo>
                  <a:lnTo>
                    <a:pt x="236" y="1012"/>
                  </a:lnTo>
                  <a:lnTo>
                    <a:pt x="231" y="1015"/>
                  </a:lnTo>
                  <a:lnTo>
                    <a:pt x="228" y="1015"/>
                  </a:lnTo>
                  <a:lnTo>
                    <a:pt x="227" y="1018"/>
                  </a:lnTo>
                  <a:lnTo>
                    <a:pt x="225" y="1018"/>
                  </a:lnTo>
                  <a:lnTo>
                    <a:pt x="225" y="1019"/>
                  </a:lnTo>
                  <a:lnTo>
                    <a:pt x="227" y="1021"/>
                  </a:lnTo>
                  <a:lnTo>
                    <a:pt x="227" y="1021"/>
                  </a:lnTo>
                  <a:lnTo>
                    <a:pt x="225" y="1022"/>
                  </a:lnTo>
                  <a:lnTo>
                    <a:pt x="224" y="1022"/>
                  </a:lnTo>
                  <a:lnTo>
                    <a:pt x="224" y="1022"/>
                  </a:lnTo>
                  <a:lnTo>
                    <a:pt x="224" y="1022"/>
                  </a:lnTo>
                  <a:lnTo>
                    <a:pt x="221" y="1027"/>
                  </a:lnTo>
                  <a:lnTo>
                    <a:pt x="218" y="1030"/>
                  </a:lnTo>
                  <a:lnTo>
                    <a:pt x="216" y="1031"/>
                  </a:lnTo>
                  <a:lnTo>
                    <a:pt x="214" y="1035"/>
                  </a:lnTo>
                  <a:lnTo>
                    <a:pt x="211" y="1039"/>
                  </a:lnTo>
                  <a:lnTo>
                    <a:pt x="211" y="1041"/>
                  </a:lnTo>
                  <a:lnTo>
                    <a:pt x="213" y="1047"/>
                  </a:lnTo>
                  <a:lnTo>
                    <a:pt x="214" y="1048"/>
                  </a:lnTo>
                  <a:lnTo>
                    <a:pt x="214" y="1050"/>
                  </a:lnTo>
                  <a:lnTo>
                    <a:pt x="218" y="1050"/>
                  </a:lnTo>
                  <a:lnTo>
                    <a:pt x="219" y="1051"/>
                  </a:lnTo>
                  <a:lnTo>
                    <a:pt x="218" y="1053"/>
                  </a:lnTo>
                  <a:lnTo>
                    <a:pt x="214" y="1054"/>
                  </a:lnTo>
                  <a:lnTo>
                    <a:pt x="211" y="1057"/>
                  </a:lnTo>
                  <a:lnTo>
                    <a:pt x="210" y="1059"/>
                  </a:lnTo>
                  <a:lnTo>
                    <a:pt x="210" y="1060"/>
                  </a:lnTo>
                  <a:lnTo>
                    <a:pt x="208" y="1060"/>
                  </a:lnTo>
                  <a:lnTo>
                    <a:pt x="207" y="1063"/>
                  </a:lnTo>
                  <a:lnTo>
                    <a:pt x="207" y="1065"/>
                  </a:lnTo>
                  <a:lnTo>
                    <a:pt x="207" y="1066"/>
                  </a:lnTo>
                  <a:lnTo>
                    <a:pt x="205" y="1066"/>
                  </a:lnTo>
                  <a:lnTo>
                    <a:pt x="205" y="1068"/>
                  </a:lnTo>
                  <a:lnTo>
                    <a:pt x="207" y="1069"/>
                  </a:lnTo>
                  <a:lnTo>
                    <a:pt x="207" y="1069"/>
                  </a:lnTo>
                  <a:lnTo>
                    <a:pt x="205" y="1069"/>
                  </a:lnTo>
                  <a:lnTo>
                    <a:pt x="204" y="1069"/>
                  </a:lnTo>
                  <a:lnTo>
                    <a:pt x="199" y="1069"/>
                  </a:lnTo>
                  <a:lnTo>
                    <a:pt x="196" y="1073"/>
                  </a:lnTo>
                  <a:lnTo>
                    <a:pt x="193" y="1076"/>
                  </a:lnTo>
                  <a:lnTo>
                    <a:pt x="192" y="1080"/>
                  </a:lnTo>
                  <a:lnTo>
                    <a:pt x="190" y="1082"/>
                  </a:lnTo>
                  <a:lnTo>
                    <a:pt x="189" y="1083"/>
                  </a:lnTo>
                  <a:lnTo>
                    <a:pt x="187" y="1082"/>
                  </a:lnTo>
                  <a:lnTo>
                    <a:pt x="186" y="1082"/>
                  </a:lnTo>
                  <a:lnTo>
                    <a:pt x="184" y="1082"/>
                  </a:lnTo>
                  <a:lnTo>
                    <a:pt x="183" y="1083"/>
                  </a:lnTo>
                  <a:lnTo>
                    <a:pt x="181" y="1083"/>
                  </a:lnTo>
                  <a:lnTo>
                    <a:pt x="181" y="1083"/>
                  </a:lnTo>
                  <a:lnTo>
                    <a:pt x="178" y="1083"/>
                  </a:lnTo>
                  <a:lnTo>
                    <a:pt x="176" y="1083"/>
                  </a:lnTo>
                  <a:lnTo>
                    <a:pt x="173" y="1083"/>
                  </a:lnTo>
                  <a:lnTo>
                    <a:pt x="172" y="1083"/>
                  </a:lnTo>
                  <a:lnTo>
                    <a:pt x="169" y="1083"/>
                  </a:lnTo>
                  <a:lnTo>
                    <a:pt x="163" y="1083"/>
                  </a:lnTo>
                  <a:lnTo>
                    <a:pt x="161" y="1083"/>
                  </a:lnTo>
                  <a:lnTo>
                    <a:pt x="161" y="1085"/>
                  </a:lnTo>
                  <a:lnTo>
                    <a:pt x="158" y="1086"/>
                  </a:lnTo>
                  <a:lnTo>
                    <a:pt x="155" y="1086"/>
                  </a:lnTo>
                  <a:lnTo>
                    <a:pt x="152" y="1088"/>
                  </a:lnTo>
                  <a:lnTo>
                    <a:pt x="152" y="1088"/>
                  </a:lnTo>
                  <a:lnTo>
                    <a:pt x="151" y="1091"/>
                  </a:lnTo>
                  <a:lnTo>
                    <a:pt x="151" y="1092"/>
                  </a:lnTo>
                  <a:lnTo>
                    <a:pt x="151" y="1092"/>
                  </a:lnTo>
                  <a:lnTo>
                    <a:pt x="149" y="1092"/>
                  </a:lnTo>
                  <a:lnTo>
                    <a:pt x="149" y="1092"/>
                  </a:lnTo>
                  <a:lnTo>
                    <a:pt x="149" y="1092"/>
                  </a:lnTo>
                  <a:lnTo>
                    <a:pt x="148" y="1094"/>
                  </a:lnTo>
                  <a:lnTo>
                    <a:pt x="148" y="1094"/>
                  </a:lnTo>
                  <a:lnTo>
                    <a:pt x="145" y="1092"/>
                  </a:lnTo>
                  <a:lnTo>
                    <a:pt x="143" y="1091"/>
                  </a:lnTo>
                  <a:lnTo>
                    <a:pt x="142" y="1091"/>
                  </a:lnTo>
                  <a:lnTo>
                    <a:pt x="140" y="1089"/>
                  </a:lnTo>
                  <a:lnTo>
                    <a:pt x="140" y="1088"/>
                  </a:lnTo>
                  <a:lnTo>
                    <a:pt x="139" y="1086"/>
                  </a:lnTo>
                  <a:lnTo>
                    <a:pt x="139" y="1086"/>
                  </a:lnTo>
                  <a:lnTo>
                    <a:pt x="139" y="1085"/>
                  </a:lnTo>
                  <a:lnTo>
                    <a:pt x="137" y="1085"/>
                  </a:lnTo>
                  <a:lnTo>
                    <a:pt x="137" y="1083"/>
                  </a:lnTo>
                  <a:lnTo>
                    <a:pt x="139" y="1082"/>
                  </a:lnTo>
                  <a:lnTo>
                    <a:pt x="139" y="1080"/>
                  </a:lnTo>
                  <a:lnTo>
                    <a:pt x="140" y="1080"/>
                  </a:lnTo>
                  <a:lnTo>
                    <a:pt x="139" y="1080"/>
                  </a:lnTo>
                  <a:lnTo>
                    <a:pt x="137" y="1082"/>
                  </a:lnTo>
                  <a:lnTo>
                    <a:pt x="137" y="1080"/>
                  </a:lnTo>
                  <a:lnTo>
                    <a:pt x="131" y="1076"/>
                  </a:lnTo>
                  <a:lnTo>
                    <a:pt x="132" y="1076"/>
                  </a:lnTo>
                  <a:lnTo>
                    <a:pt x="132" y="1074"/>
                  </a:lnTo>
                  <a:lnTo>
                    <a:pt x="131" y="1076"/>
                  </a:lnTo>
                  <a:lnTo>
                    <a:pt x="131" y="1076"/>
                  </a:lnTo>
                  <a:lnTo>
                    <a:pt x="128" y="1076"/>
                  </a:lnTo>
                  <a:lnTo>
                    <a:pt x="125" y="1076"/>
                  </a:lnTo>
                  <a:lnTo>
                    <a:pt x="123" y="1076"/>
                  </a:lnTo>
                  <a:lnTo>
                    <a:pt x="120" y="1079"/>
                  </a:lnTo>
                  <a:lnTo>
                    <a:pt x="119" y="1079"/>
                  </a:lnTo>
                  <a:lnTo>
                    <a:pt x="116" y="1077"/>
                  </a:lnTo>
                  <a:lnTo>
                    <a:pt x="111" y="1077"/>
                  </a:lnTo>
                  <a:lnTo>
                    <a:pt x="111" y="1077"/>
                  </a:lnTo>
                  <a:lnTo>
                    <a:pt x="108" y="1077"/>
                  </a:lnTo>
                  <a:lnTo>
                    <a:pt x="108" y="1077"/>
                  </a:lnTo>
                  <a:lnTo>
                    <a:pt x="107" y="1079"/>
                  </a:lnTo>
                  <a:lnTo>
                    <a:pt x="105" y="1079"/>
                  </a:lnTo>
                  <a:lnTo>
                    <a:pt x="107" y="1076"/>
                  </a:lnTo>
                  <a:lnTo>
                    <a:pt x="108" y="1073"/>
                  </a:lnTo>
                  <a:lnTo>
                    <a:pt x="108" y="1069"/>
                  </a:lnTo>
                  <a:lnTo>
                    <a:pt x="108" y="1068"/>
                  </a:lnTo>
                  <a:lnTo>
                    <a:pt x="108" y="1065"/>
                  </a:lnTo>
                  <a:lnTo>
                    <a:pt x="107" y="1063"/>
                  </a:lnTo>
                  <a:lnTo>
                    <a:pt x="108" y="1060"/>
                  </a:lnTo>
                  <a:lnTo>
                    <a:pt x="108" y="1059"/>
                  </a:lnTo>
                  <a:lnTo>
                    <a:pt x="107" y="1056"/>
                  </a:lnTo>
                  <a:lnTo>
                    <a:pt x="110" y="1057"/>
                  </a:lnTo>
                  <a:lnTo>
                    <a:pt x="108" y="1056"/>
                  </a:lnTo>
                  <a:lnTo>
                    <a:pt x="108" y="1056"/>
                  </a:lnTo>
                  <a:lnTo>
                    <a:pt x="107" y="1056"/>
                  </a:lnTo>
                  <a:lnTo>
                    <a:pt x="107" y="1056"/>
                  </a:lnTo>
                  <a:lnTo>
                    <a:pt x="105" y="1056"/>
                  </a:lnTo>
                  <a:lnTo>
                    <a:pt x="104" y="1057"/>
                  </a:lnTo>
                  <a:lnTo>
                    <a:pt x="104" y="1056"/>
                  </a:lnTo>
                  <a:lnTo>
                    <a:pt x="104" y="1054"/>
                  </a:lnTo>
                  <a:lnTo>
                    <a:pt x="102" y="1053"/>
                  </a:lnTo>
                  <a:lnTo>
                    <a:pt x="104" y="1053"/>
                  </a:lnTo>
                  <a:lnTo>
                    <a:pt x="105" y="1053"/>
                  </a:lnTo>
                  <a:lnTo>
                    <a:pt x="105" y="1051"/>
                  </a:lnTo>
                  <a:lnTo>
                    <a:pt x="107" y="1051"/>
                  </a:lnTo>
                  <a:lnTo>
                    <a:pt x="105" y="1050"/>
                  </a:lnTo>
                  <a:lnTo>
                    <a:pt x="107" y="1048"/>
                  </a:lnTo>
                  <a:lnTo>
                    <a:pt x="108" y="1047"/>
                  </a:lnTo>
                  <a:lnTo>
                    <a:pt x="107" y="1047"/>
                  </a:lnTo>
                  <a:lnTo>
                    <a:pt x="107" y="1048"/>
                  </a:lnTo>
                  <a:lnTo>
                    <a:pt x="105" y="1050"/>
                  </a:lnTo>
                  <a:lnTo>
                    <a:pt x="104" y="1051"/>
                  </a:lnTo>
                  <a:lnTo>
                    <a:pt x="102" y="1053"/>
                  </a:lnTo>
                  <a:lnTo>
                    <a:pt x="101" y="1053"/>
                  </a:lnTo>
                  <a:lnTo>
                    <a:pt x="101" y="1053"/>
                  </a:lnTo>
                  <a:lnTo>
                    <a:pt x="99" y="1051"/>
                  </a:lnTo>
                  <a:lnTo>
                    <a:pt x="99" y="1051"/>
                  </a:lnTo>
                  <a:lnTo>
                    <a:pt x="99" y="1050"/>
                  </a:lnTo>
                  <a:lnTo>
                    <a:pt x="101" y="1048"/>
                  </a:lnTo>
                  <a:lnTo>
                    <a:pt x="101" y="1047"/>
                  </a:lnTo>
                  <a:lnTo>
                    <a:pt x="101" y="1044"/>
                  </a:lnTo>
                  <a:lnTo>
                    <a:pt x="101" y="1044"/>
                  </a:lnTo>
                  <a:lnTo>
                    <a:pt x="101" y="1042"/>
                  </a:lnTo>
                  <a:lnTo>
                    <a:pt x="102" y="1042"/>
                  </a:lnTo>
                  <a:lnTo>
                    <a:pt x="102" y="1041"/>
                  </a:lnTo>
                  <a:lnTo>
                    <a:pt x="104" y="1039"/>
                  </a:lnTo>
                  <a:lnTo>
                    <a:pt x="105" y="1035"/>
                  </a:lnTo>
                  <a:lnTo>
                    <a:pt x="108" y="1030"/>
                  </a:lnTo>
                  <a:lnTo>
                    <a:pt x="108" y="1030"/>
                  </a:lnTo>
                  <a:lnTo>
                    <a:pt x="107" y="1028"/>
                  </a:lnTo>
                  <a:lnTo>
                    <a:pt x="107" y="1027"/>
                  </a:lnTo>
                  <a:lnTo>
                    <a:pt x="108" y="1022"/>
                  </a:lnTo>
                  <a:lnTo>
                    <a:pt x="108" y="1021"/>
                  </a:lnTo>
                  <a:lnTo>
                    <a:pt x="110" y="1019"/>
                  </a:lnTo>
                  <a:lnTo>
                    <a:pt x="110" y="1016"/>
                  </a:lnTo>
                  <a:lnTo>
                    <a:pt x="110" y="1015"/>
                  </a:lnTo>
                  <a:lnTo>
                    <a:pt x="110" y="1015"/>
                  </a:lnTo>
                  <a:lnTo>
                    <a:pt x="110" y="1013"/>
                  </a:lnTo>
                  <a:lnTo>
                    <a:pt x="108" y="1012"/>
                  </a:lnTo>
                  <a:lnTo>
                    <a:pt x="108" y="1007"/>
                  </a:lnTo>
                  <a:lnTo>
                    <a:pt x="108" y="1006"/>
                  </a:lnTo>
                  <a:lnTo>
                    <a:pt x="108" y="1004"/>
                  </a:lnTo>
                  <a:lnTo>
                    <a:pt x="108" y="1004"/>
                  </a:lnTo>
                  <a:lnTo>
                    <a:pt x="107" y="1003"/>
                  </a:lnTo>
                  <a:lnTo>
                    <a:pt x="107" y="1003"/>
                  </a:lnTo>
                  <a:lnTo>
                    <a:pt x="108" y="1000"/>
                  </a:lnTo>
                  <a:lnTo>
                    <a:pt x="108" y="1001"/>
                  </a:lnTo>
                  <a:lnTo>
                    <a:pt x="107" y="1000"/>
                  </a:lnTo>
                  <a:lnTo>
                    <a:pt x="107" y="998"/>
                  </a:lnTo>
                  <a:lnTo>
                    <a:pt x="108" y="996"/>
                  </a:lnTo>
                  <a:lnTo>
                    <a:pt x="110" y="995"/>
                  </a:lnTo>
                  <a:lnTo>
                    <a:pt x="108" y="995"/>
                  </a:lnTo>
                  <a:lnTo>
                    <a:pt x="108" y="995"/>
                  </a:lnTo>
                  <a:lnTo>
                    <a:pt x="108" y="993"/>
                  </a:lnTo>
                  <a:lnTo>
                    <a:pt x="108" y="993"/>
                  </a:lnTo>
                  <a:lnTo>
                    <a:pt x="108" y="992"/>
                  </a:lnTo>
                  <a:lnTo>
                    <a:pt x="108" y="992"/>
                  </a:lnTo>
                  <a:lnTo>
                    <a:pt x="108" y="992"/>
                  </a:lnTo>
                  <a:lnTo>
                    <a:pt x="108" y="990"/>
                  </a:lnTo>
                  <a:lnTo>
                    <a:pt x="108" y="989"/>
                  </a:lnTo>
                  <a:lnTo>
                    <a:pt x="108" y="989"/>
                  </a:lnTo>
                  <a:lnTo>
                    <a:pt x="105" y="989"/>
                  </a:lnTo>
                  <a:lnTo>
                    <a:pt x="105" y="989"/>
                  </a:lnTo>
                  <a:lnTo>
                    <a:pt x="105" y="989"/>
                  </a:lnTo>
                  <a:lnTo>
                    <a:pt x="107" y="986"/>
                  </a:lnTo>
                  <a:lnTo>
                    <a:pt x="107" y="986"/>
                  </a:lnTo>
                  <a:lnTo>
                    <a:pt x="105" y="986"/>
                  </a:lnTo>
                  <a:lnTo>
                    <a:pt x="104" y="984"/>
                  </a:lnTo>
                  <a:lnTo>
                    <a:pt x="104" y="984"/>
                  </a:lnTo>
                  <a:lnTo>
                    <a:pt x="102" y="983"/>
                  </a:lnTo>
                  <a:lnTo>
                    <a:pt x="102" y="981"/>
                  </a:lnTo>
                  <a:lnTo>
                    <a:pt x="104" y="980"/>
                  </a:lnTo>
                  <a:lnTo>
                    <a:pt x="105" y="978"/>
                  </a:lnTo>
                  <a:lnTo>
                    <a:pt x="105" y="978"/>
                  </a:lnTo>
                  <a:lnTo>
                    <a:pt x="107" y="977"/>
                  </a:lnTo>
                  <a:lnTo>
                    <a:pt x="110" y="977"/>
                  </a:lnTo>
                  <a:lnTo>
                    <a:pt x="111" y="977"/>
                  </a:lnTo>
                  <a:lnTo>
                    <a:pt x="113" y="977"/>
                  </a:lnTo>
                  <a:lnTo>
                    <a:pt x="114" y="975"/>
                  </a:lnTo>
                  <a:lnTo>
                    <a:pt x="114" y="975"/>
                  </a:lnTo>
                  <a:lnTo>
                    <a:pt x="114" y="974"/>
                  </a:lnTo>
                  <a:lnTo>
                    <a:pt x="114" y="974"/>
                  </a:lnTo>
                  <a:lnTo>
                    <a:pt x="114" y="972"/>
                  </a:lnTo>
                  <a:lnTo>
                    <a:pt x="116" y="972"/>
                  </a:lnTo>
                  <a:lnTo>
                    <a:pt x="117" y="971"/>
                  </a:lnTo>
                  <a:lnTo>
                    <a:pt x="120" y="971"/>
                  </a:lnTo>
                  <a:lnTo>
                    <a:pt x="122" y="969"/>
                  </a:lnTo>
                  <a:lnTo>
                    <a:pt x="123" y="971"/>
                  </a:lnTo>
                  <a:lnTo>
                    <a:pt x="123" y="971"/>
                  </a:lnTo>
                  <a:lnTo>
                    <a:pt x="125" y="971"/>
                  </a:lnTo>
                  <a:lnTo>
                    <a:pt x="126" y="972"/>
                  </a:lnTo>
                  <a:lnTo>
                    <a:pt x="129" y="974"/>
                  </a:lnTo>
                  <a:lnTo>
                    <a:pt x="131" y="972"/>
                  </a:lnTo>
                  <a:lnTo>
                    <a:pt x="135" y="972"/>
                  </a:lnTo>
                  <a:lnTo>
                    <a:pt x="137" y="972"/>
                  </a:lnTo>
                  <a:lnTo>
                    <a:pt x="140" y="972"/>
                  </a:lnTo>
                  <a:lnTo>
                    <a:pt x="142" y="972"/>
                  </a:lnTo>
                  <a:lnTo>
                    <a:pt x="145" y="972"/>
                  </a:lnTo>
                  <a:lnTo>
                    <a:pt x="146" y="972"/>
                  </a:lnTo>
                  <a:lnTo>
                    <a:pt x="151" y="974"/>
                  </a:lnTo>
                  <a:lnTo>
                    <a:pt x="154" y="974"/>
                  </a:lnTo>
                  <a:lnTo>
                    <a:pt x="160" y="975"/>
                  </a:lnTo>
                  <a:lnTo>
                    <a:pt x="163" y="975"/>
                  </a:lnTo>
                  <a:lnTo>
                    <a:pt x="167" y="975"/>
                  </a:lnTo>
                  <a:lnTo>
                    <a:pt x="169" y="974"/>
                  </a:lnTo>
                  <a:lnTo>
                    <a:pt x="170" y="975"/>
                  </a:lnTo>
                  <a:lnTo>
                    <a:pt x="172" y="974"/>
                  </a:lnTo>
                  <a:lnTo>
                    <a:pt x="173" y="974"/>
                  </a:lnTo>
                  <a:lnTo>
                    <a:pt x="173" y="975"/>
                  </a:lnTo>
                  <a:lnTo>
                    <a:pt x="178" y="977"/>
                  </a:lnTo>
                  <a:lnTo>
                    <a:pt x="180" y="975"/>
                  </a:lnTo>
                  <a:lnTo>
                    <a:pt x="181" y="975"/>
                  </a:lnTo>
                  <a:lnTo>
                    <a:pt x="184" y="975"/>
                  </a:lnTo>
                  <a:lnTo>
                    <a:pt x="187" y="977"/>
                  </a:lnTo>
                  <a:lnTo>
                    <a:pt x="189" y="977"/>
                  </a:lnTo>
                  <a:lnTo>
                    <a:pt x="192" y="977"/>
                  </a:lnTo>
                  <a:lnTo>
                    <a:pt x="193" y="975"/>
                  </a:lnTo>
                  <a:lnTo>
                    <a:pt x="195" y="975"/>
                  </a:lnTo>
                  <a:lnTo>
                    <a:pt x="196" y="975"/>
                  </a:lnTo>
                  <a:lnTo>
                    <a:pt x="198" y="974"/>
                  </a:lnTo>
                  <a:lnTo>
                    <a:pt x="199" y="965"/>
                  </a:lnTo>
                  <a:lnTo>
                    <a:pt x="201" y="955"/>
                  </a:lnTo>
                  <a:lnTo>
                    <a:pt x="202" y="954"/>
                  </a:lnTo>
                  <a:lnTo>
                    <a:pt x="202" y="954"/>
                  </a:lnTo>
                  <a:lnTo>
                    <a:pt x="202" y="952"/>
                  </a:lnTo>
                  <a:lnTo>
                    <a:pt x="201" y="954"/>
                  </a:lnTo>
                  <a:lnTo>
                    <a:pt x="201" y="954"/>
                  </a:lnTo>
                  <a:lnTo>
                    <a:pt x="201" y="954"/>
                  </a:lnTo>
                  <a:lnTo>
                    <a:pt x="201" y="946"/>
                  </a:lnTo>
                  <a:lnTo>
                    <a:pt x="202" y="942"/>
                  </a:lnTo>
                  <a:lnTo>
                    <a:pt x="202" y="939"/>
                  </a:lnTo>
                  <a:lnTo>
                    <a:pt x="204" y="940"/>
                  </a:lnTo>
                  <a:lnTo>
                    <a:pt x="205" y="942"/>
                  </a:lnTo>
                  <a:lnTo>
                    <a:pt x="207" y="943"/>
                  </a:lnTo>
                  <a:lnTo>
                    <a:pt x="207" y="946"/>
                  </a:lnTo>
                  <a:lnTo>
                    <a:pt x="208" y="948"/>
                  </a:lnTo>
                  <a:lnTo>
                    <a:pt x="210" y="948"/>
                  </a:lnTo>
                  <a:lnTo>
                    <a:pt x="208" y="948"/>
                  </a:lnTo>
                  <a:lnTo>
                    <a:pt x="208" y="946"/>
                  </a:lnTo>
                  <a:lnTo>
                    <a:pt x="207" y="942"/>
                  </a:lnTo>
                  <a:lnTo>
                    <a:pt x="207" y="940"/>
                  </a:lnTo>
                  <a:lnTo>
                    <a:pt x="205" y="939"/>
                  </a:lnTo>
                  <a:lnTo>
                    <a:pt x="202" y="936"/>
                  </a:lnTo>
                  <a:lnTo>
                    <a:pt x="201" y="936"/>
                  </a:lnTo>
                  <a:lnTo>
                    <a:pt x="201" y="936"/>
                  </a:lnTo>
                  <a:lnTo>
                    <a:pt x="202" y="936"/>
                  </a:lnTo>
                  <a:lnTo>
                    <a:pt x="204" y="936"/>
                  </a:lnTo>
                  <a:lnTo>
                    <a:pt x="204" y="936"/>
                  </a:lnTo>
                  <a:lnTo>
                    <a:pt x="202" y="934"/>
                  </a:lnTo>
                  <a:lnTo>
                    <a:pt x="202" y="933"/>
                  </a:lnTo>
                  <a:lnTo>
                    <a:pt x="202" y="927"/>
                  </a:lnTo>
                  <a:lnTo>
                    <a:pt x="202" y="927"/>
                  </a:lnTo>
                  <a:lnTo>
                    <a:pt x="202" y="925"/>
                  </a:lnTo>
                  <a:lnTo>
                    <a:pt x="201" y="925"/>
                  </a:lnTo>
                  <a:lnTo>
                    <a:pt x="199" y="925"/>
                  </a:lnTo>
                  <a:lnTo>
                    <a:pt x="199" y="925"/>
                  </a:lnTo>
                  <a:lnTo>
                    <a:pt x="195" y="922"/>
                  </a:lnTo>
                  <a:lnTo>
                    <a:pt x="192" y="919"/>
                  </a:lnTo>
                  <a:lnTo>
                    <a:pt x="190" y="916"/>
                  </a:lnTo>
                  <a:lnTo>
                    <a:pt x="190" y="916"/>
                  </a:lnTo>
                  <a:lnTo>
                    <a:pt x="190" y="914"/>
                  </a:lnTo>
                  <a:lnTo>
                    <a:pt x="192" y="913"/>
                  </a:lnTo>
                  <a:lnTo>
                    <a:pt x="190" y="911"/>
                  </a:lnTo>
                  <a:lnTo>
                    <a:pt x="190" y="911"/>
                  </a:lnTo>
                  <a:lnTo>
                    <a:pt x="189" y="910"/>
                  </a:lnTo>
                  <a:lnTo>
                    <a:pt x="190" y="908"/>
                  </a:lnTo>
                  <a:lnTo>
                    <a:pt x="190" y="908"/>
                  </a:lnTo>
                  <a:lnTo>
                    <a:pt x="192" y="908"/>
                  </a:lnTo>
                  <a:lnTo>
                    <a:pt x="192" y="908"/>
                  </a:lnTo>
                  <a:lnTo>
                    <a:pt x="193" y="908"/>
                  </a:lnTo>
                  <a:lnTo>
                    <a:pt x="195" y="910"/>
                  </a:lnTo>
                  <a:lnTo>
                    <a:pt x="192" y="907"/>
                  </a:lnTo>
                  <a:lnTo>
                    <a:pt x="187" y="908"/>
                  </a:lnTo>
                  <a:lnTo>
                    <a:pt x="186" y="908"/>
                  </a:lnTo>
                  <a:lnTo>
                    <a:pt x="186" y="907"/>
                  </a:lnTo>
                  <a:lnTo>
                    <a:pt x="186" y="907"/>
                  </a:lnTo>
                  <a:lnTo>
                    <a:pt x="186" y="905"/>
                  </a:lnTo>
                  <a:lnTo>
                    <a:pt x="186" y="905"/>
                  </a:lnTo>
                  <a:lnTo>
                    <a:pt x="186" y="904"/>
                  </a:lnTo>
                  <a:lnTo>
                    <a:pt x="184" y="904"/>
                  </a:lnTo>
                  <a:lnTo>
                    <a:pt x="183" y="904"/>
                  </a:lnTo>
                  <a:lnTo>
                    <a:pt x="183" y="904"/>
                  </a:lnTo>
                  <a:lnTo>
                    <a:pt x="181" y="904"/>
                  </a:lnTo>
                  <a:lnTo>
                    <a:pt x="183" y="902"/>
                  </a:lnTo>
                  <a:lnTo>
                    <a:pt x="181" y="902"/>
                  </a:lnTo>
                  <a:lnTo>
                    <a:pt x="181" y="902"/>
                  </a:lnTo>
                  <a:lnTo>
                    <a:pt x="180" y="902"/>
                  </a:lnTo>
                  <a:lnTo>
                    <a:pt x="178" y="902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175" y="901"/>
                  </a:lnTo>
                  <a:lnTo>
                    <a:pt x="175" y="901"/>
                  </a:lnTo>
                  <a:lnTo>
                    <a:pt x="173" y="901"/>
                  </a:lnTo>
                  <a:lnTo>
                    <a:pt x="173" y="899"/>
                  </a:lnTo>
                  <a:lnTo>
                    <a:pt x="167" y="898"/>
                  </a:lnTo>
                  <a:lnTo>
                    <a:pt x="166" y="898"/>
                  </a:lnTo>
                  <a:lnTo>
                    <a:pt x="164" y="898"/>
                  </a:lnTo>
                  <a:lnTo>
                    <a:pt x="163" y="898"/>
                  </a:lnTo>
                  <a:lnTo>
                    <a:pt x="163" y="898"/>
                  </a:lnTo>
                  <a:lnTo>
                    <a:pt x="161" y="896"/>
                  </a:lnTo>
                  <a:lnTo>
                    <a:pt x="158" y="895"/>
                  </a:lnTo>
                  <a:lnTo>
                    <a:pt x="160" y="893"/>
                  </a:lnTo>
                  <a:lnTo>
                    <a:pt x="161" y="893"/>
                  </a:lnTo>
                  <a:lnTo>
                    <a:pt x="163" y="893"/>
                  </a:lnTo>
                  <a:lnTo>
                    <a:pt x="163" y="892"/>
                  </a:lnTo>
                  <a:lnTo>
                    <a:pt x="161" y="892"/>
                  </a:lnTo>
                  <a:lnTo>
                    <a:pt x="161" y="890"/>
                  </a:lnTo>
                  <a:lnTo>
                    <a:pt x="160" y="890"/>
                  </a:lnTo>
                  <a:lnTo>
                    <a:pt x="160" y="890"/>
                  </a:lnTo>
                  <a:lnTo>
                    <a:pt x="160" y="889"/>
                  </a:lnTo>
                  <a:lnTo>
                    <a:pt x="161" y="890"/>
                  </a:lnTo>
                  <a:lnTo>
                    <a:pt x="161" y="890"/>
                  </a:lnTo>
                  <a:lnTo>
                    <a:pt x="164" y="890"/>
                  </a:lnTo>
                  <a:lnTo>
                    <a:pt x="163" y="889"/>
                  </a:lnTo>
                  <a:lnTo>
                    <a:pt x="163" y="889"/>
                  </a:lnTo>
                  <a:lnTo>
                    <a:pt x="163" y="889"/>
                  </a:lnTo>
                  <a:lnTo>
                    <a:pt x="160" y="889"/>
                  </a:lnTo>
                  <a:lnTo>
                    <a:pt x="160" y="889"/>
                  </a:lnTo>
                  <a:lnTo>
                    <a:pt x="158" y="889"/>
                  </a:lnTo>
                  <a:lnTo>
                    <a:pt x="158" y="887"/>
                  </a:lnTo>
                  <a:lnTo>
                    <a:pt x="158" y="887"/>
                  </a:lnTo>
                  <a:lnTo>
                    <a:pt x="158" y="885"/>
                  </a:lnTo>
                  <a:lnTo>
                    <a:pt x="160" y="884"/>
                  </a:lnTo>
                  <a:lnTo>
                    <a:pt x="166" y="882"/>
                  </a:lnTo>
                  <a:lnTo>
                    <a:pt x="169" y="882"/>
                  </a:lnTo>
                  <a:lnTo>
                    <a:pt x="170" y="882"/>
                  </a:lnTo>
                  <a:lnTo>
                    <a:pt x="172" y="881"/>
                  </a:lnTo>
                  <a:lnTo>
                    <a:pt x="173" y="879"/>
                  </a:lnTo>
                  <a:lnTo>
                    <a:pt x="176" y="879"/>
                  </a:lnTo>
                  <a:lnTo>
                    <a:pt x="180" y="881"/>
                  </a:lnTo>
                  <a:lnTo>
                    <a:pt x="181" y="884"/>
                  </a:lnTo>
                  <a:lnTo>
                    <a:pt x="183" y="885"/>
                  </a:lnTo>
                  <a:lnTo>
                    <a:pt x="186" y="882"/>
                  </a:lnTo>
                  <a:lnTo>
                    <a:pt x="190" y="882"/>
                  </a:lnTo>
                  <a:lnTo>
                    <a:pt x="192" y="884"/>
                  </a:lnTo>
                  <a:lnTo>
                    <a:pt x="192" y="882"/>
                  </a:lnTo>
                  <a:lnTo>
                    <a:pt x="193" y="882"/>
                  </a:lnTo>
                  <a:lnTo>
                    <a:pt x="193" y="882"/>
                  </a:lnTo>
                  <a:lnTo>
                    <a:pt x="193" y="884"/>
                  </a:lnTo>
                  <a:lnTo>
                    <a:pt x="198" y="882"/>
                  </a:lnTo>
                  <a:lnTo>
                    <a:pt x="199" y="882"/>
                  </a:lnTo>
                  <a:lnTo>
                    <a:pt x="198" y="882"/>
                  </a:lnTo>
                  <a:lnTo>
                    <a:pt x="196" y="879"/>
                  </a:lnTo>
                  <a:lnTo>
                    <a:pt x="196" y="872"/>
                  </a:lnTo>
                  <a:lnTo>
                    <a:pt x="195" y="870"/>
                  </a:lnTo>
                  <a:lnTo>
                    <a:pt x="193" y="867"/>
                  </a:lnTo>
                  <a:lnTo>
                    <a:pt x="193" y="866"/>
                  </a:lnTo>
                  <a:lnTo>
                    <a:pt x="193" y="864"/>
                  </a:lnTo>
                  <a:lnTo>
                    <a:pt x="193" y="864"/>
                  </a:lnTo>
                  <a:lnTo>
                    <a:pt x="195" y="864"/>
                  </a:lnTo>
                  <a:lnTo>
                    <a:pt x="196" y="864"/>
                  </a:lnTo>
                  <a:lnTo>
                    <a:pt x="199" y="863"/>
                  </a:lnTo>
                  <a:lnTo>
                    <a:pt x="201" y="864"/>
                  </a:lnTo>
                  <a:lnTo>
                    <a:pt x="201" y="866"/>
                  </a:lnTo>
                  <a:lnTo>
                    <a:pt x="201" y="867"/>
                  </a:lnTo>
                  <a:lnTo>
                    <a:pt x="201" y="867"/>
                  </a:lnTo>
                  <a:lnTo>
                    <a:pt x="202" y="869"/>
                  </a:lnTo>
                  <a:lnTo>
                    <a:pt x="204" y="869"/>
                  </a:lnTo>
                  <a:lnTo>
                    <a:pt x="207" y="870"/>
                  </a:lnTo>
                  <a:lnTo>
                    <a:pt x="210" y="870"/>
                  </a:lnTo>
                  <a:lnTo>
                    <a:pt x="214" y="870"/>
                  </a:lnTo>
                  <a:lnTo>
                    <a:pt x="214" y="870"/>
                  </a:lnTo>
                  <a:lnTo>
                    <a:pt x="218" y="869"/>
                  </a:lnTo>
                  <a:lnTo>
                    <a:pt x="221" y="867"/>
                  </a:lnTo>
                  <a:lnTo>
                    <a:pt x="222" y="867"/>
                  </a:lnTo>
                  <a:lnTo>
                    <a:pt x="219" y="867"/>
                  </a:lnTo>
                  <a:lnTo>
                    <a:pt x="218" y="867"/>
                  </a:lnTo>
                  <a:lnTo>
                    <a:pt x="218" y="866"/>
                  </a:lnTo>
                  <a:lnTo>
                    <a:pt x="218" y="866"/>
                  </a:lnTo>
                  <a:lnTo>
                    <a:pt x="219" y="863"/>
                  </a:lnTo>
                  <a:lnTo>
                    <a:pt x="224" y="860"/>
                  </a:lnTo>
                  <a:lnTo>
                    <a:pt x="227" y="860"/>
                  </a:lnTo>
                  <a:lnTo>
                    <a:pt x="231" y="858"/>
                  </a:lnTo>
                  <a:lnTo>
                    <a:pt x="233" y="855"/>
                  </a:lnTo>
                  <a:lnTo>
                    <a:pt x="234" y="854"/>
                  </a:lnTo>
                  <a:lnTo>
                    <a:pt x="234" y="854"/>
                  </a:lnTo>
                  <a:lnTo>
                    <a:pt x="236" y="852"/>
                  </a:lnTo>
                  <a:lnTo>
                    <a:pt x="236" y="852"/>
                  </a:lnTo>
                  <a:lnTo>
                    <a:pt x="236" y="843"/>
                  </a:lnTo>
                  <a:lnTo>
                    <a:pt x="236" y="841"/>
                  </a:lnTo>
                  <a:lnTo>
                    <a:pt x="237" y="840"/>
                  </a:lnTo>
                  <a:lnTo>
                    <a:pt x="237" y="840"/>
                  </a:lnTo>
                  <a:lnTo>
                    <a:pt x="239" y="838"/>
                  </a:lnTo>
                  <a:lnTo>
                    <a:pt x="246" y="837"/>
                  </a:lnTo>
                  <a:lnTo>
                    <a:pt x="246" y="837"/>
                  </a:lnTo>
                  <a:lnTo>
                    <a:pt x="252" y="832"/>
                  </a:lnTo>
                  <a:lnTo>
                    <a:pt x="256" y="831"/>
                  </a:lnTo>
                  <a:lnTo>
                    <a:pt x="257" y="831"/>
                  </a:lnTo>
                  <a:lnTo>
                    <a:pt x="259" y="831"/>
                  </a:lnTo>
                  <a:lnTo>
                    <a:pt x="260" y="831"/>
                  </a:lnTo>
                  <a:lnTo>
                    <a:pt x="262" y="831"/>
                  </a:lnTo>
                  <a:lnTo>
                    <a:pt x="263" y="831"/>
                  </a:lnTo>
                  <a:lnTo>
                    <a:pt x="265" y="831"/>
                  </a:lnTo>
                  <a:lnTo>
                    <a:pt x="266" y="831"/>
                  </a:lnTo>
                  <a:lnTo>
                    <a:pt x="268" y="831"/>
                  </a:lnTo>
                  <a:lnTo>
                    <a:pt x="266" y="831"/>
                  </a:lnTo>
                  <a:lnTo>
                    <a:pt x="265" y="829"/>
                  </a:lnTo>
                  <a:lnTo>
                    <a:pt x="263" y="831"/>
                  </a:lnTo>
                  <a:lnTo>
                    <a:pt x="262" y="829"/>
                  </a:lnTo>
                  <a:lnTo>
                    <a:pt x="260" y="829"/>
                  </a:lnTo>
                  <a:lnTo>
                    <a:pt x="259" y="829"/>
                  </a:lnTo>
                  <a:lnTo>
                    <a:pt x="259" y="828"/>
                  </a:lnTo>
                  <a:lnTo>
                    <a:pt x="259" y="826"/>
                  </a:lnTo>
                  <a:lnTo>
                    <a:pt x="260" y="826"/>
                  </a:lnTo>
                  <a:lnTo>
                    <a:pt x="262" y="826"/>
                  </a:lnTo>
                  <a:lnTo>
                    <a:pt x="263" y="826"/>
                  </a:lnTo>
                  <a:lnTo>
                    <a:pt x="266" y="829"/>
                  </a:lnTo>
                  <a:lnTo>
                    <a:pt x="268" y="829"/>
                  </a:lnTo>
                  <a:lnTo>
                    <a:pt x="269" y="829"/>
                  </a:lnTo>
                  <a:lnTo>
                    <a:pt x="268" y="828"/>
                  </a:lnTo>
                  <a:lnTo>
                    <a:pt x="268" y="828"/>
                  </a:lnTo>
                  <a:lnTo>
                    <a:pt x="266" y="828"/>
                  </a:lnTo>
                  <a:lnTo>
                    <a:pt x="265" y="826"/>
                  </a:lnTo>
                  <a:lnTo>
                    <a:pt x="268" y="826"/>
                  </a:lnTo>
                  <a:lnTo>
                    <a:pt x="268" y="826"/>
                  </a:lnTo>
                  <a:lnTo>
                    <a:pt x="266" y="825"/>
                  </a:lnTo>
                  <a:lnTo>
                    <a:pt x="265" y="822"/>
                  </a:lnTo>
                  <a:lnTo>
                    <a:pt x="265" y="822"/>
                  </a:lnTo>
                  <a:lnTo>
                    <a:pt x="266" y="820"/>
                  </a:lnTo>
                  <a:lnTo>
                    <a:pt x="266" y="819"/>
                  </a:lnTo>
                  <a:lnTo>
                    <a:pt x="266" y="819"/>
                  </a:lnTo>
                  <a:lnTo>
                    <a:pt x="268" y="817"/>
                  </a:lnTo>
                  <a:lnTo>
                    <a:pt x="269" y="814"/>
                  </a:lnTo>
                  <a:lnTo>
                    <a:pt x="271" y="812"/>
                  </a:lnTo>
                  <a:lnTo>
                    <a:pt x="272" y="809"/>
                  </a:lnTo>
                  <a:lnTo>
                    <a:pt x="274" y="802"/>
                  </a:lnTo>
                  <a:lnTo>
                    <a:pt x="274" y="800"/>
                  </a:lnTo>
                  <a:lnTo>
                    <a:pt x="275" y="799"/>
                  </a:lnTo>
                  <a:lnTo>
                    <a:pt x="275" y="800"/>
                  </a:lnTo>
                  <a:lnTo>
                    <a:pt x="275" y="800"/>
                  </a:lnTo>
                  <a:lnTo>
                    <a:pt x="278" y="799"/>
                  </a:lnTo>
                  <a:lnTo>
                    <a:pt x="281" y="796"/>
                  </a:lnTo>
                  <a:lnTo>
                    <a:pt x="283" y="794"/>
                  </a:lnTo>
                  <a:lnTo>
                    <a:pt x="284" y="793"/>
                  </a:lnTo>
                  <a:lnTo>
                    <a:pt x="287" y="791"/>
                  </a:lnTo>
                  <a:lnTo>
                    <a:pt x="290" y="790"/>
                  </a:lnTo>
                  <a:lnTo>
                    <a:pt x="293" y="790"/>
                  </a:lnTo>
                  <a:lnTo>
                    <a:pt x="297" y="790"/>
                  </a:lnTo>
                  <a:lnTo>
                    <a:pt x="300" y="790"/>
                  </a:lnTo>
                  <a:lnTo>
                    <a:pt x="301" y="791"/>
                  </a:lnTo>
                  <a:lnTo>
                    <a:pt x="301" y="791"/>
                  </a:lnTo>
                  <a:lnTo>
                    <a:pt x="303" y="793"/>
                  </a:lnTo>
                  <a:lnTo>
                    <a:pt x="304" y="793"/>
                  </a:lnTo>
                  <a:lnTo>
                    <a:pt x="304" y="791"/>
                  </a:lnTo>
                  <a:lnTo>
                    <a:pt x="303" y="791"/>
                  </a:lnTo>
                  <a:lnTo>
                    <a:pt x="303" y="788"/>
                  </a:lnTo>
                  <a:lnTo>
                    <a:pt x="303" y="787"/>
                  </a:lnTo>
                  <a:lnTo>
                    <a:pt x="304" y="785"/>
                  </a:lnTo>
                  <a:lnTo>
                    <a:pt x="306" y="784"/>
                  </a:lnTo>
                  <a:lnTo>
                    <a:pt x="310" y="784"/>
                  </a:lnTo>
                  <a:lnTo>
                    <a:pt x="315" y="784"/>
                  </a:lnTo>
                  <a:lnTo>
                    <a:pt x="316" y="787"/>
                  </a:lnTo>
                  <a:lnTo>
                    <a:pt x="315" y="788"/>
                  </a:lnTo>
                  <a:lnTo>
                    <a:pt x="316" y="790"/>
                  </a:lnTo>
                  <a:lnTo>
                    <a:pt x="318" y="790"/>
                  </a:lnTo>
                  <a:lnTo>
                    <a:pt x="318" y="788"/>
                  </a:lnTo>
                  <a:lnTo>
                    <a:pt x="318" y="787"/>
                  </a:lnTo>
                  <a:lnTo>
                    <a:pt x="318" y="785"/>
                  </a:lnTo>
                  <a:lnTo>
                    <a:pt x="319" y="787"/>
                  </a:lnTo>
                  <a:lnTo>
                    <a:pt x="321" y="788"/>
                  </a:lnTo>
                  <a:lnTo>
                    <a:pt x="321" y="790"/>
                  </a:lnTo>
                  <a:lnTo>
                    <a:pt x="321" y="787"/>
                  </a:lnTo>
                  <a:lnTo>
                    <a:pt x="321" y="785"/>
                  </a:lnTo>
                  <a:lnTo>
                    <a:pt x="321" y="782"/>
                  </a:lnTo>
                  <a:lnTo>
                    <a:pt x="321" y="781"/>
                  </a:lnTo>
                  <a:lnTo>
                    <a:pt x="322" y="781"/>
                  </a:lnTo>
                  <a:lnTo>
                    <a:pt x="325" y="781"/>
                  </a:lnTo>
                  <a:lnTo>
                    <a:pt x="328" y="781"/>
                  </a:lnTo>
                  <a:lnTo>
                    <a:pt x="330" y="782"/>
                  </a:lnTo>
                  <a:lnTo>
                    <a:pt x="333" y="785"/>
                  </a:lnTo>
                  <a:lnTo>
                    <a:pt x="335" y="787"/>
                  </a:lnTo>
                  <a:lnTo>
                    <a:pt x="336" y="787"/>
                  </a:lnTo>
                  <a:lnTo>
                    <a:pt x="335" y="785"/>
                  </a:lnTo>
                  <a:lnTo>
                    <a:pt x="330" y="781"/>
                  </a:lnTo>
                  <a:lnTo>
                    <a:pt x="328" y="781"/>
                  </a:lnTo>
                  <a:lnTo>
                    <a:pt x="327" y="779"/>
                  </a:lnTo>
                  <a:lnTo>
                    <a:pt x="327" y="779"/>
                  </a:lnTo>
                  <a:lnTo>
                    <a:pt x="325" y="778"/>
                  </a:lnTo>
                  <a:lnTo>
                    <a:pt x="325" y="778"/>
                  </a:lnTo>
                  <a:lnTo>
                    <a:pt x="325" y="771"/>
                  </a:lnTo>
                  <a:lnTo>
                    <a:pt x="324" y="771"/>
                  </a:lnTo>
                  <a:lnTo>
                    <a:pt x="324" y="771"/>
                  </a:lnTo>
                  <a:lnTo>
                    <a:pt x="324" y="771"/>
                  </a:lnTo>
                  <a:lnTo>
                    <a:pt x="322" y="771"/>
                  </a:lnTo>
                  <a:lnTo>
                    <a:pt x="322" y="770"/>
                  </a:lnTo>
                  <a:lnTo>
                    <a:pt x="322" y="770"/>
                  </a:lnTo>
                  <a:lnTo>
                    <a:pt x="324" y="768"/>
                  </a:lnTo>
                  <a:lnTo>
                    <a:pt x="325" y="768"/>
                  </a:lnTo>
                  <a:lnTo>
                    <a:pt x="325" y="767"/>
                  </a:lnTo>
                  <a:lnTo>
                    <a:pt x="325" y="765"/>
                  </a:lnTo>
                  <a:lnTo>
                    <a:pt x="324" y="762"/>
                  </a:lnTo>
                  <a:lnTo>
                    <a:pt x="322" y="761"/>
                  </a:lnTo>
                  <a:lnTo>
                    <a:pt x="322" y="756"/>
                  </a:lnTo>
                  <a:lnTo>
                    <a:pt x="322" y="755"/>
                  </a:lnTo>
                  <a:lnTo>
                    <a:pt x="321" y="753"/>
                  </a:lnTo>
                  <a:lnTo>
                    <a:pt x="322" y="753"/>
                  </a:lnTo>
                  <a:lnTo>
                    <a:pt x="322" y="749"/>
                  </a:lnTo>
                  <a:lnTo>
                    <a:pt x="322" y="747"/>
                  </a:lnTo>
                  <a:lnTo>
                    <a:pt x="318" y="746"/>
                  </a:lnTo>
                  <a:lnTo>
                    <a:pt x="316" y="744"/>
                  </a:lnTo>
                  <a:lnTo>
                    <a:pt x="316" y="736"/>
                  </a:lnTo>
                  <a:lnTo>
                    <a:pt x="316" y="735"/>
                  </a:lnTo>
                  <a:lnTo>
                    <a:pt x="316" y="732"/>
                  </a:lnTo>
                  <a:lnTo>
                    <a:pt x="316" y="727"/>
                  </a:lnTo>
                  <a:lnTo>
                    <a:pt x="316" y="721"/>
                  </a:lnTo>
                  <a:lnTo>
                    <a:pt x="316" y="721"/>
                  </a:lnTo>
                  <a:lnTo>
                    <a:pt x="318" y="721"/>
                  </a:lnTo>
                  <a:lnTo>
                    <a:pt x="319" y="723"/>
                  </a:lnTo>
                  <a:lnTo>
                    <a:pt x="321" y="723"/>
                  </a:lnTo>
                  <a:lnTo>
                    <a:pt x="322" y="723"/>
                  </a:lnTo>
                  <a:lnTo>
                    <a:pt x="322" y="724"/>
                  </a:lnTo>
                  <a:lnTo>
                    <a:pt x="322" y="723"/>
                  </a:lnTo>
                  <a:lnTo>
                    <a:pt x="324" y="721"/>
                  </a:lnTo>
                  <a:lnTo>
                    <a:pt x="325" y="718"/>
                  </a:lnTo>
                  <a:lnTo>
                    <a:pt x="327" y="718"/>
                  </a:lnTo>
                  <a:lnTo>
                    <a:pt x="327" y="717"/>
                  </a:lnTo>
                  <a:lnTo>
                    <a:pt x="328" y="718"/>
                  </a:lnTo>
                  <a:lnTo>
                    <a:pt x="328" y="720"/>
                  </a:lnTo>
                  <a:lnTo>
                    <a:pt x="328" y="717"/>
                  </a:lnTo>
                  <a:lnTo>
                    <a:pt x="330" y="712"/>
                  </a:lnTo>
                  <a:lnTo>
                    <a:pt x="328" y="712"/>
                  </a:lnTo>
                  <a:lnTo>
                    <a:pt x="327" y="712"/>
                  </a:lnTo>
                  <a:lnTo>
                    <a:pt x="325" y="715"/>
                  </a:lnTo>
                  <a:lnTo>
                    <a:pt x="324" y="718"/>
                  </a:lnTo>
                  <a:lnTo>
                    <a:pt x="321" y="720"/>
                  </a:lnTo>
                  <a:lnTo>
                    <a:pt x="319" y="720"/>
                  </a:lnTo>
                  <a:lnTo>
                    <a:pt x="318" y="718"/>
                  </a:lnTo>
                  <a:lnTo>
                    <a:pt x="318" y="718"/>
                  </a:lnTo>
                  <a:lnTo>
                    <a:pt x="318" y="717"/>
                  </a:lnTo>
                  <a:lnTo>
                    <a:pt x="318" y="715"/>
                  </a:lnTo>
                  <a:lnTo>
                    <a:pt x="319" y="712"/>
                  </a:lnTo>
                  <a:lnTo>
                    <a:pt x="322" y="711"/>
                  </a:lnTo>
                  <a:lnTo>
                    <a:pt x="324" y="711"/>
                  </a:lnTo>
                  <a:lnTo>
                    <a:pt x="325" y="709"/>
                  </a:lnTo>
                  <a:lnTo>
                    <a:pt x="327" y="709"/>
                  </a:lnTo>
                  <a:lnTo>
                    <a:pt x="330" y="709"/>
                  </a:lnTo>
                  <a:lnTo>
                    <a:pt x="331" y="709"/>
                  </a:lnTo>
                  <a:lnTo>
                    <a:pt x="333" y="708"/>
                  </a:lnTo>
                  <a:lnTo>
                    <a:pt x="336" y="701"/>
                  </a:lnTo>
                  <a:lnTo>
                    <a:pt x="338" y="700"/>
                  </a:lnTo>
                  <a:lnTo>
                    <a:pt x="342" y="698"/>
                  </a:lnTo>
                  <a:lnTo>
                    <a:pt x="345" y="695"/>
                  </a:lnTo>
                  <a:lnTo>
                    <a:pt x="347" y="695"/>
                  </a:lnTo>
                  <a:lnTo>
                    <a:pt x="345" y="698"/>
                  </a:lnTo>
                  <a:lnTo>
                    <a:pt x="344" y="698"/>
                  </a:lnTo>
                  <a:lnTo>
                    <a:pt x="344" y="700"/>
                  </a:lnTo>
                  <a:lnTo>
                    <a:pt x="345" y="703"/>
                  </a:lnTo>
                  <a:lnTo>
                    <a:pt x="345" y="705"/>
                  </a:lnTo>
                  <a:lnTo>
                    <a:pt x="345" y="708"/>
                  </a:lnTo>
                  <a:lnTo>
                    <a:pt x="344" y="709"/>
                  </a:lnTo>
                  <a:lnTo>
                    <a:pt x="342" y="712"/>
                  </a:lnTo>
                  <a:lnTo>
                    <a:pt x="342" y="712"/>
                  </a:lnTo>
                  <a:lnTo>
                    <a:pt x="342" y="717"/>
                  </a:lnTo>
                  <a:lnTo>
                    <a:pt x="342" y="717"/>
                  </a:lnTo>
                  <a:lnTo>
                    <a:pt x="342" y="721"/>
                  </a:lnTo>
                  <a:lnTo>
                    <a:pt x="344" y="723"/>
                  </a:lnTo>
                  <a:lnTo>
                    <a:pt x="345" y="723"/>
                  </a:lnTo>
                  <a:lnTo>
                    <a:pt x="350" y="723"/>
                  </a:lnTo>
                  <a:lnTo>
                    <a:pt x="350" y="724"/>
                  </a:lnTo>
                  <a:lnTo>
                    <a:pt x="350" y="724"/>
                  </a:lnTo>
                  <a:lnTo>
                    <a:pt x="350" y="727"/>
                  </a:lnTo>
                  <a:lnTo>
                    <a:pt x="350" y="729"/>
                  </a:lnTo>
                  <a:lnTo>
                    <a:pt x="348" y="729"/>
                  </a:lnTo>
                  <a:lnTo>
                    <a:pt x="347" y="730"/>
                  </a:lnTo>
                  <a:lnTo>
                    <a:pt x="345" y="730"/>
                  </a:lnTo>
                  <a:lnTo>
                    <a:pt x="344" y="729"/>
                  </a:lnTo>
                  <a:lnTo>
                    <a:pt x="344" y="729"/>
                  </a:lnTo>
                  <a:lnTo>
                    <a:pt x="342" y="730"/>
                  </a:lnTo>
                  <a:lnTo>
                    <a:pt x="342" y="735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9" y="738"/>
                  </a:lnTo>
                  <a:lnTo>
                    <a:pt x="338" y="738"/>
                  </a:lnTo>
                  <a:lnTo>
                    <a:pt x="338" y="740"/>
                  </a:lnTo>
                  <a:lnTo>
                    <a:pt x="339" y="740"/>
                  </a:lnTo>
                  <a:lnTo>
                    <a:pt x="339" y="741"/>
                  </a:lnTo>
                  <a:lnTo>
                    <a:pt x="338" y="741"/>
                  </a:lnTo>
                  <a:lnTo>
                    <a:pt x="336" y="743"/>
                  </a:lnTo>
                  <a:lnTo>
                    <a:pt x="336" y="743"/>
                  </a:lnTo>
                  <a:lnTo>
                    <a:pt x="335" y="744"/>
                  </a:lnTo>
                  <a:lnTo>
                    <a:pt x="333" y="746"/>
                  </a:lnTo>
                  <a:lnTo>
                    <a:pt x="335" y="747"/>
                  </a:lnTo>
                  <a:lnTo>
                    <a:pt x="335" y="749"/>
                  </a:lnTo>
                  <a:lnTo>
                    <a:pt x="335" y="750"/>
                  </a:lnTo>
                  <a:lnTo>
                    <a:pt x="335" y="752"/>
                  </a:lnTo>
                  <a:lnTo>
                    <a:pt x="333" y="753"/>
                  </a:lnTo>
                  <a:lnTo>
                    <a:pt x="331" y="756"/>
                  </a:lnTo>
                  <a:lnTo>
                    <a:pt x="333" y="756"/>
                  </a:lnTo>
                  <a:lnTo>
                    <a:pt x="335" y="756"/>
                  </a:lnTo>
                  <a:lnTo>
                    <a:pt x="335" y="756"/>
                  </a:lnTo>
                  <a:lnTo>
                    <a:pt x="336" y="758"/>
                  </a:lnTo>
                  <a:lnTo>
                    <a:pt x="335" y="758"/>
                  </a:lnTo>
                  <a:lnTo>
                    <a:pt x="336" y="761"/>
                  </a:lnTo>
                  <a:lnTo>
                    <a:pt x="338" y="761"/>
                  </a:lnTo>
                  <a:lnTo>
                    <a:pt x="338" y="762"/>
                  </a:lnTo>
                  <a:lnTo>
                    <a:pt x="339" y="764"/>
                  </a:lnTo>
                  <a:lnTo>
                    <a:pt x="339" y="765"/>
                  </a:lnTo>
                  <a:lnTo>
                    <a:pt x="338" y="767"/>
                  </a:lnTo>
                  <a:lnTo>
                    <a:pt x="338" y="767"/>
                  </a:lnTo>
                  <a:lnTo>
                    <a:pt x="341" y="767"/>
                  </a:lnTo>
                  <a:lnTo>
                    <a:pt x="341" y="768"/>
                  </a:lnTo>
                  <a:lnTo>
                    <a:pt x="341" y="768"/>
                  </a:lnTo>
                  <a:lnTo>
                    <a:pt x="344" y="768"/>
                  </a:lnTo>
                  <a:lnTo>
                    <a:pt x="348" y="771"/>
                  </a:lnTo>
                  <a:lnTo>
                    <a:pt x="350" y="770"/>
                  </a:lnTo>
                  <a:lnTo>
                    <a:pt x="351" y="770"/>
                  </a:lnTo>
                  <a:lnTo>
                    <a:pt x="351" y="771"/>
                  </a:lnTo>
                  <a:lnTo>
                    <a:pt x="351" y="774"/>
                  </a:lnTo>
                  <a:lnTo>
                    <a:pt x="348" y="776"/>
                  </a:lnTo>
                  <a:lnTo>
                    <a:pt x="350" y="778"/>
                  </a:lnTo>
                  <a:lnTo>
                    <a:pt x="350" y="778"/>
                  </a:lnTo>
                  <a:lnTo>
                    <a:pt x="353" y="778"/>
                  </a:lnTo>
                  <a:lnTo>
                    <a:pt x="356" y="779"/>
                  </a:lnTo>
                  <a:lnTo>
                    <a:pt x="357" y="779"/>
                  </a:lnTo>
                  <a:lnTo>
                    <a:pt x="360" y="774"/>
                  </a:lnTo>
                  <a:lnTo>
                    <a:pt x="360" y="774"/>
                  </a:lnTo>
                  <a:lnTo>
                    <a:pt x="365" y="774"/>
                  </a:lnTo>
                  <a:lnTo>
                    <a:pt x="365" y="773"/>
                  </a:lnTo>
                  <a:lnTo>
                    <a:pt x="366" y="771"/>
                  </a:lnTo>
                  <a:lnTo>
                    <a:pt x="368" y="770"/>
                  </a:lnTo>
                  <a:lnTo>
                    <a:pt x="371" y="768"/>
                  </a:lnTo>
                  <a:lnTo>
                    <a:pt x="372" y="768"/>
                  </a:lnTo>
                  <a:lnTo>
                    <a:pt x="374" y="768"/>
                  </a:lnTo>
                  <a:lnTo>
                    <a:pt x="376" y="768"/>
                  </a:lnTo>
                  <a:lnTo>
                    <a:pt x="377" y="771"/>
                  </a:lnTo>
                  <a:lnTo>
                    <a:pt x="382" y="774"/>
                  </a:lnTo>
                  <a:lnTo>
                    <a:pt x="385" y="774"/>
                  </a:lnTo>
                  <a:lnTo>
                    <a:pt x="386" y="778"/>
                  </a:lnTo>
                  <a:lnTo>
                    <a:pt x="386" y="781"/>
                  </a:lnTo>
                  <a:lnTo>
                    <a:pt x="388" y="782"/>
                  </a:lnTo>
                  <a:lnTo>
                    <a:pt x="388" y="782"/>
                  </a:lnTo>
                  <a:lnTo>
                    <a:pt x="391" y="784"/>
                  </a:lnTo>
                  <a:lnTo>
                    <a:pt x="394" y="785"/>
                  </a:lnTo>
                  <a:lnTo>
                    <a:pt x="395" y="785"/>
                  </a:lnTo>
                  <a:lnTo>
                    <a:pt x="395" y="784"/>
                  </a:lnTo>
                  <a:lnTo>
                    <a:pt x="395" y="784"/>
                  </a:lnTo>
                  <a:lnTo>
                    <a:pt x="395" y="782"/>
                  </a:lnTo>
                  <a:lnTo>
                    <a:pt x="395" y="781"/>
                  </a:lnTo>
                  <a:lnTo>
                    <a:pt x="392" y="781"/>
                  </a:lnTo>
                  <a:lnTo>
                    <a:pt x="389" y="781"/>
                  </a:lnTo>
                  <a:lnTo>
                    <a:pt x="388" y="781"/>
                  </a:lnTo>
                  <a:lnTo>
                    <a:pt x="386" y="781"/>
                  </a:lnTo>
                  <a:lnTo>
                    <a:pt x="386" y="779"/>
                  </a:lnTo>
                  <a:lnTo>
                    <a:pt x="386" y="778"/>
                  </a:lnTo>
                  <a:lnTo>
                    <a:pt x="386" y="778"/>
                  </a:lnTo>
                  <a:lnTo>
                    <a:pt x="386" y="776"/>
                  </a:lnTo>
                  <a:lnTo>
                    <a:pt x="386" y="776"/>
                  </a:lnTo>
                  <a:lnTo>
                    <a:pt x="386" y="774"/>
                  </a:lnTo>
                  <a:lnTo>
                    <a:pt x="388" y="778"/>
                  </a:lnTo>
                  <a:lnTo>
                    <a:pt x="391" y="779"/>
                  </a:lnTo>
                  <a:lnTo>
                    <a:pt x="391" y="779"/>
                  </a:lnTo>
                  <a:lnTo>
                    <a:pt x="392" y="779"/>
                  </a:lnTo>
                  <a:lnTo>
                    <a:pt x="397" y="778"/>
                  </a:lnTo>
                  <a:lnTo>
                    <a:pt x="403" y="774"/>
                  </a:lnTo>
                  <a:lnTo>
                    <a:pt x="410" y="773"/>
                  </a:lnTo>
                  <a:lnTo>
                    <a:pt x="414" y="771"/>
                  </a:lnTo>
                  <a:lnTo>
                    <a:pt x="415" y="771"/>
                  </a:lnTo>
                  <a:lnTo>
                    <a:pt x="415" y="770"/>
                  </a:lnTo>
                  <a:lnTo>
                    <a:pt x="417" y="770"/>
                  </a:lnTo>
                  <a:lnTo>
                    <a:pt x="417" y="768"/>
                  </a:lnTo>
                  <a:lnTo>
                    <a:pt x="420" y="765"/>
                  </a:lnTo>
                  <a:lnTo>
                    <a:pt x="423" y="765"/>
                  </a:lnTo>
                  <a:lnTo>
                    <a:pt x="424" y="764"/>
                  </a:lnTo>
                  <a:lnTo>
                    <a:pt x="427" y="762"/>
                  </a:lnTo>
                  <a:lnTo>
                    <a:pt x="435" y="761"/>
                  </a:lnTo>
                  <a:lnTo>
                    <a:pt x="438" y="759"/>
                  </a:lnTo>
                  <a:lnTo>
                    <a:pt x="441" y="759"/>
                  </a:lnTo>
                  <a:lnTo>
                    <a:pt x="444" y="761"/>
                  </a:lnTo>
                  <a:lnTo>
                    <a:pt x="447" y="764"/>
                  </a:lnTo>
                  <a:lnTo>
                    <a:pt x="447" y="764"/>
                  </a:lnTo>
                  <a:lnTo>
                    <a:pt x="445" y="764"/>
                  </a:lnTo>
                  <a:lnTo>
                    <a:pt x="442" y="762"/>
                  </a:lnTo>
                  <a:lnTo>
                    <a:pt x="442" y="762"/>
                  </a:lnTo>
                  <a:lnTo>
                    <a:pt x="444" y="767"/>
                  </a:lnTo>
                  <a:lnTo>
                    <a:pt x="445" y="768"/>
                  </a:lnTo>
                  <a:lnTo>
                    <a:pt x="447" y="770"/>
                  </a:lnTo>
                  <a:lnTo>
                    <a:pt x="448" y="770"/>
                  </a:lnTo>
                  <a:lnTo>
                    <a:pt x="456" y="770"/>
                  </a:lnTo>
                  <a:lnTo>
                    <a:pt x="456" y="768"/>
                  </a:lnTo>
                  <a:lnTo>
                    <a:pt x="456" y="768"/>
                  </a:lnTo>
                  <a:lnTo>
                    <a:pt x="459" y="765"/>
                  </a:lnTo>
                  <a:lnTo>
                    <a:pt x="459" y="764"/>
                  </a:lnTo>
                  <a:lnTo>
                    <a:pt x="462" y="762"/>
                  </a:lnTo>
                  <a:lnTo>
                    <a:pt x="462" y="759"/>
                  </a:lnTo>
                  <a:lnTo>
                    <a:pt x="462" y="758"/>
                  </a:lnTo>
                  <a:lnTo>
                    <a:pt x="462" y="758"/>
                  </a:lnTo>
                  <a:lnTo>
                    <a:pt x="468" y="758"/>
                  </a:lnTo>
                  <a:lnTo>
                    <a:pt x="468" y="756"/>
                  </a:lnTo>
                  <a:lnTo>
                    <a:pt x="471" y="755"/>
                  </a:lnTo>
                  <a:lnTo>
                    <a:pt x="471" y="752"/>
                  </a:lnTo>
                  <a:lnTo>
                    <a:pt x="474" y="750"/>
                  </a:lnTo>
                  <a:lnTo>
                    <a:pt x="474" y="747"/>
                  </a:lnTo>
                  <a:lnTo>
                    <a:pt x="474" y="746"/>
                  </a:lnTo>
                  <a:lnTo>
                    <a:pt x="474" y="744"/>
                  </a:lnTo>
                  <a:lnTo>
                    <a:pt x="477" y="743"/>
                  </a:lnTo>
                  <a:lnTo>
                    <a:pt x="477" y="744"/>
                  </a:lnTo>
                  <a:lnTo>
                    <a:pt x="474" y="746"/>
                  </a:lnTo>
                  <a:lnTo>
                    <a:pt x="474" y="749"/>
                  </a:lnTo>
                  <a:lnTo>
                    <a:pt x="471" y="753"/>
                  </a:lnTo>
                  <a:lnTo>
                    <a:pt x="468" y="756"/>
                  </a:lnTo>
                  <a:lnTo>
                    <a:pt x="471" y="758"/>
                  </a:lnTo>
                  <a:lnTo>
                    <a:pt x="471" y="758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77" y="758"/>
                  </a:lnTo>
                  <a:lnTo>
                    <a:pt x="477" y="755"/>
                  </a:lnTo>
                  <a:lnTo>
                    <a:pt x="477" y="750"/>
                  </a:lnTo>
                  <a:lnTo>
                    <a:pt x="477" y="749"/>
                  </a:lnTo>
                  <a:lnTo>
                    <a:pt x="477" y="747"/>
                  </a:lnTo>
                  <a:lnTo>
                    <a:pt x="477" y="743"/>
                  </a:lnTo>
                  <a:lnTo>
                    <a:pt x="474" y="740"/>
                  </a:lnTo>
                  <a:lnTo>
                    <a:pt x="474" y="735"/>
                  </a:lnTo>
                  <a:lnTo>
                    <a:pt x="474" y="733"/>
                  </a:lnTo>
                  <a:lnTo>
                    <a:pt x="474" y="729"/>
                  </a:lnTo>
                  <a:lnTo>
                    <a:pt x="474" y="721"/>
                  </a:lnTo>
                  <a:lnTo>
                    <a:pt x="474" y="717"/>
                  </a:lnTo>
                  <a:lnTo>
                    <a:pt x="477" y="714"/>
                  </a:lnTo>
                  <a:lnTo>
                    <a:pt x="477" y="712"/>
                  </a:lnTo>
                  <a:lnTo>
                    <a:pt x="480" y="709"/>
                  </a:lnTo>
                  <a:lnTo>
                    <a:pt x="480" y="708"/>
                  </a:lnTo>
                  <a:lnTo>
                    <a:pt x="480" y="705"/>
                  </a:lnTo>
                  <a:lnTo>
                    <a:pt x="484" y="700"/>
                  </a:lnTo>
                  <a:lnTo>
                    <a:pt x="486" y="698"/>
                  </a:lnTo>
                  <a:lnTo>
                    <a:pt x="490" y="697"/>
                  </a:lnTo>
                  <a:lnTo>
                    <a:pt x="493" y="695"/>
                  </a:lnTo>
                  <a:lnTo>
                    <a:pt x="495" y="697"/>
                  </a:lnTo>
                  <a:lnTo>
                    <a:pt x="495" y="698"/>
                  </a:lnTo>
                  <a:lnTo>
                    <a:pt x="499" y="703"/>
                  </a:lnTo>
                  <a:lnTo>
                    <a:pt x="501" y="705"/>
                  </a:lnTo>
                  <a:lnTo>
                    <a:pt x="502" y="711"/>
                  </a:lnTo>
                  <a:lnTo>
                    <a:pt x="507" y="714"/>
                  </a:lnTo>
                  <a:lnTo>
                    <a:pt x="510" y="712"/>
                  </a:lnTo>
                  <a:lnTo>
                    <a:pt x="511" y="711"/>
                  </a:lnTo>
                  <a:lnTo>
                    <a:pt x="514" y="709"/>
                  </a:lnTo>
                  <a:lnTo>
                    <a:pt x="516" y="708"/>
                  </a:lnTo>
                  <a:lnTo>
                    <a:pt x="516" y="705"/>
                  </a:lnTo>
                  <a:lnTo>
                    <a:pt x="516" y="698"/>
                  </a:lnTo>
                  <a:lnTo>
                    <a:pt x="514" y="694"/>
                  </a:lnTo>
                  <a:lnTo>
                    <a:pt x="514" y="692"/>
                  </a:lnTo>
                  <a:lnTo>
                    <a:pt x="516" y="692"/>
                  </a:lnTo>
                  <a:lnTo>
                    <a:pt x="517" y="688"/>
                  </a:lnTo>
                  <a:lnTo>
                    <a:pt x="517" y="683"/>
                  </a:lnTo>
                  <a:lnTo>
                    <a:pt x="517" y="683"/>
                  </a:lnTo>
                  <a:lnTo>
                    <a:pt x="517" y="683"/>
                  </a:lnTo>
                  <a:lnTo>
                    <a:pt x="517" y="682"/>
                  </a:lnTo>
                  <a:lnTo>
                    <a:pt x="516" y="680"/>
                  </a:lnTo>
                  <a:lnTo>
                    <a:pt x="516" y="680"/>
                  </a:lnTo>
                  <a:lnTo>
                    <a:pt x="514" y="682"/>
                  </a:lnTo>
                  <a:lnTo>
                    <a:pt x="514" y="683"/>
                  </a:lnTo>
                  <a:lnTo>
                    <a:pt x="513" y="683"/>
                  </a:lnTo>
                  <a:lnTo>
                    <a:pt x="511" y="682"/>
                  </a:lnTo>
                  <a:lnTo>
                    <a:pt x="508" y="682"/>
                  </a:lnTo>
                  <a:lnTo>
                    <a:pt x="507" y="680"/>
                  </a:lnTo>
                  <a:lnTo>
                    <a:pt x="507" y="677"/>
                  </a:lnTo>
                  <a:lnTo>
                    <a:pt x="505" y="676"/>
                  </a:lnTo>
                  <a:lnTo>
                    <a:pt x="505" y="674"/>
                  </a:lnTo>
                  <a:lnTo>
                    <a:pt x="505" y="673"/>
                  </a:lnTo>
                  <a:lnTo>
                    <a:pt x="507" y="673"/>
                  </a:lnTo>
                  <a:lnTo>
                    <a:pt x="507" y="671"/>
                  </a:lnTo>
                  <a:lnTo>
                    <a:pt x="505" y="671"/>
                  </a:lnTo>
                  <a:lnTo>
                    <a:pt x="505" y="671"/>
                  </a:lnTo>
                  <a:lnTo>
                    <a:pt x="505" y="671"/>
                  </a:lnTo>
                  <a:lnTo>
                    <a:pt x="504" y="668"/>
                  </a:lnTo>
                  <a:lnTo>
                    <a:pt x="505" y="667"/>
                  </a:lnTo>
                  <a:lnTo>
                    <a:pt x="505" y="667"/>
                  </a:lnTo>
                  <a:lnTo>
                    <a:pt x="505" y="665"/>
                  </a:lnTo>
                  <a:lnTo>
                    <a:pt x="505" y="665"/>
                  </a:lnTo>
                  <a:lnTo>
                    <a:pt x="505" y="663"/>
                  </a:lnTo>
                  <a:lnTo>
                    <a:pt x="505" y="662"/>
                  </a:lnTo>
                  <a:lnTo>
                    <a:pt x="507" y="660"/>
                  </a:lnTo>
                  <a:lnTo>
                    <a:pt x="508" y="659"/>
                  </a:lnTo>
                  <a:lnTo>
                    <a:pt x="513" y="659"/>
                  </a:lnTo>
                  <a:lnTo>
                    <a:pt x="511" y="657"/>
                  </a:lnTo>
                  <a:lnTo>
                    <a:pt x="513" y="657"/>
                  </a:lnTo>
                  <a:lnTo>
                    <a:pt x="516" y="654"/>
                  </a:lnTo>
                  <a:lnTo>
                    <a:pt x="519" y="656"/>
                  </a:lnTo>
                  <a:lnTo>
                    <a:pt x="522" y="653"/>
                  </a:lnTo>
                  <a:lnTo>
                    <a:pt x="530" y="653"/>
                  </a:lnTo>
                  <a:lnTo>
                    <a:pt x="530" y="653"/>
                  </a:lnTo>
                  <a:lnTo>
                    <a:pt x="530" y="651"/>
                  </a:lnTo>
                  <a:lnTo>
                    <a:pt x="530" y="651"/>
                  </a:lnTo>
                  <a:lnTo>
                    <a:pt x="532" y="651"/>
                  </a:lnTo>
                  <a:lnTo>
                    <a:pt x="533" y="651"/>
                  </a:lnTo>
                  <a:lnTo>
                    <a:pt x="542" y="653"/>
                  </a:lnTo>
                  <a:lnTo>
                    <a:pt x="544" y="653"/>
                  </a:lnTo>
                  <a:lnTo>
                    <a:pt x="547" y="654"/>
                  </a:lnTo>
                  <a:lnTo>
                    <a:pt x="548" y="656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0" y="654"/>
                  </a:lnTo>
                  <a:lnTo>
                    <a:pt x="560" y="654"/>
                  </a:lnTo>
                  <a:lnTo>
                    <a:pt x="562" y="653"/>
                  </a:lnTo>
                  <a:lnTo>
                    <a:pt x="562" y="650"/>
                  </a:lnTo>
                  <a:lnTo>
                    <a:pt x="560" y="648"/>
                  </a:lnTo>
                  <a:lnTo>
                    <a:pt x="562" y="647"/>
                  </a:lnTo>
                  <a:lnTo>
                    <a:pt x="562" y="647"/>
                  </a:lnTo>
                  <a:lnTo>
                    <a:pt x="563" y="648"/>
                  </a:lnTo>
                  <a:lnTo>
                    <a:pt x="565" y="650"/>
                  </a:lnTo>
                  <a:lnTo>
                    <a:pt x="566" y="648"/>
                  </a:lnTo>
                  <a:lnTo>
                    <a:pt x="566" y="647"/>
                  </a:lnTo>
                  <a:lnTo>
                    <a:pt x="566" y="645"/>
                  </a:lnTo>
                  <a:lnTo>
                    <a:pt x="568" y="647"/>
                  </a:lnTo>
                  <a:lnTo>
                    <a:pt x="569" y="647"/>
                  </a:lnTo>
                  <a:lnTo>
                    <a:pt x="571" y="647"/>
                  </a:lnTo>
                  <a:lnTo>
                    <a:pt x="572" y="647"/>
                  </a:lnTo>
                  <a:lnTo>
                    <a:pt x="572" y="645"/>
                  </a:lnTo>
                  <a:lnTo>
                    <a:pt x="572" y="644"/>
                  </a:lnTo>
                  <a:lnTo>
                    <a:pt x="574" y="642"/>
                  </a:lnTo>
                  <a:lnTo>
                    <a:pt x="574" y="642"/>
                  </a:lnTo>
                  <a:lnTo>
                    <a:pt x="582" y="644"/>
                  </a:lnTo>
                  <a:lnTo>
                    <a:pt x="586" y="645"/>
                  </a:lnTo>
                  <a:lnTo>
                    <a:pt x="588" y="644"/>
                  </a:lnTo>
                  <a:lnTo>
                    <a:pt x="588" y="644"/>
                  </a:lnTo>
                  <a:lnTo>
                    <a:pt x="586" y="642"/>
                  </a:lnTo>
                  <a:lnTo>
                    <a:pt x="585" y="641"/>
                  </a:lnTo>
                  <a:lnTo>
                    <a:pt x="583" y="639"/>
                  </a:lnTo>
                  <a:lnTo>
                    <a:pt x="582" y="638"/>
                  </a:lnTo>
                  <a:lnTo>
                    <a:pt x="580" y="638"/>
                  </a:lnTo>
                  <a:lnTo>
                    <a:pt x="577" y="638"/>
                  </a:lnTo>
                  <a:lnTo>
                    <a:pt x="574" y="638"/>
                  </a:lnTo>
                  <a:lnTo>
                    <a:pt x="571" y="633"/>
                  </a:lnTo>
                  <a:lnTo>
                    <a:pt x="568" y="633"/>
                  </a:lnTo>
                  <a:lnTo>
                    <a:pt x="566" y="630"/>
                  </a:lnTo>
                  <a:lnTo>
                    <a:pt x="566" y="629"/>
                  </a:lnTo>
                  <a:lnTo>
                    <a:pt x="568" y="630"/>
                  </a:lnTo>
                  <a:lnTo>
                    <a:pt x="568" y="629"/>
                  </a:lnTo>
                  <a:lnTo>
                    <a:pt x="568" y="627"/>
                  </a:lnTo>
                  <a:lnTo>
                    <a:pt x="568" y="625"/>
                  </a:lnTo>
                  <a:lnTo>
                    <a:pt x="566" y="625"/>
                  </a:lnTo>
                  <a:lnTo>
                    <a:pt x="563" y="629"/>
                  </a:lnTo>
                  <a:lnTo>
                    <a:pt x="559" y="629"/>
                  </a:lnTo>
                  <a:lnTo>
                    <a:pt x="557" y="629"/>
                  </a:lnTo>
                  <a:lnTo>
                    <a:pt x="556" y="630"/>
                  </a:lnTo>
                  <a:lnTo>
                    <a:pt x="554" y="630"/>
                  </a:lnTo>
                  <a:lnTo>
                    <a:pt x="554" y="630"/>
                  </a:lnTo>
                  <a:lnTo>
                    <a:pt x="551" y="629"/>
                  </a:lnTo>
                  <a:lnTo>
                    <a:pt x="551" y="629"/>
                  </a:lnTo>
                  <a:lnTo>
                    <a:pt x="550" y="629"/>
                  </a:lnTo>
                  <a:lnTo>
                    <a:pt x="548" y="630"/>
                  </a:lnTo>
                  <a:lnTo>
                    <a:pt x="545" y="630"/>
                  </a:lnTo>
                  <a:lnTo>
                    <a:pt x="544" y="632"/>
                  </a:lnTo>
                  <a:lnTo>
                    <a:pt x="542" y="632"/>
                  </a:lnTo>
                  <a:lnTo>
                    <a:pt x="542" y="630"/>
                  </a:lnTo>
                  <a:lnTo>
                    <a:pt x="542" y="629"/>
                  </a:lnTo>
                  <a:lnTo>
                    <a:pt x="544" y="627"/>
                  </a:lnTo>
                  <a:lnTo>
                    <a:pt x="544" y="627"/>
                  </a:lnTo>
                  <a:lnTo>
                    <a:pt x="544" y="627"/>
                  </a:lnTo>
                  <a:lnTo>
                    <a:pt x="542" y="629"/>
                  </a:lnTo>
                  <a:lnTo>
                    <a:pt x="542" y="630"/>
                  </a:lnTo>
                  <a:lnTo>
                    <a:pt x="541" y="632"/>
                  </a:lnTo>
                  <a:lnTo>
                    <a:pt x="539" y="632"/>
                  </a:lnTo>
                  <a:lnTo>
                    <a:pt x="536" y="630"/>
                  </a:lnTo>
                  <a:lnTo>
                    <a:pt x="536" y="630"/>
                  </a:lnTo>
                  <a:lnTo>
                    <a:pt x="536" y="632"/>
                  </a:lnTo>
                  <a:lnTo>
                    <a:pt x="536" y="633"/>
                  </a:lnTo>
                  <a:lnTo>
                    <a:pt x="536" y="633"/>
                  </a:lnTo>
                  <a:lnTo>
                    <a:pt x="536" y="633"/>
                  </a:lnTo>
                  <a:lnTo>
                    <a:pt x="535" y="635"/>
                  </a:lnTo>
                  <a:lnTo>
                    <a:pt x="533" y="635"/>
                  </a:lnTo>
                  <a:lnTo>
                    <a:pt x="533" y="635"/>
                  </a:lnTo>
                  <a:lnTo>
                    <a:pt x="532" y="633"/>
                  </a:lnTo>
                  <a:lnTo>
                    <a:pt x="530" y="635"/>
                  </a:lnTo>
                  <a:lnTo>
                    <a:pt x="530" y="636"/>
                  </a:lnTo>
                  <a:lnTo>
                    <a:pt x="526" y="636"/>
                  </a:lnTo>
                  <a:lnTo>
                    <a:pt x="525" y="638"/>
                  </a:lnTo>
                  <a:lnTo>
                    <a:pt x="523" y="638"/>
                  </a:lnTo>
                  <a:lnTo>
                    <a:pt x="522" y="638"/>
                  </a:lnTo>
                  <a:lnTo>
                    <a:pt x="519" y="639"/>
                  </a:lnTo>
                  <a:lnTo>
                    <a:pt x="517" y="641"/>
                  </a:lnTo>
                  <a:lnTo>
                    <a:pt x="516" y="641"/>
                  </a:lnTo>
                  <a:lnTo>
                    <a:pt x="516" y="641"/>
                  </a:lnTo>
                  <a:lnTo>
                    <a:pt x="511" y="642"/>
                  </a:lnTo>
                  <a:lnTo>
                    <a:pt x="508" y="642"/>
                  </a:lnTo>
                  <a:lnTo>
                    <a:pt x="507" y="642"/>
                  </a:lnTo>
                  <a:lnTo>
                    <a:pt x="504" y="642"/>
                  </a:lnTo>
                  <a:lnTo>
                    <a:pt x="502" y="644"/>
                  </a:lnTo>
                  <a:lnTo>
                    <a:pt x="501" y="645"/>
                  </a:lnTo>
                  <a:lnTo>
                    <a:pt x="499" y="647"/>
                  </a:lnTo>
                  <a:lnTo>
                    <a:pt x="498" y="647"/>
                  </a:lnTo>
                  <a:lnTo>
                    <a:pt x="499" y="645"/>
                  </a:lnTo>
                  <a:lnTo>
                    <a:pt x="501" y="644"/>
                  </a:lnTo>
                  <a:lnTo>
                    <a:pt x="501" y="642"/>
                  </a:lnTo>
                  <a:lnTo>
                    <a:pt x="501" y="641"/>
                  </a:lnTo>
                  <a:lnTo>
                    <a:pt x="501" y="641"/>
                  </a:lnTo>
                  <a:lnTo>
                    <a:pt x="499" y="641"/>
                  </a:lnTo>
                  <a:lnTo>
                    <a:pt x="499" y="639"/>
                  </a:lnTo>
                  <a:lnTo>
                    <a:pt x="498" y="636"/>
                  </a:lnTo>
                  <a:lnTo>
                    <a:pt x="498" y="636"/>
                  </a:lnTo>
                  <a:lnTo>
                    <a:pt x="498" y="638"/>
                  </a:lnTo>
                  <a:lnTo>
                    <a:pt x="496" y="639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5" y="641"/>
                  </a:lnTo>
                  <a:lnTo>
                    <a:pt x="495" y="641"/>
                  </a:lnTo>
                  <a:lnTo>
                    <a:pt x="492" y="641"/>
                  </a:lnTo>
                  <a:lnTo>
                    <a:pt x="492" y="641"/>
                  </a:lnTo>
                  <a:lnTo>
                    <a:pt x="492" y="639"/>
                  </a:lnTo>
                  <a:lnTo>
                    <a:pt x="492" y="638"/>
                  </a:lnTo>
                  <a:lnTo>
                    <a:pt x="492" y="638"/>
                  </a:lnTo>
                  <a:lnTo>
                    <a:pt x="492" y="638"/>
                  </a:lnTo>
                  <a:lnTo>
                    <a:pt x="493" y="638"/>
                  </a:lnTo>
                  <a:lnTo>
                    <a:pt x="493" y="636"/>
                  </a:lnTo>
                  <a:lnTo>
                    <a:pt x="493" y="636"/>
                  </a:lnTo>
                  <a:lnTo>
                    <a:pt x="493" y="636"/>
                  </a:lnTo>
                  <a:lnTo>
                    <a:pt x="493" y="636"/>
                  </a:lnTo>
                  <a:lnTo>
                    <a:pt x="493" y="635"/>
                  </a:lnTo>
                  <a:lnTo>
                    <a:pt x="493" y="633"/>
                  </a:lnTo>
                  <a:lnTo>
                    <a:pt x="493" y="633"/>
                  </a:lnTo>
                  <a:lnTo>
                    <a:pt x="493" y="633"/>
                  </a:lnTo>
                  <a:lnTo>
                    <a:pt x="493" y="633"/>
                  </a:lnTo>
                  <a:lnTo>
                    <a:pt x="490" y="632"/>
                  </a:lnTo>
                  <a:lnTo>
                    <a:pt x="486" y="630"/>
                  </a:lnTo>
                  <a:lnTo>
                    <a:pt x="486" y="630"/>
                  </a:lnTo>
                  <a:lnTo>
                    <a:pt x="484" y="627"/>
                  </a:lnTo>
                  <a:lnTo>
                    <a:pt x="483" y="627"/>
                  </a:lnTo>
                  <a:lnTo>
                    <a:pt x="483" y="629"/>
                  </a:lnTo>
                  <a:lnTo>
                    <a:pt x="481" y="629"/>
                  </a:lnTo>
                  <a:lnTo>
                    <a:pt x="480" y="627"/>
                  </a:lnTo>
                  <a:lnTo>
                    <a:pt x="480" y="625"/>
                  </a:lnTo>
                  <a:lnTo>
                    <a:pt x="480" y="624"/>
                  </a:lnTo>
                  <a:lnTo>
                    <a:pt x="480" y="622"/>
                  </a:lnTo>
                  <a:lnTo>
                    <a:pt x="480" y="621"/>
                  </a:lnTo>
                  <a:lnTo>
                    <a:pt x="480" y="618"/>
                  </a:lnTo>
                  <a:lnTo>
                    <a:pt x="480" y="615"/>
                  </a:lnTo>
                  <a:lnTo>
                    <a:pt x="480" y="613"/>
                  </a:lnTo>
                  <a:lnTo>
                    <a:pt x="480" y="613"/>
                  </a:lnTo>
                  <a:lnTo>
                    <a:pt x="481" y="610"/>
                  </a:lnTo>
                  <a:lnTo>
                    <a:pt x="481" y="607"/>
                  </a:lnTo>
                  <a:lnTo>
                    <a:pt x="481" y="606"/>
                  </a:lnTo>
                  <a:lnTo>
                    <a:pt x="481" y="605"/>
                  </a:lnTo>
                  <a:lnTo>
                    <a:pt x="481" y="605"/>
                  </a:lnTo>
                  <a:lnTo>
                    <a:pt x="481" y="605"/>
                  </a:lnTo>
                  <a:lnTo>
                    <a:pt x="481" y="605"/>
                  </a:lnTo>
                  <a:lnTo>
                    <a:pt x="481" y="603"/>
                  </a:lnTo>
                  <a:lnTo>
                    <a:pt x="481" y="603"/>
                  </a:lnTo>
                  <a:lnTo>
                    <a:pt x="481" y="603"/>
                  </a:lnTo>
                  <a:lnTo>
                    <a:pt x="481" y="603"/>
                  </a:lnTo>
                  <a:lnTo>
                    <a:pt x="481" y="602"/>
                  </a:lnTo>
                  <a:lnTo>
                    <a:pt x="481" y="600"/>
                  </a:lnTo>
                  <a:lnTo>
                    <a:pt x="481" y="600"/>
                  </a:lnTo>
                  <a:lnTo>
                    <a:pt x="480" y="597"/>
                  </a:lnTo>
                  <a:lnTo>
                    <a:pt x="480" y="594"/>
                  </a:lnTo>
                  <a:lnTo>
                    <a:pt x="477" y="593"/>
                  </a:lnTo>
                  <a:lnTo>
                    <a:pt x="477" y="590"/>
                  </a:lnTo>
                  <a:lnTo>
                    <a:pt x="477" y="587"/>
                  </a:lnTo>
                  <a:lnTo>
                    <a:pt x="477" y="584"/>
                  </a:lnTo>
                  <a:lnTo>
                    <a:pt x="477" y="584"/>
                  </a:lnTo>
                  <a:lnTo>
                    <a:pt x="477" y="581"/>
                  </a:lnTo>
                  <a:lnTo>
                    <a:pt x="477" y="578"/>
                  </a:lnTo>
                  <a:lnTo>
                    <a:pt x="474" y="576"/>
                  </a:lnTo>
                  <a:lnTo>
                    <a:pt x="477" y="573"/>
                  </a:lnTo>
                  <a:lnTo>
                    <a:pt x="477" y="573"/>
                  </a:lnTo>
                  <a:lnTo>
                    <a:pt x="477" y="572"/>
                  </a:lnTo>
                  <a:lnTo>
                    <a:pt x="480" y="567"/>
                  </a:lnTo>
                  <a:lnTo>
                    <a:pt x="480" y="564"/>
                  </a:lnTo>
                  <a:lnTo>
                    <a:pt x="483" y="564"/>
                  </a:lnTo>
                  <a:lnTo>
                    <a:pt x="481" y="563"/>
                  </a:lnTo>
                  <a:lnTo>
                    <a:pt x="481" y="561"/>
                  </a:lnTo>
                  <a:lnTo>
                    <a:pt x="481" y="560"/>
                  </a:lnTo>
                  <a:lnTo>
                    <a:pt x="484" y="560"/>
                  </a:lnTo>
                  <a:lnTo>
                    <a:pt x="486" y="560"/>
                  </a:lnTo>
                  <a:lnTo>
                    <a:pt x="489" y="560"/>
                  </a:lnTo>
                  <a:lnTo>
                    <a:pt x="490" y="557"/>
                  </a:lnTo>
                  <a:lnTo>
                    <a:pt x="490" y="557"/>
                  </a:lnTo>
                  <a:lnTo>
                    <a:pt x="490" y="555"/>
                  </a:lnTo>
                  <a:lnTo>
                    <a:pt x="490" y="552"/>
                  </a:lnTo>
                  <a:lnTo>
                    <a:pt x="490" y="552"/>
                  </a:lnTo>
                  <a:lnTo>
                    <a:pt x="490" y="552"/>
                  </a:lnTo>
                  <a:lnTo>
                    <a:pt x="490" y="552"/>
                  </a:lnTo>
                  <a:lnTo>
                    <a:pt x="490" y="552"/>
                  </a:lnTo>
                  <a:lnTo>
                    <a:pt x="492" y="552"/>
                  </a:lnTo>
                  <a:lnTo>
                    <a:pt x="493" y="549"/>
                  </a:lnTo>
                  <a:lnTo>
                    <a:pt x="493" y="547"/>
                  </a:lnTo>
                  <a:lnTo>
                    <a:pt x="496" y="547"/>
                  </a:lnTo>
                  <a:lnTo>
                    <a:pt x="499" y="543"/>
                  </a:lnTo>
                  <a:lnTo>
                    <a:pt x="501" y="541"/>
                  </a:lnTo>
                  <a:lnTo>
                    <a:pt x="502" y="541"/>
                  </a:lnTo>
                  <a:lnTo>
                    <a:pt x="505" y="537"/>
                  </a:lnTo>
                  <a:lnTo>
                    <a:pt x="507" y="537"/>
                  </a:lnTo>
                  <a:lnTo>
                    <a:pt x="507" y="534"/>
                  </a:lnTo>
                  <a:lnTo>
                    <a:pt x="510" y="531"/>
                  </a:lnTo>
                  <a:lnTo>
                    <a:pt x="510" y="531"/>
                  </a:lnTo>
                  <a:lnTo>
                    <a:pt x="511" y="528"/>
                  </a:lnTo>
                  <a:lnTo>
                    <a:pt x="514" y="523"/>
                  </a:lnTo>
                  <a:lnTo>
                    <a:pt x="516" y="517"/>
                  </a:lnTo>
                  <a:lnTo>
                    <a:pt x="517" y="517"/>
                  </a:lnTo>
                  <a:lnTo>
                    <a:pt x="517" y="515"/>
                  </a:lnTo>
                  <a:lnTo>
                    <a:pt x="519" y="515"/>
                  </a:lnTo>
                  <a:lnTo>
                    <a:pt x="520" y="514"/>
                  </a:lnTo>
                  <a:lnTo>
                    <a:pt x="522" y="512"/>
                  </a:lnTo>
                  <a:lnTo>
                    <a:pt x="525" y="514"/>
                  </a:lnTo>
                  <a:lnTo>
                    <a:pt x="526" y="514"/>
                  </a:lnTo>
                  <a:lnTo>
                    <a:pt x="526" y="514"/>
                  </a:lnTo>
                  <a:lnTo>
                    <a:pt x="526" y="512"/>
                  </a:lnTo>
                  <a:lnTo>
                    <a:pt x="526" y="511"/>
                  </a:lnTo>
                  <a:lnTo>
                    <a:pt x="526" y="509"/>
                  </a:lnTo>
                  <a:lnTo>
                    <a:pt x="528" y="509"/>
                  </a:lnTo>
                  <a:lnTo>
                    <a:pt x="528" y="508"/>
                  </a:lnTo>
                  <a:lnTo>
                    <a:pt x="528" y="506"/>
                  </a:lnTo>
                  <a:lnTo>
                    <a:pt x="526" y="505"/>
                  </a:lnTo>
                  <a:lnTo>
                    <a:pt x="526" y="502"/>
                  </a:lnTo>
                  <a:lnTo>
                    <a:pt x="526" y="499"/>
                  </a:lnTo>
                  <a:lnTo>
                    <a:pt x="528" y="496"/>
                  </a:lnTo>
                  <a:lnTo>
                    <a:pt x="526" y="494"/>
                  </a:lnTo>
                  <a:lnTo>
                    <a:pt x="522" y="490"/>
                  </a:lnTo>
                  <a:lnTo>
                    <a:pt x="520" y="490"/>
                  </a:lnTo>
                  <a:lnTo>
                    <a:pt x="519" y="490"/>
                  </a:lnTo>
                  <a:lnTo>
                    <a:pt x="519" y="487"/>
                  </a:lnTo>
                  <a:lnTo>
                    <a:pt x="519" y="485"/>
                  </a:lnTo>
                  <a:lnTo>
                    <a:pt x="519" y="484"/>
                  </a:lnTo>
                  <a:lnTo>
                    <a:pt x="519" y="484"/>
                  </a:lnTo>
                  <a:lnTo>
                    <a:pt x="517" y="485"/>
                  </a:lnTo>
                  <a:lnTo>
                    <a:pt x="516" y="487"/>
                  </a:lnTo>
                  <a:lnTo>
                    <a:pt x="514" y="485"/>
                  </a:lnTo>
                  <a:lnTo>
                    <a:pt x="513" y="485"/>
                  </a:lnTo>
                  <a:lnTo>
                    <a:pt x="510" y="487"/>
                  </a:lnTo>
                  <a:lnTo>
                    <a:pt x="507" y="485"/>
                  </a:lnTo>
                  <a:lnTo>
                    <a:pt x="507" y="485"/>
                  </a:lnTo>
                  <a:lnTo>
                    <a:pt x="504" y="487"/>
                  </a:lnTo>
                  <a:lnTo>
                    <a:pt x="502" y="487"/>
                  </a:lnTo>
                  <a:lnTo>
                    <a:pt x="501" y="488"/>
                  </a:lnTo>
                  <a:lnTo>
                    <a:pt x="501" y="488"/>
                  </a:lnTo>
                  <a:lnTo>
                    <a:pt x="498" y="487"/>
                  </a:lnTo>
                  <a:lnTo>
                    <a:pt x="496" y="484"/>
                  </a:lnTo>
                  <a:lnTo>
                    <a:pt x="495" y="485"/>
                  </a:lnTo>
                  <a:lnTo>
                    <a:pt x="493" y="487"/>
                  </a:lnTo>
                  <a:lnTo>
                    <a:pt x="492" y="485"/>
                  </a:lnTo>
                  <a:lnTo>
                    <a:pt x="492" y="484"/>
                  </a:lnTo>
                  <a:lnTo>
                    <a:pt x="492" y="485"/>
                  </a:lnTo>
                  <a:lnTo>
                    <a:pt x="490" y="487"/>
                  </a:lnTo>
                  <a:lnTo>
                    <a:pt x="490" y="488"/>
                  </a:lnTo>
                  <a:lnTo>
                    <a:pt x="490" y="488"/>
                  </a:lnTo>
                  <a:lnTo>
                    <a:pt x="490" y="491"/>
                  </a:lnTo>
                  <a:lnTo>
                    <a:pt x="490" y="493"/>
                  </a:lnTo>
                  <a:lnTo>
                    <a:pt x="487" y="491"/>
                  </a:lnTo>
                  <a:lnTo>
                    <a:pt x="487" y="493"/>
                  </a:lnTo>
                  <a:lnTo>
                    <a:pt x="489" y="493"/>
                  </a:lnTo>
                  <a:lnTo>
                    <a:pt x="489" y="493"/>
                  </a:lnTo>
                  <a:lnTo>
                    <a:pt x="487" y="494"/>
                  </a:lnTo>
                  <a:lnTo>
                    <a:pt x="486" y="494"/>
                  </a:lnTo>
                  <a:lnTo>
                    <a:pt x="486" y="494"/>
                  </a:lnTo>
                  <a:lnTo>
                    <a:pt x="486" y="496"/>
                  </a:lnTo>
                  <a:lnTo>
                    <a:pt x="486" y="497"/>
                  </a:lnTo>
                  <a:lnTo>
                    <a:pt x="486" y="497"/>
                  </a:lnTo>
                  <a:lnTo>
                    <a:pt x="483" y="497"/>
                  </a:lnTo>
                  <a:lnTo>
                    <a:pt x="481" y="497"/>
                  </a:lnTo>
                  <a:lnTo>
                    <a:pt x="481" y="499"/>
                  </a:lnTo>
                  <a:lnTo>
                    <a:pt x="481" y="499"/>
                  </a:lnTo>
                  <a:lnTo>
                    <a:pt x="481" y="500"/>
                  </a:lnTo>
                  <a:lnTo>
                    <a:pt x="481" y="500"/>
                  </a:lnTo>
                  <a:lnTo>
                    <a:pt x="483" y="500"/>
                  </a:lnTo>
                  <a:lnTo>
                    <a:pt x="483" y="502"/>
                  </a:lnTo>
                  <a:lnTo>
                    <a:pt x="481" y="502"/>
                  </a:lnTo>
                  <a:lnTo>
                    <a:pt x="480" y="500"/>
                  </a:lnTo>
                  <a:lnTo>
                    <a:pt x="480" y="500"/>
                  </a:lnTo>
                  <a:lnTo>
                    <a:pt x="480" y="502"/>
                  </a:lnTo>
                  <a:lnTo>
                    <a:pt x="481" y="502"/>
                  </a:lnTo>
                  <a:lnTo>
                    <a:pt x="481" y="503"/>
                  </a:lnTo>
                  <a:lnTo>
                    <a:pt x="481" y="505"/>
                  </a:lnTo>
                  <a:lnTo>
                    <a:pt x="481" y="506"/>
                  </a:lnTo>
                  <a:lnTo>
                    <a:pt x="480" y="509"/>
                  </a:lnTo>
                  <a:lnTo>
                    <a:pt x="477" y="511"/>
                  </a:lnTo>
                  <a:lnTo>
                    <a:pt x="477" y="512"/>
                  </a:lnTo>
                  <a:lnTo>
                    <a:pt x="477" y="515"/>
                  </a:lnTo>
                  <a:lnTo>
                    <a:pt x="477" y="515"/>
                  </a:lnTo>
                  <a:lnTo>
                    <a:pt x="477" y="517"/>
                  </a:lnTo>
                  <a:lnTo>
                    <a:pt x="477" y="520"/>
                  </a:lnTo>
                  <a:lnTo>
                    <a:pt x="480" y="523"/>
                  </a:lnTo>
                  <a:lnTo>
                    <a:pt x="481" y="525"/>
                  </a:lnTo>
                  <a:lnTo>
                    <a:pt x="481" y="526"/>
                  </a:lnTo>
                  <a:lnTo>
                    <a:pt x="480" y="528"/>
                  </a:lnTo>
                  <a:lnTo>
                    <a:pt x="477" y="529"/>
                  </a:lnTo>
                  <a:lnTo>
                    <a:pt x="474" y="534"/>
                  </a:lnTo>
                  <a:lnTo>
                    <a:pt x="471" y="541"/>
                  </a:lnTo>
                  <a:lnTo>
                    <a:pt x="471" y="543"/>
                  </a:lnTo>
                  <a:lnTo>
                    <a:pt x="468" y="544"/>
                  </a:lnTo>
                  <a:lnTo>
                    <a:pt x="468" y="546"/>
                  </a:lnTo>
                  <a:lnTo>
                    <a:pt x="465" y="547"/>
                  </a:lnTo>
                  <a:lnTo>
                    <a:pt x="462" y="549"/>
                  </a:lnTo>
                  <a:lnTo>
                    <a:pt x="459" y="549"/>
                  </a:lnTo>
                  <a:lnTo>
                    <a:pt x="459" y="552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6" y="552"/>
                  </a:lnTo>
                  <a:lnTo>
                    <a:pt x="456" y="552"/>
                  </a:lnTo>
                  <a:lnTo>
                    <a:pt x="456" y="552"/>
                  </a:lnTo>
                  <a:lnTo>
                    <a:pt x="453" y="552"/>
                  </a:lnTo>
                  <a:lnTo>
                    <a:pt x="453" y="552"/>
                  </a:lnTo>
                  <a:lnTo>
                    <a:pt x="453" y="557"/>
                  </a:lnTo>
                  <a:lnTo>
                    <a:pt x="450" y="560"/>
                  </a:lnTo>
                  <a:lnTo>
                    <a:pt x="447" y="558"/>
                  </a:lnTo>
                  <a:lnTo>
                    <a:pt x="447" y="560"/>
                  </a:lnTo>
                  <a:lnTo>
                    <a:pt x="447" y="560"/>
                  </a:lnTo>
                  <a:lnTo>
                    <a:pt x="447" y="560"/>
                  </a:lnTo>
                  <a:lnTo>
                    <a:pt x="447" y="560"/>
                  </a:lnTo>
                  <a:lnTo>
                    <a:pt x="447" y="560"/>
                  </a:lnTo>
                  <a:lnTo>
                    <a:pt x="445" y="561"/>
                  </a:lnTo>
                  <a:lnTo>
                    <a:pt x="444" y="561"/>
                  </a:lnTo>
                  <a:lnTo>
                    <a:pt x="444" y="563"/>
                  </a:lnTo>
                  <a:lnTo>
                    <a:pt x="444" y="564"/>
                  </a:lnTo>
                  <a:lnTo>
                    <a:pt x="442" y="564"/>
                  </a:lnTo>
                  <a:lnTo>
                    <a:pt x="441" y="564"/>
                  </a:lnTo>
                  <a:lnTo>
                    <a:pt x="441" y="566"/>
                  </a:lnTo>
                  <a:lnTo>
                    <a:pt x="442" y="566"/>
                  </a:lnTo>
                  <a:lnTo>
                    <a:pt x="442" y="567"/>
                  </a:lnTo>
                  <a:lnTo>
                    <a:pt x="442" y="567"/>
                  </a:lnTo>
                  <a:lnTo>
                    <a:pt x="442" y="569"/>
                  </a:lnTo>
                  <a:lnTo>
                    <a:pt x="439" y="570"/>
                  </a:lnTo>
                  <a:lnTo>
                    <a:pt x="439" y="570"/>
                  </a:lnTo>
                  <a:lnTo>
                    <a:pt x="439" y="572"/>
                  </a:lnTo>
                  <a:lnTo>
                    <a:pt x="438" y="572"/>
                  </a:lnTo>
                  <a:lnTo>
                    <a:pt x="438" y="570"/>
                  </a:lnTo>
                  <a:lnTo>
                    <a:pt x="438" y="570"/>
                  </a:lnTo>
                  <a:lnTo>
                    <a:pt x="436" y="570"/>
                  </a:lnTo>
                  <a:lnTo>
                    <a:pt x="436" y="569"/>
                  </a:lnTo>
                  <a:lnTo>
                    <a:pt x="435" y="569"/>
                  </a:lnTo>
                  <a:lnTo>
                    <a:pt x="436" y="570"/>
                  </a:lnTo>
                  <a:lnTo>
                    <a:pt x="436" y="572"/>
                  </a:lnTo>
                  <a:lnTo>
                    <a:pt x="436" y="573"/>
                  </a:lnTo>
                  <a:lnTo>
                    <a:pt x="436" y="575"/>
                  </a:lnTo>
                  <a:lnTo>
                    <a:pt x="436" y="575"/>
                  </a:lnTo>
                  <a:lnTo>
                    <a:pt x="436" y="575"/>
                  </a:lnTo>
                  <a:lnTo>
                    <a:pt x="436" y="576"/>
                  </a:lnTo>
                  <a:lnTo>
                    <a:pt x="438" y="576"/>
                  </a:lnTo>
                  <a:lnTo>
                    <a:pt x="436" y="576"/>
                  </a:lnTo>
                  <a:lnTo>
                    <a:pt x="435" y="578"/>
                  </a:lnTo>
                  <a:lnTo>
                    <a:pt x="433" y="578"/>
                  </a:lnTo>
                  <a:lnTo>
                    <a:pt x="433" y="581"/>
                  </a:lnTo>
                  <a:lnTo>
                    <a:pt x="432" y="581"/>
                  </a:lnTo>
                  <a:lnTo>
                    <a:pt x="430" y="578"/>
                  </a:lnTo>
                  <a:lnTo>
                    <a:pt x="430" y="578"/>
                  </a:lnTo>
                  <a:lnTo>
                    <a:pt x="429" y="578"/>
                  </a:lnTo>
                  <a:lnTo>
                    <a:pt x="429" y="581"/>
                  </a:lnTo>
                  <a:lnTo>
                    <a:pt x="430" y="584"/>
                  </a:lnTo>
                  <a:lnTo>
                    <a:pt x="432" y="584"/>
                  </a:lnTo>
                  <a:lnTo>
                    <a:pt x="432" y="584"/>
                  </a:lnTo>
                  <a:lnTo>
                    <a:pt x="432" y="587"/>
                  </a:lnTo>
                  <a:lnTo>
                    <a:pt x="430" y="587"/>
                  </a:lnTo>
                  <a:lnTo>
                    <a:pt x="430" y="590"/>
                  </a:lnTo>
                  <a:lnTo>
                    <a:pt x="430" y="593"/>
                  </a:lnTo>
                  <a:lnTo>
                    <a:pt x="429" y="596"/>
                  </a:lnTo>
                  <a:lnTo>
                    <a:pt x="430" y="597"/>
                  </a:lnTo>
                  <a:lnTo>
                    <a:pt x="430" y="599"/>
                  </a:lnTo>
                  <a:lnTo>
                    <a:pt x="430" y="600"/>
                  </a:lnTo>
                  <a:lnTo>
                    <a:pt x="429" y="600"/>
                  </a:lnTo>
                  <a:lnTo>
                    <a:pt x="427" y="599"/>
                  </a:lnTo>
                  <a:lnTo>
                    <a:pt x="427" y="600"/>
                  </a:lnTo>
                  <a:lnTo>
                    <a:pt x="426" y="603"/>
                  </a:lnTo>
                  <a:lnTo>
                    <a:pt x="426" y="605"/>
                  </a:lnTo>
                  <a:lnTo>
                    <a:pt x="427" y="606"/>
                  </a:lnTo>
                  <a:lnTo>
                    <a:pt x="426" y="607"/>
                  </a:lnTo>
                  <a:lnTo>
                    <a:pt x="427" y="607"/>
                  </a:lnTo>
                  <a:lnTo>
                    <a:pt x="427" y="609"/>
                  </a:lnTo>
                  <a:lnTo>
                    <a:pt x="427" y="610"/>
                  </a:lnTo>
                  <a:lnTo>
                    <a:pt x="427" y="610"/>
                  </a:lnTo>
                  <a:lnTo>
                    <a:pt x="427" y="613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9" y="622"/>
                  </a:lnTo>
                  <a:lnTo>
                    <a:pt x="427" y="622"/>
                  </a:lnTo>
                  <a:lnTo>
                    <a:pt x="427" y="624"/>
                  </a:lnTo>
                  <a:lnTo>
                    <a:pt x="429" y="625"/>
                  </a:lnTo>
                  <a:lnTo>
                    <a:pt x="430" y="625"/>
                  </a:lnTo>
                  <a:lnTo>
                    <a:pt x="432" y="625"/>
                  </a:lnTo>
                  <a:lnTo>
                    <a:pt x="432" y="627"/>
                  </a:lnTo>
                  <a:lnTo>
                    <a:pt x="432" y="627"/>
                  </a:lnTo>
                  <a:lnTo>
                    <a:pt x="433" y="629"/>
                  </a:lnTo>
                  <a:lnTo>
                    <a:pt x="433" y="629"/>
                  </a:lnTo>
                  <a:lnTo>
                    <a:pt x="435" y="627"/>
                  </a:lnTo>
                  <a:lnTo>
                    <a:pt x="436" y="627"/>
                  </a:lnTo>
                  <a:lnTo>
                    <a:pt x="436" y="629"/>
                  </a:lnTo>
                  <a:lnTo>
                    <a:pt x="439" y="632"/>
                  </a:lnTo>
                  <a:lnTo>
                    <a:pt x="439" y="633"/>
                  </a:lnTo>
                  <a:lnTo>
                    <a:pt x="442" y="633"/>
                  </a:lnTo>
                  <a:lnTo>
                    <a:pt x="444" y="636"/>
                  </a:lnTo>
                  <a:lnTo>
                    <a:pt x="444" y="638"/>
                  </a:lnTo>
                  <a:lnTo>
                    <a:pt x="444" y="639"/>
                  </a:lnTo>
                  <a:lnTo>
                    <a:pt x="447" y="641"/>
                  </a:lnTo>
                  <a:lnTo>
                    <a:pt x="447" y="641"/>
                  </a:lnTo>
                  <a:lnTo>
                    <a:pt x="448" y="642"/>
                  </a:lnTo>
                  <a:lnTo>
                    <a:pt x="448" y="644"/>
                  </a:lnTo>
                  <a:lnTo>
                    <a:pt x="448" y="647"/>
                  </a:lnTo>
                  <a:lnTo>
                    <a:pt x="448" y="648"/>
                  </a:lnTo>
                  <a:lnTo>
                    <a:pt x="448" y="648"/>
                  </a:lnTo>
                  <a:lnTo>
                    <a:pt x="445" y="650"/>
                  </a:lnTo>
                  <a:lnTo>
                    <a:pt x="445" y="651"/>
                  </a:lnTo>
                  <a:lnTo>
                    <a:pt x="444" y="653"/>
                  </a:lnTo>
                  <a:lnTo>
                    <a:pt x="442" y="654"/>
                  </a:lnTo>
                  <a:lnTo>
                    <a:pt x="441" y="654"/>
                  </a:lnTo>
                  <a:lnTo>
                    <a:pt x="441" y="656"/>
                  </a:lnTo>
                  <a:lnTo>
                    <a:pt x="439" y="656"/>
                  </a:lnTo>
                  <a:lnTo>
                    <a:pt x="439" y="656"/>
                  </a:lnTo>
                  <a:lnTo>
                    <a:pt x="436" y="657"/>
                  </a:lnTo>
                  <a:lnTo>
                    <a:pt x="435" y="657"/>
                  </a:lnTo>
                  <a:lnTo>
                    <a:pt x="435" y="656"/>
                  </a:lnTo>
                  <a:lnTo>
                    <a:pt x="435" y="653"/>
                  </a:lnTo>
                  <a:lnTo>
                    <a:pt x="435" y="651"/>
                  </a:lnTo>
                  <a:lnTo>
                    <a:pt x="433" y="651"/>
                  </a:lnTo>
                  <a:lnTo>
                    <a:pt x="433" y="651"/>
                  </a:lnTo>
                  <a:lnTo>
                    <a:pt x="433" y="653"/>
                  </a:lnTo>
                  <a:lnTo>
                    <a:pt x="432" y="653"/>
                  </a:lnTo>
                  <a:lnTo>
                    <a:pt x="429" y="651"/>
                  </a:lnTo>
                  <a:lnTo>
                    <a:pt x="429" y="654"/>
                  </a:lnTo>
                  <a:lnTo>
                    <a:pt x="426" y="653"/>
                  </a:lnTo>
                  <a:lnTo>
                    <a:pt x="424" y="653"/>
                  </a:lnTo>
                  <a:lnTo>
                    <a:pt x="423" y="651"/>
                  </a:lnTo>
                  <a:lnTo>
                    <a:pt x="421" y="653"/>
                  </a:lnTo>
                  <a:lnTo>
                    <a:pt x="420" y="653"/>
                  </a:lnTo>
                  <a:lnTo>
                    <a:pt x="420" y="651"/>
                  </a:lnTo>
                  <a:lnTo>
                    <a:pt x="418" y="654"/>
                  </a:lnTo>
                  <a:lnTo>
                    <a:pt x="415" y="654"/>
                  </a:lnTo>
                  <a:lnTo>
                    <a:pt x="414" y="654"/>
                  </a:lnTo>
                  <a:lnTo>
                    <a:pt x="414" y="656"/>
                  </a:lnTo>
                  <a:lnTo>
                    <a:pt x="420" y="656"/>
                  </a:lnTo>
                  <a:lnTo>
                    <a:pt x="421" y="656"/>
                  </a:lnTo>
                  <a:lnTo>
                    <a:pt x="424" y="656"/>
                  </a:lnTo>
                  <a:lnTo>
                    <a:pt x="426" y="657"/>
                  </a:lnTo>
                  <a:lnTo>
                    <a:pt x="427" y="657"/>
                  </a:lnTo>
                  <a:lnTo>
                    <a:pt x="429" y="659"/>
                  </a:lnTo>
                  <a:lnTo>
                    <a:pt x="429" y="659"/>
                  </a:lnTo>
                  <a:lnTo>
                    <a:pt x="430" y="659"/>
                  </a:lnTo>
                  <a:lnTo>
                    <a:pt x="432" y="660"/>
                  </a:lnTo>
                  <a:lnTo>
                    <a:pt x="435" y="659"/>
                  </a:lnTo>
                  <a:lnTo>
                    <a:pt x="436" y="659"/>
                  </a:lnTo>
                  <a:lnTo>
                    <a:pt x="438" y="659"/>
                  </a:lnTo>
                  <a:lnTo>
                    <a:pt x="439" y="659"/>
                  </a:lnTo>
                  <a:lnTo>
                    <a:pt x="441" y="657"/>
                  </a:lnTo>
                  <a:lnTo>
                    <a:pt x="441" y="657"/>
                  </a:lnTo>
                  <a:lnTo>
                    <a:pt x="442" y="657"/>
                  </a:lnTo>
                  <a:lnTo>
                    <a:pt x="442" y="656"/>
                  </a:lnTo>
                  <a:lnTo>
                    <a:pt x="442" y="656"/>
                  </a:lnTo>
                  <a:lnTo>
                    <a:pt x="444" y="657"/>
                  </a:lnTo>
                  <a:lnTo>
                    <a:pt x="444" y="659"/>
                  </a:lnTo>
                  <a:lnTo>
                    <a:pt x="442" y="659"/>
                  </a:lnTo>
                  <a:lnTo>
                    <a:pt x="442" y="659"/>
                  </a:lnTo>
                  <a:lnTo>
                    <a:pt x="441" y="662"/>
                  </a:lnTo>
                  <a:lnTo>
                    <a:pt x="441" y="663"/>
                  </a:lnTo>
                  <a:lnTo>
                    <a:pt x="441" y="663"/>
                  </a:lnTo>
                  <a:lnTo>
                    <a:pt x="438" y="665"/>
                  </a:lnTo>
                  <a:lnTo>
                    <a:pt x="436" y="667"/>
                  </a:lnTo>
                  <a:lnTo>
                    <a:pt x="435" y="667"/>
                  </a:lnTo>
                  <a:lnTo>
                    <a:pt x="433" y="667"/>
                  </a:lnTo>
                  <a:lnTo>
                    <a:pt x="433" y="668"/>
                  </a:lnTo>
                  <a:lnTo>
                    <a:pt x="430" y="670"/>
                  </a:lnTo>
                  <a:lnTo>
                    <a:pt x="429" y="671"/>
                  </a:lnTo>
                  <a:lnTo>
                    <a:pt x="426" y="673"/>
                  </a:lnTo>
                  <a:lnTo>
                    <a:pt x="424" y="674"/>
                  </a:lnTo>
                  <a:lnTo>
                    <a:pt x="420" y="674"/>
                  </a:lnTo>
                  <a:lnTo>
                    <a:pt x="417" y="674"/>
                  </a:lnTo>
                  <a:lnTo>
                    <a:pt x="415" y="674"/>
                  </a:lnTo>
                  <a:lnTo>
                    <a:pt x="417" y="676"/>
                  </a:lnTo>
                  <a:lnTo>
                    <a:pt x="417" y="676"/>
                  </a:lnTo>
                  <a:lnTo>
                    <a:pt x="418" y="676"/>
                  </a:lnTo>
                  <a:lnTo>
                    <a:pt x="421" y="676"/>
                  </a:lnTo>
                  <a:lnTo>
                    <a:pt x="423" y="676"/>
                  </a:lnTo>
                  <a:lnTo>
                    <a:pt x="424" y="679"/>
                  </a:lnTo>
                  <a:lnTo>
                    <a:pt x="423" y="679"/>
                  </a:lnTo>
                  <a:lnTo>
                    <a:pt x="420" y="680"/>
                  </a:lnTo>
                  <a:lnTo>
                    <a:pt x="421" y="683"/>
                  </a:lnTo>
                  <a:lnTo>
                    <a:pt x="421" y="685"/>
                  </a:lnTo>
                  <a:lnTo>
                    <a:pt x="421" y="686"/>
                  </a:lnTo>
                  <a:lnTo>
                    <a:pt x="421" y="691"/>
                  </a:lnTo>
                  <a:lnTo>
                    <a:pt x="420" y="692"/>
                  </a:lnTo>
                  <a:lnTo>
                    <a:pt x="420" y="694"/>
                  </a:lnTo>
                  <a:lnTo>
                    <a:pt x="420" y="695"/>
                  </a:lnTo>
                  <a:lnTo>
                    <a:pt x="420" y="698"/>
                  </a:lnTo>
                  <a:lnTo>
                    <a:pt x="420" y="700"/>
                  </a:lnTo>
                  <a:lnTo>
                    <a:pt x="421" y="701"/>
                  </a:lnTo>
                  <a:lnTo>
                    <a:pt x="420" y="703"/>
                  </a:lnTo>
                  <a:lnTo>
                    <a:pt x="418" y="706"/>
                  </a:lnTo>
                  <a:lnTo>
                    <a:pt x="418" y="708"/>
                  </a:lnTo>
                  <a:lnTo>
                    <a:pt x="418" y="709"/>
                  </a:lnTo>
                  <a:lnTo>
                    <a:pt x="418" y="711"/>
                  </a:lnTo>
                  <a:lnTo>
                    <a:pt x="418" y="714"/>
                  </a:lnTo>
                  <a:lnTo>
                    <a:pt x="418" y="717"/>
                  </a:lnTo>
                  <a:lnTo>
                    <a:pt x="417" y="720"/>
                  </a:lnTo>
                  <a:lnTo>
                    <a:pt x="415" y="721"/>
                  </a:lnTo>
                  <a:lnTo>
                    <a:pt x="414" y="724"/>
                  </a:lnTo>
                  <a:lnTo>
                    <a:pt x="412" y="730"/>
                  </a:lnTo>
                  <a:lnTo>
                    <a:pt x="412" y="730"/>
                  </a:lnTo>
                  <a:lnTo>
                    <a:pt x="410" y="732"/>
                  </a:lnTo>
                  <a:lnTo>
                    <a:pt x="409" y="730"/>
                  </a:lnTo>
                  <a:lnTo>
                    <a:pt x="407" y="730"/>
                  </a:lnTo>
                  <a:lnTo>
                    <a:pt x="406" y="730"/>
                  </a:lnTo>
                  <a:lnTo>
                    <a:pt x="404" y="732"/>
                  </a:lnTo>
                  <a:lnTo>
                    <a:pt x="401" y="730"/>
                  </a:lnTo>
                  <a:lnTo>
                    <a:pt x="397" y="732"/>
                  </a:lnTo>
                  <a:lnTo>
                    <a:pt x="397" y="732"/>
                  </a:lnTo>
                  <a:lnTo>
                    <a:pt x="397" y="733"/>
                  </a:lnTo>
                  <a:lnTo>
                    <a:pt x="395" y="735"/>
                  </a:lnTo>
                  <a:lnTo>
                    <a:pt x="395" y="733"/>
                  </a:lnTo>
                  <a:lnTo>
                    <a:pt x="394" y="735"/>
                  </a:lnTo>
                  <a:lnTo>
                    <a:pt x="392" y="735"/>
                  </a:lnTo>
                  <a:lnTo>
                    <a:pt x="391" y="736"/>
                  </a:lnTo>
                  <a:lnTo>
                    <a:pt x="391" y="738"/>
                  </a:lnTo>
                  <a:lnTo>
                    <a:pt x="391" y="741"/>
                  </a:lnTo>
                  <a:lnTo>
                    <a:pt x="391" y="743"/>
                  </a:lnTo>
                  <a:lnTo>
                    <a:pt x="392" y="746"/>
                  </a:lnTo>
                  <a:lnTo>
                    <a:pt x="389" y="749"/>
                  </a:lnTo>
                  <a:lnTo>
                    <a:pt x="389" y="749"/>
                  </a:lnTo>
                  <a:lnTo>
                    <a:pt x="385" y="747"/>
                  </a:lnTo>
                  <a:lnTo>
                    <a:pt x="380" y="749"/>
                  </a:lnTo>
                  <a:lnTo>
                    <a:pt x="374" y="747"/>
                  </a:lnTo>
                  <a:lnTo>
                    <a:pt x="376" y="746"/>
                  </a:lnTo>
                  <a:lnTo>
                    <a:pt x="374" y="746"/>
                  </a:lnTo>
                  <a:lnTo>
                    <a:pt x="376" y="743"/>
                  </a:lnTo>
                  <a:lnTo>
                    <a:pt x="376" y="741"/>
                  </a:lnTo>
                  <a:lnTo>
                    <a:pt x="376" y="740"/>
                  </a:lnTo>
                  <a:lnTo>
                    <a:pt x="376" y="740"/>
                  </a:lnTo>
                  <a:lnTo>
                    <a:pt x="374" y="738"/>
                  </a:lnTo>
                  <a:lnTo>
                    <a:pt x="371" y="732"/>
                  </a:lnTo>
                  <a:lnTo>
                    <a:pt x="369" y="729"/>
                  </a:lnTo>
                  <a:lnTo>
                    <a:pt x="369" y="729"/>
                  </a:lnTo>
                  <a:lnTo>
                    <a:pt x="369" y="729"/>
                  </a:lnTo>
                  <a:lnTo>
                    <a:pt x="372" y="729"/>
                  </a:lnTo>
                  <a:lnTo>
                    <a:pt x="372" y="729"/>
                  </a:lnTo>
                  <a:lnTo>
                    <a:pt x="372" y="729"/>
                  </a:lnTo>
                  <a:lnTo>
                    <a:pt x="372" y="727"/>
                  </a:lnTo>
                  <a:lnTo>
                    <a:pt x="371" y="726"/>
                  </a:lnTo>
                  <a:lnTo>
                    <a:pt x="371" y="724"/>
                  </a:lnTo>
                  <a:lnTo>
                    <a:pt x="372" y="724"/>
                  </a:lnTo>
                  <a:lnTo>
                    <a:pt x="374" y="724"/>
                  </a:lnTo>
                  <a:lnTo>
                    <a:pt x="374" y="723"/>
                  </a:lnTo>
                  <a:lnTo>
                    <a:pt x="374" y="721"/>
                  </a:lnTo>
                  <a:lnTo>
                    <a:pt x="372" y="720"/>
                  </a:lnTo>
                  <a:lnTo>
                    <a:pt x="372" y="720"/>
                  </a:lnTo>
                  <a:lnTo>
                    <a:pt x="371" y="717"/>
                  </a:lnTo>
                  <a:lnTo>
                    <a:pt x="368" y="715"/>
                  </a:lnTo>
                  <a:lnTo>
                    <a:pt x="365" y="708"/>
                  </a:lnTo>
                  <a:lnTo>
                    <a:pt x="363" y="703"/>
                  </a:lnTo>
                  <a:lnTo>
                    <a:pt x="363" y="703"/>
                  </a:lnTo>
                  <a:lnTo>
                    <a:pt x="362" y="700"/>
                  </a:lnTo>
                  <a:lnTo>
                    <a:pt x="362" y="698"/>
                  </a:lnTo>
                  <a:lnTo>
                    <a:pt x="362" y="697"/>
                  </a:lnTo>
                  <a:lnTo>
                    <a:pt x="360" y="695"/>
                  </a:lnTo>
                  <a:lnTo>
                    <a:pt x="360" y="695"/>
                  </a:lnTo>
                  <a:lnTo>
                    <a:pt x="360" y="691"/>
                  </a:lnTo>
                  <a:lnTo>
                    <a:pt x="357" y="689"/>
                  </a:lnTo>
                  <a:lnTo>
                    <a:pt x="356" y="686"/>
                  </a:lnTo>
                  <a:lnTo>
                    <a:pt x="356" y="682"/>
                  </a:lnTo>
                  <a:lnTo>
                    <a:pt x="354" y="680"/>
                  </a:lnTo>
                  <a:lnTo>
                    <a:pt x="354" y="682"/>
                  </a:lnTo>
                  <a:lnTo>
                    <a:pt x="354" y="680"/>
                  </a:lnTo>
                  <a:lnTo>
                    <a:pt x="354" y="679"/>
                  </a:lnTo>
                  <a:lnTo>
                    <a:pt x="354" y="674"/>
                  </a:lnTo>
                  <a:lnTo>
                    <a:pt x="354" y="670"/>
                  </a:lnTo>
                  <a:lnTo>
                    <a:pt x="353" y="668"/>
                  </a:lnTo>
                  <a:lnTo>
                    <a:pt x="353" y="667"/>
                  </a:lnTo>
                  <a:lnTo>
                    <a:pt x="353" y="665"/>
                  </a:lnTo>
                  <a:lnTo>
                    <a:pt x="353" y="665"/>
                  </a:lnTo>
                  <a:lnTo>
                    <a:pt x="354" y="663"/>
                  </a:lnTo>
                  <a:lnTo>
                    <a:pt x="356" y="665"/>
                  </a:lnTo>
                  <a:lnTo>
                    <a:pt x="356" y="665"/>
                  </a:lnTo>
                  <a:lnTo>
                    <a:pt x="356" y="663"/>
                  </a:lnTo>
                  <a:lnTo>
                    <a:pt x="353" y="662"/>
                  </a:lnTo>
                  <a:lnTo>
                    <a:pt x="353" y="663"/>
                  </a:lnTo>
                  <a:lnTo>
                    <a:pt x="351" y="662"/>
                  </a:lnTo>
                  <a:lnTo>
                    <a:pt x="350" y="662"/>
                  </a:lnTo>
                  <a:lnTo>
                    <a:pt x="348" y="662"/>
                  </a:lnTo>
                  <a:lnTo>
                    <a:pt x="348" y="659"/>
                  </a:lnTo>
                  <a:lnTo>
                    <a:pt x="347" y="657"/>
                  </a:lnTo>
                  <a:lnTo>
                    <a:pt x="347" y="656"/>
                  </a:lnTo>
                  <a:lnTo>
                    <a:pt x="347" y="651"/>
                  </a:lnTo>
                  <a:lnTo>
                    <a:pt x="347" y="650"/>
                  </a:lnTo>
                  <a:lnTo>
                    <a:pt x="347" y="648"/>
                  </a:lnTo>
                  <a:lnTo>
                    <a:pt x="345" y="650"/>
                  </a:lnTo>
                  <a:lnTo>
                    <a:pt x="345" y="651"/>
                  </a:lnTo>
                  <a:lnTo>
                    <a:pt x="345" y="653"/>
                  </a:lnTo>
                  <a:lnTo>
                    <a:pt x="344" y="654"/>
                  </a:lnTo>
                  <a:lnTo>
                    <a:pt x="344" y="656"/>
                  </a:lnTo>
                  <a:lnTo>
                    <a:pt x="344" y="656"/>
                  </a:lnTo>
                  <a:lnTo>
                    <a:pt x="344" y="657"/>
                  </a:lnTo>
                  <a:lnTo>
                    <a:pt x="344" y="659"/>
                  </a:lnTo>
                  <a:lnTo>
                    <a:pt x="342" y="665"/>
                  </a:lnTo>
                  <a:lnTo>
                    <a:pt x="341" y="665"/>
                  </a:lnTo>
                  <a:lnTo>
                    <a:pt x="341" y="667"/>
                  </a:lnTo>
                  <a:lnTo>
                    <a:pt x="339" y="665"/>
                  </a:lnTo>
                  <a:lnTo>
                    <a:pt x="338" y="667"/>
                  </a:lnTo>
                  <a:lnTo>
                    <a:pt x="338" y="667"/>
                  </a:lnTo>
                  <a:lnTo>
                    <a:pt x="336" y="665"/>
                  </a:lnTo>
                  <a:lnTo>
                    <a:pt x="335" y="663"/>
                  </a:lnTo>
                  <a:lnTo>
                    <a:pt x="333" y="663"/>
                  </a:lnTo>
                  <a:lnTo>
                    <a:pt x="335" y="665"/>
                  </a:lnTo>
                  <a:lnTo>
                    <a:pt x="335" y="667"/>
                  </a:lnTo>
                  <a:lnTo>
                    <a:pt x="335" y="667"/>
                  </a:lnTo>
                  <a:lnTo>
                    <a:pt x="335" y="668"/>
                  </a:lnTo>
                  <a:lnTo>
                    <a:pt x="333" y="668"/>
                  </a:lnTo>
                  <a:lnTo>
                    <a:pt x="330" y="670"/>
                  </a:lnTo>
                  <a:lnTo>
                    <a:pt x="331" y="671"/>
                  </a:lnTo>
                  <a:lnTo>
                    <a:pt x="330" y="673"/>
                  </a:lnTo>
                  <a:lnTo>
                    <a:pt x="330" y="673"/>
                  </a:lnTo>
                  <a:lnTo>
                    <a:pt x="328" y="673"/>
                  </a:lnTo>
                  <a:lnTo>
                    <a:pt x="328" y="674"/>
                  </a:lnTo>
                  <a:lnTo>
                    <a:pt x="325" y="676"/>
                  </a:lnTo>
                  <a:lnTo>
                    <a:pt x="321" y="683"/>
                  </a:lnTo>
                  <a:lnTo>
                    <a:pt x="318" y="685"/>
                  </a:lnTo>
                  <a:lnTo>
                    <a:pt x="316" y="686"/>
                  </a:lnTo>
                  <a:lnTo>
                    <a:pt x="315" y="686"/>
                  </a:lnTo>
                  <a:lnTo>
                    <a:pt x="313" y="688"/>
                  </a:lnTo>
                  <a:lnTo>
                    <a:pt x="307" y="689"/>
                  </a:lnTo>
                  <a:lnTo>
                    <a:pt x="304" y="688"/>
                  </a:lnTo>
                  <a:lnTo>
                    <a:pt x="303" y="689"/>
                  </a:lnTo>
                  <a:lnTo>
                    <a:pt x="301" y="688"/>
                  </a:lnTo>
                  <a:lnTo>
                    <a:pt x="301" y="688"/>
                  </a:lnTo>
                  <a:lnTo>
                    <a:pt x="301" y="686"/>
                  </a:lnTo>
                  <a:lnTo>
                    <a:pt x="301" y="686"/>
                  </a:lnTo>
                  <a:lnTo>
                    <a:pt x="301" y="686"/>
                  </a:lnTo>
                  <a:lnTo>
                    <a:pt x="300" y="686"/>
                  </a:lnTo>
                  <a:lnTo>
                    <a:pt x="300" y="686"/>
                  </a:lnTo>
                  <a:lnTo>
                    <a:pt x="300" y="688"/>
                  </a:lnTo>
                  <a:lnTo>
                    <a:pt x="298" y="688"/>
                  </a:lnTo>
                  <a:lnTo>
                    <a:pt x="297" y="688"/>
                  </a:lnTo>
                  <a:lnTo>
                    <a:pt x="297" y="686"/>
                  </a:lnTo>
                  <a:lnTo>
                    <a:pt x="297" y="685"/>
                  </a:lnTo>
                  <a:lnTo>
                    <a:pt x="298" y="685"/>
                  </a:lnTo>
                  <a:lnTo>
                    <a:pt x="298" y="685"/>
                  </a:lnTo>
                  <a:lnTo>
                    <a:pt x="298" y="683"/>
                  </a:lnTo>
                  <a:lnTo>
                    <a:pt x="297" y="683"/>
                  </a:lnTo>
                  <a:lnTo>
                    <a:pt x="295" y="683"/>
                  </a:lnTo>
                  <a:lnTo>
                    <a:pt x="295" y="683"/>
                  </a:lnTo>
                  <a:lnTo>
                    <a:pt x="290" y="680"/>
                  </a:lnTo>
                  <a:lnTo>
                    <a:pt x="289" y="680"/>
                  </a:lnTo>
                  <a:lnTo>
                    <a:pt x="286" y="677"/>
                  </a:lnTo>
                  <a:lnTo>
                    <a:pt x="284" y="676"/>
                  </a:lnTo>
                  <a:lnTo>
                    <a:pt x="284" y="673"/>
                  </a:lnTo>
                  <a:lnTo>
                    <a:pt x="284" y="671"/>
                  </a:lnTo>
                  <a:lnTo>
                    <a:pt x="284" y="667"/>
                  </a:lnTo>
                  <a:lnTo>
                    <a:pt x="284" y="667"/>
                  </a:lnTo>
                  <a:lnTo>
                    <a:pt x="287" y="667"/>
                  </a:lnTo>
                  <a:lnTo>
                    <a:pt x="290" y="670"/>
                  </a:lnTo>
                  <a:lnTo>
                    <a:pt x="292" y="670"/>
                  </a:lnTo>
                  <a:lnTo>
                    <a:pt x="292" y="668"/>
                  </a:lnTo>
                  <a:lnTo>
                    <a:pt x="293" y="667"/>
                  </a:lnTo>
                  <a:lnTo>
                    <a:pt x="293" y="665"/>
                  </a:lnTo>
                  <a:lnTo>
                    <a:pt x="290" y="667"/>
                  </a:lnTo>
                  <a:lnTo>
                    <a:pt x="290" y="667"/>
                  </a:lnTo>
                  <a:lnTo>
                    <a:pt x="289" y="665"/>
                  </a:lnTo>
                  <a:lnTo>
                    <a:pt x="289" y="663"/>
                  </a:lnTo>
                  <a:lnTo>
                    <a:pt x="289" y="663"/>
                  </a:lnTo>
                  <a:lnTo>
                    <a:pt x="289" y="662"/>
                  </a:lnTo>
                  <a:lnTo>
                    <a:pt x="289" y="660"/>
                  </a:lnTo>
                  <a:lnTo>
                    <a:pt x="289" y="659"/>
                  </a:lnTo>
                  <a:lnTo>
                    <a:pt x="290" y="657"/>
                  </a:lnTo>
                  <a:lnTo>
                    <a:pt x="292" y="656"/>
                  </a:lnTo>
                  <a:lnTo>
                    <a:pt x="293" y="654"/>
                  </a:lnTo>
                  <a:lnTo>
                    <a:pt x="295" y="653"/>
                  </a:lnTo>
                  <a:lnTo>
                    <a:pt x="295" y="653"/>
                  </a:lnTo>
                  <a:lnTo>
                    <a:pt x="293" y="653"/>
                  </a:lnTo>
                  <a:lnTo>
                    <a:pt x="292" y="654"/>
                  </a:lnTo>
                  <a:lnTo>
                    <a:pt x="290" y="656"/>
                  </a:lnTo>
                  <a:lnTo>
                    <a:pt x="287" y="657"/>
                  </a:lnTo>
                  <a:lnTo>
                    <a:pt x="286" y="659"/>
                  </a:lnTo>
                  <a:lnTo>
                    <a:pt x="286" y="659"/>
                  </a:lnTo>
                  <a:lnTo>
                    <a:pt x="284" y="659"/>
                  </a:lnTo>
                  <a:lnTo>
                    <a:pt x="283" y="662"/>
                  </a:lnTo>
                  <a:lnTo>
                    <a:pt x="281" y="662"/>
                  </a:lnTo>
                  <a:lnTo>
                    <a:pt x="280" y="662"/>
                  </a:lnTo>
                  <a:lnTo>
                    <a:pt x="278" y="660"/>
                  </a:lnTo>
                  <a:lnTo>
                    <a:pt x="280" y="656"/>
                  </a:lnTo>
                  <a:lnTo>
                    <a:pt x="280" y="653"/>
                  </a:lnTo>
                  <a:lnTo>
                    <a:pt x="281" y="651"/>
                  </a:lnTo>
                  <a:lnTo>
                    <a:pt x="283" y="650"/>
                  </a:lnTo>
                  <a:lnTo>
                    <a:pt x="283" y="648"/>
                  </a:lnTo>
                  <a:lnTo>
                    <a:pt x="284" y="648"/>
                  </a:lnTo>
                  <a:lnTo>
                    <a:pt x="284" y="650"/>
                  </a:lnTo>
                  <a:lnTo>
                    <a:pt x="287" y="650"/>
                  </a:lnTo>
                  <a:lnTo>
                    <a:pt x="287" y="648"/>
                  </a:lnTo>
                  <a:lnTo>
                    <a:pt x="289" y="648"/>
                  </a:lnTo>
                  <a:lnTo>
                    <a:pt x="292" y="647"/>
                  </a:lnTo>
                  <a:lnTo>
                    <a:pt x="292" y="647"/>
                  </a:lnTo>
                  <a:lnTo>
                    <a:pt x="290" y="647"/>
                  </a:lnTo>
                  <a:lnTo>
                    <a:pt x="289" y="647"/>
                  </a:lnTo>
                  <a:lnTo>
                    <a:pt x="287" y="647"/>
                  </a:lnTo>
                  <a:lnTo>
                    <a:pt x="287" y="647"/>
                  </a:lnTo>
                  <a:lnTo>
                    <a:pt x="286" y="645"/>
                  </a:lnTo>
                  <a:lnTo>
                    <a:pt x="287" y="644"/>
                  </a:lnTo>
                  <a:lnTo>
                    <a:pt x="289" y="641"/>
                  </a:lnTo>
                  <a:lnTo>
                    <a:pt x="290" y="639"/>
                  </a:lnTo>
                  <a:lnTo>
                    <a:pt x="290" y="639"/>
                  </a:lnTo>
                  <a:lnTo>
                    <a:pt x="290" y="638"/>
                  </a:lnTo>
                  <a:lnTo>
                    <a:pt x="292" y="636"/>
                  </a:lnTo>
                  <a:lnTo>
                    <a:pt x="293" y="633"/>
                  </a:lnTo>
                  <a:lnTo>
                    <a:pt x="297" y="632"/>
                  </a:lnTo>
                  <a:lnTo>
                    <a:pt x="297" y="633"/>
                  </a:lnTo>
                  <a:lnTo>
                    <a:pt x="297" y="636"/>
                  </a:lnTo>
                  <a:lnTo>
                    <a:pt x="297" y="638"/>
                  </a:lnTo>
                  <a:lnTo>
                    <a:pt x="298" y="633"/>
                  </a:lnTo>
                  <a:lnTo>
                    <a:pt x="298" y="632"/>
                  </a:lnTo>
                  <a:lnTo>
                    <a:pt x="300" y="630"/>
                  </a:lnTo>
                  <a:lnTo>
                    <a:pt x="301" y="630"/>
                  </a:lnTo>
                  <a:lnTo>
                    <a:pt x="303" y="629"/>
                  </a:lnTo>
                  <a:lnTo>
                    <a:pt x="300" y="630"/>
                  </a:lnTo>
                  <a:lnTo>
                    <a:pt x="293" y="632"/>
                  </a:lnTo>
                  <a:lnTo>
                    <a:pt x="292" y="633"/>
                  </a:lnTo>
                  <a:lnTo>
                    <a:pt x="290" y="635"/>
                  </a:lnTo>
                  <a:lnTo>
                    <a:pt x="289" y="636"/>
                  </a:lnTo>
                  <a:lnTo>
                    <a:pt x="289" y="638"/>
                  </a:lnTo>
                  <a:lnTo>
                    <a:pt x="287" y="641"/>
                  </a:lnTo>
                  <a:lnTo>
                    <a:pt x="287" y="641"/>
                  </a:lnTo>
                  <a:lnTo>
                    <a:pt x="286" y="642"/>
                  </a:lnTo>
                  <a:lnTo>
                    <a:pt x="284" y="644"/>
                  </a:lnTo>
                  <a:lnTo>
                    <a:pt x="283" y="647"/>
                  </a:lnTo>
                  <a:lnTo>
                    <a:pt x="281" y="648"/>
                  </a:lnTo>
                  <a:lnTo>
                    <a:pt x="281" y="648"/>
                  </a:lnTo>
                  <a:lnTo>
                    <a:pt x="280" y="650"/>
                  </a:lnTo>
                  <a:lnTo>
                    <a:pt x="280" y="651"/>
                  </a:lnTo>
                  <a:lnTo>
                    <a:pt x="280" y="651"/>
                  </a:lnTo>
                  <a:lnTo>
                    <a:pt x="278" y="650"/>
                  </a:lnTo>
                  <a:lnTo>
                    <a:pt x="278" y="648"/>
                  </a:lnTo>
                  <a:lnTo>
                    <a:pt x="278" y="645"/>
                  </a:lnTo>
                  <a:lnTo>
                    <a:pt x="280" y="644"/>
                  </a:lnTo>
                  <a:lnTo>
                    <a:pt x="280" y="642"/>
                  </a:lnTo>
                  <a:lnTo>
                    <a:pt x="280" y="641"/>
                  </a:lnTo>
                  <a:lnTo>
                    <a:pt x="280" y="639"/>
                  </a:lnTo>
                  <a:lnTo>
                    <a:pt x="281" y="639"/>
                  </a:lnTo>
                  <a:lnTo>
                    <a:pt x="281" y="641"/>
                  </a:lnTo>
                  <a:lnTo>
                    <a:pt x="283" y="641"/>
                  </a:lnTo>
                  <a:lnTo>
                    <a:pt x="286" y="639"/>
                  </a:lnTo>
                  <a:lnTo>
                    <a:pt x="286" y="638"/>
                  </a:lnTo>
                  <a:lnTo>
                    <a:pt x="284" y="638"/>
                  </a:lnTo>
                  <a:lnTo>
                    <a:pt x="283" y="638"/>
                  </a:lnTo>
                  <a:lnTo>
                    <a:pt x="281" y="636"/>
                  </a:lnTo>
                  <a:lnTo>
                    <a:pt x="280" y="635"/>
                  </a:lnTo>
                  <a:lnTo>
                    <a:pt x="278" y="632"/>
                  </a:lnTo>
                  <a:lnTo>
                    <a:pt x="280" y="630"/>
                  </a:lnTo>
                  <a:lnTo>
                    <a:pt x="284" y="627"/>
                  </a:lnTo>
                  <a:lnTo>
                    <a:pt x="286" y="625"/>
                  </a:lnTo>
                  <a:lnTo>
                    <a:pt x="284" y="624"/>
                  </a:lnTo>
                  <a:lnTo>
                    <a:pt x="283" y="627"/>
                  </a:lnTo>
                  <a:lnTo>
                    <a:pt x="280" y="629"/>
                  </a:lnTo>
                  <a:lnTo>
                    <a:pt x="278" y="625"/>
                  </a:lnTo>
                  <a:lnTo>
                    <a:pt x="278" y="624"/>
                  </a:lnTo>
                  <a:lnTo>
                    <a:pt x="277" y="621"/>
                  </a:lnTo>
                  <a:lnTo>
                    <a:pt x="278" y="618"/>
                  </a:lnTo>
                  <a:lnTo>
                    <a:pt x="277" y="616"/>
                  </a:lnTo>
                  <a:lnTo>
                    <a:pt x="278" y="615"/>
                  </a:lnTo>
                  <a:lnTo>
                    <a:pt x="280" y="616"/>
                  </a:lnTo>
                  <a:lnTo>
                    <a:pt x="281" y="616"/>
                  </a:lnTo>
                  <a:lnTo>
                    <a:pt x="283" y="615"/>
                  </a:lnTo>
                  <a:lnTo>
                    <a:pt x="289" y="613"/>
                  </a:lnTo>
                  <a:lnTo>
                    <a:pt x="293" y="615"/>
                  </a:lnTo>
                  <a:lnTo>
                    <a:pt x="295" y="615"/>
                  </a:lnTo>
                  <a:lnTo>
                    <a:pt x="297" y="613"/>
                  </a:lnTo>
                  <a:lnTo>
                    <a:pt x="300" y="613"/>
                  </a:lnTo>
                  <a:lnTo>
                    <a:pt x="301" y="615"/>
                  </a:lnTo>
                  <a:lnTo>
                    <a:pt x="301" y="615"/>
                  </a:lnTo>
                  <a:lnTo>
                    <a:pt x="301" y="618"/>
                  </a:lnTo>
                  <a:lnTo>
                    <a:pt x="303" y="618"/>
                  </a:lnTo>
                  <a:lnTo>
                    <a:pt x="303" y="618"/>
                  </a:lnTo>
                  <a:lnTo>
                    <a:pt x="303" y="616"/>
                  </a:lnTo>
                  <a:lnTo>
                    <a:pt x="303" y="615"/>
                  </a:lnTo>
                  <a:lnTo>
                    <a:pt x="309" y="612"/>
                  </a:lnTo>
                  <a:lnTo>
                    <a:pt x="309" y="612"/>
                  </a:lnTo>
                  <a:lnTo>
                    <a:pt x="307" y="612"/>
                  </a:lnTo>
                  <a:lnTo>
                    <a:pt x="306" y="609"/>
                  </a:lnTo>
                  <a:lnTo>
                    <a:pt x="307" y="606"/>
                  </a:lnTo>
                  <a:lnTo>
                    <a:pt x="307" y="606"/>
                  </a:lnTo>
                  <a:lnTo>
                    <a:pt x="306" y="607"/>
                  </a:lnTo>
                  <a:lnTo>
                    <a:pt x="306" y="610"/>
                  </a:lnTo>
                  <a:lnTo>
                    <a:pt x="306" y="612"/>
                  </a:lnTo>
                  <a:lnTo>
                    <a:pt x="306" y="612"/>
                  </a:lnTo>
                  <a:lnTo>
                    <a:pt x="304" y="613"/>
                  </a:lnTo>
                  <a:lnTo>
                    <a:pt x="301" y="613"/>
                  </a:lnTo>
                  <a:lnTo>
                    <a:pt x="300" y="612"/>
                  </a:lnTo>
                  <a:lnTo>
                    <a:pt x="298" y="612"/>
                  </a:lnTo>
                  <a:lnTo>
                    <a:pt x="297" y="612"/>
                  </a:lnTo>
                  <a:lnTo>
                    <a:pt x="298" y="610"/>
                  </a:lnTo>
                  <a:lnTo>
                    <a:pt x="297" y="610"/>
                  </a:lnTo>
                  <a:lnTo>
                    <a:pt x="297" y="610"/>
                  </a:lnTo>
                  <a:lnTo>
                    <a:pt x="295" y="613"/>
                  </a:lnTo>
                  <a:lnTo>
                    <a:pt x="295" y="613"/>
                  </a:lnTo>
                  <a:lnTo>
                    <a:pt x="290" y="613"/>
                  </a:lnTo>
                  <a:lnTo>
                    <a:pt x="286" y="613"/>
                  </a:lnTo>
                  <a:lnTo>
                    <a:pt x="283" y="615"/>
                  </a:lnTo>
                  <a:lnTo>
                    <a:pt x="281" y="615"/>
                  </a:lnTo>
                  <a:lnTo>
                    <a:pt x="278" y="612"/>
                  </a:lnTo>
                  <a:lnTo>
                    <a:pt x="278" y="610"/>
                  </a:lnTo>
                  <a:lnTo>
                    <a:pt x="277" y="607"/>
                  </a:lnTo>
                  <a:lnTo>
                    <a:pt x="277" y="606"/>
                  </a:lnTo>
                  <a:lnTo>
                    <a:pt x="280" y="606"/>
                  </a:lnTo>
                  <a:lnTo>
                    <a:pt x="280" y="606"/>
                  </a:lnTo>
                  <a:lnTo>
                    <a:pt x="281" y="605"/>
                  </a:lnTo>
                  <a:lnTo>
                    <a:pt x="281" y="605"/>
                  </a:lnTo>
                  <a:lnTo>
                    <a:pt x="280" y="603"/>
                  </a:lnTo>
                  <a:lnTo>
                    <a:pt x="278" y="602"/>
                  </a:lnTo>
                  <a:lnTo>
                    <a:pt x="277" y="602"/>
                  </a:lnTo>
                  <a:lnTo>
                    <a:pt x="277" y="599"/>
                  </a:lnTo>
                  <a:lnTo>
                    <a:pt x="277" y="597"/>
                  </a:lnTo>
                  <a:lnTo>
                    <a:pt x="277" y="596"/>
                  </a:lnTo>
                  <a:lnTo>
                    <a:pt x="277" y="594"/>
                  </a:lnTo>
                  <a:lnTo>
                    <a:pt x="278" y="594"/>
                  </a:lnTo>
                  <a:lnTo>
                    <a:pt x="283" y="594"/>
                  </a:lnTo>
                  <a:lnTo>
                    <a:pt x="287" y="596"/>
                  </a:lnTo>
                  <a:lnTo>
                    <a:pt x="290" y="597"/>
                  </a:lnTo>
                  <a:lnTo>
                    <a:pt x="295" y="597"/>
                  </a:lnTo>
                  <a:lnTo>
                    <a:pt x="298" y="596"/>
                  </a:lnTo>
                  <a:lnTo>
                    <a:pt x="298" y="594"/>
                  </a:lnTo>
                  <a:lnTo>
                    <a:pt x="295" y="596"/>
                  </a:lnTo>
                  <a:lnTo>
                    <a:pt x="292" y="596"/>
                  </a:lnTo>
                  <a:lnTo>
                    <a:pt x="286" y="594"/>
                  </a:lnTo>
                  <a:lnTo>
                    <a:pt x="283" y="593"/>
                  </a:lnTo>
                  <a:lnTo>
                    <a:pt x="281" y="594"/>
                  </a:lnTo>
                  <a:lnTo>
                    <a:pt x="280" y="593"/>
                  </a:lnTo>
                  <a:lnTo>
                    <a:pt x="278" y="590"/>
                  </a:lnTo>
                  <a:lnTo>
                    <a:pt x="280" y="587"/>
                  </a:lnTo>
                  <a:lnTo>
                    <a:pt x="280" y="587"/>
                  </a:lnTo>
                  <a:lnTo>
                    <a:pt x="281" y="587"/>
                  </a:lnTo>
                  <a:lnTo>
                    <a:pt x="281" y="587"/>
                  </a:lnTo>
                  <a:lnTo>
                    <a:pt x="283" y="587"/>
                  </a:lnTo>
                  <a:lnTo>
                    <a:pt x="283" y="584"/>
                  </a:lnTo>
                  <a:lnTo>
                    <a:pt x="284" y="584"/>
                  </a:lnTo>
                  <a:lnTo>
                    <a:pt x="286" y="581"/>
                  </a:lnTo>
                  <a:lnTo>
                    <a:pt x="287" y="581"/>
                  </a:lnTo>
                  <a:lnTo>
                    <a:pt x="289" y="581"/>
                  </a:lnTo>
                  <a:lnTo>
                    <a:pt x="289" y="581"/>
                  </a:lnTo>
                  <a:lnTo>
                    <a:pt x="290" y="581"/>
                  </a:lnTo>
                  <a:lnTo>
                    <a:pt x="290" y="581"/>
                  </a:lnTo>
                  <a:lnTo>
                    <a:pt x="292" y="581"/>
                  </a:lnTo>
                  <a:lnTo>
                    <a:pt x="297" y="581"/>
                  </a:lnTo>
                  <a:lnTo>
                    <a:pt x="297" y="581"/>
                  </a:lnTo>
                  <a:lnTo>
                    <a:pt x="298" y="578"/>
                  </a:lnTo>
                  <a:lnTo>
                    <a:pt x="295" y="581"/>
                  </a:lnTo>
                  <a:lnTo>
                    <a:pt x="293" y="581"/>
                  </a:lnTo>
                  <a:lnTo>
                    <a:pt x="292" y="581"/>
                  </a:lnTo>
                  <a:lnTo>
                    <a:pt x="290" y="581"/>
                  </a:lnTo>
                  <a:lnTo>
                    <a:pt x="292" y="578"/>
                  </a:lnTo>
                  <a:lnTo>
                    <a:pt x="292" y="578"/>
                  </a:lnTo>
                  <a:lnTo>
                    <a:pt x="293" y="576"/>
                  </a:lnTo>
                  <a:lnTo>
                    <a:pt x="293" y="576"/>
                  </a:lnTo>
                  <a:lnTo>
                    <a:pt x="295" y="576"/>
                  </a:lnTo>
                  <a:lnTo>
                    <a:pt x="297" y="576"/>
                  </a:lnTo>
                  <a:lnTo>
                    <a:pt x="298" y="575"/>
                  </a:lnTo>
                  <a:lnTo>
                    <a:pt x="301" y="576"/>
                  </a:lnTo>
                  <a:lnTo>
                    <a:pt x="306" y="576"/>
                  </a:lnTo>
                  <a:lnTo>
                    <a:pt x="309" y="578"/>
                  </a:lnTo>
                  <a:lnTo>
                    <a:pt x="309" y="578"/>
                  </a:lnTo>
                  <a:lnTo>
                    <a:pt x="310" y="578"/>
                  </a:lnTo>
                  <a:lnTo>
                    <a:pt x="310" y="576"/>
                  </a:lnTo>
                  <a:lnTo>
                    <a:pt x="309" y="576"/>
                  </a:lnTo>
                  <a:lnTo>
                    <a:pt x="309" y="575"/>
                  </a:lnTo>
                  <a:lnTo>
                    <a:pt x="309" y="575"/>
                  </a:lnTo>
                  <a:lnTo>
                    <a:pt x="312" y="573"/>
                  </a:lnTo>
                  <a:lnTo>
                    <a:pt x="315" y="573"/>
                  </a:lnTo>
                  <a:lnTo>
                    <a:pt x="315" y="572"/>
                  </a:lnTo>
                  <a:lnTo>
                    <a:pt x="307" y="573"/>
                  </a:lnTo>
                  <a:lnTo>
                    <a:pt x="304" y="572"/>
                  </a:lnTo>
                  <a:lnTo>
                    <a:pt x="303" y="572"/>
                  </a:lnTo>
                  <a:lnTo>
                    <a:pt x="303" y="573"/>
                  </a:lnTo>
                  <a:lnTo>
                    <a:pt x="300" y="573"/>
                  </a:lnTo>
                  <a:lnTo>
                    <a:pt x="298" y="573"/>
                  </a:lnTo>
                  <a:lnTo>
                    <a:pt x="300" y="572"/>
                  </a:lnTo>
                  <a:lnTo>
                    <a:pt x="301" y="569"/>
                  </a:lnTo>
                  <a:lnTo>
                    <a:pt x="301" y="567"/>
                  </a:lnTo>
                  <a:lnTo>
                    <a:pt x="303" y="567"/>
                  </a:lnTo>
                  <a:lnTo>
                    <a:pt x="307" y="566"/>
                  </a:lnTo>
                  <a:lnTo>
                    <a:pt x="309" y="563"/>
                  </a:lnTo>
                  <a:lnTo>
                    <a:pt x="310" y="563"/>
                  </a:lnTo>
                  <a:lnTo>
                    <a:pt x="310" y="563"/>
                  </a:lnTo>
                  <a:lnTo>
                    <a:pt x="312" y="563"/>
                  </a:lnTo>
                  <a:lnTo>
                    <a:pt x="315" y="563"/>
                  </a:lnTo>
                  <a:lnTo>
                    <a:pt x="316" y="566"/>
                  </a:lnTo>
                  <a:lnTo>
                    <a:pt x="318" y="567"/>
                  </a:lnTo>
                  <a:lnTo>
                    <a:pt x="322" y="570"/>
                  </a:lnTo>
                  <a:lnTo>
                    <a:pt x="322" y="569"/>
                  </a:lnTo>
                  <a:lnTo>
                    <a:pt x="318" y="564"/>
                  </a:lnTo>
                  <a:lnTo>
                    <a:pt x="318" y="564"/>
                  </a:lnTo>
                  <a:lnTo>
                    <a:pt x="316" y="561"/>
                  </a:lnTo>
                  <a:lnTo>
                    <a:pt x="316" y="560"/>
                  </a:lnTo>
                  <a:lnTo>
                    <a:pt x="318" y="558"/>
                  </a:lnTo>
                  <a:lnTo>
                    <a:pt x="321" y="557"/>
                  </a:lnTo>
                  <a:lnTo>
                    <a:pt x="322" y="557"/>
                  </a:lnTo>
                  <a:lnTo>
                    <a:pt x="322" y="555"/>
                  </a:lnTo>
                  <a:lnTo>
                    <a:pt x="321" y="552"/>
                  </a:lnTo>
                  <a:lnTo>
                    <a:pt x="319" y="552"/>
                  </a:lnTo>
                  <a:lnTo>
                    <a:pt x="319" y="552"/>
                  </a:lnTo>
                  <a:lnTo>
                    <a:pt x="319" y="552"/>
                  </a:lnTo>
                  <a:lnTo>
                    <a:pt x="319" y="549"/>
                  </a:lnTo>
                  <a:lnTo>
                    <a:pt x="321" y="549"/>
                  </a:lnTo>
                  <a:lnTo>
                    <a:pt x="322" y="549"/>
                  </a:lnTo>
                  <a:lnTo>
                    <a:pt x="324" y="547"/>
                  </a:lnTo>
                  <a:lnTo>
                    <a:pt x="328" y="549"/>
                  </a:lnTo>
                  <a:lnTo>
                    <a:pt x="328" y="549"/>
                  </a:lnTo>
                  <a:lnTo>
                    <a:pt x="327" y="552"/>
                  </a:lnTo>
                  <a:lnTo>
                    <a:pt x="327" y="552"/>
                  </a:lnTo>
                  <a:lnTo>
                    <a:pt x="328" y="552"/>
                  </a:lnTo>
                  <a:lnTo>
                    <a:pt x="330" y="549"/>
                  </a:lnTo>
                  <a:lnTo>
                    <a:pt x="333" y="549"/>
                  </a:lnTo>
                  <a:lnTo>
                    <a:pt x="335" y="549"/>
                  </a:lnTo>
                  <a:lnTo>
                    <a:pt x="335" y="549"/>
                  </a:lnTo>
                  <a:lnTo>
                    <a:pt x="336" y="552"/>
                  </a:lnTo>
                  <a:lnTo>
                    <a:pt x="338" y="552"/>
                  </a:lnTo>
                  <a:lnTo>
                    <a:pt x="338" y="552"/>
                  </a:lnTo>
                  <a:lnTo>
                    <a:pt x="339" y="555"/>
                  </a:lnTo>
                  <a:lnTo>
                    <a:pt x="339" y="555"/>
                  </a:lnTo>
                  <a:lnTo>
                    <a:pt x="339" y="552"/>
                  </a:lnTo>
                  <a:lnTo>
                    <a:pt x="341" y="552"/>
                  </a:lnTo>
                  <a:lnTo>
                    <a:pt x="344" y="552"/>
                  </a:lnTo>
                  <a:lnTo>
                    <a:pt x="347" y="552"/>
                  </a:lnTo>
                  <a:lnTo>
                    <a:pt x="347" y="552"/>
                  </a:lnTo>
                  <a:lnTo>
                    <a:pt x="348" y="552"/>
                  </a:lnTo>
                  <a:lnTo>
                    <a:pt x="347" y="549"/>
                  </a:lnTo>
                  <a:lnTo>
                    <a:pt x="347" y="549"/>
                  </a:lnTo>
                  <a:lnTo>
                    <a:pt x="348" y="549"/>
                  </a:lnTo>
                  <a:lnTo>
                    <a:pt x="348" y="547"/>
                  </a:lnTo>
                  <a:lnTo>
                    <a:pt x="350" y="546"/>
                  </a:lnTo>
                  <a:lnTo>
                    <a:pt x="353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6" y="543"/>
                  </a:lnTo>
                  <a:lnTo>
                    <a:pt x="354" y="541"/>
                  </a:lnTo>
                  <a:lnTo>
                    <a:pt x="354" y="541"/>
                  </a:lnTo>
                  <a:lnTo>
                    <a:pt x="353" y="541"/>
                  </a:lnTo>
                  <a:lnTo>
                    <a:pt x="354" y="540"/>
                  </a:lnTo>
                  <a:lnTo>
                    <a:pt x="357" y="538"/>
                  </a:lnTo>
                  <a:lnTo>
                    <a:pt x="356" y="537"/>
                  </a:lnTo>
                  <a:lnTo>
                    <a:pt x="354" y="537"/>
                  </a:lnTo>
                  <a:lnTo>
                    <a:pt x="354" y="537"/>
                  </a:lnTo>
                  <a:lnTo>
                    <a:pt x="351" y="538"/>
                  </a:lnTo>
                  <a:lnTo>
                    <a:pt x="350" y="540"/>
                  </a:lnTo>
                  <a:lnTo>
                    <a:pt x="351" y="541"/>
                  </a:lnTo>
                  <a:lnTo>
                    <a:pt x="351" y="543"/>
                  </a:lnTo>
                  <a:lnTo>
                    <a:pt x="350" y="544"/>
                  </a:lnTo>
                  <a:lnTo>
                    <a:pt x="344" y="549"/>
                  </a:lnTo>
                  <a:lnTo>
                    <a:pt x="339" y="552"/>
                  </a:lnTo>
                  <a:lnTo>
                    <a:pt x="338" y="552"/>
                  </a:lnTo>
                  <a:lnTo>
                    <a:pt x="338" y="549"/>
                  </a:lnTo>
                  <a:lnTo>
                    <a:pt x="336" y="549"/>
                  </a:lnTo>
                  <a:lnTo>
                    <a:pt x="336" y="546"/>
                  </a:lnTo>
                  <a:lnTo>
                    <a:pt x="335" y="546"/>
                  </a:lnTo>
                  <a:lnTo>
                    <a:pt x="333" y="547"/>
                  </a:lnTo>
                  <a:lnTo>
                    <a:pt x="333" y="546"/>
                  </a:lnTo>
                  <a:lnTo>
                    <a:pt x="335" y="544"/>
                  </a:lnTo>
                  <a:lnTo>
                    <a:pt x="335" y="541"/>
                  </a:lnTo>
                  <a:lnTo>
                    <a:pt x="338" y="540"/>
                  </a:lnTo>
                  <a:lnTo>
                    <a:pt x="338" y="538"/>
                  </a:lnTo>
                  <a:lnTo>
                    <a:pt x="339" y="535"/>
                  </a:lnTo>
                  <a:lnTo>
                    <a:pt x="342" y="534"/>
                  </a:lnTo>
                  <a:lnTo>
                    <a:pt x="345" y="526"/>
                  </a:lnTo>
                  <a:lnTo>
                    <a:pt x="348" y="525"/>
                  </a:lnTo>
                  <a:lnTo>
                    <a:pt x="350" y="522"/>
                  </a:lnTo>
                  <a:lnTo>
                    <a:pt x="353" y="520"/>
                  </a:lnTo>
                  <a:lnTo>
                    <a:pt x="354" y="517"/>
                  </a:lnTo>
                  <a:lnTo>
                    <a:pt x="356" y="517"/>
                  </a:lnTo>
                  <a:lnTo>
                    <a:pt x="357" y="517"/>
                  </a:lnTo>
                  <a:lnTo>
                    <a:pt x="359" y="515"/>
                  </a:lnTo>
                  <a:lnTo>
                    <a:pt x="357" y="515"/>
                  </a:lnTo>
                  <a:lnTo>
                    <a:pt x="356" y="515"/>
                  </a:lnTo>
                  <a:lnTo>
                    <a:pt x="354" y="517"/>
                  </a:lnTo>
                  <a:lnTo>
                    <a:pt x="354" y="514"/>
                  </a:lnTo>
                  <a:lnTo>
                    <a:pt x="356" y="512"/>
                  </a:lnTo>
                  <a:lnTo>
                    <a:pt x="357" y="511"/>
                  </a:lnTo>
                  <a:lnTo>
                    <a:pt x="365" y="505"/>
                  </a:lnTo>
                  <a:lnTo>
                    <a:pt x="366" y="505"/>
                  </a:lnTo>
                  <a:lnTo>
                    <a:pt x="366" y="506"/>
                  </a:lnTo>
                  <a:lnTo>
                    <a:pt x="369" y="506"/>
                  </a:lnTo>
                  <a:lnTo>
                    <a:pt x="372" y="503"/>
                  </a:lnTo>
                  <a:lnTo>
                    <a:pt x="374" y="500"/>
                  </a:lnTo>
                  <a:lnTo>
                    <a:pt x="374" y="500"/>
                  </a:lnTo>
                  <a:lnTo>
                    <a:pt x="372" y="502"/>
                  </a:lnTo>
                  <a:lnTo>
                    <a:pt x="369" y="503"/>
                  </a:lnTo>
                  <a:lnTo>
                    <a:pt x="368" y="505"/>
                  </a:lnTo>
                  <a:lnTo>
                    <a:pt x="368" y="503"/>
                  </a:lnTo>
                  <a:lnTo>
                    <a:pt x="368" y="503"/>
                  </a:lnTo>
                  <a:lnTo>
                    <a:pt x="366" y="502"/>
                  </a:lnTo>
                  <a:lnTo>
                    <a:pt x="366" y="502"/>
                  </a:lnTo>
                  <a:lnTo>
                    <a:pt x="365" y="502"/>
                  </a:lnTo>
                  <a:lnTo>
                    <a:pt x="365" y="499"/>
                  </a:lnTo>
                  <a:lnTo>
                    <a:pt x="366" y="496"/>
                  </a:lnTo>
                  <a:lnTo>
                    <a:pt x="366" y="493"/>
                  </a:lnTo>
                  <a:lnTo>
                    <a:pt x="368" y="491"/>
                  </a:lnTo>
                  <a:lnTo>
                    <a:pt x="371" y="485"/>
                  </a:lnTo>
                  <a:lnTo>
                    <a:pt x="371" y="484"/>
                  </a:lnTo>
                  <a:lnTo>
                    <a:pt x="374" y="482"/>
                  </a:lnTo>
                  <a:lnTo>
                    <a:pt x="376" y="482"/>
                  </a:lnTo>
                  <a:lnTo>
                    <a:pt x="376" y="482"/>
                  </a:lnTo>
                  <a:lnTo>
                    <a:pt x="376" y="479"/>
                  </a:lnTo>
                  <a:lnTo>
                    <a:pt x="372" y="477"/>
                  </a:lnTo>
                  <a:lnTo>
                    <a:pt x="372" y="477"/>
                  </a:lnTo>
                  <a:lnTo>
                    <a:pt x="380" y="474"/>
                  </a:lnTo>
                  <a:lnTo>
                    <a:pt x="383" y="474"/>
                  </a:lnTo>
                  <a:lnTo>
                    <a:pt x="385" y="473"/>
                  </a:lnTo>
                  <a:lnTo>
                    <a:pt x="386" y="473"/>
                  </a:lnTo>
                  <a:lnTo>
                    <a:pt x="388" y="471"/>
                  </a:lnTo>
                  <a:lnTo>
                    <a:pt x="388" y="470"/>
                  </a:lnTo>
                  <a:lnTo>
                    <a:pt x="383" y="471"/>
                  </a:lnTo>
                  <a:lnTo>
                    <a:pt x="382" y="473"/>
                  </a:lnTo>
                  <a:lnTo>
                    <a:pt x="380" y="473"/>
                  </a:lnTo>
                  <a:lnTo>
                    <a:pt x="380" y="473"/>
                  </a:lnTo>
                  <a:lnTo>
                    <a:pt x="377" y="473"/>
                  </a:lnTo>
                  <a:lnTo>
                    <a:pt x="377" y="467"/>
                  </a:lnTo>
                  <a:lnTo>
                    <a:pt x="377" y="464"/>
                  </a:lnTo>
                  <a:lnTo>
                    <a:pt x="379" y="464"/>
                  </a:lnTo>
                  <a:lnTo>
                    <a:pt x="379" y="461"/>
                  </a:lnTo>
                  <a:lnTo>
                    <a:pt x="380" y="459"/>
                  </a:lnTo>
                  <a:lnTo>
                    <a:pt x="382" y="458"/>
                  </a:lnTo>
                  <a:lnTo>
                    <a:pt x="382" y="458"/>
                  </a:lnTo>
                  <a:lnTo>
                    <a:pt x="383" y="456"/>
                  </a:lnTo>
                  <a:lnTo>
                    <a:pt x="385" y="456"/>
                  </a:lnTo>
                  <a:lnTo>
                    <a:pt x="388" y="456"/>
                  </a:lnTo>
                  <a:lnTo>
                    <a:pt x="386" y="455"/>
                  </a:lnTo>
                  <a:lnTo>
                    <a:pt x="385" y="453"/>
                  </a:lnTo>
                  <a:lnTo>
                    <a:pt x="383" y="452"/>
                  </a:lnTo>
                  <a:lnTo>
                    <a:pt x="385" y="452"/>
                  </a:lnTo>
                  <a:lnTo>
                    <a:pt x="386" y="450"/>
                  </a:lnTo>
                  <a:lnTo>
                    <a:pt x="386" y="450"/>
                  </a:lnTo>
                  <a:lnTo>
                    <a:pt x="388" y="447"/>
                  </a:lnTo>
                  <a:lnTo>
                    <a:pt x="389" y="446"/>
                  </a:lnTo>
                  <a:lnTo>
                    <a:pt x="391" y="446"/>
                  </a:lnTo>
                  <a:lnTo>
                    <a:pt x="392" y="444"/>
                  </a:lnTo>
                  <a:lnTo>
                    <a:pt x="394" y="444"/>
                  </a:lnTo>
                  <a:lnTo>
                    <a:pt x="395" y="444"/>
                  </a:lnTo>
                  <a:lnTo>
                    <a:pt x="397" y="442"/>
                  </a:lnTo>
                  <a:lnTo>
                    <a:pt x="406" y="442"/>
                  </a:lnTo>
                  <a:lnTo>
                    <a:pt x="406" y="441"/>
                  </a:lnTo>
                  <a:lnTo>
                    <a:pt x="404" y="441"/>
                  </a:lnTo>
                  <a:lnTo>
                    <a:pt x="398" y="441"/>
                  </a:lnTo>
                  <a:lnTo>
                    <a:pt x="395" y="441"/>
                  </a:lnTo>
                  <a:lnTo>
                    <a:pt x="394" y="441"/>
                  </a:lnTo>
                  <a:lnTo>
                    <a:pt x="394" y="441"/>
                  </a:lnTo>
                  <a:lnTo>
                    <a:pt x="394" y="439"/>
                  </a:lnTo>
                  <a:lnTo>
                    <a:pt x="394" y="438"/>
                  </a:lnTo>
                  <a:lnTo>
                    <a:pt x="395" y="436"/>
                  </a:lnTo>
                  <a:lnTo>
                    <a:pt x="397" y="433"/>
                  </a:lnTo>
                  <a:lnTo>
                    <a:pt x="400" y="430"/>
                  </a:lnTo>
                  <a:lnTo>
                    <a:pt x="401" y="432"/>
                  </a:lnTo>
                  <a:lnTo>
                    <a:pt x="403" y="433"/>
                  </a:lnTo>
                  <a:lnTo>
                    <a:pt x="404" y="433"/>
                  </a:lnTo>
                  <a:lnTo>
                    <a:pt x="406" y="435"/>
                  </a:lnTo>
                  <a:lnTo>
                    <a:pt x="407" y="438"/>
                  </a:lnTo>
                  <a:lnTo>
                    <a:pt x="407" y="438"/>
                  </a:lnTo>
                  <a:lnTo>
                    <a:pt x="407" y="435"/>
                  </a:lnTo>
                  <a:lnTo>
                    <a:pt x="409" y="432"/>
                  </a:lnTo>
                  <a:lnTo>
                    <a:pt x="407" y="432"/>
                  </a:lnTo>
                  <a:lnTo>
                    <a:pt x="406" y="433"/>
                  </a:lnTo>
                  <a:lnTo>
                    <a:pt x="404" y="432"/>
                  </a:lnTo>
                  <a:lnTo>
                    <a:pt x="403" y="430"/>
                  </a:lnTo>
                  <a:lnTo>
                    <a:pt x="403" y="429"/>
                  </a:lnTo>
                  <a:lnTo>
                    <a:pt x="403" y="427"/>
                  </a:lnTo>
                  <a:lnTo>
                    <a:pt x="404" y="426"/>
                  </a:lnTo>
                  <a:lnTo>
                    <a:pt x="404" y="424"/>
                  </a:lnTo>
                  <a:lnTo>
                    <a:pt x="400" y="427"/>
                  </a:lnTo>
                  <a:lnTo>
                    <a:pt x="398" y="427"/>
                  </a:lnTo>
                  <a:lnTo>
                    <a:pt x="397" y="427"/>
                  </a:lnTo>
                  <a:lnTo>
                    <a:pt x="398" y="426"/>
                  </a:lnTo>
                  <a:lnTo>
                    <a:pt x="398" y="423"/>
                  </a:lnTo>
                  <a:lnTo>
                    <a:pt x="401" y="418"/>
                  </a:lnTo>
                  <a:lnTo>
                    <a:pt x="401" y="418"/>
                  </a:lnTo>
                  <a:lnTo>
                    <a:pt x="403" y="418"/>
                  </a:lnTo>
                  <a:lnTo>
                    <a:pt x="404" y="420"/>
                  </a:lnTo>
                  <a:lnTo>
                    <a:pt x="406" y="420"/>
                  </a:lnTo>
                  <a:lnTo>
                    <a:pt x="407" y="418"/>
                  </a:lnTo>
                  <a:lnTo>
                    <a:pt x="407" y="418"/>
                  </a:lnTo>
                  <a:lnTo>
                    <a:pt x="404" y="417"/>
                  </a:lnTo>
                  <a:lnTo>
                    <a:pt x="404" y="415"/>
                  </a:lnTo>
                  <a:lnTo>
                    <a:pt x="404" y="415"/>
                  </a:lnTo>
                  <a:lnTo>
                    <a:pt x="406" y="414"/>
                  </a:lnTo>
                  <a:lnTo>
                    <a:pt x="407" y="412"/>
                  </a:lnTo>
                  <a:lnTo>
                    <a:pt x="410" y="411"/>
                  </a:lnTo>
                  <a:lnTo>
                    <a:pt x="412" y="409"/>
                  </a:lnTo>
                  <a:lnTo>
                    <a:pt x="414" y="411"/>
                  </a:lnTo>
                  <a:lnTo>
                    <a:pt x="414" y="411"/>
                  </a:lnTo>
                  <a:lnTo>
                    <a:pt x="414" y="417"/>
                  </a:lnTo>
                  <a:lnTo>
                    <a:pt x="415" y="421"/>
                  </a:lnTo>
                  <a:lnTo>
                    <a:pt x="417" y="421"/>
                  </a:lnTo>
                  <a:lnTo>
                    <a:pt x="415" y="417"/>
                  </a:lnTo>
                  <a:lnTo>
                    <a:pt x="417" y="417"/>
                  </a:lnTo>
                  <a:lnTo>
                    <a:pt x="417" y="415"/>
                  </a:lnTo>
                  <a:lnTo>
                    <a:pt x="417" y="414"/>
                  </a:lnTo>
                  <a:lnTo>
                    <a:pt x="417" y="414"/>
                  </a:lnTo>
                  <a:lnTo>
                    <a:pt x="415" y="412"/>
                  </a:lnTo>
                  <a:lnTo>
                    <a:pt x="415" y="407"/>
                  </a:lnTo>
                  <a:lnTo>
                    <a:pt x="415" y="406"/>
                  </a:lnTo>
                  <a:lnTo>
                    <a:pt x="417" y="404"/>
                  </a:lnTo>
                  <a:lnTo>
                    <a:pt x="420" y="403"/>
                  </a:lnTo>
                  <a:lnTo>
                    <a:pt x="423" y="406"/>
                  </a:lnTo>
                  <a:lnTo>
                    <a:pt x="424" y="406"/>
                  </a:lnTo>
                  <a:lnTo>
                    <a:pt x="426" y="404"/>
                  </a:lnTo>
                  <a:lnTo>
                    <a:pt x="429" y="403"/>
                  </a:lnTo>
                  <a:lnTo>
                    <a:pt x="430" y="403"/>
                  </a:lnTo>
                  <a:lnTo>
                    <a:pt x="432" y="403"/>
                  </a:lnTo>
                  <a:lnTo>
                    <a:pt x="432" y="403"/>
                  </a:lnTo>
                  <a:lnTo>
                    <a:pt x="430" y="401"/>
                  </a:lnTo>
                  <a:lnTo>
                    <a:pt x="430" y="401"/>
                  </a:lnTo>
                  <a:lnTo>
                    <a:pt x="430" y="401"/>
                  </a:lnTo>
                  <a:lnTo>
                    <a:pt x="427" y="401"/>
                  </a:lnTo>
                  <a:lnTo>
                    <a:pt x="420" y="401"/>
                  </a:lnTo>
                  <a:lnTo>
                    <a:pt x="418" y="401"/>
                  </a:lnTo>
                  <a:lnTo>
                    <a:pt x="418" y="400"/>
                  </a:lnTo>
                  <a:lnTo>
                    <a:pt x="420" y="397"/>
                  </a:lnTo>
                  <a:lnTo>
                    <a:pt x="420" y="397"/>
                  </a:lnTo>
                  <a:lnTo>
                    <a:pt x="423" y="394"/>
                  </a:lnTo>
                  <a:lnTo>
                    <a:pt x="426" y="394"/>
                  </a:lnTo>
                  <a:lnTo>
                    <a:pt x="429" y="391"/>
                  </a:lnTo>
                  <a:lnTo>
                    <a:pt x="430" y="388"/>
                  </a:lnTo>
                  <a:lnTo>
                    <a:pt x="432" y="383"/>
                  </a:lnTo>
                  <a:lnTo>
                    <a:pt x="433" y="380"/>
                  </a:lnTo>
                  <a:lnTo>
                    <a:pt x="438" y="379"/>
                  </a:lnTo>
                  <a:lnTo>
                    <a:pt x="438" y="377"/>
                  </a:lnTo>
                  <a:lnTo>
                    <a:pt x="438" y="376"/>
                  </a:lnTo>
                  <a:lnTo>
                    <a:pt x="438" y="373"/>
                  </a:lnTo>
                  <a:lnTo>
                    <a:pt x="439" y="368"/>
                  </a:lnTo>
                  <a:lnTo>
                    <a:pt x="439" y="368"/>
                  </a:lnTo>
                  <a:lnTo>
                    <a:pt x="441" y="366"/>
                  </a:lnTo>
                  <a:lnTo>
                    <a:pt x="441" y="368"/>
                  </a:lnTo>
                  <a:lnTo>
                    <a:pt x="442" y="371"/>
                  </a:lnTo>
                  <a:lnTo>
                    <a:pt x="445" y="373"/>
                  </a:lnTo>
                  <a:lnTo>
                    <a:pt x="447" y="373"/>
                  </a:lnTo>
                  <a:lnTo>
                    <a:pt x="448" y="373"/>
                  </a:lnTo>
                  <a:lnTo>
                    <a:pt x="445" y="371"/>
                  </a:lnTo>
                  <a:lnTo>
                    <a:pt x="444" y="368"/>
                  </a:lnTo>
                  <a:lnTo>
                    <a:pt x="444" y="366"/>
                  </a:lnTo>
                  <a:lnTo>
                    <a:pt x="445" y="365"/>
                  </a:lnTo>
                  <a:lnTo>
                    <a:pt x="447" y="365"/>
                  </a:lnTo>
                  <a:lnTo>
                    <a:pt x="447" y="365"/>
                  </a:lnTo>
                  <a:lnTo>
                    <a:pt x="448" y="363"/>
                  </a:lnTo>
                  <a:lnTo>
                    <a:pt x="450" y="363"/>
                  </a:lnTo>
                  <a:lnTo>
                    <a:pt x="450" y="362"/>
                  </a:lnTo>
                  <a:lnTo>
                    <a:pt x="450" y="360"/>
                  </a:lnTo>
                  <a:lnTo>
                    <a:pt x="453" y="357"/>
                  </a:lnTo>
                  <a:lnTo>
                    <a:pt x="459" y="356"/>
                  </a:lnTo>
                  <a:lnTo>
                    <a:pt x="459" y="356"/>
                  </a:lnTo>
                  <a:lnTo>
                    <a:pt x="459" y="362"/>
                  </a:lnTo>
                  <a:lnTo>
                    <a:pt x="459" y="366"/>
                  </a:lnTo>
                  <a:lnTo>
                    <a:pt x="459" y="369"/>
                  </a:lnTo>
                  <a:lnTo>
                    <a:pt x="459" y="366"/>
                  </a:lnTo>
                  <a:lnTo>
                    <a:pt x="459" y="359"/>
                  </a:lnTo>
                  <a:lnTo>
                    <a:pt x="462" y="354"/>
                  </a:lnTo>
                  <a:lnTo>
                    <a:pt x="462" y="353"/>
                  </a:lnTo>
                  <a:lnTo>
                    <a:pt x="465" y="353"/>
                  </a:lnTo>
                  <a:lnTo>
                    <a:pt x="465" y="351"/>
                  </a:lnTo>
                  <a:lnTo>
                    <a:pt x="465" y="350"/>
                  </a:lnTo>
                  <a:lnTo>
                    <a:pt x="465" y="351"/>
                  </a:lnTo>
                  <a:lnTo>
                    <a:pt x="468" y="353"/>
                  </a:lnTo>
                  <a:lnTo>
                    <a:pt x="465" y="360"/>
                  </a:lnTo>
                  <a:lnTo>
                    <a:pt x="465" y="362"/>
                  </a:lnTo>
                  <a:lnTo>
                    <a:pt x="465" y="365"/>
                  </a:lnTo>
                  <a:lnTo>
                    <a:pt x="462" y="371"/>
                  </a:lnTo>
                  <a:lnTo>
                    <a:pt x="462" y="373"/>
                  </a:lnTo>
                  <a:lnTo>
                    <a:pt x="462" y="371"/>
                  </a:lnTo>
                  <a:lnTo>
                    <a:pt x="465" y="371"/>
                  </a:lnTo>
                  <a:lnTo>
                    <a:pt x="468" y="365"/>
                  </a:lnTo>
                  <a:lnTo>
                    <a:pt x="471" y="365"/>
                  </a:lnTo>
                  <a:lnTo>
                    <a:pt x="471" y="365"/>
                  </a:lnTo>
                  <a:lnTo>
                    <a:pt x="471" y="363"/>
                  </a:lnTo>
                  <a:lnTo>
                    <a:pt x="468" y="362"/>
                  </a:lnTo>
                  <a:lnTo>
                    <a:pt x="468" y="359"/>
                  </a:lnTo>
                  <a:lnTo>
                    <a:pt x="468" y="354"/>
                  </a:lnTo>
                  <a:lnTo>
                    <a:pt x="471" y="351"/>
                  </a:lnTo>
                  <a:lnTo>
                    <a:pt x="471" y="351"/>
                  </a:lnTo>
                  <a:lnTo>
                    <a:pt x="474" y="351"/>
                  </a:lnTo>
                  <a:lnTo>
                    <a:pt x="474" y="353"/>
                  </a:lnTo>
                  <a:lnTo>
                    <a:pt x="477" y="353"/>
                  </a:lnTo>
                  <a:lnTo>
                    <a:pt x="477" y="348"/>
                  </a:lnTo>
                  <a:lnTo>
                    <a:pt x="480" y="348"/>
                  </a:lnTo>
                  <a:lnTo>
                    <a:pt x="481" y="351"/>
                  </a:lnTo>
                  <a:lnTo>
                    <a:pt x="484" y="353"/>
                  </a:lnTo>
                  <a:lnTo>
                    <a:pt x="486" y="356"/>
                  </a:lnTo>
                  <a:lnTo>
                    <a:pt x="486" y="354"/>
                  </a:lnTo>
                  <a:lnTo>
                    <a:pt x="486" y="348"/>
                  </a:lnTo>
                  <a:lnTo>
                    <a:pt x="484" y="347"/>
                  </a:lnTo>
                  <a:lnTo>
                    <a:pt x="483" y="345"/>
                  </a:lnTo>
                  <a:lnTo>
                    <a:pt x="480" y="342"/>
                  </a:lnTo>
                  <a:lnTo>
                    <a:pt x="477" y="341"/>
                  </a:lnTo>
                  <a:lnTo>
                    <a:pt x="477" y="341"/>
                  </a:lnTo>
                  <a:lnTo>
                    <a:pt x="481" y="339"/>
                  </a:lnTo>
                  <a:lnTo>
                    <a:pt x="484" y="341"/>
                  </a:lnTo>
                  <a:lnTo>
                    <a:pt x="487" y="338"/>
                  </a:lnTo>
                  <a:lnTo>
                    <a:pt x="487" y="339"/>
                  </a:lnTo>
                  <a:lnTo>
                    <a:pt x="489" y="338"/>
                  </a:lnTo>
                  <a:lnTo>
                    <a:pt x="490" y="339"/>
                  </a:lnTo>
                  <a:lnTo>
                    <a:pt x="492" y="339"/>
                  </a:lnTo>
                  <a:lnTo>
                    <a:pt x="492" y="336"/>
                  </a:lnTo>
                  <a:lnTo>
                    <a:pt x="495" y="335"/>
                  </a:lnTo>
                  <a:lnTo>
                    <a:pt x="498" y="336"/>
                  </a:lnTo>
                  <a:lnTo>
                    <a:pt x="498" y="338"/>
                  </a:lnTo>
                  <a:lnTo>
                    <a:pt x="499" y="341"/>
                  </a:lnTo>
                  <a:lnTo>
                    <a:pt x="499" y="345"/>
                  </a:lnTo>
                  <a:lnTo>
                    <a:pt x="501" y="347"/>
                  </a:lnTo>
                  <a:lnTo>
                    <a:pt x="502" y="348"/>
                  </a:lnTo>
                  <a:lnTo>
                    <a:pt x="504" y="350"/>
                  </a:lnTo>
                  <a:lnTo>
                    <a:pt x="504" y="348"/>
                  </a:lnTo>
                  <a:lnTo>
                    <a:pt x="502" y="347"/>
                  </a:lnTo>
                  <a:lnTo>
                    <a:pt x="502" y="345"/>
                  </a:lnTo>
                  <a:lnTo>
                    <a:pt x="502" y="341"/>
                  </a:lnTo>
                  <a:lnTo>
                    <a:pt x="504" y="339"/>
                  </a:lnTo>
                  <a:lnTo>
                    <a:pt x="507" y="335"/>
                  </a:lnTo>
                  <a:lnTo>
                    <a:pt x="510" y="331"/>
                  </a:lnTo>
                  <a:lnTo>
                    <a:pt x="511" y="331"/>
                  </a:lnTo>
                  <a:lnTo>
                    <a:pt x="514" y="324"/>
                  </a:lnTo>
                  <a:lnTo>
                    <a:pt x="516" y="322"/>
                  </a:lnTo>
                  <a:lnTo>
                    <a:pt x="516" y="322"/>
                  </a:lnTo>
                  <a:lnTo>
                    <a:pt x="516" y="321"/>
                  </a:lnTo>
                  <a:lnTo>
                    <a:pt x="514" y="321"/>
                  </a:lnTo>
                  <a:lnTo>
                    <a:pt x="514" y="318"/>
                  </a:lnTo>
                  <a:lnTo>
                    <a:pt x="516" y="316"/>
                  </a:lnTo>
                  <a:lnTo>
                    <a:pt x="519" y="312"/>
                  </a:lnTo>
                  <a:lnTo>
                    <a:pt x="520" y="312"/>
                  </a:lnTo>
                  <a:lnTo>
                    <a:pt x="522" y="313"/>
                  </a:lnTo>
                  <a:lnTo>
                    <a:pt x="523" y="315"/>
                  </a:lnTo>
                  <a:lnTo>
                    <a:pt x="525" y="316"/>
                  </a:lnTo>
                  <a:lnTo>
                    <a:pt x="526" y="318"/>
                  </a:lnTo>
                  <a:lnTo>
                    <a:pt x="528" y="318"/>
                  </a:lnTo>
                  <a:lnTo>
                    <a:pt x="528" y="316"/>
                  </a:lnTo>
                  <a:lnTo>
                    <a:pt x="528" y="315"/>
                  </a:lnTo>
                  <a:lnTo>
                    <a:pt x="532" y="315"/>
                  </a:lnTo>
                  <a:lnTo>
                    <a:pt x="532" y="316"/>
                  </a:lnTo>
                  <a:lnTo>
                    <a:pt x="533" y="316"/>
                  </a:lnTo>
                  <a:lnTo>
                    <a:pt x="533" y="318"/>
                  </a:lnTo>
                  <a:lnTo>
                    <a:pt x="533" y="318"/>
                  </a:lnTo>
                  <a:lnTo>
                    <a:pt x="532" y="319"/>
                  </a:lnTo>
                  <a:lnTo>
                    <a:pt x="530" y="324"/>
                  </a:lnTo>
                  <a:lnTo>
                    <a:pt x="526" y="328"/>
                  </a:lnTo>
                  <a:lnTo>
                    <a:pt x="526" y="330"/>
                  </a:lnTo>
                  <a:lnTo>
                    <a:pt x="525" y="336"/>
                  </a:lnTo>
                  <a:lnTo>
                    <a:pt x="523" y="341"/>
                  </a:lnTo>
                  <a:lnTo>
                    <a:pt x="523" y="344"/>
                  </a:lnTo>
                  <a:lnTo>
                    <a:pt x="523" y="345"/>
                  </a:lnTo>
                  <a:lnTo>
                    <a:pt x="526" y="344"/>
                  </a:lnTo>
                  <a:lnTo>
                    <a:pt x="528" y="341"/>
                  </a:lnTo>
                  <a:lnTo>
                    <a:pt x="530" y="336"/>
                  </a:lnTo>
                  <a:lnTo>
                    <a:pt x="536" y="325"/>
                  </a:lnTo>
                  <a:lnTo>
                    <a:pt x="539" y="319"/>
                  </a:lnTo>
                  <a:lnTo>
                    <a:pt x="542" y="315"/>
                  </a:lnTo>
                  <a:lnTo>
                    <a:pt x="544" y="313"/>
                  </a:lnTo>
                  <a:lnTo>
                    <a:pt x="545" y="318"/>
                  </a:lnTo>
                  <a:lnTo>
                    <a:pt x="544" y="321"/>
                  </a:lnTo>
                  <a:lnTo>
                    <a:pt x="544" y="324"/>
                  </a:lnTo>
                  <a:lnTo>
                    <a:pt x="544" y="325"/>
                  </a:lnTo>
                  <a:lnTo>
                    <a:pt x="544" y="328"/>
                  </a:lnTo>
                  <a:lnTo>
                    <a:pt x="544" y="330"/>
                  </a:lnTo>
                  <a:lnTo>
                    <a:pt x="544" y="331"/>
                  </a:lnTo>
                  <a:lnTo>
                    <a:pt x="544" y="333"/>
                  </a:lnTo>
                  <a:lnTo>
                    <a:pt x="544" y="333"/>
                  </a:lnTo>
                  <a:lnTo>
                    <a:pt x="548" y="330"/>
                  </a:lnTo>
                  <a:lnTo>
                    <a:pt x="550" y="327"/>
                  </a:lnTo>
                  <a:lnTo>
                    <a:pt x="550" y="324"/>
                  </a:lnTo>
                  <a:lnTo>
                    <a:pt x="551" y="321"/>
                  </a:lnTo>
                  <a:lnTo>
                    <a:pt x="553" y="319"/>
                  </a:lnTo>
                  <a:lnTo>
                    <a:pt x="554" y="319"/>
                  </a:lnTo>
                  <a:lnTo>
                    <a:pt x="556" y="318"/>
                  </a:lnTo>
                  <a:lnTo>
                    <a:pt x="551" y="315"/>
                  </a:lnTo>
                  <a:lnTo>
                    <a:pt x="551" y="313"/>
                  </a:lnTo>
                  <a:lnTo>
                    <a:pt x="553" y="312"/>
                  </a:lnTo>
                  <a:lnTo>
                    <a:pt x="556" y="309"/>
                  </a:lnTo>
                  <a:lnTo>
                    <a:pt x="557" y="309"/>
                  </a:lnTo>
                  <a:lnTo>
                    <a:pt x="559" y="309"/>
                  </a:lnTo>
                  <a:lnTo>
                    <a:pt x="562" y="310"/>
                  </a:lnTo>
                  <a:lnTo>
                    <a:pt x="565" y="313"/>
                  </a:lnTo>
                  <a:lnTo>
                    <a:pt x="565" y="316"/>
                  </a:lnTo>
                  <a:lnTo>
                    <a:pt x="565" y="318"/>
                  </a:lnTo>
                  <a:lnTo>
                    <a:pt x="563" y="319"/>
                  </a:lnTo>
                  <a:lnTo>
                    <a:pt x="560" y="322"/>
                  </a:lnTo>
                  <a:lnTo>
                    <a:pt x="559" y="324"/>
                  </a:lnTo>
                  <a:lnTo>
                    <a:pt x="560" y="324"/>
                  </a:lnTo>
                  <a:lnTo>
                    <a:pt x="563" y="322"/>
                  </a:lnTo>
                  <a:lnTo>
                    <a:pt x="563" y="324"/>
                  </a:lnTo>
                  <a:lnTo>
                    <a:pt x="563" y="327"/>
                  </a:lnTo>
                  <a:lnTo>
                    <a:pt x="563" y="333"/>
                  </a:lnTo>
                  <a:lnTo>
                    <a:pt x="562" y="336"/>
                  </a:lnTo>
                  <a:lnTo>
                    <a:pt x="562" y="338"/>
                  </a:lnTo>
                  <a:lnTo>
                    <a:pt x="563" y="339"/>
                  </a:lnTo>
                  <a:lnTo>
                    <a:pt x="563" y="335"/>
                  </a:lnTo>
                  <a:lnTo>
                    <a:pt x="565" y="333"/>
                  </a:lnTo>
                  <a:lnTo>
                    <a:pt x="566" y="330"/>
                  </a:lnTo>
                  <a:lnTo>
                    <a:pt x="566" y="325"/>
                  </a:lnTo>
                  <a:lnTo>
                    <a:pt x="568" y="321"/>
                  </a:lnTo>
                  <a:lnTo>
                    <a:pt x="569" y="318"/>
                  </a:lnTo>
                  <a:lnTo>
                    <a:pt x="571" y="316"/>
                  </a:lnTo>
                  <a:lnTo>
                    <a:pt x="574" y="316"/>
                  </a:lnTo>
                  <a:lnTo>
                    <a:pt x="576" y="318"/>
                  </a:lnTo>
                  <a:lnTo>
                    <a:pt x="577" y="321"/>
                  </a:lnTo>
                  <a:lnTo>
                    <a:pt x="577" y="322"/>
                  </a:lnTo>
                  <a:lnTo>
                    <a:pt x="580" y="322"/>
                  </a:lnTo>
                  <a:lnTo>
                    <a:pt x="582" y="324"/>
                  </a:lnTo>
                  <a:lnTo>
                    <a:pt x="582" y="325"/>
                  </a:lnTo>
                  <a:lnTo>
                    <a:pt x="583" y="325"/>
                  </a:lnTo>
                  <a:lnTo>
                    <a:pt x="585" y="322"/>
                  </a:lnTo>
                  <a:lnTo>
                    <a:pt x="586" y="322"/>
                  </a:lnTo>
                  <a:lnTo>
                    <a:pt x="588" y="325"/>
                  </a:lnTo>
                  <a:lnTo>
                    <a:pt x="588" y="328"/>
                  </a:lnTo>
                  <a:lnTo>
                    <a:pt x="588" y="328"/>
                  </a:lnTo>
                  <a:lnTo>
                    <a:pt x="591" y="328"/>
                  </a:lnTo>
                  <a:lnTo>
                    <a:pt x="592" y="330"/>
                  </a:lnTo>
                  <a:lnTo>
                    <a:pt x="597" y="335"/>
                  </a:lnTo>
                  <a:lnTo>
                    <a:pt x="597" y="336"/>
                  </a:lnTo>
                  <a:lnTo>
                    <a:pt x="597" y="339"/>
                  </a:lnTo>
                  <a:lnTo>
                    <a:pt x="591" y="341"/>
                  </a:lnTo>
                  <a:lnTo>
                    <a:pt x="588" y="344"/>
                  </a:lnTo>
                  <a:lnTo>
                    <a:pt x="585" y="345"/>
                  </a:lnTo>
                  <a:lnTo>
                    <a:pt x="569" y="344"/>
                  </a:lnTo>
                  <a:lnTo>
                    <a:pt x="571" y="345"/>
                  </a:lnTo>
                  <a:lnTo>
                    <a:pt x="580" y="350"/>
                  </a:lnTo>
                  <a:lnTo>
                    <a:pt x="580" y="351"/>
                  </a:lnTo>
                  <a:lnTo>
                    <a:pt x="580" y="353"/>
                  </a:lnTo>
                  <a:lnTo>
                    <a:pt x="580" y="354"/>
                  </a:lnTo>
                  <a:lnTo>
                    <a:pt x="580" y="356"/>
                  </a:lnTo>
                  <a:lnTo>
                    <a:pt x="582" y="357"/>
                  </a:lnTo>
                  <a:lnTo>
                    <a:pt x="583" y="359"/>
                  </a:lnTo>
                  <a:lnTo>
                    <a:pt x="585" y="357"/>
                  </a:lnTo>
                  <a:lnTo>
                    <a:pt x="586" y="359"/>
                  </a:lnTo>
                  <a:lnTo>
                    <a:pt x="588" y="357"/>
                  </a:lnTo>
                  <a:lnTo>
                    <a:pt x="588" y="354"/>
                  </a:lnTo>
                  <a:lnTo>
                    <a:pt x="588" y="353"/>
                  </a:lnTo>
                  <a:lnTo>
                    <a:pt x="589" y="354"/>
                  </a:lnTo>
                  <a:lnTo>
                    <a:pt x="591" y="357"/>
                  </a:lnTo>
                  <a:lnTo>
                    <a:pt x="591" y="359"/>
                  </a:lnTo>
                  <a:lnTo>
                    <a:pt x="591" y="356"/>
                  </a:lnTo>
                  <a:lnTo>
                    <a:pt x="592" y="356"/>
                  </a:lnTo>
                  <a:lnTo>
                    <a:pt x="594" y="356"/>
                  </a:lnTo>
                  <a:lnTo>
                    <a:pt x="595" y="356"/>
                  </a:lnTo>
                  <a:lnTo>
                    <a:pt x="598" y="357"/>
                  </a:lnTo>
                  <a:lnTo>
                    <a:pt x="603" y="359"/>
                  </a:lnTo>
                  <a:lnTo>
                    <a:pt x="604" y="359"/>
                  </a:lnTo>
                  <a:lnTo>
                    <a:pt x="606" y="359"/>
                  </a:lnTo>
                  <a:lnTo>
                    <a:pt x="607" y="356"/>
                  </a:lnTo>
                  <a:lnTo>
                    <a:pt x="607" y="354"/>
                  </a:lnTo>
                  <a:lnTo>
                    <a:pt x="609" y="356"/>
                  </a:lnTo>
                  <a:lnTo>
                    <a:pt x="611" y="354"/>
                  </a:lnTo>
                  <a:lnTo>
                    <a:pt x="609" y="351"/>
                  </a:lnTo>
                  <a:lnTo>
                    <a:pt x="609" y="350"/>
                  </a:lnTo>
                  <a:lnTo>
                    <a:pt x="615" y="353"/>
                  </a:lnTo>
                  <a:lnTo>
                    <a:pt x="617" y="356"/>
                  </a:lnTo>
                  <a:lnTo>
                    <a:pt x="621" y="357"/>
                  </a:lnTo>
                  <a:lnTo>
                    <a:pt x="623" y="359"/>
                  </a:lnTo>
                  <a:lnTo>
                    <a:pt x="623" y="360"/>
                  </a:lnTo>
                  <a:lnTo>
                    <a:pt x="621" y="362"/>
                  </a:lnTo>
                  <a:lnTo>
                    <a:pt x="621" y="362"/>
                  </a:lnTo>
                  <a:lnTo>
                    <a:pt x="620" y="362"/>
                  </a:lnTo>
                  <a:lnTo>
                    <a:pt x="612" y="360"/>
                  </a:lnTo>
                  <a:lnTo>
                    <a:pt x="611" y="362"/>
                  </a:lnTo>
                  <a:lnTo>
                    <a:pt x="612" y="363"/>
                  </a:lnTo>
                  <a:lnTo>
                    <a:pt x="614" y="365"/>
                  </a:lnTo>
                  <a:lnTo>
                    <a:pt x="614" y="366"/>
                  </a:lnTo>
                  <a:lnTo>
                    <a:pt x="618" y="366"/>
                  </a:lnTo>
                  <a:lnTo>
                    <a:pt x="621" y="368"/>
                  </a:lnTo>
                  <a:lnTo>
                    <a:pt x="623" y="368"/>
                  </a:lnTo>
                  <a:lnTo>
                    <a:pt x="623" y="368"/>
                  </a:lnTo>
                  <a:lnTo>
                    <a:pt x="621" y="371"/>
                  </a:lnTo>
                  <a:lnTo>
                    <a:pt x="621" y="371"/>
                  </a:lnTo>
                  <a:lnTo>
                    <a:pt x="626" y="369"/>
                  </a:lnTo>
                  <a:lnTo>
                    <a:pt x="627" y="368"/>
                  </a:lnTo>
                  <a:lnTo>
                    <a:pt x="627" y="368"/>
                  </a:lnTo>
                  <a:lnTo>
                    <a:pt x="627" y="371"/>
                  </a:lnTo>
                  <a:lnTo>
                    <a:pt x="627" y="373"/>
                  </a:lnTo>
                  <a:lnTo>
                    <a:pt x="627" y="374"/>
                  </a:lnTo>
                  <a:lnTo>
                    <a:pt x="626" y="379"/>
                  </a:lnTo>
                  <a:lnTo>
                    <a:pt x="624" y="380"/>
                  </a:lnTo>
                  <a:lnTo>
                    <a:pt x="624" y="382"/>
                  </a:lnTo>
                  <a:lnTo>
                    <a:pt x="626" y="380"/>
                  </a:lnTo>
                  <a:lnTo>
                    <a:pt x="627" y="379"/>
                  </a:lnTo>
                  <a:lnTo>
                    <a:pt x="630" y="374"/>
                  </a:lnTo>
                  <a:lnTo>
                    <a:pt x="630" y="373"/>
                  </a:lnTo>
                  <a:lnTo>
                    <a:pt x="636" y="373"/>
                  </a:lnTo>
                  <a:lnTo>
                    <a:pt x="638" y="373"/>
                  </a:lnTo>
                  <a:lnTo>
                    <a:pt x="645" y="376"/>
                  </a:lnTo>
                  <a:lnTo>
                    <a:pt x="647" y="376"/>
                  </a:lnTo>
                  <a:lnTo>
                    <a:pt x="649" y="376"/>
                  </a:lnTo>
                  <a:lnTo>
                    <a:pt x="650" y="374"/>
                  </a:lnTo>
                  <a:lnTo>
                    <a:pt x="650" y="374"/>
                  </a:lnTo>
                  <a:lnTo>
                    <a:pt x="658" y="377"/>
                  </a:lnTo>
                  <a:lnTo>
                    <a:pt x="667" y="383"/>
                  </a:lnTo>
                  <a:lnTo>
                    <a:pt x="680" y="394"/>
                  </a:lnTo>
                  <a:lnTo>
                    <a:pt x="688" y="403"/>
                  </a:lnTo>
                  <a:lnTo>
                    <a:pt x="688" y="406"/>
                  </a:lnTo>
                  <a:lnTo>
                    <a:pt x="691" y="406"/>
                  </a:lnTo>
                  <a:lnTo>
                    <a:pt x="693" y="406"/>
                  </a:lnTo>
                  <a:lnTo>
                    <a:pt x="694" y="406"/>
                  </a:lnTo>
                  <a:lnTo>
                    <a:pt x="703" y="415"/>
                  </a:lnTo>
                  <a:lnTo>
                    <a:pt x="706" y="415"/>
                  </a:lnTo>
                  <a:lnTo>
                    <a:pt x="705" y="414"/>
                  </a:lnTo>
                  <a:lnTo>
                    <a:pt x="705" y="412"/>
                  </a:lnTo>
                  <a:lnTo>
                    <a:pt x="706" y="412"/>
                  </a:lnTo>
                  <a:lnTo>
                    <a:pt x="706" y="414"/>
                  </a:lnTo>
                  <a:lnTo>
                    <a:pt x="708" y="417"/>
                  </a:lnTo>
                  <a:lnTo>
                    <a:pt x="711" y="420"/>
                  </a:lnTo>
                  <a:lnTo>
                    <a:pt x="712" y="423"/>
                  </a:lnTo>
                  <a:lnTo>
                    <a:pt x="714" y="424"/>
                  </a:lnTo>
                  <a:lnTo>
                    <a:pt x="715" y="424"/>
                  </a:lnTo>
                  <a:lnTo>
                    <a:pt x="717" y="426"/>
                  </a:lnTo>
                  <a:lnTo>
                    <a:pt x="720" y="426"/>
                  </a:lnTo>
                  <a:lnTo>
                    <a:pt x="721" y="435"/>
                  </a:lnTo>
                  <a:lnTo>
                    <a:pt x="721" y="436"/>
                  </a:lnTo>
                  <a:lnTo>
                    <a:pt x="721" y="441"/>
                  </a:lnTo>
                  <a:lnTo>
                    <a:pt x="723" y="442"/>
                  </a:lnTo>
                  <a:lnTo>
                    <a:pt x="724" y="442"/>
                  </a:lnTo>
                  <a:lnTo>
                    <a:pt x="724" y="446"/>
                  </a:lnTo>
                  <a:lnTo>
                    <a:pt x="723" y="452"/>
                  </a:lnTo>
                  <a:lnTo>
                    <a:pt x="723" y="455"/>
                  </a:lnTo>
                  <a:lnTo>
                    <a:pt x="714" y="467"/>
                  </a:lnTo>
                  <a:lnTo>
                    <a:pt x="709" y="471"/>
                  </a:lnTo>
                  <a:lnTo>
                    <a:pt x="699" y="476"/>
                  </a:lnTo>
                  <a:lnTo>
                    <a:pt x="691" y="477"/>
                  </a:lnTo>
                  <a:lnTo>
                    <a:pt x="688" y="477"/>
                  </a:lnTo>
                  <a:lnTo>
                    <a:pt x="682" y="477"/>
                  </a:lnTo>
                  <a:lnTo>
                    <a:pt x="679" y="476"/>
                  </a:lnTo>
                  <a:lnTo>
                    <a:pt x="674" y="473"/>
                  </a:lnTo>
                  <a:lnTo>
                    <a:pt x="671" y="471"/>
                  </a:lnTo>
                  <a:lnTo>
                    <a:pt x="668" y="471"/>
                  </a:lnTo>
                  <a:lnTo>
                    <a:pt x="664" y="471"/>
                  </a:lnTo>
                  <a:lnTo>
                    <a:pt x="653" y="468"/>
                  </a:lnTo>
                  <a:lnTo>
                    <a:pt x="652" y="467"/>
                  </a:lnTo>
                  <a:lnTo>
                    <a:pt x="644" y="461"/>
                  </a:lnTo>
                  <a:lnTo>
                    <a:pt x="642" y="462"/>
                  </a:lnTo>
                  <a:lnTo>
                    <a:pt x="641" y="464"/>
                  </a:lnTo>
                  <a:lnTo>
                    <a:pt x="639" y="461"/>
                  </a:lnTo>
                  <a:lnTo>
                    <a:pt x="639" y="461"/>
                  </a:lnTo>
                  <a:lnTo>
                    <a:pt x="639" y="461"/>
                  </a:lnTo>
                  <a:lnTo>
                    <a:pt x="636" y="458"/>
                  </a:lnTo>
                  <a:lnTo>
                    <a:pt x="633" y="458"/>
                  </a:lnTo>
                  <a:lnTo>
                    <a:pt x="632" y="458"/>
                  </a:lnTo>
                  <a:lnTo>
                    <a:pt x="629" y="456"/>
                  </a:lnTo>
                  <a:lnTo>
                    <a:pt x="629" y="456"/>
                  </a:lnTo>
                  <a:lnTo>
                    <a:pt x="627" y="456"/>
                  </a:lnTo>
                  <a:lnTo>
                    <a:pt x="624" y="455"/>
                  </a:lnTo>
                  <a:lnTo>
                    <a:pt x="623" y="452"/>
                  </a:lnTo>
                  <a:lnTo>
                    <a:pt x="620" y="449"/>
                  </a:lnTo>
                  <a:lnTo>
                    <a:pt x="621" y="447"/>
                  </a:lnTo>
                  <a:lnTo>
                    <a:pt x="621" y="447"/>
                  </a:lnTo>
                  <a:lnTo>
                    <a:pt x="615" y="444"/>
                  </a:lnTo>
                  <a:lnTo>
                    <a:pt x="609" y="444"/>
                  </a:lnTo>
                  <a:lnTo>
                    <a:pt x="609" y="446"/>
                  </a:lnTo>
                  <a:lnTo>
                    <a:pt x="612" y="446"/>
                  </a:lnTo>
                  <a:lnTo>
                    <a:pt x="614" y="447"/>
                  </a:lnTo>
                  <a:lnTo>
                    <a:pt x="615" y="449"/>
                  </a:lnTo>
                  <a:lnTo>
                    <a:pt x="615" y="452"/>
                  </a:lnTo>
                  <a:lnTo>
                    <a:pt x="618" y="455"/>
                  </a:lnTo>
                  <a:lnTo>
                    <a:pt x="620" y="458"/>
                  </a:lnTo>
                  <a:lnTo>
                    <a:pt x="620" y="458"/>
                  </a:lnTo>
                  <a:lnTo>
                    <a:pt x="621" y="458"/>
                  </a:lnTo>
                  <a:lnTo>
                    <a:pt x="624" y="459"/>
                  </a:lnTo>
                  <a:lnTo>
                    <a:pt x="624" y="462"/>
                  </a:lnTo>
                  <a:lnTo>
                    <a:pt x="624" y="462"/>
                  </a:lnTo>
                  <a:lnTo>
                    <a:pt x="624" y="464"/>
                  </a:lnTo>
                  <a:lnTo>
                    <a:pt x="627" y="465"/>
                  </a:lnTo>
                  <a:lnTo>
                    <a:pt x="629" y="465"/>
                  </a:lnTo>
                  <a:lnTo>
                    <a:pt x="630" y="467"/>
                  </a:lnTo>
                  <a:lnTo>
                    <a:pt x="629" y="468"/>
                  </a:lnTo>
                  <a:lnTo>
                    <a:pt x="627" y="470"/>
                  </a:lnTo>
                  <a:lnTo>
                    <a:pt x="626" y="470"/>
                  </a:lnTo>
                  <a:lnTo>
                    <a:pt x="627" y="470"/>
                  </a:lnTo>
                  <a:lnTo>
                    <a:pt x="629" y="470"/>
                  </a:lnTo>
                  <a:lnTo>
                    <a:pt x="636" y="473"/>
                  </a:lnTo>
                  <a:lnTo>
                    <a:pt x="639" y="476"/>
                  </a:lnTo>
                  <a:lnTo>
                    <a:pt x="642" y="482"/>
                  </a:lnTo>
                  <a:lnTo>
                    <a:pt x="644" y="484"/>
                  </a:lnTo>
                  <a:lnTo>
                    <a:pt x="644" y="485"/>
                  </a:lnTo>
                  <a:lnTo>
                    <a:pt x="644" y="487"/>
                  </a:lnTo>
                  <a:lnTo>
                    <a:pt x="644" y="488"/>
                  </a:lnTo>
                  <a:lnTo>
                    <a:pt x="642" y="490"/>
                  </a:lnTo>
                  <a:lnTo>
                    <a:pt x="642" y="494"/>
                  </a:lnTo>
                  <a:lnTo>
                    <a:pt x="641" y="496"/>
                  </a:lnTo>
                  <a:lnTo>
                    <a:pt x="639" y="499"/>
                  </a:lnTo>
                  <a:lnTo>
                    <a:pt x="641" y="502"/>
                  </a:lnTo>
                  <a:lnTo>
                    <a:pt x="642" y="505"/>
                  </a:lnTo>
                  <a:lnTo>
                    <a:pt x="644" y="509"/>
                  </a:lnTo>
                  <a:lnTo>
                    <a:pt x="644" y="512"/>
                  </a:lnTo>
                  <a:lnTo>
                    <a:pt x="644" y="515"/>
                  </a:lnTo>
                  <a:lnTo>
                    <a:pt x="645" y="517"/>
                  </a:lnTo>
                  <a:lnTo>
                    <a:pt x="645" y="517"/>
                  </a:lnTo>
                  <a:lnTo>
                    <a:pt x="645" y="517"/>
                  </a:lnTo>
                  <a:lnTo>
                    <a:pt x="645" y="522"/>
                  </a:lnTo>
                  <a:lnTo>
                    <a:pt x="647" y="526"/>
                  </a:lnTo>
                  <a:lnTo>
                    <a:pt x="650" y="528"/>
                  </a:lnTo>
                  <a:lnTo>
                    <a:pt x="652" y="528"/>
                  </a:lnTo>
                  <a:lnTo>
                    <a:pt x="655" y="528"/>
                  </a:lnTo>
                  <a:lnTo>
                    <a:pt x="656" y="529"/>
                  </a:lnTo>
                  <a:lnTo>
                    <a:pt x="661" y="532"/>
                  </a:lnTo>
                  <a:lnTo>
                    <a:pt x="662" y="537"/>
                  </a:lnTo>
                  <a:lnTo>
                    <a:pt x="664" y="538"/>
                  </a:lnTo>
                  <a:lnTo>
                    <a:pt x="668" y="540"/>
                  </a:lnTo>
                  <a:lnTo>
                    <a:pt x="671" y="541"/>
                  </a:lnTo>
                  <a:lnTo>
                    <a:pt x="676" y="543"/>
                  </a:lnTo>
                  <a:lnTo>
                    <a:pt x="676" y="543"/>
                  </a:lnTo>
                  <a:lnTo>
                    <a:pt x="679" y="541"/>
                  </a:lnTo>
                  <a:lnTo>
                    <a:pt x="683" y="540"/>
                  </a:lnTo>
                  <a:lnTo>
                    <a:pt x="683" y="537"/>
                  </a:lnTo>
                  <a:lnTo>
                    <a:pt x="683" y="535"/>
                  </a:lnTo>
                  <a:lnTo>
                    <a:pt x="683" y="532"/>
                  </a:lnTo>
                  <a:lnTo>
                    <a:pt x="683" y="529"/>
                  </a:lnTo>
                  <a:lnTo>
                    <a:pt x="682" y="528"/>
                  </a:lnTo>
                  <a:lnTo>
                    <a:pt x="680" y="528"/>
                  </a:lnTo>
                  <a:lnTo>
                    <a:pt x="676" y="528"/>
                  </a:lnTo>
                  <a:lnTo>
                    <a:pt x="674" y="528"/>
                  </a:lnTo>
                  <a:lnTo>
                    <a:pt x="673" y="526"/>
                  </a:lnTo>
                  <a:lnTo>
                    <a:pt x="671" y="525"/>
                  </a:lnTo>
                  <a:lnTo>
                    <a:pt x="668" y="517"/>
                  </a:lnTo>
                  <a:lnTo>
                    <a:pt x="667" y="517"/>
                  </a:lnTo>
                  <a:lnTo>
                    <a:pt x="665" y="515"/>
                  </a:lnTo>
                  <a:lnTo>
                    <a:pt x="665" y="514"/>
                  </a:lnTo>
                  <a:lnTo>
                    <a:pt x="665" y="511"/>
                  </a:lnTo>
                  <a:lnTo>
                    <a:pt x="667" y="511"/>
                  </a:lnTo>
                  <a:lnTo>
                    <a:pt x="668" y="509"/>
                  </a:lnTo>
                  <a:lnTo>
                    <a:pt x="670" y="505"/>
                  </a:lnTo>
                  <a:lnTo>
                    <a:pt x="671" y="503"/>
                  </a:lnTo>
                  <a:lnTo>
                    <a:pt x="673" y="503"/>
                  </a:lnTo>
                  <a:lnTo>
                    <a:pt x="677" y="506"/>
                  </a:lnTo>
                  <a:lnTo>
                    <a:pt x="683" y="512"/>
                  </a:lnTo>
                  <a:lnTo>
                    <a:pt x="685" y="514"/>
                  </a:lnTo>
                  <a:lnTo>
                    <a:pt x="686" y="514"/>
                  </a:lnTo>
                  <a:lnTo>
                    <a:pt x="688" y="514"/>
                  </a:lnTo>
                  <a:lnTo>
                    <a:pt x="688" y="514"/>
                  </a:lnTo>
                  <a:lnTo>
                    <a:pt x="690" y="515"/>
                  </a:lnTo>
                  <a:lnTo>
                    <a:pt x="691" y="515"/>
                  </a:lnTo>
                  <a:lnTo>
                    <a:pt x="696" y="517"/>
                  </a:lnTo>
                  <a:lnTo>
                    <a:pt x="703" y="522"/>
                  </a:lnTo>
                  <a:lnTo>
                    <a:pt x="705" y="522"/>
                  </a:lnTo>
                  <a:lnTo>
                    <a:pt x="706" y="520"/>
                  </a:lnTo>
                  <a:lnTo>
                    <a:pt x="706" y="517"/>
                  </a:lnTo>
                  <a:lnTo>
                    <a:pt x="709" y="515"/>
                  </a:lnTo>
                  <a:lnTo>
                    <a:pt x="711" y="515"/>
                  </a:lnTo>
                  <a:lnTo>
                    <a:pt x="712" y="517"/>
                  </a:lnTo>
                  <a:lnTo>
                    <a:pt x="714" y="515"/>
                  </a:lnTo>
                  <a:lnTo>
                    <a:pt x="712" y="512"/>
                  </a:lnTo>
                  <a:lnTo>
                    <a:pt x="711" y="509"/>
                  </a:lnTo>
                  <a:lnTo>
                    <a:pt x="709" y="508"/>
                  </a:lnTo>
                  <a:lnTo>
                    <a:pt x="706" y="502"/>
                  </a:lnTo>
                  <a:lnTo>
                    <a:pt x="705" y="499"/>
                  </a:lnTo>
                  <a:lnTo>
                    <a:pt x="705" y="496"/>
                  </a:lnTo>
                  <a:lnTo>
                    <a:pt x="705" y="494"/>
                  </a:lnTo>
                  <a:lnTo>
                    <a:pt x="706" y="493"/>
                  </a:lnTo>
                  <a:lnTo>
                    <a:pt x="712" y="488"/>
                  </a:lnTo>
                  <a:lnTo>
                    <a:pt x="714" y="485"/>
                  </a:lnTo>
                  <a:lnTo>
                    <a:pt x="717" y="480"/>
                  </a:lnTo>
                  <a:lnTo>
                    <a:pt x="717" y="480"/>
                  </a:lnTo>
                  <a:lnTo>
                    <a:pt x="721" y="479"/>
                  </a:lnTo>
                  <a:lnTo>
                    <a:pt x="726" y="476"/>
                  </a:lnTo>
                  <a:lnTo>
                    <a:pt x="729" y="471"/>
                  </a:lnTo>
                  <a:lnTo>
                    <a:pt x="734" y="465"/>
                  </a:lnTo>
                  <a:lnTo>
                    <a:pt x="735" y="464"/>
                  </a:lnTo>
                  <a:lnTo>
                    <a:pt x="737" y="464"/>
                  </a:lnTo>
                  <a:lnTo>
                    <a:pt x="738" y="465"/>
                  </a:lnTo>
                  <a:lnTo>
                    <a:pt x="740" y="467"/>
                  </a:lnTo>
                  <a:lnTo>
                    <a:pt x="743" y="467"/>
                  </a:lnTo>
                  <a:lnTo>
                    <a:pt x="744" y="467"/>
                  </a:lnTo>
                  <a:lnTo>
                    <a:pt x="747" y="467"/>
                  </a:lnTo>
                  <a:lnTo>
                    <a:pt x="752" y="470"/>
                  </a:lnTo>
                  <a:lnTo>
                    <a:pt x="752" y="471"/>
                  </a:lnTo>
                  <a:lnTo>
                    <a:pt x="753" y="473"/>
                  </a:lnTo>
                  <a:lnTo>
                    <a:pt x="752" y="474"/>
                  </a:lnTo>
                  <a:lnTo>
                    <a:pt x="752" y="476"/>
                  </a:lnTo>
                  <a:lnTo>
                    <a:pt x="752" y="476"/>
                  </a:lnTo>
                  <a:lnTo>
                    <a:pt x="753" y="474"/>
                  </a:lnTo>
                  <a:lnTo>
                    <a:pt x="755" y="476"/>
                  </a:lnTo>
                  <a:lnTo>
                    <a:pt x="756" y="477"/>
                  </a:lnTo>
                  <a:lnTo>
                    <a:pt x="756" y="479"/>
                  </a:lnTo>
                  <a:lnTo>
                    <a:pt x="758" y="479"/>
                  </a:lnTo>
                  <a:lnTo>
                    <a:pt x="758" y="477"/>
                  </a:lnTo>
                  <a:lnTo>
                    <a:pt x="759" y="476"/>
                  </a:lnTo>
                  <a:lnTo>
                    <a:pt x="758" y="473"/>
                  </a:lnTo>
                  <a:lnTo>
                    <a:pt x="759" y="467"/>
                  </a:lnTo>
                  <a:lnTo>
                    <a:pt x="761" y="465"/>
                  </a:lnTo>
                  <a:lnTo>
                    <a:pt x="762" y="459"/>
                  </a:lnTo>
                  <a:lnTo>
                    <a:pt x="762" y="456"/>
                  </a:lnTo>
                  <a:lnTo>
                    <a:pt x="762" y="452"/>
                  </a:lnTo>
                  <a:lnTo>
                    <a:pt x="762" y="449"/>
                  </a:lnTo>
                  <a:lnTo>
                    <a:pt x="761" y="446"/>
                  </a:lnTo>
                  <a:lnTo>
                    <a:pt x="758" y="444"/>
                  </a:lnTo>
                  <a:lnTo>
                    <a:pt x="755" y="442"/>
                  </a:lnTo>
                  <a:lnTo>
                    <a:pt x="755" y="441"/>
                  </a:lnTo>
                  <a:lnTo>
                    <a:pt x="755" y="439"/>
                  </a:lnTo>
                  <a:lnTo>
                    <a:pt x="755" y="435"/>
                  </a:lnTo>
                  <a:lnTo>
                    <a:pt x="758" y="427"/>
                  </a:lnTo>
                  <a:lnTo>
                    <a:pt x="759" y="417"/>
                  </a:lnTo>
                  <a:lnTo>
                    <a:pt x="759" y="415"/>
                  </a:lnTo>
                  <a:lnTo>
                    <a:pt x="759" y="414"/>
                  </a:lnTo>
                  <a:lnTo>
                    <a:pt x="759" y="412"/>
                  </a:lnTo>
                  <a:lnTo>
                    <a:pt x="759" y="409"/>
                  </a:lnTo>
                  <a:lnTo>
                    <a:pt x="759" y="406"/>
                  </a:lnTo>
                  <a:lnTo>
                    <a:pt x="750" y="397"/>
                  </a:lnTo>
                  <a:lnTo>
                    <a:pt x="749" y="395"/>
                  </a:lnTo>
                  <a:lnTo>
                    <a:pt x="749" y="395"/>
                  </a:lnTo>
                  <a:lnTo>
                    <a:pt x="750" y="394"/>
                  </a:lnTo>
                  <a:lnTo>
                    <a:pt x="750" y="394"/>
                  </a:lnTo>
                  <a:lnTo>
                    <a:pt x="758" y="398"/>
                  </a:lnTo>
                  <a:lnTo>
                    <a:pt x="759" y="398"/>
                  </a:lnTo>
                  <a:lnTo>
                    <a:pt x="770" y="398"/>
                  </a:lnTo>
                  <a:lnTo>
                    <a:pt x="776" y="398"/>
                  </a:lnTo>
                  <a:lnTo>
                    <a:pt x="781" y="401"/>
                  </a:lnTo>
                  <a:lnTo>
                    <a:pt x="784" y="407"/>
                  </a:lnTo>
                  <a:lnTo>
                    <a:pt x="787" y="414"/>
                  </a:lnTo>
                  <a:lnTo>
                    <a:pt x="790" y="418"/>
                  </a:lnTo>
                  <a:lnTo>
                    <a:pt x="790" y="423"/>
                  </a:lnTo>
                  <a:lnTo>
                    <a:pt x="787" y="423"/>
                  </a:lnTo>
                  <a:lnTo>
                    <a:pt x="784" y="423"/>
                  </a:lnTo>
                  <a:lnTo>
                    <a:pt x="776" y="424"/>
                  </a:lnTo>
                  <a:lnTo>
                    <a:pt x="773" y="427"/>
                  </a:lnTo>
                  <a:lnTo>
                    <a:pt x="769" y="433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72" y="439"/>
                  </a:lnTo>
                  <a:lnTo>
                    <a:pt x="776" y="444"/>
                  </a:lnTo>
                  <a:lnTo>
                    <a:pt x="779" y="450"/>
                  </a:lnTo>
                  <a:lnTo>
                    <a:pt x="781" y="453"/>
                  </a:lnTo>
                  <a:lnTo>
                    <a:pt x="781" y="453"/>
                  </a:lnTo>
                  <a:lnTo>
                    <a:pt x="782" y="455"/>
                  </a:lnTo>
                  <a:lnTo>
                    <a:pt x="785" y="455"/>
                  </a:lnTo>
                  <a:lnTo>
                    <a:pt x="787" y="455"/>
                  </a:lnTo>
                  <a:lnTo>
                    <a:pt x="787" y="456"/>
                  </a:lnTo>
                  <a:lnTo>
                    <a:pt x="788" y="455"/>
                  </a:lnTo>
                  <a:lnTo>
                    <a:pt x="790" y="455"/>
                  </a:lnTo>
                  <a:lnTo>
                    <a:pt x="800" y="452"/>
                  </a:lnTo>
                  <a:lnTo>
                    <a:pt x="802" y="450"/>
                  </a:lnTo>
                  <a:lnTo>
                    <a:pt x="802" y="447"/>
                  </a:lnTo>
                  <a:lnTo>
                    <a:pt x="803" y="441"/>
                  </a:lnTo>
                  <a:lnTo>
                    <a:pt x="803" y="438"/>
                  </a:lnTo>
                  <a:lnTo>
                    <a:pt x="805" y="435"/>
                  </a:lnTo>
                  <a:lnTo>
                    <a:pt x="805" y="433"/>
                  </a:lnTo>
                  <a:lnTo>
                    <a:pt x="805" y="430"/>
                  </a:lnTo>
                  <a:lnTo>
                    <a:pt x="810" y="429"/>
                  </a:lnTo>
                  <a:lnTo>
                    <a:pt x="814" y="427"/>
                  </a:lnTo>
                  <a:lnTo>
                    <a:pt x="816" y="427"/>
                  </a:lnTo>
                  <a:lnTo>
                    <a:pt x="817" y="426"/>
                  </a:lnTo>
                  <a:lnTo>
                    <a:pt x="816" y="423"/>
                  </a:lnTo>
                  <a:lnTo>
                    <a:pt x="814" y="421"/>
                  </a:lnTo>
                  <a:lnTo>
                    <a:pt x="816" y="421"/>
                  </a:lnTo>
                  <a:lnTo>
                    <a:pt x="816" y="421"/>
                  </a:lnTo>
                  <a:lnTo>
                    <a:pt x="817" y="421"/>
                  </a:lnTo>
                  <a:lnTo>
                    <a:pt x="820" y="421"/>
                  </a:lnTo>
                  <a:lnTo>
                    <a:pt x="829" y="415"/>
                  </a:lnTo>
                  <a:lnTo>
                    <a:pt x="834" y="411"/>
                  </a:lnTo>
                  <a:lnTo>
                    <a:pt x="835" y="411"/>
                  </a:lnTo>
                  <a:lnTo>
                    <a:pt x="838" y="406"/>
                  </a:lnTo>
                  <a:lnTo>
                    <a:pt x="841" y="406"/>
                  </a:lnTo>
                  <a:lnTo>
                    <a:pt x="845" y="404"/>
                  </a:lnTo>
                  <a:lnTo>
                    <a:pt x="848" y="404"/>
                  </a:lnTo>
                  <a:lnTo>
                    <a:pt x="851" y="401"/>
                  </a:lnTo>
                  <a:lnTo>
                    <a:pt x="855" y="400"/>
                  </a:lnTo>
                  <a:lnTo>
                    <a:pt x="855" y="398"/>
                  </a:lnTo>
                  <a:lnTo>
                    <a:pt x="857" y="400"/>
                  </a:lnTo>
                  <a:lnTo>
                    <a:pt x="858" y="401"/>
                  </a:lnTo>
                  <a:lnTo>
                    <a:pt x="858" y="403"/>
                  </a:lnTo>
                  <a:lnTo>
                    <a:pt x="857" y="404"/>
                  </a:lnTo>
                  <a:lnTo>
                    <a:pt x="858" y="406"/>
                  </a:lnTo>
                  <a:lnTo>
                    <a:pt x="860" y="406"/>
                  </a:lnTo>
                  <a:lnTo>
                    <a:pt x="860" y="406"/>
                  </a:lnTo>
                  <a:lnTo>
                    <a:pt x="861" y="404"/>
                  </a:lnTo>
                  <a:lnTo>
                    <a:pt x="863" y="403"/>
                  </a:lnTo>
                  <a:lnTo>
                    <a:pt x="864" y="401"/>
                  </a:lnTo>
                  <a:lnTo>
                    <a:pt x="863" y="400"/>
                  </a:lnTo>
                  <a:lnTo>
                    <a:pt x="861" y="397"/>
                  </a:lnTo>
                  <a:lnTo>
                    <a:pt x="861" y="397"/>
                  </a:lnTo>
                  <a:lnTo>
                    <a:pt x="860" y="397"/>
                  </a:lnTo>
                  <a:lnTo>
                    <a:pt x="863" y="392"/>
                  </a:lnTo>
                  <a:lnTo>
                    <a:pt x="872" y="386"/>
                  </a:lnTo>
                  <a:lnTo>
                    <a:pt x="878" y="383"/>
                  </a:lnTo>
                  <a:lnTo>
                    <a:pt x="882" y="383"/>
                  </a:lnTo>
                  <a:lnTo>
                    <a:pt x="886" y="383"/>
                  </a:lnTo>
                  <a:lnTo>
                    <a:pt x="884" y="385"/>
                  </a:lnTo>
                  <a:lnTo>
                    <a:pt x="878" y="386"/>
                  </a:lnTo>
                  <a:lnTo>
                    <a:pt x="878" y="386"/>
                  </a:lnTo>
                  <a:lnTo>
                    <a:pt x="878" y="388"/>
                  </a:lnTo>
                  <a:lnTo>
                    <a:pt x="878" y="388"/>
                  </a:lnTo>
                  <a:lnTo>
                    <a:pt x="879" y="389"/>
                  </a:lnTo>
                  <a:lnTo>
                    <a:pt x="879" y="389"/>
                  </a:lnTo>
                  <a:lnTo>
                    <a:pt x="878" y="391"/>
                  </a:lnTo>
                  <a:lnTo>
                    <a:pt x="878" y="394"/>
                  </a:lnTo>
                  <a:lnTo>
                    <a:pt x="876" y="395"/>
                  </a:lnTo>
                  <a:lnTo>
                    <a:pt x="878" y="400"/>
                  </a:lnTo>
                  <a:lnTo>
                    <a:pt x="879" y="403"/>
                  </a:lnTo>
                  <a:lnTo>
                    <a:pt x="878" y="404"/>
                  </a:lnTo>
                  <a:lnTo>
                    <a:pt x="876" y="404"/>
                  </a:lnTo>
                  <a:lnTo>
                    <a:pt x="875" y="404"/>
                  </a:lnTo>
                  <a:lnTo>
                    <a:pt x="872" y="406"/>
                  </a:lnTo>
                  <a:lnTo>
                    <a:pt x="870" y="407"/>
                  </a:lnTo>
                  <a:lnTo>
                    <a:pt x="870" y="407"/>
                  </a:lnTo>
                  <a:lnTo>
                    <a:pt x="872" y="409"/>
                  </a:lnTo>
                  <a:lnTo>
                    <a:pt x="873" y="409"/>
                  </a:lnTo>
                  <a:lnTo>
                    <a:pt x="878" y="409"/>
                  </a:lnTo>
                  <a:lnTo>
                    <a:pt x="879" y="409"/>
                  </a:lnTo>
                  <a:lnTo>
                    <a:pt x="881" y="409"/>
                  </a:lnTo>
                  <a:lnTo>
                    <a:pt x="882" y="409"/>
                  </a:lnTo>
                  <a:lnTo>
                    <a:pt x="884" y="407"/>
                  </a:lnTo>
                  <a:lnTo>
                    <a:pt x="886" y="407"/>
                  </a:lnTo>
                  <a:lnTo>
                    <a:pt x="887" y="407"/>
                  </a:lnTo>
                  <a:lnTo>
                    <a:pt x="889" y="411"/>
                  </a:lnTo>
                  <a:lnTo>
                    <a:pt x="890" y="411"/>
                  </a:lnTo>
                  <a:lnTo>
                    <a:pt x="892" y="404"/>
                  </a:lnTo>
                  <a:lnTo>
                    <a:pt x="893" y="401"/>
                  </a:lnTo>
                  <a:lnTo>
                    <a:pt x="898" y="398"/>
                  </a:lnTo>
                  <a:lnTo>
                    <a:pt x="901" y="398"/>
                  </a:lnTo>
                  <a:lnTo>
                    <a:pt x="904" y="395"/>
                  </a:lnTo>
                  <a:lnTo>
                    <a:pt x="905" y="395"/>
                  </a:lnTo>
                  <a:lnTo>
                    <a:pt x="908" y="397"/>
                  </a:lnTo>
                  <a:lnTo>
                    <a:pt x="911" y="397"/>
                  </a:lnTo>
                  <a:lnTo>
                    <a:pt x="916" y="398"/>
                  </a:lnTo>
                  <a:lnTo>
                    <a:pt x="917" y="398"/>
                  </a:lnTo>
                  <a:lnTo>
                    <a:pt x="922" y="395"/>
                  </a:lnTo>
                  <a:lnTo>
                    <a:pt x="931" y="388"/>
                  </a:lnTo>
                  <a:lnTo>
                    <a:pt x="931" y="389"/>
                  </a:lnTo>
                  <a:lnTo>
                    <a:pt x="933" y="386"/>
                  </a:lnTo>
                  <a:lnTo>
                    <a:pt x="940" y="383"/>
                  </a:lnTo>
                  <a:lnTo>
                    <a:pt x="942" y="383"/>
                  </a:lnTo>
                  <a:lnTo>
                    <a:pt x="942" y="385"/>
                  </a:lnTo>
                  <a:lnTo>
                    <a:pt x="942" y="388"/>
                  </a:lnTo>
                  <a:lnTo>
                    <a:pt x="943" y="389"/>
                  </a:lnTo>
                  <a:lnTo>
                    <a:pt x="946" y="392"/>
                  </a:lnTo>
                  <a:lnTo>
                    <a:pt x="945" y="394"/>
                  </a:lnTo>
                  <a:lnTo>
                    <a:pt x="943" y="394"/>
                  </a:lnTo>
                  <a:lnTo>
                    <a:pt x="942" y="397"/>
                  </a:lnTo>
                  <a:lnTo>
                    <a:pt x="942" y="403"/>
                  </a:lnTo>
                  <a:lnTo>
                    <a:pt x="945" y="404"/>
                  </a:lnTo>
                  <a:lnTo>
                    <a:pt x="948" y="406"/>
                  </a:lnTo>
                  <a:lnTo>
                    <a:pt x="949" y="406"/>
                  </a:lnTo>
                  <a:lnTo>
                    <a:pt x="951" y="404"/>
                  </a:lnTo>
                  <a:lnTo>
                    <a:pt x="951" y="404"/>
                  </a:lnTo>
                  <a:lnTo>
                    <a:pt x="952" y="403"/>
                  </a:lnTo>
                  <a:lnTo>
                    <a:pt x="952" y="401"/>
                  </a:lnTo>
                  <a:lnTo>
                    <a:pt x="952" y="400"/>
                  </a:lnTo>
                  <a:lnTo>
                    <a:pt x="952" y="397"/>
                  </a:lnTo>
                  <a:lnTo>
                    <a:pt x="952" y="394"/>
                  </a:lnTo>
                  <a:lnTo>
                    <a:pt x="955" y="394"/>
                  </a:lnTo>
                  <a:lnTo>
                    <a:pt x="960" y="392"/>
                  </a:lnTo>
                  <a:lnTo>
                    <a:pt x="962" y="391"/>
                  </a:lnTo>
                  <a:lnTo>
                    <a:pt x="963" y="388"/>
                  </a:lnTo>
                  <a:lnTo>
                    <a:pt x="965" y="385"/>
                  </a:lnTo>
                  <a:lnTo>
                    <a:pt x="965" y="379"/>
                  </a:lnTo>
                  <a:lnTo>
                    <a:pt x="962" y="380"/>
                  </a:lnTo>
                  <a:lnTo>
                    <a:pt x="957" y="368"/>
                  </a:lnTo>
                  <a:lnTo>
                    <a:pt x="955" y="363"/>
                  </a:lnTo>
                  <a:lnTo>
                    <a:pt x="957" y="360"/>
                  </a:lnTo>
                  <a:lnTo>
                    <a:pt x="960" y="359"/>
                  </a:lnTo>
                  <a:lnTo>
                    <a:pt x="963" y="354"/>
                  </a:lnTo>
                  <a:lnTo>
                    <a:pt x="965" y="354"/>
                  </a:lnTo>
                  <a:lnTo>
                    <a:pt x="966" y="354"/>
                  </a:lnTo>
                  <a:lnTo>
                    <a:pt x="975" y="357"/>
                  </a:lnTo>
                  <a:lnTo>
                    <a:pt x="986" y="357"/>
                  </a:lnTo>
                  <a:lnTo>
                    <a:pt x="995" y="360"/>
                  </a:lnTo>
                  <a:lnTo>
                    <a:pt x="1004" y="365"/>
                  </a:lnTo>
                  <a:lnTo>
                    <a:pt x="1010" y="368"/>
                  </a:lnTo>
                  <a:lnTo>
                    <a:pt x="1013" y="373"/>
                  </a:lnTo>
                  <a:lnTo>
                    <a:pt x="1013" y="376"/>
                  </a:lnTo>
                  <a:lnTo>
                    <a:pt x="1015" y="374"/>
                  </a:lnTo>
                  <a:lnTo>
                    <a:pt x="1019" y="377"/>
                  </a:lnTo>
                  <a:lnTo>
                    <a:pt x="1021" y="377"/>
                  </a:lnTo>
                  <a:lnTo>
                    <a:pt x="1024" y="379"/>
                  </a:lnTo>
                  <a:lnTo>
                    <a:pt x="1025" y="382"/>
                  </a:lnTo>
                  <a:lnTo>
                    <a:pt x="1028" y="382"/>
                  </a:lnTo>
                  <a:lnTo>
                    <a:pt x="1031" y="385"/>
                  </a:lnTo>
                  <a:lnTo>
                    <a:pt x="1036" y="388"/>
                  </a:lnTo>
                  <a:lnTo>
                    <a:pt x="1039" y="388"/>
                  </a:lnTo>
                  <a:lnTo>
                    <a:pt x="1041" y="392"/>
                  </a:lnTo>
                  <a:lnTo>
                    <a:pt x="1047" y="398"/>
                  </a:lnTo>
                  <a:lnTo>
                    <a:pt x="1048" y="400"/>
                  </a:lnTo>
                  <a:lnTo>
                    <a:pt x="1053" y="403"/>
                  </a:lnTo>
                  <a:lnTo>
                    <a:pt x="1056" y="406"/>
                  </a:lnTo>
                  <a:lnTo>
                    <a:pt x="1057" y="406"/>
                  </a:lnTo>
                  <a:lnTo>
                    <a:pt x="1062" y="398"/>
                  </a:lnTo>
                  <a:lnTo>
                    <a:pt x="1063" y="389"/>
                  </a:lnTo>
                  <a:lnTo>
                    <a:pt x="1065" y="385"/>
                  </a:lnTo>
                  <a:lnTo>
                    <a:pt x="1063" y="385"/>
                  </a:lnTo>
                  <a:lnTo>
                    <a:pt x="1060" y="386"/>
                  </a:lnTo>
                  <a:lnTo>
                    <a:pt x="1060" y="386"/>
                  </a:lnTo>
                  <a:lnTo>
                    <a:pt x="1059" y="385"/>
                  </a:lnTo>
                  <a:lnTo>
                    <a:pt x="1056" y="382"/>
                  </a:lnTo>
                  <a:lnTo>
                    <a:pt x="1053" y="376"/>
                  </a:lnTo>
                  <a:lnTo>
                    <a:pt x="1053" y="369"/>
                  </a:lnTo>
                  <a:lnTo>
                    <a:pt x="1051" y="366"/>
                  </a:lnTo>
                  <a:lnTo>
                    <a:pt x="1048" y="365"/>
                  </a:lnTo>
                  <a:lnTo>
                    <a:pt x="1047" y="363"/>
                  </a:lnTo>
                  <a:lnTo>
                    <a:pt x="1041" y="359"/>
                  </a:lnTo>
                  <a:lnTo>
                    <a:pt x="1039" y="360"/>
                  </a:lnTo>
                  <a:lnTo>
                    <a:pt x="1039" y="363"/>
                  </a:lnTo>
                  <a:lnTo>
                    <a:pt x="1037" y="365"/>
                  </a:lnTo>
                  <a:lnTo>
                    <a:pt x="1037" y="362"/>
                  </a:lnTo>
                  <a:lnTo>
                    <a:pt x="1037" y="360"/>
                  </a:lnTo>
                  <a:lnTo>
                    <a:pt x="1037" y="357"/>
                  </a:lnTo>
                  <a:lnTo>
                    <a:pt x="1037" y="354"/>
                  </a:lnTo>
                  <a:lnTo>
                    <a:pt x="1039" y="348"/>
                  </a:lnTo>
                  <a:lnTo>
                    <a:pt x="1041" y="348"/>
                  </a:lnTo>
                  <a:lnTo>
                    <a:pt x="1041" y="347"/>
                  </a:lnTo>
                  <a:lnTo>
                    <a:pt x="1042" y="345"/>
                  </a:lnTo>
                  <a:lnTo>
                    <a:pt x="1042" y="342"/>
                  </a:lnTo>
                  <a:lnTo>
                    <a:pt x="1041" y="341"/>
                  </a:lnTo>
                  <a:lnTo>
                    <a:pt x="1041" y="338"/>
                  </a:lnTo>
                  <a:lnTo>
                    <a:pt x="1042" y="330"/>
                  </a:lnTo>
                  <a:lnTo>
                    <a:pt x="1042" y="321"/>
                  </a:lnTo>
                  <a:lnTo>
                    <a:pt x="1042" y="319"/>
                  </a:lnTo>
                  <a:lnTo>
                    <a:pt x="1041" y="318"/>
                  </a:lnTo>
                  <a:lnTo>
                    <a:pt x="1037" y="319"/>
                  </a:lnTo>
                  <a:lnTo>
                    <a:pt x="1036" y="318"/>
                  </a:lnTo>
                  <a:lnTo>
                    <a:pt x="1036" y="316"/>
                  </a:lnTo>
                  <a:lnTo>
                    <a:pt x="1034" y="315"/>
                  </a:lnTo>
                  <a:lnTo>
                    <a:pt x="1036" y="313"/>
                  </a:lnTo>
                  <a:lnTo>
                    <a:pt x="1037" y="309"/>
                  </a:lnTo>
                  <a:lnTo>
                    <a:pt x="1036" y="310"/>
                  </a:lnTo>
                  <a:lnTo>
                    <a:pt x="1034" y="309"/>
                  </a:lnTo>
                  <a:lnTo>
                    <a:pt x="1036" y="306"/>
                  </a:lnTo>
                  <a:lnTo>
                    <a:pt x="1037" y="301"/>
                  </a:lnTo>
                  <a:lnTo>
                    <a:pt x="1042" y="298"/>
                  </a:lnTo>
                  <a:lnTo>
                    <a:pt x="1047" y="296"/>
                  </a:lnTo>
                  <a:lnTo>
                    <a:pt x="1051" y="290"/>
                  </a:lnTo>
                  <a:lnTo>
                    <a:pt x="1054" y="286"/>
                  </a:lnTo>
                  <a:lnTo>
                    <a:pt x="1057" y="278"/>
                  </a:lnTo>
                  <a:lnTo>
                    <a:pt x="1059" y="272"/>
                  </a:lnTo>
                  <a:lnTo>
                    <a:pt x="1062" y="257"/>
                  </a:lnTo>
                  <a:lnTo>
                    <a:pt x="1065" y="246"/>
                  </a:lnTo>
                  <a:lnTo>
                    <a:pt x="1068" y="234"/>
                  </a:lnTo>
                  <a:lnTo>
                    <a:pt x="1071" y="233"/>
                  </a:lnTo>
                  <a:lnTo>
                    <a:pt x="1072" y="233"/>
                  </a:lnTo>
                  <a:lnTo>
                    <a:pt x="1072" y="234"/>
                  </a:lnTo>
                  <a:lnTo>
                    <a:pt x="1072" y="236"/>
                  </a:lnTo>
                  <a:lnTo>
                    <a:pt x="1071" y="236"/>
                  </a:lnTo>
                  <a:lnTo>
                    <a:pt x="1072" y="237"/>
                  </a:lnTo>
                  <a:lnTo>
                    <a:pt x="1074" y="237"/>
                  </a:lnTo>
                  <a:lnTo>
                    <a:pt x="1078" y="236"/>
                  </a:lnTo>
                  <a:lnTo>
                    <a:pt x="1085" y="237"/>
                  </a:lnTo>
                  <a:lnTo>
                    <a:pt x="1094" y="236"/>
                  </a:lnTo>
                  <a:lnTo>
                    <a:pt x="1095" y="236"/>
                  </a:lnTo>
                  <a:lnTo>
                    <a:pt x="1100" y="240"/>
                  </a:lnTo>
                  <a:lnTo>
                    <a:pt x="1101" y="239"/>
                  </a:lnTo>
                  <a:lnTo>
                    <a:pt x="1106" y="240"/>
                  </a:lnTo>
                  <a:lnTo>
                    <a:pt x="1109" y="243"/>
                  </a:lnTo>
                  <a:lnTo>
                    <a:pt x="1110" y="245"/>
                  </a:lnTo>
                  <a:lnTo>
                    <a:pt x="1110" y="254"/>
                  </a:lnTo>
                  <a:lnTo>
                    <a:pt x="1110" y="258"/>
                  </a:lnTo>
                  <a:lnTo>
                    <a:pt x="1109" y="269"/>
                  </a:lnTo>
                  <a:lnTo>
                    <a:pt x="1107" y="272"/>
                  </a:lnTo>
                  <a:lnTo>
                    <a:pt x="1106" y="280"/>
                  </a:lnTo>
                  <a:lnTo>
                    <a:pt x="1104" y="284"/>
                  </a:lnTo>
                  <a:lnTo>
                    <a:pt x="1103" y="289"/>
                  </a:lnTo>
                  <a:lnTo>
                    <a:pt x="1100" y="290"/>
                  </a:lnTo>
                  <a:lnTo>
                    <a:pt x="1100" y="292"/>
                  </a:lnTo>
                  <a:lnTo>
                    <a:pt x="1098" y="293"/>
                  </a:lnTo>
                  <a:lnTo>
                    <a:pt x="1101" y="300"/>
                  </a:lnTo>
                  <a:lnTo>
                    <a:pt x="1107" y="306"/>
                  </a:lnTo>
                  <a:lnTo>
                    <a:pt x="1109" y="313"/>
                  </a:lnTo>
                  <a:lnTo>
                    <a:pt x="1109" y="318"/>
                  </a:lnTo>
                  <a:lnTo>
                    <a:pt x="1109" y="331"/>
                  </a:lnTo>
                  <a:lnTo>
                    <a:pt x="1109" y="335"/>
                  </a:lnTo>
                  <a:lnTo>
                    <a:pt x="1107" y="336"/>
                  </a:lnTo>
                  <a:lnTo>
                    <a:pt x="1106" y="339"/>
                  </a:lnTo>
                  <a:lnTo>
                    <a:pt x="1107" y="342"/>
                  </a:lnTo>
                  <a:lnTo>
                    <a:pt x="1107" y="356"/>
                  </a:lnTo>
                  <a:lnTo>
                    <a:pt x="1107" y="366"/>
                  </a:lnTo>
                  <a:lnTo>
                    <a:pt x="1107" y="371"/>
                  </a:lnTo>
                  <a:lnTo>
                    <a:pt x="1107" y="379"/>
                  </a:lnTo>
                  <a:lnTo>
                    <a:pt x="1107" y="380"/>
                  </a:lnTo>
                  <a:lnTo>
                    <a:pt x="1107" y="385"/>
                  </a:lnTo>
                  <a:lnTo>
                    <a:pt x="1109" y="388"/>
                  </a:lnTo>
                  <a:lnTo>
                    <a:pt x="1110" y="389"/>
                  </a:lnTo>
                  <a:lnTo>
                    <a:pt x="1115" y="394"/>
                  </a:lnTo>
                  <a:lnTo>
                    <a:pt x="1120" y="398"/>
                  </a:lnTo>
                  <a:lnTo>
                    <a:pt x="1120" y="400"/>
                  </a:lnTo>
                  <a:lnTo>
                    <a:pt x="1120" y="401"/>
                  </a:lnTo>
                  <a:lnTo>
                    <a:pt x="1118" y="403"/>
                  </a:lnTo>
                  <a:lnTo>
                    <a:pt x="1116" y="407"/>
                  </a:lnTo>
                  <a:lnTo>
                    <a:pt x="1115" y="411"/>
                  </a:lnTo>
                  <a:lnTo>
                    <a:pt x="1115" y="414"/>
                  </a:lnTo>
                  <a:lnTo>
                    <a:pt x="1115" y="418"/>
                  </a:lnTo>
                  <a:lnTo>
                    <a:pt x="1115" y="421"/>
                  </a:lnTo>
                  <a:lnTo>
                    <a:pt x="1113" y="424"/>
                  </a:lnTo>
                  <a:lnTo>
                    <a:pt x="1112" y="427"/>
                  </a:lnTo>
                  <a:lnTo>
                    <a:pt x="1107" y="430"/>
                  </a:lnTo>
                  <a:lnTo>
                    <a:pt x="1098" y="449"/>
                  </a:lnTo>
                  <a:lnTo>
                    <a:pt x="1097" y="452"/>
                  </a:lnTo>
                  <a:lnTo>
                    <a:pt x="1092" y="450"/>
                  </a:lnTo>
                  <a:lnTo>
                    <a:pt x="1094" y="453"/>
                  </a:lnTo>
                  <a:lnTo>
                    <a:pt x="1095" y="456"/>
                  </a:lnTo>
                  <a:lnTo>
                    <a:pt x="1095" y="459"/>
                  </a:lnTo>
                  <a:lnTo>
                    <a:pt x="1092" y="459"/>
                  </a:lnTo>
                  <a:lnTo>
                    <a:pt x="1089" y="461"/>
                  </a:lnTo>
                  <a:lnTo>
                    <a:pt x="1088" y="464"/>
                  </a:lnTo>
                  <a:lnTo>
                    <a:pt x="1085" y="464"/>
                  </a:lnTo>
                  <a:lnTo>
                    <a:pt x="1083" y="464"/>
                  </a:lnTo>
                  <a:lnTo>
                    <a:pt x="1080" y="462"/>
                  </a:lnTo>
                  <a:lnTo>
                    <a:pt x="1082" y="461"/>
                  </a:lnTo>
                  <a:lnTo>
                    <a:pt x="1082" y="459"/>
                  </a:lnTo>
                  <a:lnTo>
                    <a:pt x="1083" y="459"/>
                  </a:lnTo>
                  <a:lnTo>
                    <a:pt x="1085" y="458"/>
                  </a:lnTo>
                  <a:lnTo>
                    <a:pt x="1083" y="456"/>
                  </a:lnTo>
                  <a:lnTo>
                    <a:pt x="1083" y="456"/>
                  </a:lnTo>
                  <a:lnTo>
                    <a:pt x="1082" y="459"/>
                  </a:lnTo>
                  <a:lnTo>
                    <a:pt x="1080" y="459"/>
                  </a:lnTo>
                  <a:lnTo>
                    <a:pt x="1077" y="456"/>
                  </a:lnTo>
                  <a:lnTo>
                    <a:pt x="1075" y="455"/>
                  </a:lnTo>
                  <a:lnTo>
                    <a:pt x="1074" y="455"/>
                  </a:lnTo>
                  <a:lnTo>
                    <a:pt x="1072" y="455"/>
                  </a:lnTo>
                  <a:lnTo>
                    <a:pt x="1066" y="455"/>
                  </a:lnTo>
                  <a:lnTo>
                    <a:pt x="1065" y="455"/>
                  </a:lnTo>
                  <a:lnTo>
                    <a:pt x="1063" y="456"/>
                  </a:lnTo>
                  <a:lnTo>
                    <a:pt x="1065" y="456"/>
                  </a:lnTo>
                  <a:lnTo>
                    <a:pt x="1065" y="458"/>
                  </a:lnTo>
                  <a:lnTo>
                    <a:pt x="1065" y="461"/>
                  </a:lnTo>
                  <a:lnTo>
                    <a:pt x="1066" y="462"/>
                  </a:lnTo>
                  <a:lnTo>
                    <a:pt x="1069" y="464"/>
                  </a:lnTo>
                  <a:lnTo>
                    <a:pt x="1072" y="465"/>
                  </a:lnTo>
                  <a:lnTo>
                    <a:pt x="1075" y="468"/>
                  </a:lnTo>
                  <a:lnTo>
                    <a:pt x="1080" y="470"/>
                  </a:lnTo>
                  <a:lnTo>
                    <a:pt x="1091" y="468"/>
                  </a:lnTo>
                  <a:lnTo>
                    <a:pt x="1092" y="468"/>
                  </a:lnTo>
                  <a:lnTo>
                    <a:pt x="1095" y="470"/>
                  </a:lnTo>
                  <a:lnTo>
                    <a:pt x="1100" y="473"/>
                  </a:lnTo>
                  <a:lnTo>
                    <a:pt x="1101" y="473"/>
                  </a:lnTo>
                  <a:lnTo>
                    <a:pt x="1104" y="470"/>
                  </a:lnTo>
                  <a:lnTo>
                    <a:pt x="1106" y="464"/>
                  </a:lnTo>
                  <a:lnTo>
                    <a:pt x="1106" y="462"/>
                  </a:lnTo>
                  <a:lnTo>
                    <a:pt x="1116" y="455"/>
                  </a:lnTo>
                  <a:lnTo>
                    <a:pt x="1120" y="453"/>
                  </a:lnTo>
                  <a:lnTo>
                    <a:pt x="1123" y="449"/>
                  </a:lnTo>
                  <a:lnTo>
                    <a:pt x="1124" y="447"/>
                  </a:lnTo>
                  <a:lnTo>
                    <a:pt x="1126" y="439"/>
                  </a:lnTo>
                  <a:lnTo>
                    <a:pt x="1126" y="436"/>
                  </a:lnTo>
                  <a:lnTo>
                    <a:pt x="1133" y="427"/>
                  </a:lnTo>
                  <a:lnTo>
                    <a:pt x="1135" y="424"/>
                  </a:lnTo>
                  <a:lnTo>
                    <a:pt x="1135" y="420"/>
                  </a:lnTo>
                  <a:lnTo>
                    <a:pt x="1135" y="418"/>
                  </a:lnTo>
                  <a:lnTo>
                    <a:pt x="1135" y="415"/>
                  </a:lnTo>
                  <a:lnTo>
                    <a:pt x="1133" y="411"/>
                  </a:lnTo>
                  <a:lnTo>
                    <a:pt x="1132" y="407"/>
                  </a:lnTo>
                  <a:lnTo>
                    <a:pt x="1130" y="403"/>
                  </a:lnTo>
                  <a:lnTo>
                    <a:pt x="1132" y="395"/>
                  </a:lnTo>
                  <a:lnTo>
                    <a:pt x="1132" y="392"/>
                  </a:lnTo>
                  <a:lnTo>
                    <a:pt x="1139" y="388"/>
                  </a:lnTo>
                  <a:lnTo>
                    <a:pt x="1145" y="386"/>
                  </a:lnTo>
                  <a:lnTo>
                    <a:pt x="1151" y="385"/>
                  </a:lnTo>
                  <a:lnTo>
                    <a:pt x="1153" y="383"/>
                  </a:lnTo>
                  <a:lnTo>
                    <a:pt x="1156" y="385"/>
                  </a:lnTo>
                  <a:lnTo>
                    <a:pt x="1158" y="388"/>
                  </a:lnTo>
                  <a:lnTo>
                    <a:pt x="1159" y="391"/>
                  </a:lnTo>
                  <a:lnTo>
                    <a:pt x="1164" y="397"/>
                  </a:lnTo>
                  <a:lnTo>
                    <a:pt x="1165" y="401"/>
                  </a:lnTo>
                  <a:lnTo>
                    <a:pt x="1165" y="406"/>
                  </a:lnTo>
                  <a:lnTo>
                    <a:pt x="1165" y="420"/>
                  </a:lnTo>
                  <a:lnTo>
                    <a:pt x="1164" y="424"/>
                  </a:lnTo>
                  <a:lnTo>
                    <a:pt x="1167" y="426"/>
                  </a:lnTo>
                  <a:lnTo>
                    <a:pt x="1167" y="427"/>
                  </a:lnTo>
                  <a:lnTo>
                    <a:pt x="1170" y="429"/>
                  </a:lnTo>
                  <a:lnTo>
                    <a:pt x="1170" y="430"/>
                  </a:lnTo>
                  <a:lnTo>
                    <a:pt x="1171" y="430"/>
                  </a:lnTo>
                  <a:lnTo>
                    <a:pt x="1174" y="432"/>
                  </a:lnTo>
                  <a:lnTo>
                    <a:pt x="1182" y="430"/>
                  </a:lnTo>
                  <a:lnTo>
                    <a:pt x="1185" y="430"/>
                  </a:lnTo>
                  <a:lnTo>
                    <a:pt x="1185" y="430"/>
                  </a:lnTo>
                  <a:lnTo>
                    <a:pt x="1185" y="429"/>
                  </a:lnTo>
                  <a:lnTo>
                    <a:pt x="1180" y="429"/>
                  </a:lnTo>
                  <a:lnTo>
                    <a:pt x="1176" y="427"/>
                  </a:lnTo>
                  <a:lnTo>
                    <a:pt x="1170" y="426"/>
                  </a:lnTo>
                  <a:lnTo>
                    <a:pt x="1168" y="420"/>
                  </a:lnTo>
                  <a:lnTo>
                    <a:pt x="1168" y="417"/>
                  </a:lnTo>
                  <a:lnTo>
                    <a:pt x="1170" y="411"/>
                  </a:lnTo>
                  <a:lnTo>
                    <a:pt x="1171" y="409"/>
                  </a:lnTo>
                  <a:lnTo>
                    <a:pt x="1173" y="409"/>
                  </a:lnTo>
                  <a:lnTo>
                    <a:pt x="1174" y="409"/>
                  </a:lnTo>
                  <a:lnTo>
                    <a:pt x="1174" y="404"/>
                  </a:lnTo>
                  <a:lnTo>
                    <a:pt x="1173" y="401"/>
                  </a:lnTo>
                  <a:lnTo>
                    <a:pt x="1171" y="395"/>
                  </a:lnTo>
                  <a:lnTo>
                    <a:pt x="1170" y="386"/>
                  </a:lnTo>
                  <a:lnTo>
                    <a:pt x="1168" y="386"/>
                  </a:lnTo>
                  <a:lnTo>
                    <a:pt x="1167" y="385"/>
                  </a:lnTo>
                  <a:lnTo>
                    <a:pt x="1158" y="380"/>
                  </a:lnTo>
                  <a:lnTo>
                    <a:pt x="1150" y="376"/>
                  </a:lnTo>
                  <a:lnTo>
                    <a:pt x="1144" y="376"/>
                  </a:lnTo>
                  <a:lnTo>
                    <a:pt x="1142" y="376"/>
                  </a:lnTo>
                  <a:lnTo>
                    <a:pt x="1138" y="380"/>
                  </a:lnTo>
                  <a:lnTo>
                    <a:pt x="1135" y="380"/>
                  </a:lnTo>
                  <a:lnTo>
                    <a:pt x="1130" y="379"/>
                  </a:lnTo>
                  <a:lnTo>
                    <a:pt x="1124" y="380"/>
                  </a:lnTo>
                  <a:lnTo>
                    <a:pt x="1123" y="379"/>
                  </a:lnTo>
                  <a:lnTo>
                    <a:pt x="1123" y="377"/>
                  </a:lnTo>
                  <a:lnTo>
                    <a:pt x="1124" y="369"/>
                  </a:lnTo>
                  <a:lnTo>
                    <a:pt x="1123" y="366"/>
                  </a:lnTo>
                  <a:lnTo>
                    <a:pt x="1121" y="362"/>
                  </a:lnTo>
                  <a:lnTo>
                    <a:pt x="1120" y="359"/>
                  </a:lnTo>
                  <a:lnTo>
                    <a:pt x="1120" y="356"/>
                  </a:lnTo>
                  <a:lnTo>
                    <a:pt x="1123" y="342"/>
                  </a:lnTo>
                  <a:lnTo>
                    <a:pt x="1124" y="339"/>
                  </a:lnTo>
                  <a:lnTo>
                    <a:pt x="1127" y="333"/>
                  </a:lnTo>
                  <a:lnTo>
                    <a:pt x="1129" y="327"/>
                  </a:lnTo>
                  <a:lnTo>
                    <a:pt x="1129" y="324"/>
                  </a:lnTo>
                  <a:lnTo>
                    <a:pt x="1123" y="309"/>
                  </a:lnTo>
                  <a:lnTo>
                    <a:pt x="1120" y="304"/>
                  </a:lnTo>
                  <a:lnTo>
                    <a:pt x="1120" y="301"/>
                  </a:lnTo>
                  <a:lnTo>
                    <a:pt x="1118" y="300"/>
                  </a:lnTo>
                  <a:lnTo>
                    <a:pt x="1115" y="296"/>
                  </a:lnTo>
                  <a:lnTo>
                    <a:pt x="1113" y="295"/>
                  </a:lnTo>
                  <a:lnTo>
                    <a:pt x="1121" y="280"/>
                  </a:lnTo>
                  <a:lnTo>
                    <a:pt x="1124" y="277"/>
                  </a:lnTo>
                  <a:lnTo>
                    <a:pt x="1129" y="275"/>
                  </a:lnTo>
                  <a:lnTo>
                    <a:pt x="1132" y="274"/>
                  </a:lnTo>
                  <a:lnTo>
                    <a:pt x="1135" y="269"/>
                  </a:lnTo>
                  <a:lnTo>
                    <a:pt x="1138" y="268"/>
                  </a:lnTo>
                  <a:lnTo>
                    <a:pt x="1138" y="265"/>
                  </a:lnTo>
                  <a:lnTo>
                    <a:pt x="1138" y="263"/>
                  </a:lnTo>
                  <a:lnTo>
                    <a:pt x="1139" y="255"/>
                  </a:lnTo>
                  <a:lnTo>
                    <a:pt x="1138" y="251"/>
                  </a:lnTo>
                  <a:lnTo>
                    <a:pt x="1138" y="248"/>
                  </a:lnTo>
                  <a:lnTo>
                    <a:pt x="1136" y="245"/>
                  </a:lnTo>
                  <a:lnTo>
                    <a:pt x="1135" y="240"/>
                  </a:lnTo>
                  <a:lnTo>
                    <a:pt x="1136" y="239"/>
                  </a:lnTo>
                  <a:lnTo>
                    <a:pt x="1136" y="239"/>
                  </a:lnTo>
                  <a:lnTo>
                    <a:pt x="1139" y="239"/>
                  </a:lnTo>
                  <a:lnTo>
                    <a:pt x="1142" y="240"/>
                  </a:lnTo>
                  <a:lnTo>
                    <a:pt x="1144" y="245"/>
                  </a:lnTo>
                  <a:lnTo>
                    <a:pt x="1145" y="249"/>
                  </a:lnTo>
                  <a:lnTo>
                    <a:pt x="1145" y="252"/>
                  </a:lnTo>
                  <a:lnTo>
                    <a:pt x="1145" y="254"/>
                  </a:lnTo>
                  <a:lnTo>
                    <a:pt x="1145" y="257"/>
                  </a:lnTo>
                  <a:lnTo>
                    <a:pt x="1145" y="258"/>
                  </a:lnTo>
                  <a:lnTo>
                    <a:pt x="1147" y="262"/>
                  </a:lnTo>
                  <a:lnTo>
                    <a:pt x="1145" y="263"/>
                  </a:lnTo>
                  <a:lnTo>
                    <a:pt x="1145" y="263"/>
                  </a:lnTo>
                  <a:lnTo>
                    <a:pt x="1144" y="266"/>
                  </a:lnTo>
                  <a:lnTo>
                    <a:pt x="1142" y="274"/>
                  </a:lnTo>
                  <a:lnTo>
                    <a:pt x="1141" y="275"/>
                  </a:lnTo>
                  <a:lnTo>
                    <a:pt x="1141" y="280"/>
                  </a:lnTo>
                  <a:lnTo>
                    <a:pt x="1144" y="286"/>
                  </a:lnTo>
                  <a:lnTo>
                    <a:pt x="1144" y="292"/>
                  </a:lnTo>
                  <a:lnTo>
                    <a:pt x="1142" y="293"/>
                  </a:lnTo>
                  <a:lnTo>
                    <a:pt x="1141" y="295"/>
                  </a:lnTo>
                  <a:lnTo>
                    <a:pt x="1141" y="296"/>
                  </a:lnTo>
                  <a:lnTo>
                    <a:pt x="1141" y="298"/>
                  </a:lnTo>
                  <a:lnTo>
                    <a:pt x="1147" y="301"/>
                  </a:lnTo>
                  <a:lnTo>
                    <a:pt x="1151" y="304"/>
                  </a:lnTo>
                  <a:lnTo>
                    <a:pt x="1159" y="304"/>
                  </a:lnTo>
                  <a:lnTo>
                    <a:pt x="1161" y="307"/>
                  </a:lnTo>
                  <a:lnTo>
                    <a:pt x="1162" y="304"/>
                  </a:lnTo>
                  <a:lnTo>
                    <a:pt x="1170" y="306"/>
                  </a:lnTo>
                  <a:lnTo>
                    <a:pt x="1176" y="312"/>
                  </a:lnTo>
                  <a:lnTo>
                    <a:pt x="1179" y="315"/>
                  </a:lnTo>
                  <a:lnTo>
                    <a:pt x="1180" y="315"/>
                  </a:lnTo>
                  <a:lnTo>
                    <a:pt x="1186" y="315"/>
                  </a:lnTo>
                  <a:lnTo>
                    <a:pt x="1186" y="313"/>
                  </a:lnTo>
                  <a:lnTo>
                    <a:pt x="1188" y="312"/>
                  </a:lnTo>
                  <a:lnTo>
                    <a:pt x="1185" y="312"/>
                  </a:lnTo>
                  <a:lnTo>
                    <a:pt x="1183" y="313"/>
                  </a:lnTo>
                  <a:lnTo>
                    <a:pt x="1183" y="313"/>
                  </a:lnTo>
                  <a:lnTo>
                    <a:pt x="1182" y="312"/>
                  </a:lnTo>
                  <a:lnTo>
                    <a:pt x="1180" y="310"/>
                  </a:lnTo>
                  <a:lnTo>
                    <a:pt x="1179" y="309"/>
                  </a:lnTo>
                  <a:lnTo>
                    <a:pt x="1177" y="301"/>
                  </a:lnTo>
                  <a:lnTo>
                    <a:pt x="1173" y="300"/>
                  </a:lnTo>
                  <a:lnTo>
                    <a:pt x="1171" y="300"/>
                  </a:lnTo>
                  <a:lnTo>
                    <a:pt x="1168" y="300"/>
                  </a:lnTo>
                  <a:lnTo>
                    <a:pt x="1164" y="296"/>
                  </a:lnTo>
                  <a:lnTo>
                    <a:pt x="1161" y="295"/>
                  </a:lnTo>
                  <a:lnTo>
                    <a:pt x="1154" y="290"/>
                  </a:lnTo>
                  <a:lnTo>
                    <a:pt x="1153" y="289"/>
                  </a:lnTo>
                  <a:lnTo>
                    <a:pt x="1153" y="286"/>
                  </a:lnTo>
                  <a:lnTo>
                    <a:pt x="1151" y="280"/>
                  </a:lnTo>
                  <a:lnTo>
                    <a:pt x="1150" y="277"/>
                  </a:lnTo>
                  <a:lnTo>
                    <a:pt x="1151" y="275"/>
                  </a:lnTo>
                  <a:lnTo>
                    <a:pt x="1154" y="272"/>
                  </a:lnTo>
                  <a:lnTo>
                    <a:pt x="1161" y="272"/>
                  </a:lnTo>
                  <a:lnTo>
                    <a:pt x="1162" y="272"/>
                  </a:lnTo>
                  <a:lnTo>
                    <a:pt x="1168" y="280"/>
                  </a:lnTo>
                  <a:lnTo>
                    <a:pt x="1171" y="280"/>
                  </a:lnTo>
                  <a:lnTo>
                    <a:pt x="1176" y="277"/>
                  </a:lnTo>
                  <a:lnTo>
                    <a:pt x="1177" y="275"/>
                  </a:lnTo>
                  <a:lnTo>
                    <a:pt x="1176" y="271"/>
                  </a:lnTo>
                  <a:lnTo>
                    <a:pt x="1174" y="269"/>
                  </a:lnTo>
                  <a:lnTo>
                    <a:pt x="1171" y="269"/>
                  </a:lnTo>
                  <a:lnTo>
                    <a:pt x="1168" y="271"/>
                  </a:lnTo>
                  <a:lnTo>
                    <a:pt x="1167" y="269"/>
                  </a:lnTo>
                  <a:lnTo>
                    <a:pt x="1167" y="266"/>
                  </a:lnTo>
                  <a:lnTo>
                    <a:pt x="1168" y="265"/>
                  </a:lnTo>
                  <a:lnTo>
                    <a:pt x="1170" y="265"/>
                  </a:lnTo>
                  <a:lnTo>
                    <a:pt x="1171" y="263"/>
                  </a:lnTo>
                  <a:lnTo>
                    <a:pt x="1174" y="260"/>
                  </a:lnTo>
                  <a:lnTo>
                    <a:pt x="1177" y="258"/>
                  </a:lnTo>
                  <a:lnTo>
                    <a:pt x="1180" y="257"/>
                  </a:lnTo>
                  <a:lnTo>
                    <a:pt x="1191" y="257"/>
                  </a:lnTo>
                  <a:lnTo>
                    <a:pt x="1199" y="265"/>
                  </a:lnTo>
                  <a:lnTo>
                    <a:pt x="1205" y="266"/>
                  </a:lnTo>
                  <a:lnTo>
                    <a:pt x="1208" y="269"/>
                  </a:lnTo>
                  <a:lnTo>
                    <a:pt x="1208" y="269"/>
                  </a:lnTo>
                  <a:lnTo>
                    <a:pt x="1209" y="271"/>
                  </a:lnTo>
                  <a:lnTo>
                    <a:pt x="1209" y="274"/>
                  </a:lnTo>
                  <a:lnTo>
                    <a:pt x="1217" y="283"/>
                  </a:lnTo>
                  <a:lnTo>
                    <a:pt x="1220" y="284"/>
                  </a:lnTo>
                  <a:lnTo>
                    <a:pt x="1224" y="284"/>
                  </a:lnTo>
                  <a:lnTo>
                    <a:pt x="1230" y="283"/>
                  </a:lnTo>
                  <a:lnTo>
                    <a:pt x="1232" y="283"/>
                  </a:lnTo>
                  <a:lnTo>
                    <a:pt x="1235" y="283"/>
                  </a:lnTo>
                  <a:lnTo>
                    <a:pt x="1237" y="284"/>
                  </a:lnTo>
                  <a:lnTo>
                    <a:pt x="1238" y="286"/>
                  </a:lnTo>
                  <a:lnTo>
                    <a:pt x="1238" y="289"/>
                  </a:lnTo>
                  <a:lnTo>
                    <a:pt x="1237" y="290"/>
                  </a:lnTo>
                  <a:lnTo>
                    <a:pt x="1235" y="295"/>
                  </a:lnTo>
                  <a:lnTo>
                    <a:pt x="1235" y="295"/>
                  </a:lnTo>
                  <a:lnTo>
                    <a:pt x="1229" y="301"/>
                  </a:lnTo>
                  <a:lnTo>
                    <a:pt x="1227" y="301"/>
                  </a:lnTo>
                  <a:lnTo>
                    <a:pt x="1227" y="309"/>
                  </a:lnTo>
                  <a:lnTo>
                    <a:pt x="1226" y="310"/>
                  </a:lnTo>
                  <a:lnTo>
                    <a:pt x="1226" y="312"/>
                  </a:lnTo>
                  <a:lnTo>
                    <a:pt x="1227" y="316"/>
                  </a:lnTo>
                  <a:lnTo>
                    <a:pt x="1227" y="319"/>
                  </a:lnTo>
                  <a:lnTo>
                    <a:pt x="1226" y="322"/>
                  </a:lnTo>
                  <a:lnTo>
                    <a:pt x="1226" y="327"/>
                  </a:lnTo>
                  <a:lnTo>
                    <a:pt x="1226" y="330"/>
                  </a:lnTo>
                  <a:lnTo>
                    <a:pt x="1226" y="335"/>
                  </a:lnTo>
                  <a:lnTo>
                    <a:pt x="1226" y="333"/>
                  </a:lnTo>
                  <a:lnTo>
                    <a:pt x="1226" y="331"/>
                  </a:lnTo>
                  <a:lnTo>
                    <a:pt x="1226" y="328"/>
                  </a:lnTo>
                  <a:lnTo>
                    <a:pt x="1229" y="324"/>
                  </a:lnTo>
                  <a:lnTo>
                    <a:pt x="1230" y="316"/>
                  </a:lnTo>
                  <a:lnTo>
                    <a:pt x="1232" y="313"/>
                  </a:lnTo>
                  <a:lnTo>
                    <a:pt x="1233" y="313"/>
                  </a:lnTo>
                  <a:lnTo>
                    <a:pt x="1235" y="316"/>
                  </a:lnTo>
                  <a:lnTo>
                    <a:pt x="1237" y="319"/>
                  </a:lnTo>
                  <a:lnTo>
                    <a:pt x="1237" y="322"/>
                  </a:lnTo>
                  <a:lnTo>
                    <a:pt x="1237" y="327"/>
                  </a:lnTo>
                  <a:lnTo>
                    <a:pt x="1235" y="333"/>
                  </a:lnTo>
                  <a:lnTo>
                    <a:pt x="1232" y="338"/>
                  </a:lnTo>
                  <a:lnTo>
                    <a:pt x="1232" y="341"/>
                  </a:lnTo>
                  <a:lnTo>
                    <a:pt x="1232" y="344"/>
                  </a:lnTo>
                  <a:lnTo>
                    <a:pt x="1233" y="345"/>
                  </a:lnTo>
                  <a:lnTo>
                    <a:pt x="1235" y="345"/>
                  </a:lnTo>
                  <a:lnTo>
                    <a:pt x="1237" y="345"/>
                  </a:lnTo>
                  <a:lnTo>
                    <a:pt x="1237" y="345"/>
                  </a:lnTo>
                  <a:lnTo>
                    <a:pt x="1237" y="342"/>
                  </a:lnTo>
                  <a:lnTo>
                    <a:pt x="1237" y="341"/>
                  </a:lnTo>
                  <a:lnTo>
                    <a:pt x="1237" y="339"/>
                  </a:lnTo>
                  <a:lnTo>
                    <a:pt x="1240" y="338"/>
                  </a:lnTo>
                  <a:lnTo>
                    <a:pt x="1241" y="336"/>
                  </a:lnTo>
                  <a:lnTo>
                    <a:pt x="1244" y="333"/>
                  </a:lnTo>
                  <a:lnTo>
                    <a:pt x="1244" y="331"/>
                  </a:lnTo>
                  <a:lnTo>
                    <a:pt x="1244" y="328"/>
                  </a:lnTo>
                  <a:lnTo>
                    <a:pt x="1244" y="324"/>
                  </a:lnTo>
                  <a:lnTo>
                    <a:pt x="1243" y="321"/>
                  </a:lnTo>
                  <a:lnTo>
                    <a:pt x="1240" y="312"/>
                  </a:lnTo>
                  <a:lnTo>
                    <a:pt x="1238" y="307"/>
                  </a:lnTo>
                  <a:lnTo>
                    <a:pt x="1240" y="301"/>
                  </a:lnTo>
                  <a:lnTo>
                    <a:pt x="1241" y="293"/>
                  </a:lnTo>
                  <a:lnTo>
                    <a:pt x="1243" y="292"/>
                  </a:lnTo>
                  <a:lnTo>
                    <a:pt x="1243" y="290"/>
                  </a:lnTo>
                  <a:lnTo>
                    <a:pt x="1243" y="289"/>
                  </a:lnTo>
                  <a:lnTo>
                    <a:pt x="1243" y="287"/>
                  </a:lnTo>
                  <a:lnTo>
                    <a:pt x="1243" y="286"/>
                  </a:lnTo>
                  <a:lnTo>
                    <a:pt x="1240" y="280"/>
                  </a:lnTo>
                  <a:lnTo>
                    <a:pt x="1238" y="278"/>
                  </a:lnTo>
                  <a:lnTo>
                    <a:pt x="1232" y="277"/>
                  </a:lnTo>
                  <a:lnTo>
                    <a:pt x="1232" y="275"/>
                  </a:lnTo>
                  <a:lnTo>
                    <a:pt x="1227" y="271"/>
                  </a:lnTo>
                  <a:lnTo>
                    <a:pt x="1227" y="269"/>
                  </a:lnTo>
                  <a:lnTo>
                    <a:pt x="1226" y="265"/>
                  </a:lnTo>
                  <a:lnTo>
                    <a:pt x="1226" y="263"/>
                  </a:lnTo>
                  <a:lnTo>
                    <a:pt x="1224" y="263"/>
                  </a:lnTo>
                  <a:lnTo>
                    <a:pt x="1221" y="260"/>
                  </a:lnTo>
                  <a:lnTo>
                    <a:pt x="1218" y="258"/>
                  </a:lnTo>
                  <a:lnTo>
                    <a:pt x="1214" y="258"/>
                  </a:lnTo>
                  <a:lnTo>
                    <a:pt x="1212" y="257"/>
                  </a:lnTo>
                  <a:lnTo>
                    <a:pt x="1209" y="254"/>
                  </a:lnTo>
                  <a:lnTo>
                    <a:pt x="1209" y="252"/>
                  </a:lnTo>
                  <a:lnTo>
                    <a:pt x="1208" y="246"/>
                  </a:lnTo>
                  <a:lnTo>
                    <a:pt x="1206" y="245"/>
                  </a:lnTo>
                  <a:lnTo>
                    <a:pt x="1208" y="242"/>
                  </a:lnTo>
                  <a:lnTo>
                    <a:pt x="1208" y="237"/>
                  </a:lnTo>
                  <a:lnTo>
                    <a:pt x="1209" y="234"/>
                  </a:lnTo>
                  <a:lnTo>
                    <a:pt x="1208" y="231"/>
                  </a:lnTo>
                  <a:lnTo>
                    <a:pt x="1206" y="230"/>
                  </a:lnTo>
                  <a:lnTo>
                    <a:pt x="1205" y="228"/>
                  </a:lnTo>
                  <a:lnTo>
                    <a:pt x="1205" y="225"/>
                  </a:lnTo>
                  <a:lnTo>
                    <a:pt x="1205" y="222"/>
                  </a:lnTo>
                  <a:lnTo>
                    <a:pt x="1205" y="220"/>
                  </a:lnTo>
                  <a:lnTo>
                    <a:pt x="1203" y="217"/>
                  </a:lnTo>
                  <a:lnTo>
                    <a:pt x="1205" y="214"/>
                  </a:lnTo>
                  <a:lnTo>
                    <a:pt x="1206" y="211"/>
                  </a:lnTo>
                  <a:lnTo>
                    <a:pt x="1206" y="210"/>
                  </a:lnTo>
                  <a:lnTo>
                    <a:pt x="1206" y="208"/>
                  </a:lnTo>
                  <a:lnTo>
                    <a:pt x="1217" y="205"/>
                  </a:lnTo>
                  <a:lnTo>
                    <a:pt x="1221" y="204"/>
                  </a:lnTo>
                  <a:lnTo>
                    <a:pt x="1243" y="204"/>
                  </a:lnTo>
                  <a:lnTo>
                    <a:pt x="1244" y="202"/>
                  </a:lnTo>
                  <a:lnTo>
                    <a:pt x="1253" y="201"/>
                  </a:lnTo>
                  <a:lnTo>
                    <a:pt x="1256" y="199"/>
                  </a:lnTo>
                  <a:lnTo>
                    <a:pt x="1261" y="201"/>
                  </a:lnTo>
                  <a:lnTo>
                    <a:pt x="1262" y="201"/>
                  </a:lnTo>
                  <a:lnTo>
                    <a:pt x="1265" y="201"/>
                  </a:lnTo>
                  <a:lnTo>
                    <a:pt x="1267" y="196"/>
                  </a:lnTo>
                  <a:lnTo>
                    <a:pt x="1271" y="195"/>
                  </a:lnTo>
                  <a:lnTo>
                    <a:pt x="1279" y="193"/>
                  </a:lnTo>
                  <a:lnTo>
                    <a:pt x="1284" y="193"/>
                  </a:lnTo>
                  <a:lnTo>
                    <a:pt x="1284" y="195"/>
                  </a:lnTo>
                  <a:lnTo>
                    <a:pt x="1285" y="196"/>
                  </a:lnTo>
                  <a:lnTo>
                    <a:pt x="1281" y="201"/>
                  </a:lnTo>
                  <a:lnTo>
                    <a:pt x="1278" y="205"/>
                  </a:lnTo>
                  <a:lnTo>
                    <a:pt x="1273" y="207"/>
                  </a:lnTo>
                  <a:lnTo>
                    <a:pt x="1270" y="211"/>
                  </a:lnTo>
                  <a:lnTo>
                    <a:pt x="1270" y="213"/>
                  </a:lnTo>
                  <a:lnTo>
                    <a:pt x="1270" y="213"/>
                  </a:lnTo>
                  <a:lnTo>
                    <a:pt x="1270" y="216"/>
                  </a:lnTo>
                  <a:lnTo>
                    <a:pt x="1270" y="219"/>
                  </a:lnTo>
                  <a:lnTo>
                    <a:pt x="1273" y="220"/>
                  </a:lnTo>
                  <a:lnTo>
                    <a:pt x="1276" y="224"/>
                  </a:lnTo>
                  <a:lnTo>
                    <a:pt x="1279" y="227"/>
                  </a:lnTo>
                  <a:lnTo>
                    <a:pt x="1281" y="228"/>
                  </a:lnTo>
                  <a:lnTo>
                    <a:pt x="1281" y="227"/>
                  </a:lnTo>
                  <a:lnTo>
                    <a:pt x="1274" y="219"/>
                  </a:lnTo>
                  <a:lnTo>
                    <a:pt x="1271" y="217"/>
                  </a:lnTo>
                  <a:lnTo>
                    <a:pt x="1271" y="216"/>
                  </a:lnTo>
                  <a:lnTo>
                    <a:pt x="1271" y="213"/>
                  </a:lnTo>
                  <a:lnTo>
                    <a:pt x="1273" y="211"/>
                  </a:lnTo>
                  <a:lnTo>
                    <a:pt x="1273" y="210"/>
                  </a:lnTo>
                  <a:lnTo>
                    <a:pt x="1274" y="210"/>
                  </a:lnTo>
                  <a:lnTo>
                    <a:pt x="1278" y="208"/>
                  </a:lnTo>
                  <a:lnTo>
                    <a:pt x="1287" y="205"/>
                  </a:lnTo>
                  <a:lnTo>
                    <a:pt x="1288" y="202"/>
                  </a:lnTo>
                  <a:lnTo>
                    <a:pt x="1290" y="199"/>
                  </a:lnTo>
                  <a:lnTo>
                    <a:pt x="1291" y="198"/>
                  </a:lnTo>
                  <a:lnTo>
                    <a:pt x="1291" y="196"/>
                  </a:lnTo>
                  <a:lnTo>
                    <a:pt x="1288" y="196"/>
                  </a:lnTo>
                  <a:lnTo>
                    <a:pt x="1287" y="195"/>
                  </a:lnTo>
                  <a:lnTo>
                    <a:pt x="1281" y="179"/>
                  </a:lnTo>
                  <a:lnTo>
                    <a:pt x="1279" y="178"/>
                  </a:lnTo>
                  <a:lnTo>
                    <a:pt x="1274" y="176"/>
                  </a:lnTo>
                  <a:lnTo>
                    <a:pt x="1273" y="175"/>
                  </a:lnTo>
                  <a:lnTo>
                    <a:pt x="1274" y="170"/>
                  </a:lnTo>
                  <a:lnTo>
                    <a:pt x="1278" y="169"/>
                  </a:lnTo>
                  <a:lnTo>
                    <a:pt x="1279" y="169"/>
                  </a:lnTo>
                  <a:lnTo>
                    <a:pt x="1281" y="170"/>
                  </a:lnTo>
                  <a:lnTo>
                    <a:pt x="1284" y="175"/>
                  </a:lnTo>
                  <a:lnTo>
                    <a:pt x="1288" y="172"/>
                  </a:lnTo>
                  <a:lnTo>
                    <a:pt x="1287" y="170"/>
                  </a:lnTo>
                  <a:lnTo>
                    <a:pt x="1284" y="169"/>
                  </a:lnTo>
                  <a:lnTo>
                    <a:pt x="1281" y="166"/>
                  </a:lnTo>
                  <a:lnTo>
                    <a:pt x="1278" y="163"/>
                  </a:lnTo>
                  <a:lnTo>
                    <a:pt x="1274" y="160"/>
                  </a:lnTo>
                  <a:lnTo>
                    <a:pt x="1270" y="160"/>
                  </a:lnTo>
                  <a:lnTo>
                    <a:pt x="1271" y="155"/>
                  </a:lnTo>
                  <a:lnTo>
                    <a:pt x="1273" y="155"/>
                  </a:lnTo>
                  <a:lnTo>
                    <a:pt x="1274" y="154"/>
                  </a:lnTo>
                  <a:lnTo>
                    <a:pt x="1274" y="152"/>
                  </a:lnTo>
                  <a:lnTo>
                    <a:pt x="1281" y="158"/>
                  </a:lnTo>
                  <a:lnTo>
                    <a:pt x="1284" y="157"/>
                  </a:lnTo>
                  <a:lnTo>
                    <a:pt x="1285" y="154"/>
                  </a:lnTo>
                  <a:lnTo>
                    <a:pt x="1290" y="146"/>
                  </a:lnTo>
                  <a:lnTo>
                    <a:pt x="1290" y="143"/>
                  </a:lnTo>
                  <a:lnTo>
                    <a:pt x="1288" y="140"/>
                  </a:lnTo>
                  <a:lnTo>
                    <a:pt x="1287" y="140"/>
                  </a:lnTo>
                  <a:lnTo>
                    <a:pt x="1284" y="140"/>
                  </a:lnTo>
                  <a:lnTo>
                    <a:pt x="1284" y="137"/>
                  </a:lnTo>
                  <a:lnTo>
                    <a:pt x="1285" y="135"/>
                  </a:lnTo>
                  <a:lnTo>
                    <a:pt x="1287" y="134"/>
                  </a:lnTo>
                  <a:lnTo>
                    <a:pt x="1293" y="137"/>
                  </a:lnTo>
                  <a:lnTo>
                    <a:pt x="1303" y="129"/>
                  </a:lnTo>
                  <a:lnTo>
                    <a:pt x="1306" y="125"/>
                  </a:lnTo>
                  <a:lnTo>
                    <a:pt x="1312" y="120"/>
                  </a:lnTo>
                  <a:lnTo>
                    <a:pt x="1317" y="120"/>
                  </a:lnTo>
                  <a:lnTo>
                    <a:pt x="1323" y="114"/>
                  </a:lnTo>
                  <a:lnTo>
                    <a:pt x="1334" y="111"/>
                  </a:lnTo>
                  <a:lnTo>
                    <a:pt x="1340" y="111"/>
                  </a:lnTo>
                  <a:lnTo>
                    <a:pt x="1344" y="108"/>
                  </a:lnTo>
                  <a:lnTo>
                    <a:pt x="1350" y="106"/>
                  </a:lnTo>
                  <a:lnTo>
                    <a:pt x="1354" y="105"/>
                  </a:lnTo>
                  <a:lnTo>
                    <a:pt x="1366" y="102"/>
                  </a:lnTo>
                  <a:lnTo>
                    <a:pt x="1372" y="99"/>
                  </a:lnTo>
                  <a:lnTo>
                    <a:pt x="1372" y="96"/>
                  </a:lnTo>
                  <a:lnTo>
                    <a:pt x="1367" y="97"/>
                  </a:lnTo>
                  <a:lnTo>
                    <a:pt x="1366" y="96"/>
                  </a:lnTo>
                  <a:lnTo>
                    <a:pt x="1364" y="97"/>
                  </a:lnTo>
                  <a:lnTo>
                    <a:pt x="1363" y="99"/>
                  </a:lnTo>
                  <a:lnTo>
                    <a:pt x="1361" y="96"/>
                  </a:lnTo>
                  <a:lnTo>
                    <a:pt x="1360" y="97"/>
                  </a:lnTo>
                  <a:lnTo>
                    <a:pt x="1360" y="99"/>
                  </a:lnTo>
                  <a:lnTo>
                    <a:pt x="1358" y="99"/>
                  </a:lnTo>
                  <a:lnTo>
                    <a:pt x="1357" y="99"/>
                  </a:lnTo>
                  <a:lnTo>
                    <a:pt x="1357" y="94"/>
                  </a:lnTo>
                  <a:lnTo>
                    <a:pt x="1358" y="90"/>
                  </a:lnTo>
                  <a:lnTo>
                    <a:pt x="1360" y="93"/>
                  </a:lnTo>
                  <a:lnTo>
                    <a:pt x="1361" y="88"/>
                  </a:lnTo>
                  <a:lnTo>
                    <a:pt x="1363" y="88"/>
                  </a:lnTo>
                  <a:lnTo>
                    <a:pt x="1366" y="91"/>
                  </a:lnTo>
                  <a:lnTo>
                    <a:pt x="1369" y="88"/>
                  </a:lnTo>
                  <a:lnTo>
                    <a:pt x="1372" y="88"/>
                  </a:lnTo>
                  <a:lnTo>
                    <a:pt x="1375" y="88"/>
                  </a:lnTo>
                  <a:lnTo>
                    <a:pt x="1376" y="88"/>
                  </a:lnTo>
                  <a:lnTo>
                    <a:pt x="1378" y="87"/>
                  </a:lnTo>
                  <a:lnTo>
                    <a:pt x="1384" y="88"/>
                  </a:lnTo>
                  <a:lnTo>
                    <a:pt x="1387" y="87"/>
                  </a:lnTo>
                  <a:lnTo>
                    <a:pt x="1390" y="87"/>
                  </a:lnTo>
                  <a:lnTo>
                    <a:pt x="1395" y="88"/>
                  </a:lnTo>
                  <a:lnTo>
                    <a:pt x="1396" y="90"/>
                  </a:lnTo>
                  <a:lnTo>
                    <a:pt x="1395" y="93"/>
                  </a:lnTo>
                  <a:lnTo>
                    <a:pt x="1391" y="99"/>
                  </a:lnTo>
                  <a:lnTo>
                    <a:pt x="1391" y="100"/>
                  </a:lnTo>
                  <a:lnTo>
                    <a:pt x="1395" y="97"/>
                  </a:lnTo>
                  <a:lnTo>
                    <a:pt x="1401" y="94"/>
                  </a:lnTo>
                  <a:lnTo>
                    <a:pt x="1402" y="94"/>
                  </a:lnTo>
                  <a:lnTo>
                    <a:pt x="1402" y="97"/>
                  </a:lnTo>
                  <a:lnTo>
                    <a:pt x="1401" y="99"/>
                  </a:lnTo>
                  <a:lnTo>
                    <a:pt x="1405" y="97"/>
                  </a:lnTo>
                  <a:lnTo>
                    <a:pt x="1410" y="93"/>
                  </a:lnTo>
                  <a:lnTo>
                    <a:pt x="1411" y="93"/>
                  </a:lnTo>
                  <a:lnTo>
                    <a:pt x="1413" y="94"/>
                  </a:lnTo>
                  <a:lnTo>
                    <a:pt x="1416" y="93"/>
                  </a:lnTo>
                  <a:lnTo>
                    <a:pt x="1416" y="90"/>
                  </a:lnTo>
                  <a:lnTo>
                    <a:pt x="1419" y="90"/>
                  </a:lnTo>
                  <a:lnTo>
                    <a:pt x="1420" y="87"/>
                  </a:lnTo>
                  <a:lnTo>
                    <a:pt x="1422" y="85"/>
                  </a:lnTo>
                  <a:lnTo>
                    <a:pt x="1423" y="85"/>
                  </a:lnTo>
                  <a:lnTo>
                    <a:pt x="1428" y="82"/>
                  </a:lnTo>
                  <a:lnTo>
                    <a:pt x="1429" y="82"/>
                  </a:lnTo>
                  <a:lnTo>
                    <a:pt x="1431" y="84"/>
                  </a:lnTo>
                  <a:lnTo>
                    <a:pt x="1434" y="85"/>
                  </a:lnTo>
                  <a:lnTo>
                    <a:pt x="1439" y="88"/>
                  </a:lnTo>
                  <a:lnTo>
                    <a:pt x="1440" y="90"/>
                  </a:lnTo>
                  <a:lnTo>
                    <a:pt x="1440" y="90"/>
                  </a:lnTo>
                  <a:lnTo>
                    <a:pt x="1442" y="93"/>
                  </a:lnTo>
                  <a:lnTo>
                    <a:pt x="1440" y="96"/>
                  </a:lnTo>
                  <a:lnTo>
                    <a:pt x="1439" y="102"/>
                  </a:lnTo>
                  <a:lnTo>
                    <a:pt x="1437" y="103"/>
                  </a:lnTo>
                  <a:lnTo>
                    <a:pt x="1439" y="103"/>
                  </a:lnTo>
                  <a:lnTo>
                    <a:pt x="1440" y="103"/>
                  </a:lnTo>
                  <a:lnTo>
                    <a:pt x="1442" y="100"/>
                  </a:lnTo>
                  <a:lnTo>
                    <a:pt x="1442" y="97"/>
                  </a:lnTo>
                  <a:lnTo>
                    <a:pt x="1442" y="87"/>
                  </a:lnTo>
                  <a:lnTo>
                    <a:pt x="1440" y="82"/>
                  </a:lnTo>
                  <a:lnTo>
                    <a:pt x="1437" y="79"/>
                  </a:lnTo>
                  <a:lnTo>
                    <a:pt x="1433" y="74"/>
                  </a:lnTo>
                  <a:lnTo>
                    <a:pt x="1431" y="71"/>
                  </a:lnTo>
                  <a:lnTo>
                    <a:pt x="1429" y="68"/>
                  </a:lnTo>
                  <a:lnTo>
                    <a:pt x="1431" y="67"/>
                  </a:lnTo>
                  <a:lnTo>
                    <a:pt x="1439" y="70"/>
                  </a:lnTo>
                  <a:lnTo>
                    <a:pt x="1443" y="68"/>
                  </a:lnTo>
                  <a:lnTo>
                    <a:pt x="1448" y="68"/>
                  </a:lnTo>
                  <a:lnTo>
                    <a:pt x="1454" y="67"/>
                  </a:lnTo>
                  <a:lnTo>
                    <a:pt x="1457" y="68"/>
                  </a:lnTo>
                  <a:lnTo>
                    <a:pt x="1460" y="68"/>
                  </a:lnTo>
                  <a:lnTo>
                    <a:pt x="1464" y="71"/>
                  </a:lnTo>
                  <a:lnTo>
                    <a:pt x="1464" y="68"/>
                  </a:lnTo>
                  <a:lnTo>
                    <a:pt x="1458" y="65"/>
                  </a:lnTo>
                  <a:lnTo>
                    <a:pt x="1457" y="67"/>
                  </a:lnTo>
                  <a:lnTo>
                    <a:pt x="1455" y="65"/>
                  </a:lnTo>
                  <a:lnTo>
                    <a:pt x="1457" y="62"/>
                  </a:lnTo>
                  <a:lnTo>
                    <a:pt x="1458" y="58"/>
                  </a:lnTo>
                  <a:lnTo>
                    <a:pt x="1457" y="53"/>
                  </a:lnTo>
                  <a:lnTo>
                    <a:pt x="1455" y="50"/>
                  </a:lnTo>
                  <a:lnTo>
                    <a:pt x="1455" y="47"/>
                  </a:lnTo>
                  <a:lnTo>
                    <a:pt x="1457" y="41"/>
                  </a:lnTo>
                  <a:lnTo>
                    <a:pt x="1458" y="40"/>
                  </a:lnTo>
                  <a:lnTo>
                    <a:pt x="1460" y="35"/>
                  </a:lnTo>
                  <a:lnTo>
                    <a:pt x="1463" y="30"/>
                  </a:lnTo>
                  <a:lnTo>
                    <a:pt x="1477" y="12"/>
                  </a:lnTo>
                  <a:lnTo>
                    <a:pt x="1483" y="6"/>
                  </a:lnTo>
                  <a:lnTo>
                    <a:pt x="1486" y="5"/>
                  </a:lnTo>
                  <a:lnTo>
                    <a:pt x="1487" y="6"/>
                  </a:lnTo>
                  <a:lnTo>
                    <a:pt x="1493" y="0"/>
                  </a:lnTo>
                </a:path>
              </a:pathLst>
            </a:cu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15" name="Freeform 22720"/>
            <p:cNvSpPr>
              <a:spLocks noChangeAspect="1"/>
            </p:cNvSpPr>
            <p:nvPr/>
          </p:nvSpPr>
          <p:spPr bwMode="auto">
            <a:xfrm>
              <a:off x="2900713" y="1036424"/>
              <a:ext cx="645806" cy="947296"/>
            </a:xfrm>
            <a:custGeom>
              <a:avLst/>
              <a:gdLst>
                <a:gd name="T0" fmla="*/ 601 w 754"/>
                <a:gd name="T1" fmla="*/ 74 h 1106"/>
                <a:gd name="T2" fmla="*/ 610 w 754"/>
                <a:gd name="T3" fmla="*/ 155 h 1106"/>
                <a:gd name="T4" fmla="*/ 658 w 754"/>
                <a:gd name="T5" fmla="*/ 188 h 1106"/>
                <a:gd name="T6" fmla="*/ 733 w 754"/>
                <a:gd name="T7" fmla="*/ 232 h 1106"/>
                <a:gd name="T8" fmla="*/ 655 w 754"/>
                <a:gd name="T9" fmla="*/ 296 h 1106"/>
                <a:gd name="T10" fmla="*/ 651 w 754"/>
                <a:gd name="T11" fmla="*/ 381 h 1106"/>
                <a:gd name="T12" fmla="*/ 657 w 754"/>
                <a:gd name="T13" fmla="*/ 468 h 1106"/>
                <a:gd name="T14" fmla="*/ 643 w 754"/>
                <a:gd name="T15" fmla="*/ 505 h 1106"/>
                <a:gd name="T16" fmla="*/ 654 w 754"/>
                <a:gd name="T17" fmla="*/ 565 h 1106"/>
                <a:gd name="T18" fmla="*/ 637 w 754"/>
                <a:gd name="T19" fmla="*/ 599 h 1106"/>
                <a:gd name="T20" fmla="*/ 630 w 754"/>
                <a:gd name="T21" fmla="*/ 639 h 1106"/>
                <a:gd name="T22" fmla="*/ 622 w 754"/>
                <a:gd name="T23" fmla="*/ 678 h 1106"/>
                <a:gd name="T24" fmla="*/ 560 w 754"/>
                <a:gd name="T25" fmla="*/ 671 h 1106"/>
                <a:gd name="T26" fmla="*/ 613 w 754"/>
                <a:gd name="T27" fmla="*/ 686 h 1106"/>
                <a:gd name="T28" fmla="*/ 579 w 754"/>
                <a:gd name="T29" fmla="*/ 698 h 1106"/>
                <a:gd name="T30" fmla="*/ 617 w 754"/>
                <a:gd name="T31" fmla="*/ 750 h 1106"/>
                <a:gd name="T32" fmla="*/ 616 w 754"/>
                <a:gd name="T33" fmla="*/ 791 h 1106"/>
                <a:gd name="T34" fmla="*/ 575 w 754"/>
                <a:gd name="T35" fmla="*/ 767 h 1106"/>
                <a:gd name="T36" fmla="*/ 567 w 754"/>
                <a:gd name="T37" fmla="*/ 794 h 1106"/>
                <a:gd name="T38" fmla="*/ 611 w 754"/>
                <a:gd name="T39" fmla="*/ 814 h 1106"/>
                <a:gd name="T40" fmla="*/ 573 w 754"/>
                <a:gd name="T41" fmla="*/ 849 h 1106"/>
                <a:gd name="T42" fmla="*/ 497 w 754"/>
                <a:gd name="T43" fmla="*/ 861 h 1106"/>
                <a:gd name="T44" fmla="*/ 473 w 754"/>
                <a:gd name="T45" fmla="*/ 919 h 1106"/>
                <a:gd name="T46" fmla="*/ 443 w 754"/>
                <a:gd name="T47" fmla="*/ 945 h 1106"/>
                <a:gd name="T48" fmla="*/ 421 w 754"/>
                <a:gd name="T49" fmla="*/ 937 h 1106"/>
                <a:gd name="T50" fmla="*/ 400 w 754"/>
                <a:gd name="T51" fmla="*/ 984 h 1106"/>
                <a:gd name="T52" fmla="*/ 379 w 754"/>
                <a:gd name="T53" fmla="*/ 1019 h 1106"/>
                <a:gd name="T54" fmla="*/ 376 w 754"/>
                <a:gd name="T55" fmla="*/ 1056 h 1106"/>
                <a:gd name="T56" fmla="*/ 355 w 754"/>
                <a:gd name="T57" fmla="*/ 1100 h 1106"/>
                <a:gd name="T58" fmla="*/ 344 w 754"/>
                <a:gd name="T59" fmla="*/ 1088 h 1106"/>
                <a:gd name="T60" fmla="*/ 312 w 754"/>
                <a:gd name="T61" fmla="*/ 1080 h 1106"/>
                <a:gd name="T62" fmla="*/ 291 w 754"/>
                <a:gd name="T63" fmla="*/ 1059 h 1106"/>
                <a:gd name="T64" fmla="*/ 277 w 754"/>
                <a:gd name="T65" fmla="*/ 1031 h 1106"/>
                <a:gd name="T66" fmla="*/ 274 w 754"/>
                <a:gd name="T67" fmla="*/ 987 h 1106"/>
                <a:gd name="T68" fmla="*/ 273 w 754"/>
                <a:gd name="T69" fmla="*/ 970 h 1106"/>
                <a:gd name="T70" fmla="*/ 253 w 754"/>
                <a:gd name="T71" fmla="*/ 963 h 1106"/>
                <a:gd name="T72" fmla="*/ 239 w 754"/>
                <a:gd name="T73" fmla="*/ 937 h 1106"/>
                <a:gd name="T74" fmla="*/ 238 w 754"/>
                <a:gd name="T75" fmla="*/ 920 h 1106"/>
                <a:gd name="T76" fmla="*/ 266 w 754"/>
                <a:gd name="T77" fmla="*/ 887 h 1106"/>
                <a:gd name="T78" fmla="*/ 250 w 754"/>
                <a:gd name="T79" fmla="*/ 870 h 1106"/>
                <a:gd name="T80" fmla="*/ 248 w 754"/>
                <a:gd name="T81" fmla="*/ 852 h 1106"/>
                <a:gd name="T82" fmla="*/ 274 w 754"/>
                <a:gd name="T83" fmla="*/ 815 h 1106"/>
                <a:gd name="T84" fmla="*/ 230 w 754"/>
                <a:gd name="T85" fmla="*/ 776 h 1106"/>
                <a:gd name="T86" fmla="*/ 266 w 754"/>
                <a:gd name="T87" fmla="*/ 771 h 1106"/>
                <a:gd name="T88" fmla="*/ 238 w 754"/>
                <a:gd name="T89" fmla="*/ 747 h 1106"/>
                <a:gd name="T90" fmla="*/ 235 w 754"/>
                <a:gd name="T91" fmla="*/ 742 h 1106"/>
                <a:gd name="T92" fmla="*/ 212 w 754"/>
                <a:gd name="T93" fmla="*/ 720 h 1106"/>
                <a:gd name="T94" fmla="*/ 213 w 754"/>
                <a:gd name="T95" fmla="*/ 683 h 1106"/>
                <a:gd name="T96" fmla="*/ 195 w 754"/>
                <a:gd name="T97" fmla="*/ 641 h 1106"/>
                <a:gd name="T98" fmla="*/ 177 w 754"/>
                <a:gd name="T99" fmla="*/ 572 h 1106"/>
                <a:gd name="T100" fmla="*/ 91 w 754"/>
                <a:gd name="T101" fmla="*/ 546 h 1106"/>
                <a:gd name="T102" fmla="*/ 56 w 754"/>
                <a:gd name="T103" fmla="*/ 521 h 1106"/>
                <a:gd name="T104" fmla="*/ 50 w 754"/>
                <a:gd name="T105" fmla="*/ 483 h 1106"/>
                <a:gd name="T106" fmla="*/ 35 w 754"/>
                <a:gd name="T107" fmla="*/ 470 h 1106"/>
                <a:gd name="T108" fmla="*/ 13 w 754"/>
                <a:gd name="T109" fmla="*/ 406 h 1106"/>
                <a:gd name="T110" fmla="*/ 97 w 754"/>
                <a:gd name="T111" fmla="*/ 316 h 1106"/>
                <a:gd name="T112" fmla="*/ 88 w 754"/>
                <a:gd name="T113" fmla="*/ 264 h 1106"/>
                <a:gd name="T114" fmla="*/ 147 w 754"/>
                <a:gd name="T115" fmla="*/ 169 h 1106"/>
                <a:gd name="T116" fmla="*/ 222 w 754"/>
                <a:gd name="T117" fmla="*/ 124 h 1106"/>
                <a:gd name="T118" fmla="*/ 268 w 754"/>
                <a:gd name="T119" fmla="*/ 115 h 1106"/>
                <a:gd name="T120" fmla="*/ 385 w 754"/>
                <a:gd name="T121" fmla="*/ 85 h 1106"/>
                <a:gd name="T122" fmla="*/ 426 w 754"/>
                <a:gd name="T123" fmla="*/ 62 h 1106"/>
                <a:gd name="T124" fmla="*/ 484 w 754"/>
                <a:gd name="T125" fmla="*/ 1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4" h="1106">
                  <a:moveTo>
                    <a:pt x="490" y="0"/>
                  </a:moveTo>
                  <a:lnTo>
                    <a:pt x="517" y="0"/>
                  </a:lnTo>
                  <a:lnTo>
                    <a:pt x="526" y="3"/>
                  </a:lnTo>
                  <a:lnTo>
                    <a:pt x="538" y="9"/>
                  </a:lnTo>
                  <a:lnTo>
                    <a:pt x="545" y="16"/>
                  </a:lnTo>
                  <a:lnTo>
                    <a:pt x="546" y="16"/>
                  </a:lnTo>
                  <a:lnTo>
                    <a:pt x="554" y="20"/>
                  </a:lnTo>
                  <a:lnTo>
                    <a:pt x="563" y="24"/>
                  </a:lnTo>
                  <a:lnTo>
                    <a:pt x="575" y="33"/>
                  </a:lnTo>
                  <a:lnTo>
                    <a:pt x="578" y="36"/>
                  </a:lnTo>
                  <a:lnTo>
                    <a:pt x="576" y="38"/>
                  </a:lnTo>
                  <a:lnTo>
                    <a:pt x="573" y="39"/>
                  </a:lnTo>
                  <a:lnTo>
                    <a:pt x="555" y="42"/>
                  </a:lnTo>
                  <a:lnTo>
                    <a:pt x="525" y="47"/>
                  </a:lnTo>
                  <a:lnTo>
                    <a:pt x="507" y="53"/>
                  </a:lnTo>
                  <a:lnTo>
                    <a:pt x="502" y="55"/>
                  </a:lnTo>
                  <a:lnTo>
                    <a:pt x="500" y="64"/>
                  </a:lnTo>
                  <a:lnTo>
                    <a:pt x="504" y="65"/>
                  </a:lnTo>
                  <a:lnTo>
                    <a:pt x="507" y="64"/>
                  </a:lnTo>
                  <a:lnTo>
                    <a:pt x="522" y="53"/>
                  </a:lnTo>
                  <a:lnTo>
                    <a:pt x="526" y="51"/>
                  </a:lnTo>
                  <a:lnTo>
                    <a:pt x="535" y="51"/>
                  </a:lnTo>
                  <a:lnTo>
                    <a:pt x="549" y="56"/>
                  </a:lnTo>
                  <a:lnTo>
                    <a:pt x="554" y="55"/>
                  </a:lnTo>
                  <a:lnTo>
                    <a:pt x="563" y="56"/>
                  </a:lnTo>
                  <a:lnTo>
                    <a:pt x="573" y="53"/>
                  </a:lnTo>
                  <a:lnTo>
                    <a:pt x="586" y="45"/>
                  </a:lnTo>
                  <a:lnTo>
                    <a:pt x="589" y="61"/>
                  </a:lnTo>
                  <a:lnTo>
                    <a:pt x="593" y="74"/>
                  </a:lnTo>
                  <a:lnTo>
                    <a:pt x="598" y="73"/>
                  </a:lnTo>
                  <a:lnTo>
                    <a:pt x="601" y="74"/>
                  </a:lnTo>
                  <a:lnTo>
                    <a:pt x="602" y="79"/>
                  </a:lnTo>
                  <a:lnTo>
                    <a:pt x="604" y="80"/>
                  </a:lnTo>
                  <a:lnTo>
                    <a:pt x="607" y="79"/>
                  </a:lnTo>
                  <a:lnTo>
                    <a:pt x="617" y="83"/>
                  </a:lnTo>
                  <a:lnTo>
                    <a:pt x="625" y="91"/>
                  </a:lnTo>
                  <a:lnTo>
                    <a:pt x="628" y="94"/>
                  </a:lnTo>
                  <a:lnTo>
                    <a:pt x="630" y="99"/>
                  </a:lnTo>
                  <a:lnTo>
                    <a:pt x="630" y="102"/>
                  </a:lnTo>
                  <a:lnTo>
                    <a:pt x="628" y="106"/>
                  </a:lnTo>
                  <a:lnTo>
                    <a:pt x="624" y="115"/>
                  </a:lnTo>
                  <a:lnTo>
                    <a:pt x="617" y="121"/>
                  </a:lnTo>
                  <a:lnTo>
                    <a:pt x="610" y="127"/>
                  </a:lnTo>
                  <a:lnTo>
                    <a:pt x="601" y="131"/>
                  </a:lnTo>
                  <a:lnTo>
                    <a:pt x="531" y="143"/>
                  </a:lnTo>
                  <a:lnTo>
                    <a:pt x="529" y="144"/>
                  </a:lnTo>
                  <a:lnTo>
                    <a:pt x="528" y="152"/>
                  </a:lnTo>
                  <a:lnTo>
                    <a:pt x="528" y="161"/>
                  </a:lnTo>
                  <a:lnTo>
                    <a:pt x="531" y="162"/>
                  </a:lnTo>
                  <a:lnTo>
                    <a:pt x="538" y="156"/>
                  </a:lnTo>
                  <a:lnTo>
                    <a:pt x="552" y="152"/>
                  </a:lnTo>
                  <a:lnTo>
                    <a:pt x="563" y="152"/>
                  </a:lnTo>
                  <a:lnTo>
                    <a:pt x="586" y="156"/>
                  </a:lnTo>
                  <a:lnTo>
                    <a:pt x="592" y="167"/>
                  </a:lnTo>
                  <a:lnTo>
                    <a:pt x="596" y="182"/>
                  </a:lnTo>
                  <a:lnTo>
                    <a:pt x="604" y="179"/>
                  </a:lnTo>
                  <a:lnTo>
                    <a:pt x="605" y="176"/>
                  </a:lnTo>
                  <a:lnTo>
                    <a:pt x="607" y="172"/>
                  </a:lnTo>
                  <a:lnTo>
                    <a:pt x="608" y="167"/>
                  </a:lnTo>
                  <a:lnTo>
                    <a:pt x="608" y="161"/>
                  </a:lnTo>
                  <a:lnTo>
                    <a:pt x="610" y="158"/>
                  </a:lnTo>
                  <a:lnTo>
                    <a:pt x="610" y="155"/>
                  </a:lnTo>
                  <a:lnTo>
                    <a:pt x="613" y="153"/>
                  </a:lnTo>
                  <a:lnTo>
                    <a:pt x="617" y="152"/>
                  </a:lnTo>
                  <a:lnTo>
                    <a:pt x="630" y="150"/>
                  </a:lnTo>
                  <a:lnTo>
                    <a:pt x="633" y="150"/>
                  </a:lnTo>
                  <a:lnTo>
                    <a:pt x="634" y="158"/>
                  </a:lnTo>
                  <a:lnTo>
                    <a:pt x="634" y="162"/>
                  </a:lnTo>
                  <a:lnTo>
                    <a:pt x="634" y="169"/>
                  </a:lnTo>
                  <a:lnTo>
                    <a:pt x="634" y="175"/>
                  </a:lnTo>
                  <a:lnTo>
                    <a:pt x="634" y="184"/>
                  </a:lnTo>
                  <a:lnTo>
                    <a:pt x="634" y="191"/>
                  </a:lnTo>
                  <a:lnTo>
                    <a:pt x="630" y="205"/>
                  </a:lnTo>
                  <a:lnTo>
                    <a:pt x="628" y="213"/>
                  </a:lnTo>
                  <a:lnTo>
                    <a:pt x="625" y="217"/>
                  </a:lnTo>
                  <a:lnTo>
                    <a:pt x="619" y="229"/>
                  </a:lnTo>
                  <a:lnTo>
                    <a:pt x="617" y="232"/>
                  </a:lnTo>
                  <a:lnTo>
                    <a:pt x="611" y="246"/>
                  </a:lnTo>
                  <a:lnTo>
                    <a:pt x="610" y="252"/>
                  </a:lnTo>
                  <a:lnTo>
                    <a:pt x="610" y="257"/>
                  </a:lnTo>
                  <a:lnTo>
                    <a:pt x="610" y="257"/>
                  </a:lnTo>
                  <a:lnTo>
                    <a:pt x="611" y="252"/>
                  </a:lnTo>
                  <a:lnTo>
                    <a:pt x="613" y="249"/>
                  </a:lnTo>
                  <a:lnTo>
                    <a:pt x="614" y="246"/>
                  </a:lnTo>
                  <a:lnTo>
                    <a:pt x="624" y="238"/>
                  </a:lnTo>
                  <a:lnTo>
                    <a:pt x="625" y="235"/>
                  </a:lnTo>
                  <a:lnTo>
                    <a:pt x="631" y="226"/>
                  </a:lnTo>
                  <a:lnTo>
                    <a:pt x="634" y="222"/>
                  </a:lnTo>
                  <a:lnTo>
                    <a:pt x="637" y="217"/>
                  </a:lnTo>
                  <a:lnTo>
                    <a:pt x="639" y="214"/>
                  </a:lnTo>
                  <a:lnTo>
                    <a:pt x="648" y="194"/>
                  </a:lnTo>
                  <a:lnTo>
                    <a:pt x="652" y="188"/>
                  </a:lnTo>
                  <a:lnTo>
                    <a:pt x="658" y="188"/>
                  </a:lnTo>
                  <a:lnTo>
                    <a:pt x="658" y="199"/>
                  </a:lnTo>
                  <a:lnTo>
                    <a:pt x="665" y="200"/>
                  </a:lnTo>
                  <a:lnTo>
                    <a:pt x="668" y="199"/>
                  </a:lnTo>
                  <a:lnTo>
                    <a:pt x="672" y="202"/>
                  </a:lnTo>
                  <a:lnTo>
                    <a:pt x="674" y="205"/>
                  </a:lnTo>
                  <a:lnTo>
                    <a:pt x="677" y="205"/>
                  </a:lnTo>
                  <a:lnTo>
                    <a:pt x="680" y="208"/>
                  </a:lnTo>
                  <a:lnTo>
                    <a:pt x="683" y="205"/>
                  </a:lnTo>
                  <a:lnTo>
                    <a:pt x="683" y="204"/>
                  </a:lnTo>
                  <a:lnTo>
                    <a:pt x="686" y="196"/>
                  </a:lnTo>
                  <a:lnTo>
                    <a:pt x="690" y="188"/>
                  </a:lnTo>
                  <a:lnTo>
                    <a:pt x="693" y="181"/>
                  </a:lnTo>
                  <a:lnTo>
                    <a:pt x="695" y="178"/>
                  </a:lnTo>
                  <a:lnTo>
                    <a:pt x="696" y="176"/>
                  </a:lnTo>
                  <a:lnTo>
                    <a:pt x="698" y="175"/>
                  </a:lnTo>
                  <a:lnTo>
                    <a:pt x="703" y="172"/>
                  </a:lnTo>
                  <a:lnTo>
                    <a:pt x="704" y="172"/>
                  </a:lnTo>
                  <a:lnTo>
                    <a:pt x="707" y="172"/>
                  </a:lnTo>
                  <a:lnTo>
                    <a:pt x="719" y="173"/>
                  </a:lnTo>
                  <a:lnTo>
                    <a:pt x="725" y="175"/>
                  </a:lnTo>
                  <a:lnTo>
                    <a:pt x="734" y="181"/>
                  </a:lnTo>
                  <a:lnTo>
                    <a:pt x="742" y="184"/>
                  </a:lnTo>
                  <a:lnTo>
                    <a:pt x="745" y="187"/>
                  </a:lnTo>
                  <a:lnTo>
                    <a:pt x="748" y="193"/>
                  </a:lnTo>
                  <a:lnTo>
                    <a:pt x="753" y="199"/>
                  </a:lnTo>
                  <a:lnTo>
                    <a:pt x="754" y="200"/>
                  </a:lnTo>
                  <a:lnTo>
                    <a:pt x="754" y="204"/>
                  </a:lnTo>
                  <a:lnTo>
                    <a:pt x="753" y="205"/>
                  </a:lnTo>
                  <a:lnTo>
                    <a:pt x="744" y="216"/>
                  </a:lnTo>
                  <a:lnTo>
                    <a:pt x="741" y="222"/>
                  </a:lnTo>
                  <a:lnTo>
                    <a:pt x="733" y="232"/>
                  </a:lnTo>
                  <a:lnTo>
                    <a:pt x="728" y="237"/>
                  </a:lnTo>
                  <a:lnTo>
                    <a:pt x="725" y="238"/>
                  </a:lnTo>
                  <a:lnTo>
                    <a:pt x="719" y="238"/>
                  </a:lnTo>
                  <a:lnTo>
                    <a:pt x="716" y="240"/>
                  </a:lnTo>
                  <a:lnTo>
                    <a:pt x="716" y="242"/>
                  </a:lnTo>
                  <a:lnTo>
                    <a:pt x="718" y="246"/>
                  </a:lnTo>
                  <a:lnTo>
                    <a:pt x="719" y="251"/>
                  </a:lnTo>
                  <a:lnTo>
                    <a:pt x="719" y="252"/>
                  </a:lnTo>
                  <a:lnTo>
                    <a:pt x="716" y="257"/>
                  </a:lnTo>
                  <a:lnTo>
                    <a:pt x="716" y="258"/>
                  </a:lnTo>
                  <a:lnTo>
                    <a:pt x="707" y="261"/>
                  </a:lnTo>
                  <a:lnTo>
                    <a:pt x="703" y="267"/>
                  </a:lnTo>
                  <a:lnTo>
                    <a:pt x="698" y="267"/>
                  </a:lnTo>
                  <a:lnTo>
                    <a:pt x="693" y="267"/>
                  </a:lnTo>
                  <a:lnTo>
                    <a:pt x="689" y="272"/>
                  </a:lnTo>
                  <a:lnTo>
                    <a:pt x="690" y="277"/>
                  </a:lnTo>
                  <a:lnTo>
                    <a:pt x="692" y="280"/>
                  </a:lnTo>
                  <a:lnTo>
                    <a:pt x="698" y="284"/>
                  </a:lnTo>
                  <a:lnTo>
                    <a:pt x="698" y="286"/>
                  </a:lnTo>
                  <a:lnTo>
                    <a:pt x="695" y="290"/>
                  </a:lnTo>
                  <a:lnTo>
                    <a:pt x="692" y="296"/>
                  </a:lnTo>
                  <a:lnTo>
                    <a:pt x="687" y="301"/>
                  </a:lnTo>
                  <a:lnTo>
                    <a:pt x="686" y="301"/>
                  </a:lnTo>
                  <a:lnTo>
                    <a:pt x="683" y="299"/>
                  </a:lnTo>
                  <a:lnTo>
                    <a:pt x="681" y="299"/>
                  </a:lnTo>
                  <a:lnTo>
                    <a:pt x="677" y="302"/>
                  </a:lnTo>
                  <a:lnTo>
                    <a:pt x="672" y="302"/>
                  </a:lnTo>
                  <a:lnTo>
                    <a:pt x="665" y="299"/>
                  </a:lnTo>
                  <a:lnTo>
                    <a:pt x="660" y="296"/>
                  </a:lnTo>
                  <a:lnTo>
                    <a:pt x="658" y="296"/>
                  </a:lnTo>
                  <a:lnTo>
                    <a:pt x="655" y="296"/>
                  </a:lnTo>
                  <a:lnTo>
                    <a:pt x="654" y="296"/>
                  </a:lnTo>
                  <a:lnTo>
                    <a:pt x="651" y="304"/>
                  </a:lnTo>
                  <a:lnTo>
                    <a:pt x="648" y="308"/>
                  </a:lnTo>
                  <a:lnTo>
                    <a:pt x="646" y="313"/>
                  </a:lnTo>
                  <a:lnTo>
                    <a:pt x="646" y="319"/>
                  </a:lnTo>
                  <a:lnTo>
                    <a:pt x="646" y="324"/>
                  </a:lnTo>
                  <a:lnTo>
                    <a:pt x="646" y="328"/>
                  </a:lnTo>
                  <a:lnTo>
                    <a:pt x="648" y="330"/>
                  </a:lnTo>
                  <a:lnTo>
                    <a:pt x="649" y="331"/>
                  </a:lnTo>
                  <a:lnTo>
                    <a:pt x="651" y="331"/>
                  </a:lnTo>
                  <a:lnTo>
                    <a:pt x="654" y="331"/>
                  </a:lnTo>
                  <a:lnTo>
                    <a:pt x="655" y="331"/>
                  </a:lnTo>
                  <a:lnTo>
                    <a:pt x="657" y="333"/>
                  </a:lnTo>
                  <a:lnTo>
                    <a:pt x="657" y="336"/>
                  </a:lnTo>
                  <a:lnTo>
                    <a:pt x="657" y="340"/>
                  </a:lnTo>
                  <a:lnTo>
                    <a:pt x="657" y="345"/>
                  </a:lnTo>
                  <a:lnTo>
                    <a:pt x="655" y="349"/>
                  </a:lnTo>
                  <a:lnTo>
                    <a:pt x="655" y="356"/>
                  </a:lnTo>
                  <a:lnTo>
                    <a:pt x="655" y="359"/>
                  </a:lnTo>
                  <a:lnTo>
                    <a:pt x="657" y="360"/>
                  </a:lnTo>
                  <a:lnTo>
                    <a:pt x="658" y="360"/>
                  </a:lnTo>
                  <a:lnTo>
                    <a:pt x="658" y="360"/>
                  </a:lnTo>
                  <a:lnTo>
                    <a:pt x="660" y="363"/>
                  </a:lnTo>
                  <a:lnTo>
                    <a:pt x="660" y="365"/>
                  </a:lnTo>
                  <a:lnTo>
                    <a:pt x="662" y="368"/>
                  </a:lnTo>
                  <a:lnTo>
                    <a:pt x="662" y="371"/>
                  </a:lnTo>
                  <a:lnTo>
                    <a:pt x="660" y="372"/>
                  </a:lnTo>
                  <a:lnTo>
                    <a:pt x="657" y="374"/>
                  </a:lnTo>
                  <a:lnTo>
                    <a:pt x="652" y="377"/>
                  </a:lnTo>
                  <a:lnTo>
                    <a:pt x="651" y="378"/>
                  </a:lnTo>
                  <a:lnTo>
                    <a:pt x="651" y="381"/>
                  </a:lnTo>
                  <a:lnTo>
                    <a:pt x="651" y="384"/>
                  </a:lnTo>
                  <a:lnTo>
                    <a:pt x="649" y="388"/>
                  </a:lnTo>
                  <a:lnTo>
                    <a:pt x="649" y="391"/>
                  </a:lnTo>
                  <a:lnTo>
                    <a:pt x="648" y="392"/>
                  </a:lnTo>
                  <a:lnTo>
                    <a:pt x="646" y="392"/>
                  </a:lnTo>
                  <a:lnTo>
                    <a:pt x="643" y="392"/>
                  </a:lnTo>
                  <a:lnTo>
                    <a:pt x="640" y="394"/>
                  </a:lnTo>
                  <a:lnTo>
                    <a:pt x="634" y="403"/>
                  </a:lnTo>
                  <a:lnTo>
                    <a:pt x="634" y="404"/>
                  </a:lnTo>
                  <a:lnTo>
                    <a:pt x="637" y="407"/>
                  </a:lnTo>
                  <a:lnTo>
                    <a:pt x="637" y="410"/>
                  </a:lnTo>
                  <a:lnTo>
                    <a:pt x="634" y="421"/>
                  </a:lnTo>
                  <a:lnTo>
                    <a:pt x="633" y="426"/>
                  </a:lnTo>
                  <a:lnTo>
                    <a:pt x="633" y="433"/>
                  </a:lnTo>
                  <a:lnTo>
                    <a:pt x="631" y="439"/>
                  </a:lnTo>
                  <a:lnTo>
                    <a:pt x="630" y="444"/>
                  </a:lnTo>
                  <a:lnTo>
                    <a:pt x="628" y="450"/>
                  </a:lnTo>
                  <a:lnTo>
                    <a:pt x="627" y="456"/>
                  </a:lnTo>
                  <a:lnTo>
                    <a:pt x="627" y="460"/>
                  </a:lnTo>
                  <a:lnTo>
                    <a:pt x="630" y="464"/>
                  </a:lnTo>
                  <a:lnTo>
                    <a:pt x="631" y="460"/>
                  </a:lnTo>
                  <a:lnTo>
                    <a:pt x="634" y="453"/>
                  </a:lnTo>
                  <a:lnTo>
                    <a:pt x="637" y="448"/>
                  </a:lnTo>
                  <a:lnTo>
                    <a:pt x="642" y="450"/>
                  </a:lnTo>
                  <a:lnTo>
                    <a:pt x="645" y="451"/>
                  </a:lnTo>
                  <a:lnTo>
                    <a:pt x="649" y="454"/>
                  </a:lnTo>
                  <a:lnTo>
                    <a:pt x="652" y="457"/>
                  </a:lnTo>
                  <a:lnTo>
                    <a:pt x="655" y="460"/>
                  </a:lnTo>
                  <a:lnTo>
                    <a:pt x="655" y="462"/>
                  </a:lnTo>
                  <a:lnTo>
                    <a:pt x="657" y="465"/>
                  </a:lnTo>
                  <a:lnTo>
                    <a:pt x="657" y="468"/>
                  </a:lnTo>
                  <a:lnTo>
                    <a:pt x="655" y="468"/>
                  </a:lnTo>
                  <a:lnTo>
                    <a:pt x="654" y="468"/>
                  </a:lnTo>
                  <a:lnTo>
                    <a:pt x="649" y="464"/>
                  </a:lnTo>
                  <a:lnTo>
                    <a:pt x="646" y="462"/>
                  </a:lnTo>
                  <a:lnTo>
                    <a:pt x="643" y="464"/>
                  </a:lnTo>
                  <a:lnTo>
                    <a:pt x="640" y="465"/>
                  </a:lnTo>
                  <a:lnTo>
                    <a:pt x="643" y="476"/>
                  </a:lnTo>
                  <a:lnTo>
                    <a:pt x="646" y="480"/>
                  </a:lnTo>
                  <a:lnTo>
                    <a:pt x="651" y="482"/>
                  </a:lnTo>
                  <a:lnTo>
                    <a:pt x="654" y="483"/>
                  </a:lnTo>
                  <a:lnTo>
                    <a:pt x="655" y="486"/>
                  </a:lnTo>
                  <a:lnTo>
                    <a:pt x="657" y="488"/>
                  </a:lnTo>
                  <a:lnTo>
                    <a:pt x="658" y="488"/>
                  </a:lnTo>
                  <a:lnTo>
                    <a:pt x="662" y="485"/>
                  </a:lnTo>
                  <a:lnTo>
                    <a:pt x="666" y="485"/>
                  </a:lnTo>
                  <a:lnTo>
                    <a:pt x="668" y="486"/>
                  </a:lnTo>
                  <a:lnTo>
                    <a:pt x="669" y="488"/>
                  </a:lnTo>
                  <a:lnTo>
                    <a:pt x="669" y="492"/>
                  </a:lnTo>
                  <a:lnTo>
                    <a:pt x="669" y="500"/>
                  </a:lnTo>
                  <a:lnTo>
                    <a:pt x="669" y="505"/>
                  </a:lnTo>
                  <a:lnTo>
                    <a:pt x="668" y="508"/>
                  </a:lnTo>
                  <a:lnTo>
                    <a:pt x="666" y="512"/>
                  </a:lnTo>
                  <a:lnTo>
                    <a:pt x="666" y="514"/>
                  </a:lnTo>
                  <a:lnTo>
                    <a:pt x="665" y="512"/>
                  </a:lnTo>
                  <a:lnTo>
                    <a:pt x="663" y="512"/>
                  </a:lnTo>
                  <a:lnTo>
                    <a:pt x="662" y="511"/>
                  </a:lnTo>
                  <a:lnTo>
                    <a:pt x="658" y="509"/>
                  </a:lnTo>
                  <a:lnTo>
                    <a:pt x="654" y="508"/>
                  </a:lnTo>
                  <a:lnTo>
                    <a:pt x="651" y="505"/>
                  </a:lnTo>
                  <a:lnTo>
                    <a:pt x="648" y="505"/>
                  </a:lnTo>
                  <a:lnTo>
                    <a:pt x="643" y="505"/>
                  </a:lnTo>
                  <a:lnTo>
                    <a:pt x="637" y="506"/>
                  </a:lnTo>
                  <a:lnTo>
                    <a:pt x="637" y="509"/>
                  </a:lnTo>
                  <a:lnTo>
                    <a:pt x="628" y="517"/>
                  </a:lnTo>
                  <a:lnTo>
                    <a:pt x="627" y="517"/>
                  </a:lnTo>
                  <a:lnTo>
                    <a:pt x="625" y="514"/>
                  </a:lnTo>
                  <a:lnTo>
                    <a:pt x="622" y="511"/>
                  </a:lnTo>
                  <a:lnTo>
                    <a:pt x="621" y="511"/>
                  </a:lnTo>
                  <a:lnTo>
                    <a:pt x="617" y="515"/>
                  </a:lnTo>
                  <a:lnTo>
                    <a:pt x="616" y="517"/>
                  </a:lnTo>
                  <a:lnTo>
                    <a:pt x="616" y="517"/>
                  </a:lnTo>
                  <a:lnTo>
                    <a:pt x="619" y="520"/>
                  </a:lnTo>
                  <a:lnTo>
                    <a:pt x="619" y="521"/>
                  </a:lnTo>
                  <a:lnTo>
                    <a:pt x="621" y="521"/>
                  </a:lnTo>
                  <a:lnTo>
                    <a:pt x="624" y="523"/>
                  </a:lnTo>
                  <a:lnTo>
                    <a:pt x="625" y="523"/>
                  </a:lnTo>
                  <a:lnTo>
                    <a:pt x="627" y="532"/>
                  </a:lnTo>
                  <a:lnTo>
                    <a:pt x="630" y="538"/>
                  </a:lnTo>
                  <a:lnTo>
                    <a:pt x="630" y="540"/>
                  </a:lnTo>
                  <a:lnTo>
                    <a:pt x="631" y="540"/>
                  </a:lnTo>
                  <a:lnTo>
                    <a:pt x="634" y="540"/>
                  </a:lnTo>
                  <a:lnTo>
                    <a:pt x="637" y="537"/>
                  </a:lnTo>
                  <a:lnTo>
                    <a:pt x="639" y="538"/>
                  </a:lnTo>
                  <a:lnTo>
                    <a:pt x="642" y="541"/>
                  </a:lnTo>
                  <a:lnTo>
                    <a:pt x="643" y="541"/>
                  </a:lnTo>
                  <a:lnTo>
                    <a:pt x="645" y="541"/>
                  </a:lnTo>
                  <a:lnTo>
                    <a:pt x="648" y="541"/>
                  </a:lnTo>
                  <a:lnTo>
                    <a:pt x="651" y="547"/>
                  </a:lnTo>
                  <a:lnTo>
                    <a:pt x="649" y="553"/>
                  </a:lnTo>
                  <a:lnTo>
                    <a:pt x="651" y="558"/>
                  </a:lnTo>
                  <a:lnTo>
                    <a:pt x="654" y="562"/>
                  </a:lnTo>
                  <a:lnTo>
                    <a:pt x="654" y="565"/>
                  </a:lnTo>
                  <a:lnTo>
                    <a:pt x="655" y="568"/>
                  </a:lnTo>
                  <a:lnTo>
                    <a:pt x="655" y="570"/>
                  </a:lnTo>
                  <a:lnTo>
                    <a:pt x="655" y="573"/>
                  </a:lnTo>
                  <a:lnTo>
                    <a:pt x="655" y="575"/>
                  </a:lnTo>
                  <a:lnTo>
                    <a:pt x="655" y="578"/>
                  </a:lnTo>
                  <a:lnTo>
                    <a:pt x="657" y="584"/>
                  </a:lnTo>
                  <a:lnTo>
                    <a:pt x="657" y="588"/>
                  </a:lnTo>
                  <a:lnTo>
                    <a:pt x="655" y="591"/>
                  </a:lnTo>
                  <a:lnTo>
                    <a:pt x="654" y="593"/>
                  </a:lnTo>
                  <a:lnTo>
                    <a:pt x="652" y="594"/>
                  </a:lnTo>
                  <a:lnTo>
                    <a:pt x="651" y="594"/>
                  </a:lnTo>
                  <a:lnTo>
                    <a:pt x="649" y="593"/>
                  </a:lnTo>
                  <a:lnTo>
                    <a:pt x="648" y="590"/>
                  </a:lnTo>
                  <a:lnTo>
                    <a:pt x="646" y="587"/>
                  </a:lnTo>
                  <a:lnTo>
                    <a:pt x="643" y="587"/>
                  </a:lnTo>
                  <a:lnTo>
                    <a:pt x="637" y="594"/>
                  </a:lnTo>
                  <a:lnTo>
                    <a:pt x="636" y="594"/>
                  </a:lnTo>
                  <a:lnTo>
                    <a:pt x="633" y="596"/>
                  </a:lnTo>
                  <a:lnTo>
                    <a:pt x="631" y="599"/>
                  </a:lnTo>
                  <a:lnTo>
                    <a:pt x="628" y="599"/>
                  </a:lnTo>
                  <a:lnTo>
                    <a:pt x="625" y="599"/>
                  </a:lnTo>
                  <a:lnTo>
                    <a:pt x="621" y="596"/>
                  </a:lnTo>
                  <a:lnTo>
                    <a:pt x="624" y="599"/>
                  </a:lnTo>
                  <a:lnTo>
                    <a:pt x="625" y="602"/>
                  </a:lnTo>
                  <a:lnTo>
                    <a:pt x="627" y="602"/>
                  </a:lnTo>
                  <a:lnTo>
                    <a:pt x="628" y="602"/>
                  </a:lnTo>
                  <a:lnTo>
                    <a:pt x="630" y="602"/>
                  </a:lnTo>
                  <a:lnTo>
                    <a:pt x="631" y="602"/>
                  </a:lnTo>
                  <a:lnTo>
                    <a:pt x="634" y="599"/>
                  </a:lnTo>
                  <a:lnTo>
                    <a:pt x="636" y="597"/>
                  </a:lnTo>
                  <a:lnTo>
                    <a:pt x="637" y="599"/>
                  </a:lnTo>
                  <a:lnTo>
                    <a:pt x="637" y="599"/>
                  </a:lnTo>
                  <a:lnTo>
                    <a:pt x="639" y="602"/>
                  </a:lnTo>
                  <a:lnTo>
                    <a:pt x="639" y="605"/>
                  </a:lnTo>
                  <a:lnTo>
                    <a:pt x="639" y="611"/>
                  </a:lnTo>
                  <a:lnTo>
                    <a:pt x="637" y="614"/>
                  </a:lnTo>
                  <a:lnTo>
                    <a:pt x="637" y="617"/>
                  </a:lnTo>
                  <a:lnTo>
                    <a:pt x="636" y="617"/>
                  </a:lnTo>
                  <a:lnTo>
                    <a:pt x="636" y="619"/>
                  </a:lnTo>
                  <a:lnTo>
                    <a:pt x="639" y="619"/>
                  </a:lnTo>
                  <a:lnTo>
                    <a:pt x="642" y="614"/>
                  </a:lnTo>
                  <a:lnTo>
                    <a:pt x="642" y="610"/>
                  </a:lnTo>
                  <a:lnTo>
                    <a:pt x="643" y="602"/>
                  </a:lnTo>
                  <a:lnTo>
                    <a:pt x="646" y="599"/>
                  </a:lnTo>
                  <a:lnTo>
                    <a:pt x="649" y="602"/>
                  </a:lnTo>
                  <a:lnTo>
                    <a:pt x="651" y="610"/>
                  </a:lnTo>
                  <a:lnTo>
                    <a:pt x="654" y="620"/>
                  </a:lnTo>
                  <a:lnTo>
                    <a:pt x="655" y="620"/>
                  </a:lnTo>
                  <a:lnTo>
                    <a:pt x="657" y="623"/>
                  </a:lnTo>
                  <a:lnTo>
                    <a:pt x="658" y="626"/>
                  </a:lnTo>
                  <a:lnTo>
                    <a:pt x="658" y="629"/>
                  </a:lnTo>
                  <a:lnTo>
                    <a:pt x="657" y="632"/>
                  </a:lnTo>
                  <a:lnTo>
                    <a:pt x="657" y="633"/>
                  </a:lnTo>
                  <a:lnTo>
                    <a:pt x="657" y="635"/>
                  </a:lnTo>
                  <a:lnTo>
                    <a:pt x="655" y="635"/>
                  </a:lnTo>
                  <a:lnTo>
                    <a:pt x="652" y="636"/>
                  </a:lnTo>
                  <a:lnTo>
                    <a:pt x="648" y="635"/>
                  </a:lnTo>
                  <a:lnTo>
                    <a:pt x="645" y="635"/>
                  </a:lnTo>
                  <a:lnTo>
                    <a:pt x="646" y="638"/>
                  </a:lnTo>
                  <a:lnTo>
                    <a:pt x="640" y="641"/>
                  </a:lnTo>
                  <a:lnTo>
                    <a:pt x="634" y="642"/>
                  </a:lnTo>
                  <a:lnTo>
                    <a:pt x="630" y="639"/>
                  </a:lnTo>
                  <a:lnTo>
                    <a:pt x="625" y="636"/>
                  </a:lnTo>
                  <a:lnTo>
                    <a:pt x="627" y="632"/>
                  </a:lnTo>
                  <a:lnTo>
                    <a:pt x="627" y="626"/>
                  </a:lnTo>
                  <a:lnTo>
                    <a:pt x="625" y="622"/>
                  </a:lnTo>
                  <a:lnTo>
                    <a:pt x="624" y="622"/>
                  </a:lnTo>
                  <a:lnTo>
                    <a:pt x="625" y="627"/>
                  </a:lnTo>
                  <a:lnTo>
                    <a:pt x="625" y="630"/>
                  </a:lnTo>
                  <a:lnTo>
                    <a:pt x="622" y="632"/>
                  </a:lnTo>
                  <a:lnTo>
                    <a:pt x="621" y="633"/>
                  </a:lnTo>
                  <a:lnTo>
                    <a:pt x="621" y="635"/>
                  </a:lnTo>
                  <a:lnTo>
                    <a:pt x="621" y="635"/>
                  </a:lnTo>
                  <a:lnTo>
                    <a:pt x="622" y="636"/>
                  </a:lnTo>
                  <a:lnTo>
                    <a:pt x="622" y="638"/>
                  </a:lnTo>
                  <a:lnTo>
                    <a:pt x="622" y="639"/>
                  </a:lnTo>
                  <a:lnTo>
                    <a:pt x="621" y="642"/>
                  </a:lnTo>
                  <a:lnTo>
                    <a:pt x="621" y="644"/>
                  </a:lnTo>
                  <a:lnTo>
                    <a:pt x="621" y="644"/>
                  </a:lnTo>
                  <a:lnTo>
                    <a:pt x="621" y="645"/>
                  </a:lnTo>
                  <a:lnTo>
                    <a:pt x="622" y="647"/>
                  </a:lnTo>
                  <a:lnTo>
                    <a:pt x="624" y="648"/>
                  </a:lnTo>
                  <a:lnTo>
                    <a:pt x="633" y="648"/>
                  </a:lnTo>
                  <a:lnTo>
                    <a:pt x="636" y="650"/>
                  </a:lnTo>
                  <a:lnTo>
                    <a:pt x="645" y="654"/>
                  </a:lnTo>
                  <a:lnTo>
                    <a:pt x="645" y="654"/>
                  </a:lnTo>
                  <a:lnTo>
                    <a:pt x="643" y="662"/>
                  </a:lnTo>
                  <a:lnTo>
                    <a:pt x="642" y="669"/>
                  </a:lnTo>
                  <a:lnTo>
                    <a:pt x="640" y="671"/>
                  </a:lnTo>
                  <a:lnTo>
                    <a:pt x="633" y="671"/>
                  </a:lnTo>
                  <a:lnTo>
                    <a:pt x="630" y="672"/>
                  </a:lnTo>
                  <a:lnTo>
                    <a:pt x="625" y="675"/>
                  </a:lnTo>
                  <a:lnTo>
                    <a:pt x="622" y="678"/>
                  </a:lnTo>
                  <a:lnTo>
                    <a:pt x="621" y="678"/>
                  </a:lnTo>
                  <a:lnTo>
                    <a:pt x="611" y="675"/>
                  </a:lnTo>
                  <a:lnTo>
                    <a:pt x="608" y="674"/>
                  </a:lnTo>
                  <a:lnTo>
                    <a:pt x="602" y="666"/>
                  </a:lnTo>
                  <a:lnTo>
                    <a:pt x="598" y="657"/>
                  </a:lnTo>
                  <a:lnTo>
                    <a:pt x="595" y="662"/>
                  </a:lnTo>
                  <a:lnTo>
                    <a:pt x="595" y="663"/>
                  </a:lnTo>
                  <a:lnTo>
                    <a:pt x="593" y="665"/>
                  </a:lnTo>
                  <a:lnTo>
                    <a:pt x="592" y="665"/>
                  </a:lnTo>
                  <a:lnTo>
                    <a:pt x="590" y="663"/>
                  </a:lnTo>
                  <a:lnTo>
                    <a:pt x="589" y="662"/>
                  </a:lnTo>
                  <a:lnTo>
                    <a:pt x="586" y="659"/>
                  </a:lnTo>
                  <a:lnTo>
                    <a:pt x="583" y="656"/>
                  </a:lnTo>
                  <a:lnTo>
                    <a:pt x="581" y="654"/>
                  </a:lnTo>
                  <a:lnTo>
                    <a:pt x="581" y="654"/>
                  </a:lnTo>
                  <a:lnTo>
                    <a:pt x="583" y="656"/>
                  </a:lnTo>
                  <a:lnTo>
                    <a:pt x="584" y="659"/>
                  </a:lnTo>
                  <a:lnTo>
                    <a:pt x="589" y="665"/>
                  </a:lnTo>
                  <a:lnTo>
                    <a:pt x="590" y="666"/>
                  </a:lnTo>
                  <a:lnTo>
                    <a:pt x="590" y="668"/>
                  </a:lnTo>
                  <a:lnTo>
                    <a:pt x="587" y="669"/>
                  </a:lnTo>
                  <a:lnTo>
                    <a:pt x="584" y="672"/>
                  </a:lnTo>
                  <a:lnTo>
                    <a:pt x="581" y="674"/>
                  </a:lnTo>
                  <a:lnTo>
                    <a:pt x="579" y="677"/>
                  </a:lnTo>
                  <a:lnTo>
                    <a:pt x="578" y="678"/>
                  </a:lnTo>
                  <a:lnTo>
                    <a:pt x="575" y="680"/>
                  </a:lnTo>
                  <a:lnTo>
                    <a:pt x="573" y="678"/>
                  </a:lnTo>
                  <a:lnTo>
                    <a:pt x="570" y="677"/>
                  </a:lnTo>
                  <a:lnTo>
                    <a:pt x="566" y="675"/>
                  </a:lnTo>
                  <a:lnTo>
                    <a:pt x="563" y="674"/>
                  </a:lnTo>
                  <a:lnTo>
                    <a:pt x="560" y="671"/>
                  </a:lnTo>
                  <a:lnTo>
                    <a:pt x="561" y="674"/>
                  </a:lnTo>
                  <a:lnTo>
                    <a:pt x="567" y="678"/>
                  </a:lnTo>
                  <a:lnTo>
                    <a:pt x="569" y="680"/>
                  </a:lnTo>
                  <a:lnTo>
                    <a:pt x="567" y="682"/>
                  </a:lnTo>
                  <a:lnTo>
                    <a:pt x="566" y="683"/>
                  </a:lnTo>
                  <a:lnTo>
                    <a:pt x="564" y="683"/>
                  </a:lnTo>
                  <a:lnTo>
                    <a:pt x="561" y="683"/>
                  </a:lnTo>
                  <a:lnTo>
                    <a:pt x="560" y="683"/>
                  </a:lnTo>
                  <a:lnTo>
                    <a:pt x="557" y="683"/>
                  </a:lnTo>
                  <a:lnTo>
                    <a:pt x="555" y="685"/>
                  </a:lnTo>
                  <a:lnTo>
                    <a:pt x="557" y="686"/>
                  </a:lnTo>
                  <a:lnTo>
                    <a:pt x="557" y="686"/>
                  </a:lnTo>
                  <a:lnTo>
                    <a:pt x="558" y="688"/>
                  </a:lnTo>
                  <a:lnTo>
                    <a:pt x="558" y="688"/>
                  </a:lnTo>
                  <a:lnTo>
                    <a:pt x="560" y="685"/>
                  </a:lnTo>
                  <a:lnTo>
                    <a:pt x="561" y="685"/>
                  </a:lnTo>
                  <a:lnTo>
                    <a:pt x="566" y="685"/>
                  </a:lnTo>
                  <a:lnTo>
                    <a:pt x="570" y="683"/>
                  </a:lnTo>
                  <a:lnTo>
                    <a:pt x="572" y="682"/>
                  </a:lnTo>
                  <a:lnTo>
                    <a:pt x="575" y="682"/>
                  </a:lnTo>
                  <a:lnTo>
                    <a:pt x="583" y="678"/>
                  </a:lnTo>
                  <a:lnTo>
                    <a:pt x="584" y="675"/>
                  </a:lnTo>
                  <a:lnTo>
                    <a:pt x="587" y="674"/>
                  </a:lnTo>
                  <a:lnTo>
                    <a:pt x="592" y="672"/>
                  </a:lnTo>
                  <a:lnTo>
                    <a:pt x="598" y="672"/>
                  </a:lnTo>
                  <a:lnTo>
                    <a:pt x="601" y="674"/>
                  </a:lnTo>
                  <a:lnTo>
                    <a:pt x="602" y="677"/>
                  </a:lnTo>
                  <a:lnTo>
                    <a:pt x="607" y="678"/>
                  </a:lnTo>
                  <a:lnTo>
                    <a:pt x="608" y="682"/>
                  </a:lnTo>
                  <a:lnTo>
                    <a:pt x="611" y="683"/>
                  </a:lnTo>
                  <a:lnTo>
                    <a:pt x="613" y="686"/>
                  </a:lnTo>
                  <a:lnTo>
                    <a:pt x="619" y="691"/>
                  </a:lnTo>
                  <a:lnTo>
                    <a:pt x="622" y="692"/>
                  </a:lnTo>
                  <a:lnTo>
                    <a:pt x="624" y="694"/>
                  </a:lnTo>
                  <a:lnTo>
                    <a:pt x="624" y="701"/>
                  </a:lnTo>
                  <a:lnTo>
                    <a:pt x="624" y="706"/>
                  </a:lnTo>
                  <a:lnTo>
                    <a:pt x="624" y="715"/>
                  </a:lnTo>
                  <a:lnTo>
                    <a:pt x="621" y="716"/>
                  </a:lnTo>
                  <a:lnTo>
                    <a:pt x="621" y="723"/>
                  </a:lnTo>
                  <a:lnTo>
                    <a:pt x="621" y="726"/>
                  </a:lnTo>
                  <a:lnTo>
                    <a:pt x="617" y="724"/>
                  </a:lnTo>
                  <a:lnTo>
                    <a:pt x="616" y="723"/>
                  </a:lnTo>
                  <a:lnTo>
                    <a:pt x="610" y="718"/>
                  </a:lnTo>
                  <a:lnTo>
                    <a:pt x="604" y="715"/>
                  </a:lnTo>
                  <a:lnTo>
                    <a:pt x="601" y="713"/>
                  </a:lnTo>
                  <a:lnTo>
                    <a:pt x="599" y="710"/>
                  </a:lnTo>
                  <a:lnTo>
                    <a:pt x="595" y="703"/>
                  </a:lnTo>
                  <a:lnTo>
                    <a:pt x="593" y="694"/>
                  </a:lnTo>
                  <a:lnTo>
                    <a:pt x="592" y="689"/>
                  </a:lnTo>
                  <a:lnTo>
                    <a:pt x="590" y="688"/>
                  </a:lnTo>
                  <a:lnTo>
                    <a:pt x="587" y="689"/>
                  </a:lnTo>
                  <a:lnTo>
                    <a:pt x="586" y="691"/>
                  </a:lnTo>
                  <a:lnTo>
                    <a:pt x="584" y="694"/>
                  </a:lnTo>
                  <a:lnTo>
                    <a:pt x="576" y="697"/>
                  </a:lnTo>
                  <a:lnTo>
                    <a:pt x="573" y="698"/>
                  </a:lnTo>
                  <a:lnTo>
                    <a:pt x="572" y="698"/>
                  </a:lnTo>
                  <a:lnTo>
                    <a:pt x="567" y="701"/>
                  </a:lnTo>
                  <a:lnTo>
                    <a:pt x="569" y="703"/>
                  </a:lnTo>
                  <a:lnTo>
                    <a:pt x="570" y="704"/>
                  </a:lnTo>
                  <a:lnTo>
                    <a:pt x="572" y="703"/>
                  </a:lnTo>
                  <a:lnTo>
                    <a:pt x="573" y="701"/>
                  </a:lnTo>
                  <a:lnTo>
                    <a:pt x="579" y="698"/>
                  </a:lnTo>
                  <a:lnTo>
                    <a:pt x="583" y="698"/>
                  </a:lnTo>
                  <a:lnTo>
                    <a:pt x="584" y="697"/>
                  </a:lnTo>
                  <a:lnTo>
                    <a:pt x="587" y="695"/>
                  </a:lnTo>
                  <a:lnTo>
                    <a:pt x="590" y="694"/>
                  </a:lnTo>
                  <a:lnTo>
                    <a:pt x="590" y="695"/>
                  </a:lnTo>
                  <a:lnTo>
                    <a:pt x="590" y="695"/>
                  </a:lnTo>
                  <a:lnTo>
                    <a:pt x="592" y="707"/>
                  </a:lnTo>
                  <a:lnTo>
                    <a:pt x="592" y="710"/>
                  </a:lnTo>
                  <a:lnTo>
                    <a:pt x="589" y="712"/>
                  </a:lnTo>
                  <a:lnTo>
                    <a:pt x="586" y="713"/>
                  </a:lnTo>
                  <a:lnTo>
                    <a:pt x="584" y="715"/>
                  </a:lnTo>
                  <a:lnTo>
                    <a:pt x="586" y="716"/>
                  </a:lnTo>
                  <a:lnTo>
                    <a:pt x="589" y="715"/>
                  </a:lnTo>
                  <a:lnTo>
                    <a:pt x="592" y="713"/>
                  </a:lnTo>
                  <a:lnTo>
                    <a:pt x="593" y="713"/>
                  </a:lnTo>
                  <a:lnTo>
                    <a:pt x="595" y="716"/>
                  </a:lnTo>
                  <a:lnTo>
                    <a:pt x="596" y="718"/>
                  </a:lnTo>
                  <a:lnTo>
                    <a:pt x="602" y="723"/>
                  </a:lnTo>
                  <a:lnTo>
                    <a:pt x="604" y="726"/>
                  </a:lnTo>
                  <a:lnTo>
                    <a:pt x="608" y="727"/>
                  </a:lnTo>
                  <a:lnTo>
                    <a:pt x="613" y="732"/>
                  </a:lnTo>
                  <a:lnTo>
                    <a:pt x="613" y="732"/>
                  </a:lnTo>
                  <a:lnTo>
                    <a:pt x="617" y="733"/>
                  </a:lnTo>
                  <a:lnTo>
                    <a:pt x="617" y="735"/>
                  </a:lnTo>
                  <a:lnTo>
                    <a:pt x="619" y="739"/>
                  </a:lnTo>
                  <a:lnTo>
                    <a:pt x="621" y="741"/>
                  </a:lnTo>
                  <a:lnTo>
                    <a:pt x="625" y="741"/>
                  </a:lnTo>
                  <a:lnTo>
                    <a:pt x="624" y="744"/>
                  </a:lnTo>
                  <a:lnTo>
                    <a:pt x="621" y="748"/>
                  </a:lnTo>
                  <a:lnTo>
                    <a:pt x="619" y="750"/>
                  </a:lnTo>
                  <a:lnTo>
                    <a:pt x="617" y="750"/>
                  </a:lnTo>
                  <a:lnTo>
                    <a:pt x="617" y="753"/>
                  </a:lnTo>
                  <a:lnTo>
                    <a:pt x="617" y="754"/>
                  </a:lnTo>
                  <a:lnTo>
                    <a:pt x="619" y="761"/>
                  </a:lnTo>
                  <a:lnTo>
                    <a:pt x="619" y="756"/>
                  </a:lnTo>
                  <a:lnTo>
                    <a:pt x="621" y="753"/>
                  </a:lnTo>
                  <a:lnTo>
                    <a:pt x="621" y="753"/>
                  </a:lnTo>
                  <a:lnTo>
                    <a:pt x="622" y="753"/>
                  </a:lnTo>
                  <a:lnTo>
                    <a:pt x="625" y="750"/>
                  </a:lnTo>
                  <a:lnTo>
                    <a:pt x="627" y="751"/>
                  </a:lnTo>
                  <a:lnTo>
                    <a:pt x="628" y="758"/>
                  </a:lnTo>
                  <a:lnTo>
                    <a:pt x="628" y="762"/>
                  </a:lnTo>
                  <a:lnTo>
                    <a:pt x="628" y="767"/>
                  </a:lnTo>
                  <a:lnTo>
                    <a:pt x="628" y="773"/>
                  </a:lnTo>
                  <a:lnTo>
                    <a:pt x="628" y="776"/>
                  </a:lnTo>
                  <a:lnTo>
                    <a:pt x="628" y="777"/>
                  </a:lnTo>
                  <a:lnTo>
                    <a:pt x="630" y="785"/>
                  </a:lnTo>
                  <a:lnTo>
                    <a:pt x="630" y="788"/>
                  </a:lnTo>
                  <a:lnTo>
                    <a:pt x="628" y="789"/>
                  </a:lnTo>
                  <a:lnTo>
                    <a:pt x="625" y="791"/>
                  </a:lnTo>
                  <a:lnTo>
                    <a:pt x="624" y="789"/>
                  </a:lnTo>
                  <a:lnTo>
                    <a:pt x="619" y="789"/>
                  </a:lnTo>
                  <a:lnTo>
                    <a:pt x="619" y="788"/>
                  </a:lnTo>
                  <a:lnTo>
                    <a:pt x="619" y="785"/>
                  </a:lnTo>
                  <a:lnTo>
                    <a:pt x="619" y="785"/>
                  </a:lnTo>
                  <a:lnTo>
                    <a:pt x="619" y="783"/>
                  </a:lnTo>
                  <a:lnTo>
                    <a:pt x="619" y="774"/>
                  </a:lnTo>
                  <a:lnTo>
                    <a:pt x="617" y="777"/>
                  </a:lnTo>
                  <a:lnTo>
                    <a:pt x="617" y="779"/>
                  </a:lnTo>
                  <a:lnTo>
                    <a:pt x="617" y="780"/>
                  </a:lnTo>
                  <a:lnTo>
                    <a:pt x="616" y="788"/>
                  </a:lnTo>
                  <a:lnTo>
                    <a:pt x="616" y="791"/>
                  </a:lnTo>
                  <a:lnTo>
                    <a:pt x="613" y="789"/>
                  </a:lnTo>
                  <a:lnTo>
                    <a:pt x="610" y="791"/>
                  </a:lnTo>
                  <a:lnTo>
                    <a:pt x="608" y="789"/>
                  </a:lnTo>
                  <a:lnTo>
                    <a:pt x="602" y="786"/>
                  </a:lnTo>
                  <a:lnTo>
                    <a:pt x="599" y="783"/>
                  </a:lnTo>
                  <a:lnTo>
                    <a:pt x="598" y="777"/>
                  </a:lnTo>
                  <a:lnTo>
                    <a:pt x="596" y="773"/>
                  </a:lnTo>
                  <a:lnTo>
                    <a:pt x="596" y="768"/>
                  </a:lnTo>
                  <a:lnTo>
                    <a:pt x="595" y="764"/>
                  </a:lnTo>
                  <a:lnTo>
                    <a:pt x="593" y="761"/>
                  </a:lnTo>
                  <a:lnTo>
                    <a:pt x="590" y="759"/>
                  </a:lnTo>
                  <a:lnTo>
                    <a:pt x="587" y="758"/>
                  </a:lnTo>
                  <a:lnTo>
                    <a:pt x="584" y="754"/>
                  </a:lnTo>
                  <a:lnTo>
                    <a:pt x="581" y="751"/>
                  </a:lnTo>
                  <a:lnTo>
                    <a:pt x="579" y="750"/>
                  </a:lnTo>
                  <a:lnTo>
                    <a:pt x="576" y="748"/>
                  </a:lnTo>
                  <a:lnTo>
                    <a:pt x="572" y="747"/>
                  </a:lnTo>
                  <a:lnTo>
                    <a:pt x="566" y="747"/>
                  </a:lnTo>
                  <a:lnTo>
                    <a:pt x="563" y="745"/>
                  </a:lnTo>
                  <a:lnTo>
                    <a:pt x="561" y="745"/>
                  </a:lnTo>
                  <a:lnTo>
                    <a:pt x="561" y="747"/>
                  </a:lnTo>
                  <a:lnTo>
                    <a:pt x="561" y="750"/>
                  </a:lnTo>
                  <a:lnTo>
                    <a:pt x="566" y="750"/>
                  </a:lnTo>
                  <a:lnTo>
                    <a:pt x="569" y="751"/>
                  </a:lnTo>
                  <a:lnTo>
                    <a:pt x="573" y="750"/>
                  </a:lnTo>
                  <a:lnTo>
                    <a:pt x="576" y="751"/>
                  </a:lnTo>
                  <a:lnTo>
                    <a:pt x="578" y="753"/>
                  </a:lnTo>
                  <a:lnTo>
                    <a:pt x="578" y="756"/>
                  </a:lnTo>
                  <a:lnTo>
                    <a:pt x="579" y="759"/>
                  </a:lnTo>
                  <a:lnTo>
                    <a:pt x="578" y="762"/>
                  </a:lnTo>
                  <a:lnTo>
                    <a:pt x="575" y="767"/>
                  </a:lnTo>
                  <a:lnTo>
                    <a:pt x="573" y="768"/>
                  </a:lnTo>
                  <a:lnTo>
                    <a:pt x="567" y="771"/>
                  </a:lnTo>
                  <a:lnTo>
                    <a:pt x="566" y="771"/>
                  </a:lnTo>
                  <a:lnTo>
                    <a:pt x="561" y="771"/>
                  </a:lnTo>
                  <a:lnTo>
                    <a:pt x="558" y="771"/>
                  </a:lnTo>
                  <a:lnTo>
                    <a:pt x="554" y="770"/>
                  </a:lnTo>
                  <a:lnTo>
                    <a:pt x="552" y="770"/>
                  </a:lnTo>
                  <a:lnTo>
                    <a:pt x="546" y="770"/>
                  </a:lnTo>
                  <a:lnTo>
                    <a:pt x="546" y="770"/>
                  </a:lnTo>
                  <a:lnTo>
                    <a:pt x="548" y="771"/>
                  </a:lnTo>
                  <a:lnTo>
                    <a:pt x="549" y="773"/>
                  </a:lnTo>
                  <a:lnTo>
                    <a:pt x="551" y="774"/>
                  </a:lnTo>
                  <a:lnTo>
                    <a:pt x="551" y="776"/>
                  </a:lnTo>
                  <a:lnTo>
                    <a:pt x="551" y="779"/>
                  </a:lnTo>
                  <a:lnTo>
                    <a:pt x="549" y="780"/>
                  </a:lnTo>
                  <a:lnTo>
                    <a:pt x="549" y="782"/>
                  </a:lnTo>
                  <a:lnTo>
                    <a:pt x="545" y="785"/>
                  </a:lnTo>
                  <a:lnTo>
                    <a:pt x="545" y="786"/>
                  </a:lnTo>
                  <a:lnTo>
                    <a:pt x="537" y="789"/>
                  </a:lnTo>
                  <a:lnTo>
                    <a:pt x="537" y="791"/>
                  </a:lnTo>
                  <a:lnTo>
                    <a:pt x="538" y="789"/>
                  </a:lnTo>
                  <a:lnTo>
                    <a:pt x="543" y="789"/>
                  </a:lnTo>
                  <a:lnTo>
                    <a:pt x="543" y="789"/>
                  </a:lnTo>
                  <a:lnTo>
                    <a:pt x="551" y="793"/>
                  </a:lnTo>
                  <a:lnTo>
                    <a:pt x="555" y="791"/>
                  </a:lnTo>
                  <a:lnTo>
                    <a:pt x="566" y="789"/>
                  </a:lnTo>
                  <a:lnTo>
                    <a:pt x="567" y="789"/>
                  </a:lnTo>
                  <a:lnTo>
                    <a:pt x="567" y="789"/>
                  </a:lnTo>
                  <a:lnTo>
                    <a:pt x="567" y="791"/>
                  </a:lnTo>
                  <a:lnTo>
                    <a:pt x="569" y="793"/>
                  </a:lnTo>
                  <a:lnTo>
                    <a:pt x="567" y="794"/>
                  </a:lnTo>
                  <a:lnTo>
                    <a:pt x="566" y="796"/>
                  </a:lnTo>
                  <a:lnTo>
                    <a:pt x="561" y="796"/>
                  </a:lnTo>
                  <a:lnTo>
                    <a:pt x="560" y="797"/>
                  </a:lnTo>
                  <a:lnTo>
                    <a:pt x="558" y="799"/>
                  </a:lnTo>
                  <a:lnTo>
                    <a:pt x="555" y="802"/>
                  </a:lnTo>
                  <a:lnTo>
                    <a:pt x="555" y="806"/>
                  </a:lnTo>
                  <a:lnTo>
                    <a:pt x="558" y="806"/>
                  </a:lnTo>
                  <a:lnTo>
                    <a:pt x="560" y="805"/>
                  </a:lnTo>
                  <a:lnTo>
                    <a:pt x="561" y="802"/>
                  </a:lnTo>
                  <a:lnTo>
                    <a:pt x="563" y="799"/>
                  </a:lnTo>
                  <a:lnTo>
                    <a:pt x="566" y="797"/>
                  </a:lnTo>
                  <a:lnTo>
                    <a:pt x="570" y="799"/>
                  </a:lnTo>
                  <a:lnTo>
                    <a:pt x="573" y="797"/>
                  </a:lnTo>
                  <a:lnTo>
                    <a:pt x="579" y="794"/>
                  </a:lnTo>
                  <a:lnTo>
                    <a:pt x="581" y="794"/>
                  </a:lnTo>
                  <a:lnTo>
                    <a:pt x="590" y="796"/>
                  </a:lnTo>
                  <a:lnTo>
                    <a:pt x="599" y="800"/>
                  </a:lnTo>
                  <a:lnTo>
                    <a:pt x="604" y="802"/>
                  </a:lnTo>
                  <a:lnTo>
                    <a:pt x="610" y="802"/>
                  </a:lnTo>
                  <a:lnTo>
                    <a:pt x="621" y="802"/>
                  </a:lnTo>
                  <a:lnTo>
                    <a:pt x="622" y="803"/>
                  </a:lnTo>
                  <a:lnTo>
                    <a:pt x="621" y="805"/>
                  </a:lnTo>
                  <a:lnTo>
                    <a:pt x="621" y="805"/>
                  </a:lnTo>
                  <a:lnTo>
                    <a:pt x="619" y="808"/>
                  </a:lnTo>
                  <a:lnTo>
                    <a:pt x="616" y="808"/>
                  </a:lnTo>
                  <a:lnTo>
                    <a:pt x="614" y="808"/>
                  </a:lnTo>
                  <a:lnTo>
                    <a:pt x="614" y="809"/>
                  </a:lnTo>
                  <a:lnTo>
                    <a:pt x="611" y="811"/>
                  </a:lnTo>
                  <a:lnTo>
                    <a:pt x="611" y="811"/>
                  </a:lnTo>
                  <a:lnTo>
                    <a:pt x="611" y="814"/>
                  </a:lnTo>
                  <a:lnTo>
                    <a:pt x="611" y="814"/>
                  </a:lnTo>
                  <a:lnTo>
                    <a:pt x="608" y="814"/>
                  </a:lnTo>
                  <a:lnTo>
                    <a:pt x="605" y="815"/>
                  </a:lnTo>
                  <a:lnTo>
                    <a:pt x="602" y="815"/>
                  </a:lnTo>
                  <a:lnTo>
                    <a:pt x="601" y="815"/>
                  </a:lnTo>
                  <a:lnTo>
                    <a:pt x="602" y="817"/>
                  </a:lnTo>
                  <a:lnTo>
                    <a:pt x="602" y="818"/>
                  </a:lnTo>
                  <a:lnTo>
                    <a:pt x="604" y="820"/>
                  </a:lnTo>
                  <a:lnTo>
                    <a:pt x="602" y="821"/>
                  </a:lnTo>
                  <a:lnTo>
                    <a:pt x="601" y="821"/>
                  </a:lnTo>
                  <a:lnTo>
                    <a:pt x="601" y="821"/>
                  </a:lnTo>
                  <a:lnTo>
                    <a:pt x="596" y="821"/>
                  </a:lnTo>
                  <a:lnTo>
                    <a:pt x="596" y="821"/>
                  </a:lnTo>
                  <a:lnTo>
                    <a:pt x="596" y="821"/>
                  </a:lnTo>
                  <a:lnTo>
                    <a:pt x="596" y="823"/>
                  </a:lnTo>
                  <a:lnTo>
                    <a:pt x="596" y="824"/>
                  </a:lnTo>
                  <a:lnTo>
                    <a:pt x="596" y="826"/>
                  </a:lnTo>
                  <a:lnTo>
                    <a:pt x="595" y="827"/>
                  </a:lnTo>
                  <a:lnTo>
                    <a:pt x="590" y="831"/>
                  </a:lnTo>
                  <a:lnTo>
                    <a:pt x="589" y="832"/>
                  </a:lnTo>
                  <a:lnTo>
                    <a:pt x="586" y="832"/>
                  </a:lnTo>
                  <a:lnTo>
                    <a:pt x="586" y="832"/>
                  </a:lnTo>
                  <a:lnTo>
                    <a:pt x="586" y="835"/>
                  </a:lnTo>
                  <a:lnTo>
                    <a:pt x="586" y="835"/>
                  </a:lnTo>
                  <a:lnTo>
                    <a:pt x="584" y="838"/>
                  </a:lnTo>
                  <a:lnTo>
                    <a:pt x="581" y="840"/>
                  </a:lnTo>
                  <a:lnTo>
                    <a:pt x="579" y="841"/>
                  </a:lnTo>
                  <a:lnTo>
                    <a:pt x="579" y="843"/>
                  </a:lnTo>
                  <a:lnTo>
                    <a:pt x="579" y="844"/>
                  </a:lnTo>
                  <a:lnTo>
                    <a:pt x="578" y="846"/>
                  </a:lnTo>
                  <a:lnTo>
                    <a:pt x="575" y="847"/>
                  </a:lnTo>
                  <a:lnTo>
                    <a:pt x="573" y="849"/>
                  </a:lnTo>
                  <a:lnTo>
                    <a:pt x="572" y="850"/>
                  </a:lnTo>
                  <a:lnTo>
                    <a:pt x="570" y="852"/>
                  </a:lnTo>
                  <a:lnTo>
                    <a:pt x="569" y="852"/>
                  </a:lnTo>
                  <a:lnTo>
                    <a:pt x="567" y="853"/>
                  </a:lnTo>
                  <a:lnTo>
                    <a:pt x="564" y="853"/>
                  </a:lnTo>
                  <a:lnTo>
                    <a:pt x="561" y="855"/>
                  </a:lnTo>
                  <a:lnTo>
                    <a:pt x="560" y="856"/>
                  </a:lnTo>
                  <a:lnTo>
                    <a:pt x="552" y="859"/>
                  </a:lnTo>
                  <a:lnTo>
                    <a:pt x="549" y="859"/>
                  </a:lnTo>
                  <a:lnTo>
                    <a:pt x="546" y="861"/>
                  </a:lnTo>
                  <a:lnTo>
                    <a:pt x="540" y="862"/>
                  </a:lnTo>
                  <a:lnTo>
                    <a:pt x="537" y="864"/>
                  </a:lnTo>
                  <a:lnTo>
                    <a:pt x="535" y="865"/>
                  </a:lnTo>
                  <a:lnTo>
                    <a:pt x="532" y="865"/>
                  </a:lnTo>
                  <a:lnTo>
                    <a:pt x="529" y="865"/>
                  </a:lnTo>
                  <a:lnTo>
                    <a:pt x="528" y="865"/>
                  </a:lnTo>
                  <a:lnTo>
                    <a:pt x="526" y="865"/>
                  </a:lnTo>
                  <a:lnTo>
                    <a:pt x="525" y="865"/>
                  </a:lnTo>
                  <a:lnTo>
                    <a:pt x="523" y="869"/>
                  </a:lnTo>
                  <a:lnTo>
                    <a:pt x="522" y="869"/>
                  </a:lnTo>
                  <a:lnTo>
                    <a:pt x="517" y="867"/>
                  </a:lnTo>
                  <a:lnTo>
                    <a:pt x="517" y="867"/>
                  </a:lnTo>
                  <a:lnTo>
                    <a:pt x="519" y="870"/>
                  </a:lnTo>
                  <a:lnTo>
                    <a:pt x="519" y="872"/>
                  </a:lnTo>
                  <a:lnTo>
                    <a:pt x="516" y="873"/>
                  </a:lnTo>
                  <a:lnTo>
                    <a:pt x="514" y="873"/>
                  </a:lnTo>
                  <a:lnTo>
                    <a:pt x="511" y="873"/>
                  </a:lnTo>
                  <a:lnTo>
                    <a:pt x="508" y="872"/>
                  </a:lnTo>
                  <a:lnTo>
                    <a:pt x="505" y="867"/>
                  </a:lnTo>
                  <a:lnTo>
                    <a:pt x="499" y="862"/>
                  </a:lnTo>
                  <a:lnTo>
                    <a:pt x="497" y="861"/>
                  </a:lnTo>
                  <a:lnTo>
                    <a:pt x="497" y="862"/>
                  </a:lnTo>
                  <a:lnTo>
                    <a:pt x="497" y="864"/>
                  </a:lnTo>
                  <a:lnTo>
                    <a:pt x="499" y="865"/>
                  </a:lnTo>
                  <a:lnTo>
                    <a:pt x="499" y="867"/>
                  </a:lnTo>
                  <a:lnTo>
                    <a:pt x="499" y="867"/>
                  </a:lnTo>
                  <a:lnTo>
                    <a:pt x="497" y="867"/>
                  </a:lnTo>
                  <a:lnTo>
                    <a:pt x="497" y="867"/>
                  </a:lnTo>
                  <a:lnTo>
                    <a:pt x="497" y="869"/>
                  </a:lnTo>
                  <a:lnTo>
                    <a:pt x="499" y="870"/>
                  </a:lnTo>
                  <a:lnTo>
                    <a:pt x="499" y="873"/>
                  </a:lnTo>
                  <a:lnTo>
                    <a:pt x="499" y="875"/>
                  </a:lnTo>
                  <a:lnTo>
                    <a:pt x="497" y="878"/>
                  </a:lnTo>
                  <a:lnTo>
                    <a:pt x="497" y="879"/>
                  </a:lnTo>
                  <a:lnTo>
                    <a:pt x="496" y="879"/>
                  </a:lnTo>
                  <a:lnTo>
                    <a:pt x="490" y="885"/>
                  </a:lnTo>
                  <a:lnTo>
                    <a:pt x="488" y="885"/>
                  </a:lnTo>
                  <a:lnTo>
                    <a:pt x="488" y="887"/>
                  </a:lnTo>
                  <a:lnTo>
                    <a:pt x="487" y="887"/>
                  </a:lnTo>
                  <a:lnTo>
                    <a:pt x="485" y="891"/>
                  </a:lnTo>
                  <a:lnTo>
                    <a:pt x="485" y="893"/>
                  </a:lnTo>
                  <a:lnTo>
                    <a:pt x="484" y="894"/>
                  </a:lnTo>
                  <a:lnTo>
                    <a:pt x="482" y="896"/>
                  </a:lnTo>
                  <a:lnTo>
                    <a:pt x="482" y="896"/>
                  </a:lnTo>
                  <a:lnTo>
                    <a:pt x="482" y="897"/>
                  </a:lnTo>
                  <a:lnTo>
                    <a:pt x="482" y="899"/>
                  </a:lnTo>
                  <a:lnTo>
                    <a:pt x="482" y="902"/>
                  </a:lnTo>
                  <a:lnTo>
                    <a:pt x="478" y="910"/>
                  </a:lnTo>
                  <a:lnTo>
                    <a:pt x="476" y="916"/>
                  </a:lnTo>
                  <a:lnTo>
                    <a:pt x="475" y="917"/>
                  </a:lnTo>
                  <a:lnTo>
                    <a:pt x="473" y="919"/>
                  </a:lnTo>
                  <a:lnTo>
                    <a:pt x="473" y="919"/>
                  </a:lnTo>
                  <a:lnTo>
                    <a:pt x="472" y="919"/>
                  </a:lnTo>
                  <a:lnTo>
                    <a:pt x="472" y="920"/>
                  </a:lnTo>
                  <a:lnTo>
                    <a:pt x="470" y="922"/>
                  </a:lnTo>
                  <a:lnTo>
                    <a:pt x="470" y="923"/>
                  </a:lnTo>
                  <a:lnTo>
                    <a:pt x="469" y="925"/>
                  </a:lnTo>
                  <a:lnTo>
                    <a:pt x="464" y="929"/>
                  </a:lnTo>
                  <a:lnTo>
                    <a:pt x="462" y="931"/>
                  </a:lnTo>
                  <a:lnTo>
                    <a:pt x="461" y="929"/>
                  </a:lnTo>
                  <a:lnTo>
                    <a:pt x="459" y="929"/>
                  </a:lnTo>
                  <a:lnTo>
                    <a:pt x="456" y="928"/>
                  </a:lnTo>
                  <a:lnTo>
                    <a:pt x="456" y="926"/>
                  </a:lnTo>
                  <a:lnTo>
                    <a:pt x="453" y="925"/>
                  </a:lnTo>
                  <a:lnTo>
                    <a:pt x="453" y="926"/>
                  </a:lnTo>
                  <a:lnTo>
                    <a:pt x="455" y="926"/>
                  </a:lnTo>
                  <a:lnTo>
                    <a:pt x="455" y="926"/>
                  </a:lnTo>
                  <a:lnTo>
                    <a:pt x="455" y="928"/>
                  </a:lnTo>
                  <a:lnTo>
                    <a:pt x="456" y="934"/>
                  </a:lnTo>
                  <a:lnTo>
                    <a:pt x="455" y="935"/>
                  </a:lnTo>
                  <a:lnTo>
                    <a:pt x="455" y="935"/>
                  </a:lnTo>
                  <a:lnTo>
                    <a:pt x="452" y="938"/>
                  </a:lnTo>
                  <a:lnTo>
                    <a:pt x="449" y="942"/>
                  </a:lnTo>
                  <a:lnTo>
                    <a:pt x="447" y="943"/>
                  </a:lnTo>
                  <a:lnTo>
                    <a:pt x="447" y="940"/>
                  </a:lnTo>
                  <a:lnTo>
                    <a:pt x="447" y="938"/>
                  </a:lnTo>
                  <a:lnTo>
                    <a:pt x="446" y="937"/>
                  </a:lnTo>
                  <a:lnTo>
                    <a:pt x="446" y="938"/>
                  </a:lnTo>
                  <a:lnTo>
                    <a:pt x="446" y="940"/>
                  </a:lnTo>
                  <a:lnTo>
                    <a:pt x="444" y="943"/>
                  </a:lnTo>
                  <a:lnTo>
                    <a:pt x="444" y="945"/>
                  </a:lnTo>
                  <a:lnTo>
                    <a:pt x="443" y="945"/>
                  </a:lnTo>
                  <a:lnTo>
                    <a:pt x="443" y="945"/>
                  </a:lnTo>
                  <a:lnTo>
                    <a:pt x="441" y="945"/>
                  </a:lnTo>
                  <a:lnTo>
                    <a:pt x="440" y="943"/>
                  </a:lnTo>
                  <a:lnTo>
                    <a:pt x="440" y="942"/>
                  </a:lnTo>
                  <a:lnTo>
                    <a:pt x="437" y="945"/>
                  </a:lnTo>
                  <a:lnTo>
                    <a:pt x="437" y="945"/>
                  </a:lnTo>
                  <a:lnTo>
                    <a:pt x="435" y="946"/>
                  </a:lnTo>
                  <a:lnTo>
                    <a:pt x="435" y="948"/>
                  </a:lnTo>
                  <a:lnTo>
                    <a:pt x="434" y="949"/>
                  </a:lnTo>
                  <a:lnTo>
                    <a:pt x="432" y="949"/>
                  </a:lnTo>
                  <a:lnTo>
                    <a:pt x="431" y="951"/>
                  </a:lnTo>
                  <a:lnTo>
                    <a:pt x="428" y="949"/>
                  </a:lnTo>
                  <a:lnTo>
                    <a:pt x="428" y="946"/>
                  </a:lnTo>
                  <a:lnTo>
                    <a:pt x="429" y="943"/>
                  </a:lnTo>
                  <a:lnTo>
                    <a:pt x="431" y="942"/>
                  </a:lnTo>
                  <a:lnTo>
                    <a:pt x="429" y="940"/>
                  </a:lnTo>
                  <a:lnTo>
                    <a:pt x="431" y="938"/>
                  </a:lnTo>
                  <a:lnTo>
                    <a:pt x="434" y="932"/>
                  </a:lnTo>
                  <a:lnTo>
                    <a:pt x="437" y="929"/>
                  </a:lnTo>
                  <a:lnTo>
                    <a:pt x="437" y="928"/>
                  </a:lnTo>
                  <a:lnTo>
                    <a:pt x="434" y="928"/>
                  </a:lnTo>
                  <a:lnTo>
                    <a:pt x="431" y="926"/>
                  </a:lnTo>
                  <a:lnTo>
                    <a:pt x="428" y="926"/>
                  </a:lnTo>
                  <a:lnTo>
                    <a:pt x="426" y="926"/>
                  </a:lnTo>
                  <a:lnTo>
                    <a:pt x="428" y="928"/>
                  </a:lnTo>
                  <a:lnTo>
                    <a:pt x="431" y="929"/>
                  </a:lnTo>
                  <a:lnTo>
                    <a:pt x="429" y="932"/>
                  </a:lnTo>
                  <a:lnTo>
                    <a:pt x="428" y="934"/>
                  </a:lnTo>
                  <a:lnTo>
                    <a:pt x="426" y="938"/>
                  </a:lnTo>
                  <a:lnTo>
                    <a:pt x="426" y="942"/>
                  </a:lnTo>
                  <a:lnTo>
                    <a:pt x="423" y="938"/>
                  </a:lnTo>
                  <a:lnTo>
                    <a:pt x="421" y="937"/>
                  </a:lnTo>
                  <a:lnTo>
                    <a:pt x="423" y="940"/>
                  </a:lnTo>
                  <a:lnTo>
                    <a:pt x="425" y="943"/>
                  </a:lnTo>
                  <a:lnTo>
                    <a:pt x="425" y="943"/>
                  </a:lnTo>
                  <a:lnTo>
                    <a:pt x="425" y="946"/>
                  </a:lnTo>
                  <a:lnTo>
                    <a:pt x="420" y="949"/>
                  </a:lnTo>
                  <a:lnTo>
                    <a:pt x="414" y="949"/>
                  </a:lnTo>
                  <a:lnTo>
                    <a:pt x="411" y="951"/>
                  </a:lnTo>
                  <a:lnTo>
                    <a:pt x="403" y="951"/>
                  </a:lnTo>
                  <a:lnTo>
                    <a:pt x="402" y="951"/>
                  </a:lnTo>
                  <a:lnTo>
                    <a:pt x="400" y="952"/>
                  </a:lnTo>
                  <a:lnTo>
                    <a:pt x="408" y="957"/>
                  </a:lnTo>
                  <a:lnTo>
                    <a:pt x="408" y="958"/>
                  </a:lnTo>
                  <a:lnTo>
                    <a:pt x="408" y="960"/>
                  </a:lnTo>
                  <a:lnTo>
                    <a:pt x="406" y="960"/>
                  </a:lnTo>
                  <a:lnTo>
                    <a:pt x="403" y="963"/>
                  </a:lnTo>
                  <a:lnTo>
                    <a:pt x="403" y="964"/>
                  </a:lnTo>
                  <a:lnTo>
                    <a:pt x="400" y="966"/>
                  </a:lnTo>
                  <a:lnTo>
                    <a:pt x="396" y="964"/>
                  </a:lnTo>
                  <a:lnTo>
                    <a:pt x="393" y="966"/>
                  </a:lnTo>
                  <a:lnTo>
                    <a:pt x="390" y="964"/>
                  </a:lnTo>
                  <a:lnTo>
                    <a:pt x="390" y="966"/>
                  </a:lnTo>
                  <a:lnTo>
                    <a:pt x="391" y="967"/>
                  </a:lnTo>
                  <a:lnTo>
                    <a:pt x="391" y="972"/>
                  </a:lnTo>
                  <a:lnTo>
                    <a:pt x="393" y="970"/>
                  </a:lnTo>
                  <a:lnTo>
                    <a:pt x="396" y="970"/>
                  </a:lnTo>
                  <a:lnTo>
                    <a:pt x="397" y="972"/>
                  </a:lnTo>
                  <a:lnTo>
                    <a:pt x="397" y="976"/>
                  </a:lnTo>
                  <a:lnTo>
                    <a:pt x="400" y="980"/>
                  </a:lnTo>
                  <a:lnTo>
                    <a:pt x="400" y="981"/>
                  </a:lnTo>
                  <a:lnTo>
                    <a:pt x="400" y="983"/>
                  </a:lnTo>
                  <a:lnTo>
                    <a:pt x="400" y="984"/>
                  </a:lnTo>
                  <a:lnTo>
                    <a:pt x="397" y="987"/>
                  </a:lnTo>
                  <a:lnTo>
                    <a:pt x="394" y="987"/>
                  </a:lnTo>
                  <a:lnTo>
                    <a:pt x="394" y="989"/>
                  </a:lnTo>
                  <a:lnTo>
                    <a:pt x="394" y="990"/>
                  </a:lnTo>
                  <a:lnTo>
                    <a:pt x="391" y="990"/>
                  </a:lnTo>
                  <a:lnTo>
                    <a:pt x="390" y="989"/>
                  </a:lnTo>
                  <a:lnTo>
                    <a:pt x="388" y="989"/>
                  </a:lnTo>
                  <a:lnTo>
                    <a:pt x="383" y="987"/>
                  </a:lnTo>
                  <a:lnTo>
                    <a:pt x="388" y="992"/>
                  </a:lnTo>
                  <a:lnTo>
                    <a:pt x="391" y="993"/>
                  </a:lnTo>
                  <a:lnTo>
                    <a:pt x="391" y="992"/>
                  </a:lnTo>
                  <a:lnTo>
                    <a:pt x="393" y="992"/>
                  </a:lnTo>
                  <a:lnTo>
                    <a:pt x="396" y="992"/>
                  </a:lnTo>
                  <a:lnTo>
                    <a:pt x="396" y="998"/>
                  </a:lnTo>
                  <a:lnTo>
                    <a:pt x="396" y="1002"/>
                  </a:lnTo>
                  <a:lnTo>
                    <a:pt x="396" y="1004"/>
                  </a:lnTo>
                  <a:lnTo>
                    <a:pt x="394" y="1007"/>
                  </a:lnTo>
                  <a:lnTo>
                    <a:pt x="394" y="1008"/>
                  </a:lnTo>
                  <a:lnTo>
                    <a:pt x="393" y="1010"/>
                  </a:lnTo>
                  <a:lnTo>
                    <a:pt x="390" y="1010"/>
                  </a:lnTo>
                  <a:lnTo>
                    <a:pt x="390" y="1013"/>
                  </a:lnTo>
                  <a:lnTo>
                    <a:pt x="390" y="1015"/>
                  </a:lnTo>
                  <a:lnTo>
                    <a:pt x="390" y="1015"/>
                  </a:lnTo>
                  <a:lnTo>
                    <a:pt x="390" y="1016"/>
                  </a:lnTo>
                  <a:lnTo>
                    <a:pt x="388" y="1018"/>
                  </a:lnTo>
                  <a:lnTo>
                    <a:pt x="388" y="1021"/>
                  </a:lnTo>
                  <a:lnTo>
                    <a:pt x="387" y="1022"/>
                  </a:lnTo>
                  <a:lnTo>
                    <a:pt x="385" y="1022"/>
                  </a:lnTo>
                  <a:lnTo>
                    <a:pt x="383" y="1022"/>
                  </a:lnTo>
                  <a:lnTo>
                    <a:pt x="380" y="1022"/>
                  </a:lnTo>
                  <a:lnTo>
                    <a:pt x="379" y="1019"/>
                  </a:lnTo>
                  <a:lnTo>
                    <a:pt x="377" y="1019"/>
                  </a:lnTo>
                  <a:lnTo>
                    <a:pt x="376" y="1018"/>
                  </a:lnTo>
                  <a:lnTo>
                    <a:pt x="377" y="1019"/>
                  </a:lnTo>
                  <a:lnTo>
                    <a:pt x="377" y="1021"/>
                  </a:lnTo>
                  <a:lnTo>
                    <a:pt x="379" y="1022"/>
                  </a:lnTo>
                  <a:lnTo>
                    <a:pt x="383" y="1024"/>
                  </a:lnTo>
                  <a:lnTo>
                    <a:pt x="383" y="1025"/>
                  </a:lnTo>
                  <a:lnTo>
                    <a:pt x="382" y="1027"/>
                  </a:lnTo>
                  <a:lnTo>
                    <a:pt x="380" y="1031"/>
                  </a:lnTo>
                  <a:lnTo>
                    <a:pt x="379" y="1031"/>
                  </a:lnTo>
                  <a:lnTo>
                    <a:pt x="377" y="1031"/>
                  </a:lnTo>
                  <a:lnTo>
                    <a:pt x="374" y="1031"/>
                  </a:lnTo>
                  <a:lnTo>
                    <a:pt x="373" y="1031"/>
                  </a:lnTo>
                  <a:lnTo>
                    <a:pt x="370" y="1031"/>
                  </a:lnTo>
                  <a:lnTo>
                    <a:pt x="368" y="1031"/>
                  </a:lnTo>
                  <a:lnTo>
                    <a:pt x="367" y="1031"/>
                  </a:lnTo>
                  <a:lnTo>
                    <a:pt x="368" y="1033"/>
                  </a:lnTo>
                  <a:lnTo>
                    <a:pt x="370" y="1033"/>
                  </a:lnTo>
                  <a:lnTo>
                    <a:pt x="373" y="1034"/>
                  </a:lnTo>
                  <a:lnTo>
                    <a:pt x="377" y="1036"/>
                  </a:lnTo>
                  <a:lnTo>
                    <a:pt x="376" y="1037"/>
                  </a:lnTo>
                  <a:lnTo>
                    <a:pt x="376" y="1037"/>
                  </a:lnTo>
                  <a:lnTo>
                    <a:pt x="376" y="1040"/>
                  </a:lnTo>
                  <a:lnTo>
                    <a:pt x="376" y="1040"/>
                  </a:lnTo>
                  <a:lnTo>
                    <a:pt x="376" y="1042"/>
                  </a:lnTo>
                  <a:lnTo>
                    <a:pt x="374" y="1046"/>
                  </a:lnTo>
                  <a:lnTo>
                    <a:pt x="376" y="1048"/>
                  </a:lnTo>
                  <a:lnTo>
                    <a:pt x="377" y="1049"/>
                  </a:lnTo>
                  <a:lnTo>
                    <a:pt x="377" y="1051"/>
                  </a:lnTo>
                  <a:lnTo>
                    <a:pt x="377" y="1054"/>
                  </a:lnTo>
                  <a:lnTo>
                    <a:pt x="376" y="1056"/>
                  </a:lnTo>
                  <a:lnTo>
                    <a:pt x="374" y="1056"/>
                  </a:lnTo>
                  <a:lnTo>
                    <a:pt x="371" y="1057"/>
                  </a:lnTo>
                  <a:lnTo>
                    <a:pt x="371" y="1057"/>
                  </a:lnTo>
                  <a:lnTo>
                    <a:pt x="374" y="1059"/>
                  </a:lnTo>
                  <a:lnTo>
                    <a:pt x="374" y="1060"/>
                  </a:lnTo>
                  <a:lnTo>
                    <a:pt x="373" y="1062"/>
                  </a:lnTo>
                  <a:lnTo>
                    <a:pt x="373" y="1066"/>
                  </a:lnTo>
                  <a:lnTo>
                    <a:pt x="371" y="1074"/>
                  </a:lnTo>
                  <a:lnTo>
                    <a:pt x="370" y="1081"/>
                  </a:lnTo>
                  <a:lnTo>
                    <a:pt x="365" y="1088"/>
                  </a:lnTo>
                  <a:lnTo>
                    <a:pt x="364" y="1088"/>
                  </a:lnTo>
                  <a:lnTo>
                    <a:pt x="364" y="1089"/>
                  </a:lnTo>
                  <a:lnTo>
                    <a:pt x="362" y="1088"/>
                  </a:lnTo>
                  <a:lnTo>
                    <a:pt x="359" y="1086"/>
                  </a:lnTo>
                  <a:lnTo>
                    <a:pt x="356" y="1086"/>
                  </a:lnTo>
                  <a:lnTo>
                    <a:pt x="355" y="1086"/>
                  </a:lnTo>
                  <a:lnTo>
                    <a:pt x="355" y="1088"/>
                  </a:lnTo>
                  <a:lnTo>
                    <a:pt x="356" y="1088"/>
                  </a:lnTo>
                  <a:lnTo>
                    <a:pt x="358" y="1089"/>
                  </a:lnTo>
                  <a:lnTo>
                    <a:pt x="359" y="1089"/>
                  </a:lnTo>
                  <a:lnTo>
                    <a:pt x="362" y="1091"/>
                  </a:lnTo>
                  <a:lnTo>
                    <a:pt x="364" y="1091"/>
                  </a:lnTo>
                  <a:lnTo>
                    <a:pt x="364" y="1092"/>
                  </a:lnTo>
                  <a:lnTo>
                    <a:pt x="364" y="1094"/>
                  </a:lnTo>
                  <a:lnTo>
                    <a:pt x="364" y="1095"/>
                  </a:lnTo>
                  <a:lnTo>
                    <a:pt x="365" y="1100"/>
                  </a:lnTo>
                  <a:lnTo>
                    <a:pt x="364" y="1101"/>
                  </a:lnTo>
                  <a:lnTo>
                    <a:pt x="362" y="1103"/>
                  </a:lnTo>
                  <a:lnTo>
                    <a:pt x="359" y="1103"/>
                  </a:lnTo>
                  <a:lnTo>
                    <a:pt x="358" y="1101"/>
                  </a:lnTo>
                  <a:lnTo>
                    <a:pt x="355" y="1100"/>
                  </a:lnTo>
                  <a:lnTo>
                    <a:pt x="355" y="1101"/>
                  </a:lnTo>
                  <a:lnTo>
                    <a:pt x="358" y="1103"/>
                  </a:lnTo>
                  <a:lnTo>
                    <a:pt x="358" y="1104"/>
                  </a:lnTo>
                  <a:lnTo>
                    <a:pt x="358" y="1104"/>
                  </a:lnTo>
                  <a:lnTo>
                    <a:pt x="356" y="1104"/>
                  </a:lnTo>
                  <a:lnTo>
                    <a:pt x="355" y="1106"/>
                  </a:lnTo>
                  <a:lnTo>
                    <a:pt x="353" y="1106"/>
                  </a:lnTo>
                  <a:lnTo>
                    <a:pt x="353" y="1104"/>
                  </a:lnTo>
                  <a:lnTo>
                    <a:pt x="353" y="1103"/>
                  </a:lnTo>
                  <a:lnTo>
                    <a:pt x="352" y="1103"/>
                  </a:lnTo>
                  <a:lnTo>
                    <a:pt x="350" y="1104"/>
                  </a:lnTo>
                  <a:lnTo>
                    <a:pt x="350" y="1103"/>
                  </a:lnTo>
                  <a:lnTo>
                    <a:pt x="350" y="1103"/>
                  </a:lnTo>
                  <a:lnTo>
                    <a:pt x="349" y="1103"/>
                  </a:lnTo>
                  <a:lnTo>
                    <a:pt x="349" y="1101"/>
                  </a:lnTo>
                  <a:lnTo>
                    <a:pt x="349" y="1100"/>
                  </a:lnTo>
                  <a:lnTo>
                    <a:pt x="352" y="1097"/>
                  </a:lnTo>
                  <a:lnTo>
                    <a:pt x="352" y="1095"/>
                  </a:lnTo>
                  <a:lnTo>
                    <a:pt x="352" y="1094"/>
                  </a:lnTo>
                  <a:lnTo>
                    <a:pt x="350" y="1095"/>
                  </a:lnTo>
                  <a:lnTo>
                    <a:pt x="349" y="1098"/>
                  </a:lnTo>
                  <a:lnTo>
                    <a:pt x="347" y="1100"/>
                  </a:lnTo>
                  <a:lnTo>
                    <a:pt x="347" y="1101"/>
                  </a:lnTo>
                  <a:lnTo>
                    <a:pt x="344" y="1100"/>
                  </a:lnTo>
                  <a:lnTo>
                    <a:pt x="336" y="1097"/>
                  </a:lnTo>
                  <a:lnTo>
                    <a:pt x="338" y="1094"/>
                  </a:lnTo>
                  <a:lnTo>
                    <a:pt x="338" y="1092"/>
                  </a:lnTo>
                  <a:lnTo>
                    <a:pt x="339" y="1092"/>
                  </a:lnTo>
                  <a:lnTo>
                    <a:pt x="341" y="1091"/>
                  </a:lnTo>
                  <a:lnTo>
                    <a:pt x="342" y="1089"/>
                  </a:lnTo>
                  <a:lnTo>
                    <a:pt x="344" y="1088"/>
                  </a:lnTo>
                  <a:lnTo>
                    <a:pt x="345" y="1084"/>
                  </a:lnTo>
                  <a:lnTo>
                    <a:pt x="345" y="1084"/>
                  </a:lnTo>
                  <a:lnTo>
                    <a:pt x="341" y="1089"/>
                  </a:lnTo>
                  <a:lnTo>
                    <a:pt x="338" y="1089"/>
                  </a:lnTo>
                  <a:lnTo>
                    <a:pt x="336" y="1091"/>
                  </a:lnTo>
                  <a:lnTo>
                    <a:pt x="336" y="1089"/>
                  </a:lnTo>
                  <a:lnTo>
                    <a:pt x="335" y="1088"/>
                  </a:lnTo>
                  <a:lnTo>
                    <a:pt x="333" y="1088"/>
                  </a:lnTo>
                  <a:lnTo>
                    <a:pt x="330" y="1086"/>
                  </a:lnTo>
                  <a:lnTo>
                    <a:pt x="330" y="1086"/>
                  </a:lnTo>
                  <a:lnTo>
                    <a:pt x="329" y="1086"/>
                  </a:lnTo>
                  <a:lnTo>
                    <a:pt x="327" y="1081"/>
                  </a:lnTo>
                  <a:lnTo>
                    <a:pt x="329" y="1077"/>
                  </a:lnTo>
                  <a:lnTo>
                    <a:pt x="330" y="1075"/>
                  </a:lnTo>
                  <a:lnTo>
                    <a:pt x="330" y="1074"/>
                  </a:lnTo>
                  <a:lnTo>
                    <a:pt x="332" y="1071"/>
                  </a:lnTo>
                  <a:lnTo>
                    <a:pt x="332" y="1071"/>
                  </a:lnTo>
                  <a:lnTo>
                    <a:pt x="330" y="1071"/>
                  </a:lnTo>
                  <a:lnTo>
                    <a:pt x="330" y="1071"/>
                  </a:lnTo>
                  <a:lnTo>
                    <a:pt x="330" y="1072"/>
                  </a:lnTo>
                  <a:lnTo>
                    <a:pt x="329" y="1074"/>
                  </a:lnTo>
                  <a:lnTo>
                    <a:pt x="326" y="1075"/>
                  </a:lnTo>
                  <a:lnTo>
                    <a:pt x="323" y="1077"/>
                  </a:lnTo>
                  <a:lnTo>
                    <a:pt x="321" y="1078"/>
                  </a:lnTo>
                  <a:lnTo>
                    <a:pt x="320" y="1080"/>
                  </a:lnTo>
                  <a:lnTo>
                    <a:pt x="318" y="1080"/>
                  </a:lnTo>
                  <a:lnTo>
                    <a:pt x="318" y="1080"/>
                  </a:lnTo>
                  <a:lnTo>
                    <a:pt x="315" y="1081"/>
                  </a:lnTo>
                  <a:lnTo>
                    <a:pt x="315" y="1081"/>
                  </a:lnTo>
                  <a:lnTo>
                    <a:pt x="312" y="1081"/>
                  </a:lnTo>
                  <a:lnTo>
                    <a:pt x="312" y="1080"/>
                  </a:lnTo>
                  <a:lnTo>
                    <a:pt x="311" y="1080"/>
                  </a:lnTo>
                  <a:lnTo>
                    <a:pt x="309" y="1080"/>
                  </a:lnTo>
                  <a:lnTo>
                    <a:pt x="308" y="1080"/>
                  </a:lnTo>
                  <a:lnTo>
                    <a:pt x="308" y="1081"/>
                  </a:lnTo>
                  <a:lnTo>
                    <a:pt x="309" y="1083"/>
                  </a:lnTo>
                  <a:lnTo>
                    <a:pt x="308" y="1083"/>
                  </a:lnTo>
                  <a:lnTo>
                    <a:pt x="304" y="1083"/>
                  </a:lnTo>
                  <a:lnTo>
                    <a:pt x="303" y="1083"/>
                  </a:lnTo>
                  <a:lnTo>
                    <a:pt x="303" y="1081"/>
                  </a:lnTo>
                  <a:lnTo>
                    <a:pt x="301" y="1081"/>
                  </a:lnTo>
                  <a:lnTo>
                    <a:pt x="303" y="1080"/>
                  </a:lnTo>
                  <a:lnTo>
                    <a:pt x="306" y="1077"/>
                  </a:lnTo>
                  <a:lnTo>
                    <a:pt x="308" y="1075"/>
                  </a:lnTo>
                  <a:lnTo>
                    <a:pt x="306" y="1075"/>
                  </a:lnTo>
                  <a:lnTo>
                    <a:pt x="303" y="1075"/>
                  </a:lnTo>
                  <a:lnTo>
                    <a:pt x="303" y="1075"/>
                  </a:lnTo>
                  <a:lnTo>
                    <a:pt x="300" y="1075"/>
                  </a:lnTo>
                  <a:lnTo>
                    <a:pt x="300" y="1072"/>
                  </a:lnTo>
                  <a:lnTo>
                    <a:pt x="300" y="1072"/>
                  </a:lnTo>
                  <a:lnTo>
                    <a:pt x="300" y="1071"/>
                  </a:lnTo>
                  <a:lnTo>
                    <a:pt x="298" y="1071"/>
                  </a:lnTo>
                  <a:lnTo>
                    <a:pt x="298" y="1071"/>
                  </a:lnTo>
                  <a:lnTo>
                    <a:pt x="297" y="1069"/>
                  </a:lnTo>
                  <a:lnTo>
                    <a:pt x="294" y="1069"/>
                  </a:lnTo>
                  <a:lnTo>
                    <a:pt x="294" y="1068"/>
                  </a:lnTo>
                  <a:lnTo>
                    <a:pt x="292" y="1065"/>
                  </a:lnTo>
                  <a:lnTo>
                    <a:pt x="292" y="1063"/>
                  </a:lnTo>
                  <a:lnTo>
                    <a:pt x="291" y="1062"/>
                  </a:lnTo>
                  <a:lnTo>
                    <a:pt x="289" y="1060"/>
                  </a:lnTo>
                  <a:lnTo>
                    <a:pt x="289" y="1060"/>
                  </a:lnTo>
                  <a:lnTo>
                    <a:pt x="291" y="1059"/>
                  </a:lnTo>
                  <a:lnTo>
                    <a:pt x="289" y="1057"/>
                  </a:lnTo>
                  <a:lnTo>
                    <a:pt x="289" y="1057"/>
                  </a:lnTo>
                  <a:lnTo>
                    <a:pt x="289" y="1056"/>
                  </a:lnTo>
                  <a:lnTo>
                    <a:pt x="288" y="1054"/>
                  </a:lnTo>
                  <a:lnTo>
                    <a:pt x="288" y="1053"/>
                  </a:lnTo>
                  <a:lnTo>
                    <a:pt x="289" y="1053"/>
                  </a:lnTo>
                  <a:lnTo>
                    <a:pt x="291" y="1051"/>
                  </a:lnTo>
                  <a:lnTo>
                    <a:pt x="292" y="1049"/>
                  </a:lnTo>
                  <a:lnTo>
                    <a:pt x="292" y="1049"/>
                  </a:lnTo>
                  <a:lnTo>
                    <a:pt x="295" y="1048"/>
                  </a:lnTo>
                  <a:lnTo>
                    <a:pt x="292" y="1048"/>
                  </a:lnTo>
                  <a:lnTo>
                    <a:pt x="291" y="1048"/>
                  </a:lnTo>
                  <a:lnTo>
                    <a:pt x="291" y="1048"/>
                  </a:lnTo>
                  <a:lnTo>
                    <a:pt x="289" y="1049"/>
                  </a:lnTo>
                  <a:lnTo>
                    <a:pt x="288" y="1049"/>
                  </a:lnTo>
                  <a:lnTo>
                    <a:pt x="285" y="1051"/>
                  </a:lnTo>
                  <a:lnTo>
                    <a:pt x="285" y="1049"/>
                  </a:lnTo>
                  <a:lnTo>
                    <a:pt x="285" y="1048"/>
                  </a:lnTo>
                  <a:lnTo>
                    <a:pt x="285" y="1046"/>
                  </a:lnTo>
                  <a:lnTo>
                    <a:pt x="286" y="1043"/>
                  </a:lnTo>
                  <a:lnTo>
                    <a:pt x="285" y="1043"/>
                  </a:lnTo>
                  <a:lnTo>
                    <a:pt x="283" y="1043"/>
                  </a:lnTo>
                  <a:lnTo>
                    <a:pt x="282" y="1042"/>
                  </a:lnTo>
                  <a:lnTo>
                    <a:pt x="280" y="1040"/>
                  </a:lnTo>
                  <a:lnTo>
                    <a:pt x="279" y="1039"/>
                  </a:lnTo>
                  <a:lnTo>
                    <a:pt x="277" y="1037"/>
                  </a:lnTo>
                  <a:lnTo>
                    <a:pt x="277" y="1037"/>
                  </a:lnTo>
                  <a:lnTo>
                    <a:pt x="277" y="1036"/>
                  </a:lnTo>
                  <a:lnTo>
                    <a:pt x="277" y="1034"/>
                  </a:lnTo>
                  <a:lnTo>
                    <a:pt x="277" y="1033"/>
                  </a:lnTo>
                  <a:lnTo>
                    <a:pt x="277" y="1031"/>
                  </a:lnTo>
                  <a:lnTo>
                    <a:pt x="279" y="1028"/>
                  </a:lnTo>
                  <a:lnTo>
                    <a:pt x="280" y="1027"/>
                  </a:lnTo>
                  <a:lnTo>
                    <a:pt x="283" y="1022"/>
                  </a:lnTo>
                  <a:lnTo>
                    <a:pt x="279" y="1024"/>
                  </a:lnTo>
                  <a:lnTo>
                    <a:pt x="276" y="1028"/>
                  </a:lnTo>
                  <a:lnTo>
                    <a:pt x="276" y="1028"/>
                  </a:lnTo>
                  <a:lnTo>
                    <a:pt x="276" y="1028"/>
                  </a:lnTo>
                  <a:lnTo>
                    <a:pt x="274" y="1025"/>
                  </a:lnTo>
                  <a:lnTo>
                    <a:pt x="274" y="1025"/>
                  </a:lnTo>
                  <a:lnTo>
                    <a:pt x="273" y="1024"/>
                  </a:lnTo>
                  <a:lnTo>
                    <a:pt x="271" y="1022"/>
                  </a:lnTo>
                  <a:lnTo>
                    <a:pt x="271" y="1021"/>
                  </a:lnTo>
                  <a:lnTo>
                    <a:pt x="270" y="1019"/>
                  </a:lnTo>
                  <a:lnTo>
                    <a:pt x="268" y="1016"/>
                  </a:lnTo>
                  <a:lnTo>
                    <a:pt x="266" y="1011"/>
                  </a:lnTo>
                  <a:lnTo>
                    <a:pt x="262" y="1005"/>
                  </a:lnTo>
                  <a:lnTo>
                    <a:pt x="262" y="1002"/>
                  </a:lnTo>
                  <a:lnTo>
                    <a:pt x="262" y="999"/>
                  </a:lnTo>
                  <a:lnTo>
                    <a:pt x="262" y="996"/>
                  </a:lnTo>
                  <a:lnTo>
                    <a:pt x="265" y="995"/>
                  </a:lnTo>
                  <a:lnTo>
                    <a:pt x="270" y="993"/>
                  </a:lnTo>
                  <a:lnTo>
                    <a:pt x="273" y="992"/>
                  </a:lnTo>
                  <a:lnTo>
                    <a:pt x="273" y="992"/>
                  </a:lnTo>
                  <a:lnTo>
                    <a:pt x="276" y="992"/>
                  </a:lnTo>
                  <a:lnTo>
                    <a:pt x="277" y="990"/>
                  </a:lnTo>
                  <a:lnTo>
                    <a:pt x="276" y="990"/>
                  </a:lnTo>
                  <a:lnTo>
                    <a:pt x="274" y="990"/>
                  </a:lnTo>
                  <a:lnTo>
                    <a:pt x="274" y="990"/>
                  </a:lnTo>
                  <a:lnTo>
                    <a:pt x="274" y="989"/>
                  </a:lnTo>
                  <a:lnTo>
                    <a:pt x="276" y="987"/>
                  </a:lnTo>
                  <a:lnTo>
                    <a:pt x="274" y="987"/>
                  </a:lnTo>
                  <a:lnTo>
                    <a:pt x="271" y="990"/>
                  </a:lnTo>
                  <a:lnTo>
                    <a:pt x="266" y="992"/>
                  </a:lnTo>
                  <a:lnTo>
                    <a:pt x="263" y="993"/>
                  </a:lnTo>
                  <a:lnTo>
                    <a:pt x="263" y="993"/>
                  </a:lnTo>
                  <a:lnTo>
                    <a:pt x="262" y="993"/>
                  </a:lnTo>
                  <a:lnTo>
                    <a:pt x="262" y="993"/>
                  </a:lnTo>
                  <a:lnTo>
                    <a:pt x="260" y="993"/>
                  </a:lnTo>
                  <a:lnTo>
                    <a:pt x="260" y="992"/>
                  </a:lnTo>
                  <a:lnTo>
                    <a:pt x="259" y="990"/>
                  </a:lnTo>
                  <a:lnTo>
                    <a:pt x="262" y="987"/>
                  </a:lnTo>
                  <a:lnTo>
                    <a:pt x="263" y="983"/>
                  </a:lnTo>
                  <a:lnTo>
                    <a:pt x="265" y="980"/>
                  </a:lnTo>
                  <a:lnTo>
                    <a:pt x="266" y="980"/>
                  </a:lnTo>
                  <a:lnTo>
                    <a:pt x="270" y="980"/>
                  </a:lnTo>
                  <a:lnTo>
                    <a:pt x="270" y="980"/>
                  </a:lnTo>
                  <a:lnTo>
                    <a:pt x="270" y="978"/>
                  </a:lnTo>
                  <a:lnTo>
                    <a:pt x="270" y="978"/>
                  </a:lnTo>
                  <a:lnTo>
                    <a:pt x="273" y="976"/>
                  </a:lnTo>
                  <a:lnTo>
                    <a:pt x="274" y="976"/>
                  </a:lnTo>
                  <a:lnTo>
                    <a:pt x="276" y="976"/>
                  </a:lnTo>
                  <a:lnTo>
                    <a:pt x="277" y="978"/>
                  </a:lnTo>
                  <a:lnTo>
                    <a:pt x="279" y="983"/>
                  </a:lnTo>
                  <a:lnTo>
                    <a:pt x="280" y="984"/>
                  </a:lnTo>
                  <a:lnTo>
                    <a:pt x="280" y="981"/>
                  </a:lnTo>
                  <a:lnTo>
                    <a:pt x="279" y="980"/>
                  </a:lnTo>
                  <a:lnTo>
                    <a:pt x="279" y="976"/>
                  </a:lnTo>
                  <a:lnTo>
                    <a:pt x="277" y="975"/>
                  </a:lnTo>
                  <a:lnTo>
                    <a:pt x="277" y="973"/>
                  </a:lnTo>
                  <a:lnTo>
                    <a:pt x="274" y="975"/>
                  </a:lnTo>
                  <a:lnTo>
                    <a:pt x="273" y="972"/>
                  </a:lnTo>
                  <a:lnTo>
                    <a:pt x="273" y="970"/>
                  </a:lnTo>
                  <a:lnTo>
                    <a:pt x="273" y="970"/>
                  </a:lnTo>
                  <a:lnTo>
                    <a:pt x="271" y="966"/>
                  </a:lnTo>
                  <a:lnTo>
                    <a:pt x="270" y="964"/>
                  </a:lnTo>
                  <a:lnTo>
                    <a:pt x="270" y="961"/>
                  </a:lnTo>
                  <a:lnTo>
                    <a:pt x="268" y="961"/>
                  </a:lnTo>
                  <a:lnTo>
                    <a:pt x="270" y="964"/>
                  </a:lnTo>
                  <a:lnTo>
                    <a:pt x="270" y="967"/>
                  </a:lnTo>
                  <a:lnTo>
                    <a:pt x="271" y="972"/>
                  </a:lnTo>
                  <a:lnTo>
                    <a:pt x="271" y="973"/>
                  </a:lnTo>
                  <a:lnTo>
                    <a:pt x="271" y="975"/>
                  </a:lnTo>
                  <a:lnTo>
                    <a:pt x="270" y="976"/>
                  </a:lnTo>
                  <a:lnTo>
                    <a:pt x="268" y="976"/>
                  </a:lnTo>
                  <a:lnTo>
                    <a:pt x="265" y="978"/>
                  </a:lnTo>
                  <a:lnTo>
                    <a:pt x="266" y="976"/>
                  </a:lnTo>
                  <a:lnTo>
                    <a:pt x="266" y="973"/>
                  </a:lnTo>
                  <a:lnTo>
                    <a:pt x="265" y="975"/>
                  </a:lnTo>
                  <a:lnTo>
                    <a:pt x="263" y="976"/>
                  </a:lnTo>
                  <a:lnTo>
                    <a:pt x="263" y="978"/>
                  </a:lnTo>
                  <a:lnTo>
                    <a:pt x="262" y="981"/>
                  </a:lnTo>
                  <a:lnTo>
                    <a:pt x="260" y="986"/>
                  </a:lnTo>
                  <a:lnTo>
                    <a:pt x="259" y="989"/>
                  </a:lnTo>
                  <a:lnTo>
                    <a:pt x="257" y="990"/>
                  </a:lnTo>
                  <a:lnTo>
                    <a:pt x="257" y="990"/>
                  </a:lnTo>
                  <a:lnTo>
                    <a:pt x="256" y="989"/>
                  </a:lnTo>
                  <a:lnTo>
                    <a:pt x="254" y="986"/>
                  </a:lnTo>
                  <a:lnTo>
                    <a:pt x="254" y="984"/>
                  </a:lnTo>
                  <a:lnTo>
                    <a:pt x="254" y="980"/>
                  </a:lnTo>
                  <a:lnTo>
                    <a:pt x="254" y="976"/>
                  </a:lnTo>
                  <a:lnTo>
                    <a:pt x="254" y="973"/>
                  </a:lnTo>
                  <a:lnTo>
                    <a:pt x="253" y="966"/>
                  </a:lnTo>
                  <a:lnTo>
                    <a:pt x="253" y="963"/>
                  </a:lnTo>
                  <a:lnTo>
                    <a:pt x="250" y="961"/>
                  </a:lnTo>
                  <a:lnTo>
                    <a:pt x="250" y="961"/>
                  </a:lnTo>
                  <a:lnTo>
                    <a:pt x="250" y="960"/>
                  </a:lnTo>
                  <a:lnTo>
                    <a:pt x="250" y="958"/>
                  </a:lnTo>
                  <a:lnTo>
                    <a:pt x="250" y="957"/>
                  </a:lnTo>
                  <a:lnTo>
                    <a:pt x="250" y="957"/>
                  </a:lnTo>
                  <a:lnTo>
                    <a:pt x="254" y="955"/>
                  </a:lnTo>
                  <a:lnTo>
                    <a:pt x="256" y="952"/>
                  </a:lnTo>
                  <a:lnTo>
                    <a:pt x="259" y="948"/>
                  </a:lnTo>
                  <a:lnTo>
                    <a:pt x="260" y="946"/>
                  </a:lnTo>
                  <a:lnTo>
                    <a:pt x="265" y="946"/>
                  </a:lnTo>
                  <a:lnTo>
                    <a:pt x="266" y="946"/>
                  </a:lnTo>
                  <a:lnTo>
                    <a:pt x="266" y="945"/>
                  </a:lnTo>
                  <a:lnTo>
                    <a:pt x="266" y="945"/>
                  </a:lnTo>
                  <a:lnTo>
                    <a:pt x="263" y="945"/>
                  </a:lnTo>
                  <a:lnTo>
                    <a:pt x="259" y="946"/>
                  </a:lnTo>
                  <a:lnTo>
                    <a:pt x="259" y="948"/>
                  </a:lnTo>
                  <a:lnTo>
                    <a:pt x="257" y="949"/>
                  </a:lnTo>
                  <a:lnTo>
                    <a:pt x="256" y="951"/>
                  </a:lnTo>
                  <a:lnTo>
                    <a:pt x="251" y="954"/>
                  </a:lnTo>
                  <a:lnTo>
                    <a:pt x="250" y="954"/>
                  </a:lnTo>
                  <a:lnTo>
                    <a:pt x="247" y="951"/>
                  </a:lnTo>
                  <a:lnTo>
                    <a:pt x="244" y="951"/>
                  </a:lnTo>
                  <a:lnTo>
                    <a:pt x="242" y="951"/>
                  </a:lnTo>
                  <a:lnTo>
                    <a:pt x="241" y="951"/>
                  </a:lnTo>
                  <a:lnTo>
                    <a:pt x="241" y="945"/>
                  </a:lnTo>
                  <a:lnTo>
                    <a:pt x="242" y="938"/>
                  </a:lnTo>
                  <a:lnTo>
                    <a:pt x="241" y="938"/>
                  </a:lnTo>
                  <a:lnTo>
                    <a:pt x="241" y="938"/>
                  </a:lnTo>
                  <a:lnTo>
                    <a:pt x="239" y="937"/>
                  </a:lnTo>
                  <a:lnTo>
                    <a:pt x="239" y="937"/>
                  </a:lnTo>
                  <a:lnTo>
                    <a:pt x="239" y="935"/>
                  </a:lnTo>
                  <a:lnTo>
                    <a:pt x="244" y="932"/>
                  </a:lnTo>
                  <a:lnTo>
                    <a:pt x="250" y="926"/>
                  </a:lnTo>
                  <a:lnTo>
                    <a:pt x="253" y="925"/>
                  </a:lnTo>
                  <a:lnTo>
                    <a:pt x="254" y="923"/>
                  </a:lnTo>
                  <a:lnTo>
                    <a:pt x="256" y="922"/>
                  </a:lnTo>
                  <a:lnTo>
                    <a:pt x="257" y="920"/>
                  </a:lnTo>
                  <a:lnTo>
                    <a:pt x="257" y="919"/>
                  </a:lnTo>
                  <a:lnTo>
                    <a:pt x="257" y="919"/>
                  </a:lnTo>
                  <a:lnTo>
                    <a:pt x="260" y="917"/>
                  </a:lnTo>
                  <a:lnTo>
                    <a:pt x="262" y="916"/>
                  </a:lnTo>
                  <a:lnTo>
                    <a:pt x="265" y="913"/>
                  </a:lnTo>
                  <a:lnTo>
                    <a:pt x="265" y="911"/>
                  </a:lnTo>
                  <a:lnTo>
                    <a:pt x="265" y="911"/>
                  </a:lnTo>
                  <a:lnTo>
                    <a:pt x="263" y="911"/>
                  </a:lnTo>
                  <a:lnTo>
                    <a:pt x="260" y="914"/>
                  </a:lnTo>
                  <a:lnTo>
                    <a:pt x="257" y="917"/>
                  </a:lnTo>
                  <a:lnTo>
                    <a:pt x="251" y="925"/>
                  </a:lnTo>
                  <a:lnTo>
                    <a:pt x="248" y="928"/>
                  </a:lnTo>
                  <a:lnTo>
                    <a:pt x="245" y="929"/>
                  </a:lnTo>
                  <a:lnTo>
                    <a:pt x="245" y="931"/>
                  </a:lnTo>
                  <a:lnTo>
                    <a:pt x="244" y="932"/>
                  </a:lnTo>
                  <a:lnTo>
                    <a:pt x="242" y="932"/>
                  </a:lnTo>
                  <a:lnTo>
                    <a:pt x="239" y="932"/>
                  </a:lnTo>
                  <a:lnTo>
                    <a:pt x="238" y="934"/>
                  </a:lnTo>
                  <a:lnTo>
                    <a:pt x="236" y="934"/>
                  </a:lnTo>
                  <a:lnTo>
                    <a:pt x="236" y="929"/>
                  </a:lnTo>
                  <a:lnTo>
                    <a:pt x="236" y="928"/>
                  </a:lnTo>
                  <a:lnTo>
                    <a:pt x="236" y="925"/>
                  </a:lnTo>
                  <a:lnTo>
                    <a:pt x="236" y="922"/>
                  </a:lnTo>
                  <a:lnTo>
                    <a:pt x="238" y="920"/>
                  </a:lnTo>
                  <a:lnTo>
                    <a:pt x="238" y="919"/>
                  </a:lnTo>
                  <a:lnTo>
                    <a:pt x="239" y="919"/>
                  </a:lnTo>
                  <a:lnTo>
                    <a:pt x="241" y="916"/>
                  </a:lnTo>
                  <a:lnTo>
                    <a:pt x="242" y="914"/>
                  </a:lnTo>
                  <a:lnTo>
                    <a:pt x="244" y="913"/>
                  </a:lnTo>
                  <a:lnTo>
                    <a:pt x="248" y="911"/>
                  </a:lnTo>
                  <a:lnTo>
                    <a:pt x="250" y="911"/>
                  </a:lnTo>
                  <a:lnTo>
                    <a:pt x="251" y="911"/>
                  </a:lnTo>
                  <a:lnTo>
                    <a:pt x="251" y="911"/>
                  </a:lnTo>
                  <a:lnTo>
                    <a:pt x="251" y="911"/>
                  </a:lnTo>
                  <a:lnTo>
                    <a:pt x="248" y="910"/>
                  </a:lnTo>
                  <a:lnTo>
                    <a:pt x="245" y="910"/>
                  </a:lnTo>
                  <a:lnTo>
                    <a:pt x="241" y="910"/>
                  </a:lnTo>
                  <a:lnTo>
                    <a:pt x="239" y="910"/>
                  </a:lnTo>
                  <a:lnTo>
                    <a:pt x="238" y="910"/>
                  </a:lnTo>
                  <a:lnTo>
                    <a:pt x="236" y="910"/>
                  </a:lnTo>
                  <a:lnTo>
                    <a:pt x="235" y="908"/>
                  </a:lnTo>
                  <a:lnTo>
                    <a:pt x="233" y="904"/>
                  </a:lnTo>
                  <a:lnTo>
                    <a:pt x="233" y="897"/>
                  </a:lnTo>
                  <a:lnTo>
                    <a:pt x="233" y="894"/>
                  </a:lnTo>
                  <a:lnTo>
                    <a:pt x="236" y="891"/>
                  </a:lnTo>
                  <a:lnTo>
                    <a:pt x="239" y="890"/>
                  </a:lnTo>
                  <a:lnTo>
                    <a:pt x="241" y="888"/>
                  </a:lnTo>
                  <a:lnTo>
                    <a:pt x="244" y="885"/>
                  </a:lnTo>
                  <a:lnTo>
                    <a:pt x="248" y="884"/>
                  </a:lnTo>
                  <a:lnTo>
                    <a:pt x="250" y="882"/>
                  </a:lnTo>
                  <a:lnTo>
                    <a:pt x="251" y="884"/>
                  </a:lnTo>
                  <a:lnTo>
                    <a:pt x="257" y="885"/>
                  </a:lnTo>
                  <a:lnTo>
                    <a:pt x="260" y="887"/>
                  </a:lnTo>
                  <a:lnTo>
                    <a:pt x="262" y="885"/>
                  </a:lnTo>
                  <a:lnTo>
                    <a:pt x="266" y="887"/>
                  </a:lnTo>
                  <a:lnTo>
                    <a:pt x="271" y="891"/>
                  </a:lnTo>
                  <a:lnTo>
                    <a:pt x="273" y="890"/>
                  </a:lnTo>
                  <a:lnTo>
                    <a:pt x="273" y="890"/>
                  </a:lnTo>
                  <a:lnTo>
                    <a:pt x="266" y="885"/>
                  </a:lnTo>
                  <a:lnTo>
                    <a:pt x="266" y="884"/>
                  </a:lnTo>
                  <a:lnTo>
                    <a:pt x="268" y="884"/>
                  </a:lnTo>
                  <a:lnTo>
                    <a:pt x="270" y="882"/>
                  </a:lnTo>
                  <a:lnTo>
                    <a:pt x="268" y="881"/>
                  </a:lnTo>
                  <a:lnTo>
                    <a:pt x="263" y="882"/>
                  </a:lnTo>
                  <a:lnTo>
                    <a:pt x="263" y="884"/>
                  </a:lnTo>
                  <a:lnTo>
                    <a:pt x="259" y="884"/>
                  </a:lnTo>
                  <a:lnTo>
                    <a:pt x="256" y="882"/>
                  </a:lnTo>
                  <a:lnTo>
                    <a:pt x="254" y="882"/>
                  </a:lnTo>
                  <a:lnTo>
                    <a:pt x="251" y="881"/>
                  </a:lnTo>
                  <a:lnTo>
                    <a:pt x="250" y="881"/>
                  </a:lnTo>
                  <a:lnTo>
                    <a:pt x="248" y="882"/>
                  </a:lnTo>
                  <a:lnTo>
                    <a:pt x="245" y="882"/>
                  </a:lnTo>
                  <a:lnTo>
                    <a:pt x="244" y="882"/>
                  </a:lnTo>
                  <a:lnTo>
                    <a:pt x="239" y="888"/>
                  </a:lnTo>
                  <a:lnTo>
                    <a:pt x="236" y="890"/>
                  </a:lnTo>
                  <a:lnTo>
                    <a:pt x="235" y="890"/>
                  </a:lnTo>
                  <a:lnTo>
                    <a:pt x="236" y="885"/>
                  </a:lnTo>
                  <a:lnTo>
                    <a:pt x="236" y="884"/>
                  </a:lnTo>
                  <a:lnTo>
                    <a:pt x="236" y="882"/>
                  </a:lnTo>
                  <a:lnTo>
                    <a:pt x="236" y="881"/>
                  </a:lnTo>
                  <a:lnTo>
                    <a:pt x="239" y="876"/>
                  </a:lnTo>
                  <a:lnTo>
                    <a:pt x="241" y="872"/>
                  </a:lnTo>
                  <a:lnTo>
                    <a:pt x="242" y="869"/>
                  </a:lnTo>
                  <a:lnTo>
                    <a:pt x="244" y="869"/>
                  </a:lnTo>
                  <a:lnTo>
                    <a:pt x="245" y="869"/>
                  </a:lnTo>
                  <a:lnTo>
                    <a:pt x="250" y="870"/>
                  </a:lnTo>
                  <a:lnTo>
                    <a:pt x="256" y="873"/>
                  </a:lnTo>
                  <a:lnTo>
                    <a:pt x="259" y="873"/>
                  </a:lnTo>
                  <a:lnTo>
                    <a:pt x="260" y="873"/>
                  </a:lnTo>
                  <a:lnTo>
                    <a:pt x="262" y="873"/>
                  </a:lnTo>
                  <a:lnTo>
                    <a:pt x="262" y="872"/>
                  </a:lnTo>
                  <a:lnTo>
                    <a:pt x="263" y="870"/>
                  </a:lnTo>
                  <a:lnTo>
                    <a:pt x="263" y="869"/>
                  </a:lnTo>
                  <a:lnTo>
                    <a:pt x="263" y="869"/>
                  </a:lnTo>
                  <a:lnTo>
                    <a:pt x="263" y="867"/>
                  </a:lnTo>
                  <a:lnTo>
                    <a:pt x="265" y="864"/>
                  </a:lnTo>
                  <a:lnTo>
                    <a:pt x="266" y="862"/>
                  </a:lnTo>
                  <a:lnTo>
                    <a:pt x="265" y="861"/>
                  </a:lnTo>
                  <a:lnTo>
                    <a:pt x="265" y="861"/>
                  </a:lnTo>
                  <a:lnTo>
                    <a:pt x="262" y="862"/>
                  </a:lnTo>
                  <a:lnTo>
                    <a:pt x="262" y="862"/>
                  </a:lnTo>
                  <a:lnTo>
                    <a:pt x="262" y="862"/>
                  </a:lnTo>
                  <a:lnTo>
                    <a:pt x="260" y="865"/>
                  </a:lnTo>
                  <a:lnTo>
                    <a:pt x="259" y="867"/>
                  </a:lnTo>
                  <a:lnTo>
                    <a:pt x="253" y="867"/>
                  </a:lnTo>
                  <a:lnTo>
                    <a:pt x="251" y="869"/>
                  </a:lnTo>
                  <a:lnTo>
                    <a:pt x="247" y="867"/>
                  </a:lnTo>
                  <a:lnTo>
                    <a:pt x="247" y="865"/>
                  </a:lnTo>
                  <a:lnTo>
                    <a:pt x="247" y="865"/>
                  </a:lnTo>
                  <a:lnTo>
                    <a:pt x="242" y="865"/>
                  </a:lnTo>
                  <a:lnTo>
                    <a:pt x="241" y="865"/>
                  </a:lnTo>
                  <a:lnTo>
                    <a:pt x="239" y="865"/>
                  </a:lnTo>
                  <a:lnTo>
                    <a:pt x="239" y="864"/>
                  </a:lnTo>
                  <a:lnTo>
                    <a:pt x="241" y="861"/>
                  </a:lnTo>
                  <a:lnTo>
                    <a:pt x="244" y="855"/>
                  </a:lnTo>
                  <a:lnTo>
                    <a:pt x="245" y="853"/>
                  </a:lnTo>
                  <a:lnTo>
                    <a:pt x="248" y="852"/>
                  </a:lnTo>
                  <a:lnTo>
                    <a:pt x="253" y="852"/>
                  </a:lnTo>
                  <a:lnTo>
                    <a:pt x="259" y="856"/>
                  </a:lnTo>
                  <a:lnTo>
                    <a:pt x="260" y="858"/>
                  </a:lnTo>
                  <a:lnTo>
                    <a:pt x="262" y="856"/>
                  </a:lnTo>
                  <a:lnTo>
                    <a:pt x="266" y="855"/>
                  </a:lnTo>
                  <a:lnTo>
                    <a:pt x="268" y="855"/>
                  </a:lnTo>
                  <a:lnTo>
                    <a:pt x="270" y="852"/>
                  </a:lnTo>
                  <a:lnTo>
                    <a:pt x="271" y="849"/>
                  </a:lnTo>
                  <a:lnTo>
                    <a:pt x="271" y="847"/>
                  </a:lnTo>
                  <a:lnTo>
                    <a:pt x="268" y="850"/>
                  </a:lnTo>
                  <a:lnTo>
                    <a:pt x="266" y="850"/>
                  </a:lnTo>
                  <a:lnTo>
                    <a:pt x="265" y="850"/>
                  </a:lnTo>
                  <a:lnTo>
                    <a:pt x="266" y="844"/>
                  </a:lnTo>
                  <a:lnTo>
                    <a:pt x="266" y="838"/>
                  </a:lnTo>
                  <a:lnTo>
                    <a:pt x="266" y="837"/>
                  </a:lnTo>
                  <a:lnTo>
                    <a:pt x="271" y="838"/>
                  </a:lnTo>
                  <a:lnTo>
                    <a:pt x="276" y="837"/>
                  </a:lnTo>
                  <a:lnTo>
                    <a:pt x="277" y="835"/>
                  </a:lnTo>
                  <a:lnTo>
                    <a:pt x="277" y="835"/>
                  </a:lnTo>
                  <a:lnTo>
                    <a:pt x="274" y="835"/>
                  </a:lnTo>
                  <a:lnTo>
                    <a:pt x="274" y="834"/>
                  </a:lnTo>
                  <a:lnTo>
                    <a:pt x="273" y="834"/>
                  </a:lnTo>
                  <a:lnTo>
                    <a:pt x="270" y="835"/>
                  </a:lnTo>
                  <a:lnTo>
                    <a:pt x="266" y="834"/>
                  </a:lnTo>
                  <a:lnTo>
                    <a:pt x="268" y="832"/>
                  </a:lnTo>
                  <a:lnTo>
                    <a:pt x="270" y="827"/>
                  </a:lnTo>
                  <a:lnTo>
                    <a:pt x="270" y="824"/>
                  </a:lnTo>
                  <a:lnTo>
                    <a:pt x="271" y="821"/>
                  </a:lnTo>
                  <a:lnTo>
                    <a:pt x="271" y="818"/>
                  </a:lnTo>
                  <a:lnTo>
                    <a:pt x="271" y="817"/>
                  </a:lnTo>
                  <a:lnTo>
                    <a:pt x="274" y="815"/>
                  </a:lnTo>
                  <a:lnTo>
                    <a:pt x="276" y="814"/>
                  </a:lnTo>
                  <a:lnTo>
                    <a:pt x="276" y="812"/>
                  </a:lnTo>
                  <a:lnTo>
                    <a:pt x="274" y="809"/>
                  </a:lnTo>
                  <a:lnTo>
                    <a:pt x="274" y="808"/>
                  </a:lnTo>
                  <a:lnTo>
                    <a:pt x="276" y="806"/>
                  </a:lnTo>
                  <a:lnTo>
                    <a:pt x="277" y="806"/>
                  </a:lnTo>
                  <a:lnTo>
                    <a:pt x="277" y="806"/>
                  </a:lnTo>
                  <a:lnTo>
                    <a:pt x="276" y="805"/>
                  </a:lnTo>
                  <a:lnTo>
                    <a:pt x="273" y="806"/>
                  </a:lnTo>
                  <a:lnTo>
                    <a:pt x="271" y="806"/>
                  </a:lnTo>
                  <a:lnTo>
                    <a:pt x="268" y="805"/>
                  </a:lnTo>
                  <a:lnTo>
                    <a:pt x="266" y="805"/>
                  </a:lnTo>
                  <a:lnTo>
                    <a:pt x="266" y="805"/>
                  </a:lnTo>
                  <a:lnTo>
                    <a:pt x="263" y="806"/>
                  </a:lnTo>
                  <a:lnTo>
                    <a:pt x="262" y="806"/>
                  </a:lnTo>
                  <a:lnTo>
                    <a:pt x="260" y="806"/>
                  </a:lnTo>
                  <a:lnTo>
                    <a:pt x="253" y="805"/>
                  </a:lnTo>
                  <a:lnTo>
                    <a:pt x="251" y="803"/>
                  </a:lnTo>
                  <a:lnTo>
                    <a:pt x="248" y="800"/>
                  </a:lnTo>
                  <a:lnTo>
                    <a:pt x="247" y="799"/>
                  </a:lnTo>
                  <a:lnTo>
                    <a:pt x="244" y="796"/>
                  </a:lnTo>
                  <a:lnTo>
                    <a:pt x="239" y="794"/>
                  </a:lnTo>
                  <a:lnTo>
                    <a:pt x="235" y="793"/>
                  </a:lnTo>
                  <a:lnTo>
                    <a:pt x="232" y="791"/>
                  </a:lnTo>
                  <a:lnTo>
                    <a:pt x="230" y="789"/>
                  </a:lnTo>
                  <a:lnTo>
                    <a:pt x="227" y="785"/>
                  </a:lnTo>
                  <a:lnTo>
                    <a:pt x="225" y="782"/>
                  </a:lnTo>
                  <a:lnTo>
                    <a:pt x="225" y="780"/>
                  </a:lnTo>
                  <a:lnTo>
                    <a:pt x="225" y="779"/>
                  </a:lnTo>
                  <a:lnTo>
                    <a:pt x="227" y="777"/>
                  </a:lnTo>
                  <a:lnTo>
                    <a:pt x="230" y="776"/>
                  </a:lnTo>
                  <a:lnTo>
                    <a:pt x="233" y="777"/>
                  </a:lnTo>
                  <a:lnTo>
                    <a:pt x="235" y="777"/>
                  </a:lnTo>
                  <a:lnTo>
                    <a:pt x="238" y="779"/>
                  </a:lnTo>
                  <a:lnTo>
                    <a:pt x="239" y="779"/>
                  </a:lnTo>
                  <a:lnTo>
                    <a:pt x="242" y="779"/>
                  </a:lnTo>
                  <a:lnTo>
                    <a:pt x="247" y="779"/>
                  </a:lnTo>
                  <a:lnTo>
                    <a:pt x="248" y="780"/>
                  </a:lnTo>
                  <a:lnTo>
                    <a:pt x="251" y="782"/>
                  </a:lnTo>
                  <a:lnTo>
                    <a:pt x="259" y="788"/>
                  </a:lnTo>
                  <a:lnTo>
                    <a:pt x="262" y="791"/>
                  </a:lnTo>
                  <a:lnTo>
                    <a:pt x="263" y="791"/>
                  </a:lnTo>
                  <a:lnTo>
                    <a:pt x="270" y="794"/>
                  </a:lnTo>
                  <a:lnTo>
                    <a:pt x="270" y="793"/>
                  </a:lnTo>
                  <a:lnTo>
                    <a:pt x="273" y="793"/>
                  </a:lnTo>
                  <a:lnTo>
                    <a:pt x="273" y="791"/>
                  </a:lnTo>
                  <a:lnTo>
                    <a:pt x="271" y="791"/>
                  </a:lnTo>
                  <a:lnTo>
                    <a:pt x="270" y="789"/>
                  </a:lnTo>
                  <a:lnTo>
                    <a:pt x="266" y="788"/>
                  </a:lnTo>
                  <a:lnTo>
                    <a:pt x="263" y="785"/>
                  </a:lnTo>
                  <a:lnTo>
                    <a:pt x="263" y="782"/>
                  </a:lnTo>
                  <a:lnTo>
                    <a:pt x="265" y="779"/>
                  </a:lnTo>
                  <a:lnTo>
                    <a:pt x="265" y="779"/>
                  </a:lnTo>
                  <a:lnTo>
                    <a:pt x="265" y="776"/>
                  </a:lnTo>
                  <a:lnTo>
                    <a:pt x="263" y="773"/>
                  </a:lnTo>
                  <a:lnTo>
                    <a:pt x="262" y="773"/>
                  </a:lnTo>
                  <a:lnTo>
                    <a:pt x="259" y="770"/>
                  </a:lnTo>
                  <a:lnTo>
                    <a:pt x="259" y="770"/>
                  </a:lnTo>
                  <a:lnTo>
                    <a:pt x="260" y="768"/>
                  </a:lnTo>
                  <a:lnTo>
                    <a:pt x="262" y="770"/>
                  </a:lnTo>
                  <a:lnTo>
                    <a:pt x="265" y="771"/>
                  </a:lnTo>
                  <a:lnTo>
                    <a:pt x="266" y="771"/>
                  </a:lnTo>
                  <a:lnTo>
                    <a:pt x="268" y="770"/>
                  </a:lnTo>
                  <a:lnTo>
                    <a:pt x="268" y="770"/>
                  </a:lnTo>
                  <a:lnTo>
                    <a:pt x="266" y="768"/>
                  </a:lnTo>
                  <a:lnTo>
                    <a:pt x="263" y="765"/>
                  </a:lnTo>
                  <a:lnTo>
                    <a:pt x="259" y="765"/>
                  </a:lnTo>
                  <a:lnTo>
                    <a:pt x="256" y="765"/>
                  </a:lnTo>
                  <a:lnTo>
                    <a:pt x="253" y="764"/>
                  </a:lnTo>
                  <a:lnTo>
                    <a:pt x="251" y="762"/>
                  </a:lnTo>
                  <a:lnTo>
                    <a:pt x="250" y="762"/>
                  </a:lnTo>
                  <a:lnTo>
                    <a:pt x="247" y="764"/>
                  </a:lnTo>
                  <a:lnTo>
                    <a:pt x="245" y="764"/>
                  </a:lnTo>
                  <a:lnTo>
                    <a:pt x="244" y="762"/>
                  </a:lnTo>
                  <a:lnTo>
                    <a:pt x="242" y="758"/>
                  </a:lnTo>
                  <a:lnTo>
                    <a:pt x="242" y="756"/>
                  </a:lnTo>
                  <a:lnTo>
                    <a:pt x="244" y="756"/>
                  </a:lnTo>
                  <a:lnTo>
                    <a:pt x="244" y="754"/>
                  </a:lnTo>
                  <a:lnTo>
                    <a:pt x="245" y="751"/>
                  </a:lnTo>
                  <a:lnTo>
                    <a:pt x="247" y="750"/>
                  </a:lnTo>
                  <a:lnTo>
                    <a:pt x="256" y="747"/>
                  </a:lnTo>
                  <a:lnTo>
                    <a:pt x="259" y="744"/>
                  </a:lnTo>
                  <a:lnTo>
                    <a:pt x="259" y="744"/>
                  </a:lnTo>
                  <a:lnTo>
                    <a:pt x="257" y="744"/>
                  </a:lnTo>
                  <a:lnTo>
                    <a:pt x="254" y="745"/>
                  </a:lnTo>
                  <a:lnTo>
                    <a:pt x="253" y="745"/>
                  </a:lnTo>
                  <a:lnTo>
                    <a:pt x="248" y="744"/>
                  </a:lnTo>
                  <a:lnTo>
                    <a:pt x="247" y="744"/>
                  </a:lnTo>
                  <a:lnTo>
                    <a:pt x="245" y="747"/>
                  </a:lnTo>
                  <a:lnTo>
                    <a:pt x="242" y="748"/>
                  </a:lnTo>
                  <a:lnTo>
                    <a:pt x="241" y="748"/>
                  </a:lnTo>
                  <a:lnTo>
                    <a:pt x="238" y="747"/>
                  </a:lnTo>
                  <a:lnTo>
                    <a:pt x="238" y="747"/>
                  </a:lnTo>
                  <a:lnTo>
                    <a:pt x="238" y="745"/>
                  </a:lnTo>
                  <a:lnTo>
                    <a:pt x="239" y="744"/>
                  </a:lnTo>
                  <a:lnTo>
                    <a:pt x="241" y="742"/>
                  </a:lnTo>
                  <a:lnTo>
                    <a:pt x="242" y="739"/>
                  </a:lnTo>
                  <a:lnTo>
                    <a:pt x="242" y="739"/>
                  </a:lnTo>
                  <a:lnTo>
                    <a:pt x="239" y="739"/>
                  </a:lnTo>
                  <a:lnTo>
                    <a:pt x="239" y="738"/>
                  </a:lnTo>
                  <a:lnTo>
                    <a:pt x="239" y="736"/>
                  </a:lnTo>
                  <a:lnTo>
                    <a:pt x="239" y="733"/>
                  </a:lnTo>
                  <a:lnTo>
                    <a:pt x="239" y="732"/>
                  </a:lnTo>
                  <a:lnTo>
                    <a:pt x="236" y="727"/>
                  </a:lnTo>
                  <a:lnTo>
                    <a:pt x="236" y="726"/>
                  </a:lnTo>
                  <a:lnTo>
                    <a:pt x="235" y="724"/>
                  </a:lnTo>
                  <a:lnTo>
                    <a:pt x="233" y="720"/>
                  </a:lnTo>
                  <a:lnTo>
                    <a:pt x="235" y="718"/>
                  </a:lnTo>
                  <a:lnTo>
                    <a:pt x="236" y="716"/>
                  </a:lnTo>
                  <a:lnTo>
                    <a:pt x="236" y="716"/>
                  </a:lnTo>
                  <a:lnTo>
                    <a:pt x="233" y="716"/>
                  </a:lnTo>
                  <a:lnTo>
                    <a:pt x="232" y="718"/>
                  </a:lnTo>
                  <a:lnTo>
                    <a:pt x="233" y="720"/>
                  </a:lnTo>
                  <a:lnTo>
                    <a:pt x="233" y="721"/>
                  </a:lnTo>
                  <a:lnTo>
                    <a:pt x="233" y="724"/>
                  </a:lnTo>
                  <a:lnTo>
                    <a:pt x="235" y="726"/>
                  </a:lnTo>
                  <a:lnTo>
                    <a:pt x="235" y="727"/>
                  </a:lnTo>
                  <a:lnTo>
                    <a:pt x="236" y="729"/>
                  </a:lnTo>
                  <a:lnTo>
                    <a:pt x="238" y="732"/>
                  </a:lnTo>
                  <a:lnTo>
                    <a:pt x="238" y="735"/>
                  </a:lnTo>
                  <a:lnTo>
                    <a:pt x="238" y="736"/>
                  </a:lnTo>
                  <a:lnTo>
                    <a:pt x="236" y="739"/>
                  </a:lnTo>
                  <a:lnTo>
                    <a:pt x="235" y="741"/>
                  </a:lnTo>
                  <a:lnTo>
                    <a:pt x="235" y="742"/>
                  </a:lnTo>
                  <a:lnTo>
                    <a:pt x="235" y="744"/>
                  </a:lnTo>
                  <a:lnTo>
                    <a:pt x="233" y="745"/>
                  </a:lnTo>
                  <a:lnTo>
                    <a:pt x="232" y="744"/>
                  </a:lnTo>
                  <a:lnTo>
                    <a:pt x="232" y="744"/>
                  </a:lnTo>
                  <a:lnTo>
                    <a:pt x="232" y="747"/>
                  </a:lnTo>
                  <a:lnTo>
                    <a:pt x="233" y="750"/>
                  </a:lnTo>
                  <a:lnTo>
                    <a:pt x="232" y="751"/>
                  </a:lnTo>
                  <a:lnTo>
                    <a:pt x="230" y="753"/>
                  </a:lnTo>
                  <a:lnTo>
                    <a:pt x="229" y="754"/>
                  </a:lnTo>
                  <a:lnTo>
                    <a:pt x="227" y="754"/>
                  </a:lnTo>
                  <a:lnTo>
                    <a:pt x="222" y="756"/>
                  </a:lnTo>
                  <a:lnTo>
                    <a:pt x="221" y="756"/>
                  </a:lnTo>
                  <a:lnTo>
                    <a:pt x="218" y="754"/>
                  </a:lnTo>
                  <a:lnTo>
                    <a:pt x="215" y="753"/>
                  </a:lnTo>
                  <a:lnTo>
                    <a:pt x="213" y="751"/>
                  </a:lnTo>
                  <a:lnTo>
                    <a:pt x="212" y="748"/>
                  </a:lnTo>
                  <a:lnTo>
                    <a:pt x="210" y="745"/>
                  </a:lnTo>
                  <a:lnTo>
                    <a:pt x="210" y="744"/>
                  </a:lnTo>
                  <a:lnTo>
                    <a:pt x="212" y="741"/>
                  </a:lnTo>
                  <a:lnTo>
                    <a:pt x="212" y="741"/>
                  </a:lnTo>
                  <a:lnTo>
                    <a:pt x="213" y="733"/>
                  </a:lnTo>
                  <a:lnTo>
                    <a:pt x="215" y="727"/>
                  </a:lnTo>
                  <a:lnTo>
                    <a:pt x="219" y="720"/>
                  </a:lnTo>
                  <a:lnTo>
                    <a:pt x="221" y="718"/>
                  </a:lnTo>
                  <a:lnTo>
                    <a:pt x="221" y="716"/>
                  </a:lnTo>
                  <a:lnTo>
                    <a:pt x="221" y="715"/>
                  </a:lnTo>
                  <a:lnTo>
                    <a:pt x="221" y="715"/>
                  </a:lnTo>
                  <a:lnTo>
                    <a:pt x="215" y="723"/>
                  </a:lnTo>
                  <a:lnTo>
                    <a:pt x="212" y="724"/>
                  </a:lnTo>
                  <a:lnTo>
                    <a:pt x="210" y="723"/>
                  </a:lnTo>
                  <a:lnTo>
                    <a:pt x="212" y="720"/>
                  </a:lnTo>
                  <a:lnTo>
                    <a:pt x="212" y="718"/>
                  </a:lnTo>
                  <a:lnTo>
                    <a:pt x="215" y="718"/>
                  </a:lnTo>
                  <a:lnTo>
                    <a:pt x="215" y="716"/>
                  </a:lnTo>
                  <a:lnTo>
                    <a:pt x="213" y="713"/>
                  </a:lnTo>
                  <a:lnTo>
                    <a:pt x="212" y="713"/>
                  </a:lnTo>
                  <a:lnTo>
                    <a:pt x="212" y="713"/>
                  </a:lnTo>
                  <a:lnTo>
                    <a:pt x="213" y="710"/>
                  </a:lnTo>
                  <a:lnTo>
                    <a:pt x="218" y="710"/>
                  </a:lnTo>
                  <a:lnTo>
                    <a:pt x="218" y="709"/>
                  </a:lnTo>
                  <a:lnTo>
                    <a:pt x="219" y="707"/>
                  </a:lnTo>
                  <a:lnTo>
                    <a:pt x="221" y="704"/>
                  </a:lnTo>
                  <a:lnTo>
                    <a:pt x="222" y="703"/>
                  </a:lnTo>
                  <a:lnTo>
                    <a:pt x="222" y="700"/>
                  </a:lnTo>
                  <a:lnTo>
                    <a:pt x="222" y="698"/>
                  </a:lnTo>
                  <a:lnTo>
                    <a:pt x="222" y="697"/>
                  </a:lnTo>
                  <a:lnTo>
                    <a:pt x="222" y="695"/>
                  </a:lnTo>
                  <a:lnTo>
                    <a:pt x="222" y="694"/>
                  </a:lnTo>
                  <a:lnTo>
                    <a:pt x="221" y="692"/>
                  </a:lnTo>
                  <a:lnTo>
                    <a:pt x="218" y="689"/>
                  </a:lnTo>
                  <a:lnTo>
                    <a:pt x="218" y="692"/>
                  </a:lnTo>
                  <a:lnTo>
                    <a:pt x="216" y="692"/>
                  </a:lnTo>
                  <a:lnTo>
                    <a:pt x="215" y="692"/>
                  </a:lnTo>
                  <a:lnTo>
                    <a:pt x="215" y="692"/>
                  </a:lnTo>
                  <a:lnTo>
                    <a:pt x="213" y="692"/>
                  </a:lnTo>
                  <a:lnTo>
                    <a:pt x="212" y="691"/>
                  </a:lnTo>
                  <a:lnTo>
                    <a:pt x="212" y="691"/>
                  </a:lnTo>
                  <a:lnTo>
                    <a:pt x="210" y="689"/>
                  </a:lnTo>
                  <a:lnTo>
                    <a:pt x="210" y="688"/>
                  </a:lnTo>
                  <a:lnTo>
                    <a:pt x="210" y="686"/>
                  </a:lnTo>
                  <a:lnTo>
                    <a:pt x="212" y="685"/>
                  </a:lnTo>
                  <a:lnTo>
                    <a:pt x="213" y="683"/>
                  </a:lnTo>
                  <a:lnTo>
                    <a:pt x="215" y="682"/>
                  </a:lnTo>
                  <a:lnTo>
                    <a:pt x="215" y="678"/>
                  </a:lnTo>
                  <a:lnTo>
                    <a:pt x="215" y="677"/>
                  </a:lnTo>
                  <a:lnTo>
                    <a:pt x="215" y="674"/>
                  </a:lnTo>
                  <a:lnTo>
                    <a:pt x="213" y="671"/>
                  </a:lnTo>
                  <a:lnTo>
                    <a:pt x="210" y="672"/>
                  </a:lnTo>
                  <a:lnTo>
                    <a:pt x="210" y="674"/>
                  </a:lnTo>
                  <a:lnTo>
                    <a:pt x="210" y="672"/>
                  </a:lnTo>
                  <a:lnTo>
                    <a:pt x="209" y="671"/>
                  </a:lnTo>
                  <a:lnTo>
                    <a:pt x="209" y="668"/>
                  </a:lnTo>
                  <a:lnTo>
                    <a:pt x="207" y="668"/>
                  </a:lnTo>
                  <a:lnTo>
                    <a:pt x="206" y="666"/>
                  </a:lnTo>
                  <a:lnTo>
                    <a:pt x="206" y="665"/>
                  </a:lnTo>
                  <a:lnTo>
                    <a:pt x="206" y="663"/>
                  </a:lnTo>
                  <a:lnTo>
                    <a:pt x="206" y="662"/>
                  </a:lnTo>
                  <a:lnTo>
                    <a:pt x="207" y="657"/>
                  </a:lnTo>
                  <a:lnTo>
                    <a:pt x="209" y="657"/>
                  </a:lnTo>
                  <a:lnTo>
                    <a:pt x="209" y="657"/>
                  </a:lnTo>
                  <a:lnTo>
                    <a:pt x="209" y="654"/>
                  </a:lnTo>
                  <a:lnTo>
                    <a:pt x="207" y="651"/>
                  </a:lnTo>
                  <a:lnTo>
                    <a:pt x="207" y="650"/>
                  </a:lnTo>
                  <a:lnTo>
                    <a:pt x="207" y="650"/>
                  </a:lnTo>
                  <a:lnTo>
                    <a:pt x="207" y="648"/>
                  </a:lnTo>
                  <a:lnTo>
                    <a:pt x="206" y="647"/>
                  </a:lnTo>
                  <a:lnTo>
                    <a:pt x="206" y="645"/>
                  </a:lnTo>
                  <a:lnTo>
                    <a:pt x="204" y="641"/>
                  </a:lnTo>
                  <a:lnTo>
                    <a:pt x="203" y="639"/>
                  </a:lnTo>
                  <a:lnTo>
                    <a:pt x="203" y="639"/>
                  </a:lnTo>
                  <a:lnTo>
                    <a:pt x="201" y="639"/>
                  </a:lnTo>
                  <a:lnTo>
                    <a:pt x="198" y="641"/>
                  </a:lnTo>
                  <a:lnTo>
                    <a:pt x="195" y="641"/>
                  </a:lnTo>
                  <a:lnTo>
                    <a:pt x="192" y="642"/>
                  </a:lnTo>
                  <a:lnTo>
                    <a:pt x="192" y="642"/>
                  </a:lnTo>
                  <a:lnTo>
                    <a:pt x="194" y="641"/>
                  </a:lnTo>
                  <a:lnTo>
                    <a:pt x="195" y="638"/>
                  </a:lnTo>
                  <a:lnTo>
                    <a:pt x="198" y="638"/>
                  </a:lnTo>
                  <a:lnTo>
                    <a:pt x="200" y="635"/>
                  </a:lnTo>
                  <a:lnTo>
                    <a:pt x="198" y="632"/>
                  </a:lnTo>
                  <a:lnTo>
                    <a:pt x="198" y="630"/>
                  </a:lnTo>
                  <a:lnTo>
                    <a:pt x="198" y="627"/>
                  </a:lnTo>
                  <a:lnTo>
                    <a:pt x="198" y="627"/>
                  </a:lnTo>
                  <a:lnTo>
                    <a:pt x="201" y="626"/>
                  </a:lnTo>
                  <a:lnTo>
                    <a:pt x="203" y="626"/>
                  </a:lnTo>
                  <a:lnTo>
                    <a:pt x="204" y="625"/>
                  </a:lnTo>
                  <a:lnTo>
                    <a:pt x="200" y="620"/>
                  </a:lnTo>
                  <a:lnTo>
                    <a:pt x="197" y="617"/>
                  </a:lnTo>
                  <a:lnTo>
                    <a:pt x="197" y="616"/>
                  </a:lnTo>
                  <a:lnTo>
                    <a:pt x="195" y="614"/>
                  </a:lnTo>
                  <a:lnTo>
                    <a:pt x="195" y="613"/>
                  </a:lnTo>
                  <a:lnTo>
                    <a:pt x="194" y="610"/>
                  </a:lnTo>
                  <a:lnTo>
                    <a:pt x="192" y="605"/>
                  </a:lnTo>
                  <a:lnTo>
                    <a:pt x="191" y="605"/>
                  </a:lnTo>
                  <a:lnTo>
                    <a:pt x="183" y="599"/>
                  </a:lnTo>
                  <a:lnTo>
                    <a:pt x="183" y="597"/>
                  </a:lnTo>
                  <a:lnTo>
                    <a:pt x="180" y="593"/>
                  </a:lnTo>
                  <a:lnTo>
                    <a:pt x="180" y="590"/>
                  </a:lnTo>
                  <a:lnTo>
                    <a:pt x="177" y="588"/>
                  </a:lnTo>
                  <a:lnTo>
                    <a:pt x="174" y="585"/>
                  </a:lnTo>
                  <a:lnTo>
                    <a:pt x="174" y="584"/>
                  </a:lnTo>
                  <a:lnTo>
                    <a:pt x="177" y="579"/>
                  </a:lnTo>
                  <a:lnTo>
                    <a:pt x="180" y="578"/>
                  </a:lnTo>
                  <a:lnTo>
                    <a:pt x="177" y="572"/>
                  </a:lnTo>
                  <a:lnTo>
                    <a:pt x="174" y="568"/>
                  </a:lnTo>
                  <a:lnTo>
                    <a:pt x="174" y="567"/>
                  </a:lnTo>
                  <a:lnTo>
                    <a:pt x="171" y="567"/>
                  </a:lnTo>
                  <a:lnTo>
                    <a:pt x="168" y="564"/>
                  </a:lnTo>
                  <a:lnTo>
                    <a:pt x="165" y="562"/>
                  </a:lnTo>
                  <a:lnTo>
                    <a:pt x="165" y="559"/>
                  </a:lnTo>
                  <a:lnTo>
                    <a:pt x="162" y="558"/>
                  </a:lnTo>
                  <a:lnTo>
                    <a:pt x="155" y="553"/>
                  </a:lnTo>
                  <a:lnTo>
                    <a:pt x="145" y="547"/>
                  </a:lnTo>
                  <a:lnTo>
                    <a:pt x="142" y="544"/>
                  </a:lnTo>
                  <a:lnTo>
                    <a:pt x="139" y="544"/>
                  </a:lnTo>
                  <a:lnTo>
                    <a:pt x="136" y="543"/>
                  </a:lnTo>
                  <a:lnTo>
                    <a:pt x="130" y="541"/>
                  </a:lnTo>
                  <a:lnTo>
                    <a:pt x="126" y="540"/>
                  </a:lnTo>
                  <a:lnTo>
                    <a:pt x="123" y="540"/>
                  </a:lnTo>
                  <a:lnTo>
                    <a:pt x="123" y="540"/>
                  </a:lnTo>
                  <a:lnTo>
                    <a:pt x="120" y="537"/>
                  </a:lnTo>
                  <a:lnTo>
                    <a:pt x="117" y="535"/>
                  </a:lnTo>
                  <a:lnTo>
                    <a:pt x="115" y="535"/>
                  </a:lnTo>
                  <a:lnTo>
                    <a:pt x="112" y="538"/>
                  </a:lnTo>
                  <a:lnTo>
                    <a:pt x="109" y="541"/>
                  </a:lnTo>
                  <a:lnTo>
                    <a:pt x="107" y="543"/>
                  </a:lnTo>
                  <a:lnTo>
                    <a:pt x="106" y="540"/>
                  </a:lnTo>
                  <a:lnTo>
                    <a:pt x="104" y="537"/>
                  </a:lnTo>
                  <a:lnTo>
                    <a:pt x="104" y="537"/>
                  </a:lnTo>
                  <a:lnTo>
                    <a:pt x="103" y="537"/>
                  </a:lnTo>
                  <a:lnTo>
                    <a:pt x="101" y="540"/>
                  </a:lnTo>
                  <a:lnTo>
                    <a:pt x="100" y="541"/>
                  </a:lnTo>
                  <a:lnTo>
                    <a:pt x="97" y="544"/>
                  </a:lnTo>
                  <a:lnTo>
                    <a:pt x="94" y="546"/>
                  </a:lnTo>
                  <a:lnTo>
                    <a:pt x="91" y="546"/>
                  </a:lnTo>
                  <a:lnTo>
                    <a:pt x="91" y="546"/>
                  </a:lnTo>
                  <a:lnTo>
                    <a:pt x="89" y="546"/>
                  </a:lnTo>
                  <a:lnTo>
                    <a:pt x="88" y="546"/>
                  </a:lnTo>
                  <a:lnTo>
                    <a:pt x="86" y="544"/>
                  </a:lnTo>
                  <a:lnTo>
                    <a:pt x="86" y="541"/>
                  </a:lnTo>
                  <a:lnTo>
                    <a:pt x="85" y="541"/>
                  </a:lnTo>
                  <a:lnTo>
                    <a:pt x="83" y="541"/>
                  </a:lnTo>
                  <a:lnTo>
                    <a:pt x="82" y="541"/>
                  </a:lnTo>
                  <a:lnTo>
                    <a:pt x="79" y="544"/>
                  </a:lnTo>
                  <a:lnTo>
                    <a:pt x="77" y="546"/>
                  </a:lnTo>
                  <a:lnTo>
                    <a:pt x="76" y="546"/>
                  </a:lnTo>
                  <a:lnTo>
                    <a:pt x="76" y="544"/>
                  </a:lnTo>
                  <a:lnTo>
                    <a:pt x="73" y="541"/>
                  </a:lnTo>
                  <a:lnTo>
                    <a:pt x="71" y="543"/>
                  </a:lnTo>
                  <a:lnTo>
                    <a:pt x="69" y="543"/>
                  </a:lnTo>
                  <a:lnTo>
                    <a:pt x="69" y="546"/>
                  </a:lnTo>
                  <a:lnTo>
                    <a:pt x="73" y="550"/>
                  </a:lnTo>
                  <a:lnTo>
                    <a:pt x="74" y="553"/>
                  </a:lnTo>
                  <a:lnTo>
                    <a:pt x="73" y="555"/>
                  </a:lnTo>
                  <a:lnTo>
                    <a:pt x="57" y="549"/>
                  </a:lnTo>
                  <a:lnTo>
                    <a:pt x="54" y="549"/>
                  </a:lnTo>
                  <a:lnTo>
                    <a:pt x="51" y="546"/>
                  </a:lnTo>
                  <a:lnTo>
                    <a:pt x="50" y="543"/>
                  </a:lnTo>
                  <a:lnTo>
                    <a:pt x="45" y="538"/>
                  </a:lnTo>
                  <a:lnTo>
                    <a:pt x="42" y="535"/>
                  </a:lnTo>
                  <a:lnTo>
                    <a:pt x="41" y="533"/>
                  </a:lnTo>
                  <a:lnTo>
                    <a:pt x="41" y="532"/>
                  </a:lnTo>
                  <a:lnTo>
                    <a:pt x="41" y="530"/>
                  </a:lnTo>
                  <a:lnTo>
                    <a:pt x="48" y="524"/>
                  </a:lnTo>
                  <a:lnTo>
                    <a:pt x="50" y="523"/>
                  </a:lnTo>
                  <a:lnTo>
                    <a:pt x="56" y="521"/>
                  </a:lnTo>
                  <a:lnTo>
                    <a:pt x="57" y="520"/>
                  </a:lnTo>
                  <a:lnTo>
                    <a:pt x="57" y="518"/>
                  </a:lnTo>
                  <a:lnTo>
                    <a:pt x="56" y="518"/>
                  </a:lnTo>
                  <a:lnTo>
                    <a:pt x="50" y="518"/>
                  </a:lnTo>
                  <a:lnTo>
                    <a:pt x="44" y="517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6" y="512"/>
                  </a:lnTo>
                  <a:lnTo>
                    <a:pt x="36" y="509"/>
                  </a:lnTo>
                  <a:lnTo>
                    <a:pt x="36" y="506"/>
                  </a:lnTo>
                  <a:lnTo>
                    <a:pt x="36" y="505"/>
                  </a:lnTo>
                  <a:lnTo>
                    <a:pt x="38" y="502"/>
                  </a:lnTo>
                  <a:lnTo>
                    <a:pt x="38" y="500"/>
                  </a:lnTo>
                  <a:lnTo>
                    <a:pt x="32" y="508"/>
                  </a:lnTo>
                  <a:lnTo>
                    <a:pt x="28" y="511"/>
                  </a:lnTo>
                  <a:lnTo>
                    <a:pt x="27" y="509"/>
                  </a:lnTo>
                  <a:lnTo>
                    <a:pt x="25" y="509"/>
                  </a:lnTo>
                  <a:lnTo>
                    <a:pt x="24" y="508"/>
                  </a:lnTo>
                  <a:lnTo>
                    <a:pt x="24" y="506"/>
                  </a:lnTo>
                  <a:lnTo>
                    <a:pt x="24" y="505"/>
                  </a:lnTo>
                  <a:lnTo>
                    <a:pt x="25" y="505"/>
                  </a:lnTo>
                  <a:lnTo>
                    <a:pt x="21" y="502"/>
                  </a:lnTo>
                  <a:lnTo>
                    <a:pt x="19" y="499"/>
                  </a:lnTo>
                  <a:lnTo>
                    <a:pt x="19" y="495"/>
                  </a:lnTo>
                  <a:lnTo>
                    <a:pt x="21" y="494"/>
                  </a:lnTo>
                  <a:lnTo>
                    <a:pt x="22" y="492"/>
                  </a:lnTo>
                  <a:lnTo>
                    <a:pt x="24" y="491"/>
                  </a:lnTo>
                  <a:lnTo>
                    <a:pt x="27" y="489"/>
                  </a:lnTo>
                  <a:lnTo>
                    <a:pt x="38" y="488"/>
                  </a:lnTo>
                  <a:lnTo>
                    <a:pt x="47" y="489"/>
                  </a:lnTo>
                  <a:lnTo>
                    <a:pt x="50" y="483"/>
                  </a:lnTo>
                  <a:lnTo>
                    <a:pt x="51" y="482"/>
                  </a:lnTo>
                  <a:lnTo>
                    <a:pt x="57" y="479"/>
                  </a:lnTo>
                  <a:lnTo>
                    <a:pt x="65" y="479"/>
                  </a:lnTo>
                  <a:lnTo>
                    <a:pt x="71" y="480"/>
                  </a:lnTo>
                  <a:lnTo>
                    <a:pt x="74" y="482"/>
                  </a:lnTo>
                  <a:lnTo>
                    <a:pt x="79" y="485"/>
                  </a:lnTo>
                  <a:lnTo>
                    <a:pt x="79" y="483"/>
                  </a:lnTo>
                  <a:lnTo>
                    <a:pt x="77" y="480"/>
                  </a:lnTo>
                  <a:lnTo>
                    <a:pt x="77" y="479"/>
                  </a:lnTo>
                  <a:lnTo>
                    <a:pt x="79" y="474"/>
                  </a:lnTo>
                  <a:lnTo>
                    <a:pt x="80" y="471"/>
                  </a:lnTo>
                  <a:lnTo>
                    <a:pt x="79" y="468"/>
                  </a:lnTo>
                  <a:lnTo>
                    <a:pt x="77" y="465"/>
                  </a:lnTo>
                  <a:lnTo>
                    <a:pt x="74" y="462"/>
                  </a:lnTo>
                  <a:lnTo>
                    <a:pt x="73" y="462"/>
                  </a:lnTo>
                  <a:lnTo>
                    <a:pt x="71" y="462"/>
                  </a:lnTo>
                  <a:lnTo>
                    <a:pt x="69" y="465"/>
                  </a:lnTo>
                  <a:lnTo>
                    <a:pt x="65" y="470"/>
                  </a:lnTo>
                  <a:lnTo>
                    <a:pt x="62" y="471"/>
                  </a:lnTo>
                  <a:lnTo>
                    <a:pt x="59" y="471"/>
                  </a:lnTo>
                  <a:lnTo>
                    <a:pt x="57" y="471"/>
                  </a:lnTo>
                  <a:lnTo>
                    <a:pt x="54" y="470"/>
                  </a:lnTo>
                  <a:lnTo>
                    <a:pt x="51" y="467"/>
                  </a:lnTo>
                  <a:lnTo>
                    <a:pt x="51" y="467"/>
                  </a:lnTo>
                  <a:lnTo>
                    <a:pt x="50" y="468"/>
                  </a:lnTo>
                  <a:lnTo>
                    <a:pt x="48" y="471"/>
                  </a:lnTo>
                  <a:lnTo>
                    <a:pt x="47" y="473"/>
                  </a:lnTo>
                  <a:lnTo>
                    <a:pt x="45" y="474"/>
                  </a:lnTo>
                  <a:lnTo>
                    <a:pt x="44" y="474"/>
                  </a:lnTo>
                  <a:lnTo>
                    <a:pt x="42" y="474"/>
                  </a:lnTo>
                  <a:lnTo>
                    <a:pt x="35" y="470"/>
                  </a:lnTo>
                  <a:lnTo>
                    <a:pt x="33" y="468"/>
                  </a:lnTo>
                  <a:lnTo>
                    <a:pt x="33" y="465"/>
                  </a:lnTo>
                  <a:lnTo>
                    <a:pt x="30" y="462"/>
                  </a:lnTo>
                  <a:lnTo>
                    <a:pt x="27" y="460"/>
                  </a:lnTo>
                  <a:lnTo>
                    <a:pt x="27" y="460"/>
                  </a:lnTo>
                  <a:lnTo>
                    <a:pt x="30" y="456"/>
                  </a:lnTo>
                  <a:lnTo>
                    <a:pt x="33" y="453"/>
                  </a:lnTo>
                  <a:lnTo>
                    <a:pt x="33" y="453"/>
                  </a:lnTo>
                  <a:lnTo>
                    <a:pt x="28" y="453"/>
                  </a:lnTo>
                  <a:lnTo>
                    <a:pt x="27" y="454"/>
                  </a:lnTo>
                  <a:lnTo>
                    <a:pt x="25" y="456"/>
                  </a:lnTo>
                  <a:lnTo>
                    <a:pt x="22" y="456"/>
                  </a:lnTo>
                  <a:lnTo>
                    <a:pt x="18" y="454"/>
                  </a:lnTo>
                  <a:lnTo>
                    <a:pt x="16" y="453"/>
                  </a:lnTo>
                  <a:lnTo>
                    <a:pt x="15" y="451"/>
                  </a:lnTo>
                  <a:lnTo>
                    <a:pt x="13" y="450"/>
                  </a:lnTo>
                  <a:lnTo>
                    <a:pt x="9" y="447"/>
                  </a:lnTo>
                  <a:lnTo>
                    <a:pt x="7" y="445"/>
                  </a:lnTo>
                  <a:lnTo>
                    <a:pt x="6" y="444"/>
                  </a:lnTo>
                  <a:lnTo>
                    <a:pt x="3" y="438"/>
                  </a:lnTo>
                  <a:lnTo>
                    <a:pt x="0" y="435"/>
                  </a:lnTo>
                  <a:lnTo>
                    <a:pt x="0" y="432"/>
                  </a:lnTo>
                  <a:lnTo>
                    <a:pt x="3" y="427"/>
                  </a:lnTo>
                  <a:lnTo>
                    <a:pt x="3" y="426"/>
                  </a:lnTo>
                  <a:lnTo>
                    <a:pt x="1" y="424"/>
                  </a:lnTo>
                  <a:lnTo>
                    <a:pt x="1" y="421"/>
                  </a:lnTo>
                  <a:lnTo>
                    <a:pt x="1" y="419"/>
                  </a:lnTo>
                  <a:lnTo>
                    <a:pt x="4" y="415"/>
                  </a:lnTo>
                  <a:lnTo>
                    <a:pt x="4" y="413"/>
                  </a:lnTo>
                  <a:lnTo>
                    <a:pt x="9" y="410"/>
                  </a:lnTo>
                  <a:lnTo>
                    <a:pt x="13" y="406"/>
                  </a:lnTo>
                  <a:lnTo>
                    <a:pt x="15" y="404"/>
                  </a:lnTo>
                  <a:lnTo>
                    <a:pt x="16" y="404"/>
                  </a:lnTo>
                  <a:lnTo>
                    <a:pt x="22" y="404"/>
                  </a:lnTo>
                  <a:lnTo>
                    <a:pt x="25" y="404"/>
                  </a:lnTo>
                  <a:lnTo>
                    <a:pt x="27" y="401"/>
                  </a:lnTo>
                  <a:lnTo>
                    <a:pt x="28" y="400"/>
                  </a:lnTo>
                  <a:lnTo>
                    <a:pt x="35" y="397"/>
                  </a:lnTo>
                  <a:lnTo>
                    <a:pt x="47" y="391"/>
                  </a:lnTo>
                  <a:lnTo>
                    <a:pt x="47" y="391"/>
                  </a:lnTo>
                  <a:lnTo>
                    <a:pt x="47" y="389"/>
                  </a:lnTo>
                  <a:lnTo>
                    <a:pt x="47" y="386"/>
                  </a:lnTo>
                  <a:lnTo>
                    <a:pt x="45" y="386"/>
                  </a:lnTo>
                  <a:lnTo>
                    <a:pt x="48" y="383"/>
                  </a:lnTo>
                  <a:lnTo>
                    <a:pt x="54" y="380"/>
                  </a:lnTo>
                  <a:lnTo>
                    <a:pt x="57" y="377"/>
                  </a:lnTo>
                  <a:lnTo>
                    <a:pt x="60" y="377"/>
                  </a:lnTo>
                  <a:lnTo>
                    <a:pt x="62" y="377"/>
                  </a:lnTo>
                  <a:lnTo>
                    <a:pt x="65" y="374"/>
                  </a:lnTo>
                  <a:lnTo>
                    <a:pt x="66" y="374"/>
                  </a:lnTo>
                  <a:lnTo>
                    <a:pt x="76" y="372"/>
                  </a:lnTo>
                  <a:lnTo>
                    <a:pt x="80" y="374"/>
                  </a:lnTo>
                  <a:lnTo>
                    <a:pt x="82" y="374"/>
                  </a:lnTo>
                  <a:lnTo>
                    <a:pt x="83" y="374"/>
                  </a:lnTo>
                  <a:lnTo>
                    <a:pt x="85" y="371"/>
                  </a:lnTo>
                  <a:lnTo>
                    <a:pt x="88" y="363"/>
                  </a:lnTo>
                  <a:lnTo>
                    <a:pt x="91" y="360"/>
                  </a:lnTo>
                  <a:lnTo>
                    <a:pt x="92" y="353"/>
                  </a:lnTo>
                  <a:lnTo>
                    <a:pt x="94" y="343"/>
                  </a:lnTo>
                  <a:lnTo>
                    <a:pt x="95" y="333"/>
                  </a:lnTo>
                  <a:lnTo>
                    <a:pt x="97" y="322"/>
                  </a:lnTo>
                  <a:lnTo>
                    <a:pt x="97" y="316"/>
                  </a:lnTo>
                  <a:lnTo>
                    <a:pt x="98" y="315"/>
                  </a:lnTo>
                  <a:lnTo>
                    <a:pt x="100" y="311"/>
                  </a:lnTo>
                  <a:lnTo>
                    <a:pt x="101" y="310"/>
                  </a:lnTo>
                  <a:lnTo>
                    <a:pt x="106" y="307"/>
                  </a:lnTo>
                  <a:lnTo>
                    <a:pt x="104" y="307"/>
                  </a:lnTo>
                  <a:lnTo>
                    <a:pt x="103" y="305"/>
                  </a:lnTo>
                  <a:lnTo>
                    <a:pt x="103" y="304"/>
                  </a:lnTo>
                  <a:lnTo>
                    <a:pt x="101" y="304"/>
                  </a:lnTo>
                  <a:lnTo>
                    <a:pt x="98" y="307"/>
                  </a:lnTo>
                  <a:lnTo>
                    <a:pt x="95" y="308"/>
                  </a:lnTo>
                  <a:lnTo>
                    <a:pt x="92" y="308"/>
                  </a:lnTo>
                  <a:lnTo>
                    <a:pt x="91" y="308"/>
                  </a:lnTo>
                  <a:lnTo>
                    <a:pt x="89" y="311"/>
                  </a:lnTo>
                  <a:lnTo>
                    <a:pt x="85" y="313"/>
                  </a:lnTo>
                  <a:lnTo>
                    <a:pt x="83" y="311"/>
                  </a:lnTo>
                  <a:lnTo>
                    <a:pt x="80" y="308"/>
                  </a:lnTo>
                  <a:lnTo>
                    <a:pt x="77" y="308"/>
                  </a:lnTo>
                  <a:lnTo>
                    <a:pt x="73" y="308"/>
                  </a:lnTo>
                  <a:lnTo>
                    <a:pt x="71" y="308"/>
                  </a:lnTo>
                  <a:lnTo>
                    <a:pt x="69" y="305"/>
                  </a:lnTo>
                  <a:lnTo>
                    <a:pt x="69" y="302"/>
                  </a:lnTo>
                  <a:lnTo>
                    <a:pt x="68" y="298"/>
                  </a:lnTo>
                  <a:lnTo>
                    <a:pt x="68" y="295"/>
                  </a:lnTo>
                  <a:lnTo>
                    <a:pt x="69" y="287"/>
                  </a:lnTo>
                  <a:lnTo>
                    <a:pt x="71" y="284"/>
                  </a:lnTo>
                  <a:lnTo>
                    <a:pt x="76" y="277"/>
                  </a:lnTo>
                  <a:lnTo>
                    <a:pt x="79" y="272"/>
                  </a:lnTo>
                  <a:lnTo>
                    <a:pt x="82" y="269"/>
                  </a:lnTo>
                  <a:lnTo>
                    <a:pt x="83" y="267"/>
                  </a:lnTo>
                  <a:lnTo>
                    <a:pt x="86" y="266"/>
                  </a:lnTo>
                  <a:lnTo>
                    <a:pt x="88" y="264"/>
                  </a:lnTo>
                  <a:lnTo>
                    <a:pt x="91" y="258"/>
                  </a:lnTo>
                  <a:lnTo>
                    <a:pt x="95" y="252"/>
                  </a:lnTo>
                  <a:lnTo>
                    <a:pt x="98" y="243"/>
                  </a:lnTo>
                  <a:lnTo>
                    <a:pt x="101" y="240"/>
                  </a:lnTo>
                  <a:lnTo>
                    <a:pt x="109" y="235"/>
                  </a:lnTo>
                  <a:lnTo>
                    <a:pt x="111" y="235"/>
                  </a:lnTo>
                  <a:lnTo>
                    <a:pt x="114" y="237"/>
                  </a:lnTo>
                  <a:lnTo>
                    <a:pt x="115" y="238"/>
                  </a:lnTo>
                  <a:lnTo>
                    <a:pt x="120" y="249"/>
                  </a:lnTo>
                  <a:lnTo>
                    <a:pt x="120" y="249"/>
                  </a:lnTo>
                  <a:lnTo>
                    <a:pt x="118" y="245"/>
                  </a:lnTo>
                  <a:lnTo>
                    <a:pt x="117" y="234"/>
                  </a:lnTo>
                  <a:lnTo>
                    <a:pt x="117" y="228"/>
                  </a:lnTo>
                  <a:lnTo>
                    <a:pt x="120" y="223"/>
                  </a:lnTo>
                  <a:lnTo>
                    <a:pt x="121" y="222"/>
                  </a:lnTo>
                  <a:lnTo>
                    <a:pt x="124" y="223"/>
                  </a:lnTo>
                  <a:lnTo>
                    <a:pt x="129" y="225"/>
                  </a:lnTo>
                  <a:lnTo>
                    <a:pt x="132" y="226"/>
                  </a:lnTo>
                  <a:lnTo>
                    <a:pt x="133" y="229"/>
                  </a:lnTo>
                  <a:lnTo>
                    <a:pt x="136" y="231"/>
                  </a:lnTo>
                  <a:lnTo>
                    <a:pt x="138" y="231"/>
                  </a:lnTo>
                  <a:lnTo>
                    <a:pt x="139" y="229"/>
                  </a:lnTo>
                  <a:lnTo>
                    <a:pt x="141" y="225"/>
                  </a:lnTo>
                  <a:lnTo>
                    <a:pt x="142" y="217"/>
                  </a:lnTo>
                  <a:lnTo>
                    <a:pt x="144" y="208"/>
                  </a:lnTo>
                  <a:lnTo>
                    <a:pt x="142" y="197"/>
                  </a:lnTo>
                  <a:lnTo>
                    <a:pt x="142" y="188"/>
                  </a:lnTo>
                  <a:lnTo>
                    <a:pt x="141" y="184"/>
                  </a:lnTo>
                  <a:lnTo>
                    <a:pt x="142" y="179"/>
                  </a:lnTo>
                  <a:lnTo>
                    <a:pt x="144" y="173"/>
                  </a:lnTo>
                  <a:lnTo>
                    <a:pt x="147" y="169"/>
                  </a:lnTo>
                  <a:lnTo>
                    <a:pt x="152" y="164"/>
                  </a:lnTo>
                  <a:lnTo>
                    <a:pt x="156" y="162"/>
                  </a:lnTo>
                  <a:lnTo>
                    <a:pt x="158" y="162"/>
                  </a:lnTo>
                  <a:lnTo>
                    <a:pt x="162" y="166"/>
                  </a:lnTo>
                  <a:lnTo>
                    <a:pt x="165" y="167"/>
                  </a:lnTo>
                  <a:lnTo>
                    <a:pt x="171" y="172"/>
                  </a:lnTo>
                  <a:lnTo>
                    <a:pt x="177" y="184"/>
                  </a:lnTo>
                  <a:lnTo>
                    <a:pt x="180" y="190"/>
                  </a:lnTo>
                  <a:lnTo>
                    <a:pt x="183" y="191"/>
                  </a:lnTo>
                  <a:lnTo>
                    <a:pt x="189" y="196"/>
                  </a:lnTo>
                  <a:lnTo>
                    <a:pt x="194" y="205"/>
                  </a:lnTo>
                  <a:lnTo>
                    <a:pt x="197" y="210"/>
                  </a:lnTo>
                  <a:lnTo>
                    <a:pt x="198" y="211"/>
                  </a:lnTo>
                  <a:lnTo>
                    <a:pt x="200" y="211"/>
                  </a:lnTo>
                  <a:lnTo>
                    <a:pt x="198" y="208"/>
                  </a:lnTo>
                  <a:lnTo>
                    <a:pt x="197" y="204"/>
                  </a:lnTo>
                  <a:lnTo>
                    <a:pt x="192" y="197"/>
                  </a:lnTo>
                  <a:lnTo>
                    <a:pt x="183" y="185"/>
                  </a:lnTo>
                  <a:lnTo>
                    <a:pt x="180" y="178"/>
                  </a:lnTo>
                  <a:lnTo>
                    <a:pt x="174" y="169"/>
                  </a:lnTo>
                  <a:lnTo>
                    <a:pt x="171" y="164"/>
                  </a:lnTo>
                  <a:lnTo>
                    <a:pt x="165" y="158"/>
                  </a:lnTo>
                  <a:lnTo>
                    <a:pt x="165" y="156"/>
                  </a:lnTo>
                  <a:lnTo>
                    <a:pt x="174" y="149"/>
                  </a:lnTo>
                  <a:lnTo>
                    <a:pt x="186" y="141"/>
                  </a:lnTo>
                  <a:lnTo>
                    <a:pt x="200" y="137"/>
                  </a:lnTo>
                  <a:lnTo>
                    <a:pt x="204" y="137"/>
                  </a:lnTo>
                  <a:lnTo>
                    <a:pt x="212" y="135"/>
                  </a:lnTo>
                  <a:lnTo>
                    <a:pt x="213" y="131"/>
                  </a:lnTo>
                  <a:lnTo>
                    <a:pt x="215" y="129"/>
                  </a:lnTo>
                  <a:lnTo>
                    <a:pt x="222" y="124"/>
                  </a:lnTo>
                  <a:lnTo>
                    <a:pt x="224" y="124"/>
                  </a:lnTo>
                  <a:lnTo>
                    <a:pt x="229" y="127"/>
                  </a:lnTo>
                  <a:lnTo>
                    <a:pt x="232" y="132"/>
                  </a:lnTo>
                  <a:lnTo>
                    <a:pt x="233" y="135"/>
                  </a:lnTo>
                  <a:lnTo>
                    <a:pt x="236" y="143"/>
                  </a:lnTo>
                  <a:lnTo>
                    <a:pt x="236" y="152"/>
                  </a:lnTo>
                  <a:lnTo>
                    <a:pt x="236" y="179"/>
                  </a:lnTo>
                  <a:lnTo>
                    <a:pt x="236" y="185"/>
                  </a:lnTo>
                  <a:lnTo>
                    <a:pt x="236" y="187"/>
                  </a:lnTo>
                  <a:lnTo>
                    <a:pt x="238" y="184"/>
                  </a:lnTo>
                  <a:lnTo>
                    <a:pt x="241" y="178"/>
                  </a:lnTo>
                  <a:lnTo>
                    <a:pt x="242" y="175"/>
                  </a:lnTo>
                  <a:lnTo>
                    <a:pt x="244" y="169"/>
                  </a:lnTo>
                  <a:lnTo>
                    <a:pt x="244" y="159"/>
                  </a:lnTo>
                  <a:lnTo>
                    <a:pt x="245" y="153"/>
                  </a:lnTo>
                  <a:lnTo>
                    <a:pt x="242" y="146"/>
                  </a:lnTo>
                  <a:lnTo>
                    <a:pt x="242" y="134"/>
                  </a:lnTo>
                  <a:lnTo>
                    <a:pt x="244" y="127"/>
                  </a:lnTo>
                  <a:lnTo>
                    <a:pt x="247" y="127"/>
                  </a:lnTo>
                  <a:lnTo>
                    <a:pt x="259" y="150"/>
                  </a:lnTo>
                  <a:lnTo>
                    <a:pt x="263" y="155"/>
                  </a:lnTo>
                  <a:lnTo>
                    <a:pt x="270" y="166"/>
                  </a:lnTo>
                  <a:lnTo>
                    <a:pt x="276" y="164"/>
                  </a:lnTo>
                  <a:lnTo>
                    <a:pt x="282" y="166"/>
                  </a:lnTo>
                  <a:lnTo>
                    <a:pt x="285" y="166"/>
                  </a:lnTo>
                  <a:lnTo>
                    <a:pt x="286" y="164"/>
                  </a:lnTo>
                  <a:lnTo>
                    <a:pt x="285" y="159"/>
                  </a:lnTo>
                  <a:lnTo>
                    <a:pt x="276" y="146"/>
                  </a:lnTo>
                  <a:lnTo>
                    <a:pt x="271" y="135"/>
                  </a:lnTo>
                  <a:lnTo>
                    <a:pt x="270" y="121"/>
                  </a:lnTo>
                  <a:lnTo>
                    <a:pt x="268" y="115"/>
                  </a:lnTo>
                  <a:lnTo>
                    <a:pt x="271" y="114"/>
                  </a:lnTo>
                  <a:lnTo>
                    <a:pt x="280" y="114"/>
                  </a:lnTo>
                  <a:lnTo>
                    <a:pt x="294" y="120"/>
                  </a:lnTo>
                  <a:lnTo>
                    <a:pt x="312" y="141"/>
                  </a:lnTo>
                  <a:lnTo>
                    <a:pt x="321" y="149"/>
                  </a:lnTo>
                  <a:lnTo>
                    <a:pt x="338" y="172"/>
                  </a:lnTo>
                  <a:lnTo>
                    <a:pt x="342" y="175"/>
                  </a:lnTo>
                  <a:lnTo>
                    <a:pt x="345" y="176"/>
                  </a:lnTo>
                  <a:lnTo>
                    <a:pt x="347" y="173"/>
                  </a:lnTo>
                  <a:lnTo>
                    <a:pt x="347" y="170"/>
                  </a:lnTo>
                  <a:lnTo>
                    <a:pt x="347" y="166"/>
                  </a:lnTo>
                  <a:lnTo>
                    <a:pt x="347" y="161"/>
                  </a:lnTo>
                  <a:lnTo>
                    <a:pt x="347" y="155"/>
                  </a:lnTo>
                  <a:lnTo>
                    <a:pt x="345" y="147"/>
                  </a:lnTo>
                  <a:lnTo>
                    <a:pt x="347" y="134"/>
                  </a:lnTo>
                  <a:lnTo>
                    <a:pt x="350" y="129"/>
                  </a:lnTo>
                  <a:lnTo>
                    <a:pt x="352" y="123"/>
                  </a:lnTo>
                  <a:lnTo>
                    <a:pt x="350" y="114"/>
                  </a:lnTo>
                  <a:lnTo>
                    <a:pt x="347" y="108"/>
                  </a:lnTo>
                  <a:lnTo>
                    <a:pt x="335" y="89"/>
                  </a:lnTo>
                  <a:lnTo>
                    <a:pt x="335" y="88"/>
                  </a:lnTo>
                  <a:lnTo>
                    <a:pt x="338" y="85"/>
                  </a:lnTo>
                  <a:lnTo>
                    <a:pt x="341" y="83"/>
                  </a:lnTo>
                  <a:lnTo>
                    <a:pt x="371" y="88"/>
                  </a:lnTo>
                  <a:lnTo>
                    <a:pt x="376" y="89"/>
                  </a:lnTo>
                  <a:lnTo>
                    <a:pt x="377" y="91"/>
                  </a:lnTo>
                  <a:lnTo>
                    <a:pt x="379" y="93"/>
                  </a:lnTo>
                  <a:lnTo>
                    <a:pt x="380" y="94"/>
                  </a:lnTo>
                  <a:lnTo>
                    <a:pt x="387" y="91"/>
                  </a:lnTo>
                  <a:lnTo>
                    <a:pt x="387" y="86"/>
                  </a:lnTo>
                  <a:lnTo>
                    <a:pt x="385" y="85"/>
                  </a:lnTo>
                  <a:lnTo>
                    <a:pt x="352" y="77"/>
                  </a:lnTo>
                  <a:lnTo>
                    <a:pt x="344" y="74"/>
                  </a:lnTo>
                  <a:lnTo>
                    <a:pt x="341" y="74"/>
                  </a:lnTo>
                  <a:lnTo>
                    <a:pt x="338" y="76"/>
                  </a:lnTo>
                  <a:lnTo>
                    <a:pt x="330" y="77"/>
                  </a:lnTo>
                  <a:lnTo>
                    <a:pt x="327" y="76"/>
                  </a:lnTo>
                  <a:lnTo>
                    <a:pt x="324" y="67"/>
                  </a:lnTo>
                  <a:lnTo>
                    <a:pt x="327" y="56"/>
                  </a:lnTo>
                  <a:lnTo>
                    <a:pt x="330" y="56"/>
                  </a:lnTo>
                  <a:lnTo>
                    <a:pt x="336" y="61"/>
                  </a:lnTo>
                  <a:lnTo>
                    <a:pt x="341" y="55"/>
                  </a:lnTo>
                  <a:lnTo>
                    <a:pt x="345" y="50"/>
                  </a:lnTo>
                  <a:lnTo>
                    <a:pt x="352" y="47"/>
                  </a:lnTo>
                  <a:lnTo>
                    <a:pt x="364" y="36"/>
                  </a:lnTo>
                  <a:lnTo>
                    <a:pt x="367" y="35"/>
                  </a:lnTo>
                  <a:lnTo>
                    <a:pt x="370" y="36"/>
                  </a:lnTo>
                  <a:lnTo>
                    <a:pt x="376" y="39"/>
                  </a:lnTo>
                  <a:lnTo>
                    <a:pt x="377" y="41"/>
                  </a:lnTo>
                  <a:lnTo>
                    <a:pt x="380" y="47"/>
                  </a:lnTo>
                  <a:lnTo>
                    <a:pt x="382" y="48"/>
                  </a:lnTo>
                  <a:lnTo>
                    <a:pt x="385" y="50"/>
                  </a:lnTo>
                  <a:lnTo>
                    <a:pt x="387" y="51"/>
                  </a:lnTo>
                  <a:lnTo>
                    <a:pt x="391" y="44"/>
                  </a:lnTo>
                  <a:lnTo>
                    <a:pt x="394" y="35"/>
                  </a:lnTo>
                  <a:lnTo>
                    <a:pt x="399" y="29"/>
                  </a:lnTo>
                  <a:lnTo>
                    <a:pt x="405" y="32"/>
                  </a:lnTo>
                  <a:lnTo>
                    <a:pt x="408" y="36"/>
                  </a:lnTo>
                  <a:lnTo>
                    <a:pt x="411" y="41"/>
                  </a:lnTo>
                  <a:lnTo>
                    <a:pt x="417" y="44"/>
                  </a:lnTo>
                  <a:lnTo>
                    <a:pt x="425" y="62"/>
                  </a:lnTo>
                  <a:lnTo>
                    <a:pt x="426" y="62"/>
                  </a:lnTo>
                  <a:lnTo>
                    <a:pt x="426" y="61"/>
                  </a:lnTo>
                  <a:lnTo>
                    <a:pt x="428" y="58"/>
                  </a:lnTo>
                  <a:lnTo>
                    <a:pt x="428" y="53"/>
                  </a:lnTo>
                  <a:lnTo>
                    <a:pt x="429" y="45"/>
                  </a:lnTo>
                  <a:lnTo>
                    <a:pt x="428" y="44"/>
                  </a:lnTo>
                  <a:lnTo>
                    <a:pt x="421" y="36"/>
                  </a:lnTo>
                  <a:lnTo>
                    <a:pt x="420" y="33"/>
                  </a:lnTo>
                  <a:lnTo>
                    <a:pt x="418" y="29"/>
                  </a:lnTo>
                  <a:lnTo>
                    <a:pt x="418" y="24"/>
                  </a:lnTo>
                  <a:lnTo>
                    <a:pt x="420" y="21"/>
                  </a:lnTo>
                  <a:lnTo>
                    <a:pt x="421" y="20"/>
                  </a:lnTo>
                  <a:lnTo>
                    <a:pt x="426" y="21"/>
                  </a:lnTo>
                  <a:lnTo>
                    <a:pt x="428" y="20"/>
                  </a:lnTo>
                  <a:lnTo>
                    <a:pt x="428" y="16"/>
                  </a:lnTo>
                  <a:lnTo>
                    <a:pt x="429" y="12"/>
                  </a:lnTo>
                  <a:lnTo>
                    <a:pt x="431" y="10"/>
                  </a:lnTo>
                  <a:lnTo>
                    <a:pt x="434" y="10"/>
                  </a:lnTo>
                  <a:lnTo>
                    <a:pt x="438" y="13"/>
                  </a:lnTo>
                  <a:lnTo>
                    <a:pt x="443" y="13"/>
                  </a:lnTo>
                  <a:lnTo>
                    <a:pt x="444" y="12"/>
                  </a:lnTo>
                  <a:lnTo>
                    <a:pt x="444" y="9"/>
                  </a:lnTo>
                  <a:lnTo>
                    <a:pt x="444" y="7"/>
                  </a:lnTo>
                  <a:lnTo>
                    <a:pt x="444" y="6"/>
                  </a:lnTo>
                  <a:lnTo>
                    <a:pt x="459" y="6"/>
                  </a:lnTo>
                  <a:lnTo>
                    <a:pt x="462" y="6"/>
                  </a:lnTo>
                  <a:lnTo>
                    <a:pt x="466" y="3"/>
                  </a:lnTo>
                  <a:lnTo>
                    <a:pt x="469" y="3"/>
                  </a:lnTo>
                  <a:lnTo>
                    <a:pt x="472" y="4"/>
                  </a:lnTo>
                  <a:lnTo>
                    <a:pt x="475" y="7"/>
                  </a:lnTo>
                  <a:lnTo>
                    <a:pt x="479" y="7"/>
                  </a:lnTo>
                  <a:lnTo>
                    <a:pt x="484" y="1"/>
                  </a:lnTo>
                  <a:lnTo>
                    <a:pt x="490" y="0"/>
                  </a:lnTo>
                </a:path>
              </a:pathLst>
            </a:cu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16" name="Freeform 10398"/>
            <p:cNvSpPr>
              <a:spLocks noChangeAspect="1"/>
            </p:cNvSpPr>
            <p:nvPr/>
          </p:nvSpPr>
          <p:spPr bwMode="auto">
            <a:xfrm>
              <a:off x="6179037" y="3511245"/>
              <a:ext cx="748876" cy="559982"/>
            </a:xfrm>
            <a:custGeom>
              <a:avLst/>
              <a:gdLst>
                <a:gd name="T0" fmla="*/ 414 w 559"/>
                <a:gd name="T1" fmla="*/ 22 h 418"/>
                <a:gd name="T2" fmla="*/ 430 w 559"/>
                <a:gd name="T3" fmla="*/ 52 h 418"/>
                <a:gd name="T4" fmla="*/ 448 w 559"/>
                <a:gd name="T5" fmla="*/ 79 h 418"/>
                <a:gd name="T6" fmla="*/ 463 w 559"/>
                <a:gd name="T7" fmla="*/ 119 h 418"/>
                <a:gd name="T8" fmla="*/ 489 w 559"/>
                <a:gd name="T9" fmla="*/ 131 h 418"/>
                <a:gd name="T10" fmla="*/ 505 w 559"/>
                <a:gd name="T11" fmla="*/ 165 h 418"/>
                <a:gd name="T12" fmla="*/ 519 w 559"/>
                <a:gd name="T13" fmla="*/ 165 h 418"/>
                <a:gd name="T14" fmla="*/ 544 w 559"/>
                <a:gd name="T15" fmla="*/ 199 h 418"/>
                <a:gd name="T16" fmla="*/ 559 w 559"/>
                <a:gd name="T17" fmla="*/ 250 h 418"/>
                <a:gd name="T18" fmla="*/ 546 w 559"/>
                <a:gd name="T19" fmla="*/ 311 h 418"/>
                <a:gd name="T20" fmla="*/ 527 w 559"/>
                <a:gd name="T21" fmla="*/ 332 h 418"/>
                <a:gd name="T22" fmla="*/ 519 w 559"/>
                <a:gd name="T23" fmla="*/ 353 h 418"/>
                <a:gd name="T24" fmla="*/ 508 w 559"/>
                <a:gd name="T25" fmla="*/ 389 h 418"/>
                <a:gd name="T26" fmla="*/ 458 w 559"/>
                <a:gd name="T27" fmla="*/ 412 h 418"/>
                <a:gd name="T28" fmla="*/ 450 w 559"/>
                <a:gd name="T29" fmla="*/ 410 h 418"/>
                <a:gd name="T30" fmla="*/ 442 w 559"/>
                <a:gd name="T31" fmla="*/ 402 h 418"/>
                <a:gd name="T32" fmla="*/ 414 w 559"/>
                <a:gd name="T33" fmla="*/ 410 h 418"/>
                <a:gd name="T34" fmla="*/ 367 w 559"/>
                <a:gd name="T35" fmla="*/ 384 h 418"/>
                <a:gd name="T36" fmla="*/ 362 w 559"/>
                <a:gd name="T37" fmla="*/ 358 h 418"/>
                <a:gd name="T38" fmla="*/ 345 w 559"/>
                <a:gd name="T39" fmla="*/ 339 h 418"/>
                <a:gd name="T40" fmla="*/ 337 w 559"/>
                <a:gd name="T41" fmla="*/ 346 h 418"/>
                <a:gd name="T42" fmla="*/ 337 w 559"/>
                <a:gd name="T43" fmla="*/ 323 h 418"/>
                <a:gd name="T44" fmla="*/ 315 w 559"/>
                <a:gd name="T45" fmla="*/ 351 h 418"/>
                <a:gd name="T46" fmla="*/ 307 w 559"/>
                <a:gd name="T47" fmla="*/ 339 h 418"/>
                <a:gd name="T48" fmla="*/ 282 w 559"/>
                <a:gd name="T49" fmla="*/ 309 h 418"/>
                <a:gd name="T50" fmla="*/ 207 w 559"/>
                <a:gd name="T51" fmla="*/ 308 h 418"/>
                <a:gd name="T52" fmla="*/ 142 w 559"/>
                <a:gd name="T53" fmla="*/ 335 h 418"/>
                <a:gd name="T54" fmla="*/ 83 w 559"/>
                <a:gd name="T55" fmla="*/ 344 h 418"/>
                <a:gd name="T56" fmla="*/ 27 w 559"/>
                <a:gd name="T57" fmla="*/ 339 h 418"/>
                <a:gd name="T58" fmla="*/ 28 w 559"/>
                <a:gd name="T59" fmla="*/ 288 h 418"/>
                <a:gd name="T60" fmla="*/ 0 w 559"/>
                <a:gd name="T61" fmla="*/ 220 h 418"/>
                <a:gd name="T62" fmla="*/ 6 w 559"/>
                <a:gd name="T63" fmla="*/ 218 h 418"/>
                <a:gd name="T64" fmla="*/ 15 w 559"/>
                <a:gd name="T65" fmla="*/ 222 h 418"/>
                <a:gd name="T66" fmla="*/ 9 w 559"/>
                <a:gd name="T67" fmla="*/ 173 h 418"/>
                <a:gd name="T68" fmla="*/ 32 w 559"/>
                <a:gd name="T69" fmla="*/ 152 h 418"/>
                <a:gd name="T70" fmla="*/ 86 w 559"/>
                <a:gd name="T71" fmla="*/ 131 h 418"/>
                <a:gd name="T72" fmla="*/ 126 w 559"/>
                <a:gd name="T73" fmla="*/ 101 h 418"/>
                <a:gd name="T74" fmla="*/ 142 w 559"/>
                <a:gd name="T75" fmla="*/ 93 h 418"/>
                <a:gd name="T76" fmla="*/ 145 w 559"/>
                <a:gd name="T77" fmla="*/ 84 h 418"/>
                <a:gd name="T78" fmla="*/ 158 w 559"/>
                <a:gd name="T79" fmla="*/ 79 h 418"/>
                <a:gd name="T80" fmla="*/ 156 w 559"/>
                <a:gd name="T81" fmla="*/ 72 h 418"/>
                <a:gd name="T82" fmla="*/ 163 w 559"/>
                <a:gd name="T83" fmla="*/ 63 h 418"/>
                <a:gd name="T84" fmla="*/ 168 w 559"/>
                <a:gd name="T85" fmla="*/ 54 h 418"/>
                <a:gd name="T86" fmla="*/ 179 w 559"/>
                <a:gd name="T87" fmla="*/ 53 h 418"/>
                <a:gd name="T88" fmla="*/ 189 w 559"/>
                <a:gd name="T89" fmla="*/ 44 h 418"/>
                <a:gd name="T90" fmla="*/ 209 w 559"/>
                <a:gd name="T91" fmla="*/ 63 h 418"/>
                <a:gd name="T92" fmla="*/ 222 w 559"/>
                <a:gd name="T93" fmla="*/ 58 h 418"/>
                <a:gd name="T94" fmla="*/ 228 w 559"/>
                <a:gd name="T95" fmla="*/ 54 h 418"/>
                <a:gd name="T96" fmla="*/ 238 w 559"/>
                <a:gd name="T97" fmla="*/ 30 h 418"/>
                <a:gd name="T98" fmla="*/ 250 w 559"/>
                <a:gd name="T99" fmla="*/ 22 h 418"/>
                <a:gd name="T100" fmla="*/ 269 w 559"/>
                <a:gd name="T101" fmla="*/ 18 h 418"/>
                <a:gd name="T102" fmla="*/ 266 w 559"/>
                <a:gd name="T103" fmla="*/ 7 h 418"/>
                <a:gd name="T104" fmla="*/ 299 w 559"/>
                <a:gd name="T105" fmla="*/ 18 h 418"/>
                <a:gd name="T106" fmla="*/ 313 w 559"/>
                <a:gd name="T107" fmla="*/ 22 h 418"/>
                <a:gd name="T108" fmla="*/ 324 w 559"/>
                <a:gd name="T109" fmla="*/ 29 h 418"/>
                <a:gd name="T110" fmla="*/ 307 w 559"/>
                <a:gd name="T111" fmla="*/ 56 h 418"/>
                <a:gd name="T112" fmla="*/ 329 w 559"/>
                <a:gd name="T113" fmla="*/ 72 h 418"/>
                <a:gd name="T114" fmla="*/ 367 w 559"/>
                <a:gd name="T115" fmla="*/ 96 h 418"/>
                <a:gd name="T116" fmla="*/ 393 w 559"/>
                <a:gd name="T117" fmla="*/ 53 h 418"/>
                <a:gd name="T118" fmla="*/ 395 w 559"/>
                <a:gd name="T119" fmla="*/ 2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9" h="418">
                  <a:moveTo>
                    <a:pt x="405" y="0"/>
                  </a:moveTo>
                  <a:lnTo>
                    <a:pt x="407" y="0"/>
                  </a:lnTo>
                  <a:lnTo>
                    <a:pt x="407" y="0"/>
                  </a:lnTo>
                  <a:lnTo>
                    <a:pt x="407" y="3"/>
                  </a:lnTo>
                  <a:lnTo>
                    <a:pt x="407" y="3"/>
                  </a:lnTo>
                  <a:lnTo>
                    <a:pt x="409" y="5"/>
                  </a:lnTo>
                  <a:lnTo>
                    <a:pt x="411" y="6"/>
                  </a:lnTo>
                  <a:lnTo>
                    <a:pt x="411" y="7"/>
                  </a:lnTo>
                  <a:lnTo>
                    <a:pt x="411" y="9"/>
                  </a:lnTo>
                  <a:lnTo>
                    <a:pt x="411" y="11"/>
                  </a:lnTo>
                  <a:lnTo>
                    <a:pt x="411" y="13"/>
                  </a:lnTo>
                  <a:lnTo>
                    <a:pt x="411" y="16"/>
                  </a:lnTo>
                  <a:lnTo>
                    <a:pt x="412" y="16"/>
                  </a:lnTo>
                  <a:lnTo>
                    <a:pt x="412" y="18"/>
                  </a:lnTo>
                  <a:lnTo>
                    <a:pt x="414" y="18"/>
                  </a:lnTo>
                  <a:lnTo>
                    <a:pt x="416" y="18"/>
                  </a:lnTo>
                  <a:lnTo>
                    <a:pt x="414" y="20"/>
                  </a:lnTo>
                  <a:lnTo>
                    <a:pt x="414" y="22"/>
                  </a:lnTo>
                  <a:lnTo>
                    <a:pt x="414" y="22"/>
                  </a:lnTo>
                  <a:lnTo>
                    <a:pt x="414" y="24"/>
                  </a:lnTo>
                  <a:lnTo>
                    <a:pt x="416" y="24"/>
                  </a:lnTo>
                  <a:lnTo>
                    <a:pt x="416" y="24"/>
                  </a:lnTo>
                  <a:lnTo>
                    <a:pt x="418" y="24"/>
                  </a:lnTo>
                  <a:lnTo>
                    <a:pt x="418" y="27"/>
                  </a:lnTo>
                  <a:lnTo>
                    <a:pt x="418" y="29"/>
                  </a:lnTo>
                  <a:lnTo>
                    <a:pt x="420" y="30"/>
                  </a:lnTo>
                  <a:lnTo>
                    <a:pt x="420" y="34"/>
                  </a:lnTo>
                  <a:lnTo>
                    <a:pt x="420" y="37"/>
                  </a:lnTo>
                  <a:lnTo>
                    <a:pt x="422" y="39"/>
                  </a:lnTo>
                  <a:lnTo>
                    <a:pt x="422" y="42"/>
                  </a:lnTo>
                  <a:lnTo>
                    <a:pt x="422" y="44"/>
                  </a:lnTo>
                  <a:lnTo>
                    <a:pt x="422" y="46"/>
                  </a:lnTo>
                  <a:lnTo>
                    <a:pt x="423" y="47"/>
                  </a:lnTo>
                  <a:lnTo>
                    <a:pt x="423" y="52"/>
                  </a:lnTo>
                  <a:lnTo>
                    <a:pt x="425" y="52"/>
                  </a:lnTo>
                  <a:lnTo>
                    <a:pt x="427" y="53"/>
                  </a:lnTo>
                  <a:lnTo>
                    <a:pt x="428" y="52"/>
                  </a:lnTo>
                  <a:lnTo>
                    <a:pt x="430" y="52"/>
                  </a:lnTo>
                  <a:lnTo>
                    <a:pt x="431" y="50"/>
                  </a:lnTo>
                  <a:lnTo>
                    <a:pt x="433" y="50"/>
                  </a:lnTo>
                  <a:lnTo>
                    <a:pt x="435" y="52"/>
                  </a:lnTo>
                  <a:lnTo>
                    <a:pt x="435" y="53"/>
                  </a:lnTo>
                  <a:lnTo>
                    <a:pt x="439" y="56"/>
                  </a:lnTo>
                  <a:lnTo>
                    <a:pt x="442" y="56"/>
                  </a:lnTo>
                  <a:lnTo>
                    <a:pt x="444" y="58"/>
                  </a:lnTo>
                  <a:lnTo>
                    <a:pt x="444" y="60"/>
                  </a:lnTo>
                  <a:lnTo>
                    <a:pt x="444" y="60"/>
                  </a:lnTo>
                  <a:lnTo>
                    <a:pt x="444" y="62"/>
                  </a:lnTo>
                  <a:lnTo>
                    <a:pt x="444" y="63"/>
                  </a:lnTo>
                  <a:lnTo>
                    <a:pt x="444" y="65"/>
                  </a:lnTo>
                  <a:lnTo>
                    <a:pt x="444" y="66"/>
                  </a:lnTo>
                  <a:lnTo>
                    <a:pt x="446" y="71"/>
                  </a:lnTo>
                  <a:lnTo>
                    <a:pt x="446" y="72"/>
                  </a:lnTo>
                  <a:lnTo>
                    <a:pt x="448" y="76"/>
                  </a:lnTo>
                  <a:lnTo>
                    <a:pt x="448" y="77"/>
                  </a:lnTo>
                  <a:lnTo>
                    <a:pt x="448" y="79"/>
                  </a:lnTo>
                  <a:lnTo>
                    <a:pt x="448" y="79"/>
                  </a:lnTo>
                  <a:lnTo>
                    <a:pt x="448" y="81"/>
                  </a:lnTo>
                  <a:lnTo>
                    <a:pt x="448" y="82"/>
                  </a:lnTo>
                  <a:lnTo>
                    <a:pt x="450" y="84"/>
                  </a:lnTo>
                  <a:lnTo>
                    <a:pt x="451" y="86"/>
                  </a:lnTo>
                  <a:lnTo>
                    <a:pt x="452" y="86"/>
                  </a:lnTo>
                  <a:lnTo>
                    <a:pt x="452" y="88"/>
                  </a:lnTo>
                  <a:lnTo>
                    <a:pt x="452" y="90"/>
                  </a:lnTo>
                  <a:lnTo>
                    <a:pt x="454" y="93"/>
                  </a:lnTo>
                  <a:lnTo>
                    <a:pt x="456" y="96"/>
                  </a:lnTo>
                  <a:lnTo>
                    <a:pt x="456" y="101"/>
                  </a:lnTo>
                  <a:lnTo>
                    <a:pt x="454" y="105"/>
                  </a:lnTo>
                  <a:lnTo>
                    <a:pt x="454" y="107"/>
                  </a:lnTo>
                  <a:lnTo>
                    <a:pt x="458" y="109"/>
                  </a:lnTo>
                  <a:lnTo>
                    <a:pt x="460" y="111"/>
                  </a:lnTo>
                  <a:lnTo>
                    <a:pt x="460" y="112"/>
                  </a:lnTo>
                  <a:lnTo>
                    <a:pt x="458" y="114"/>
                  </a:lnTo>
                  <a:lnTo>
                    <a:pt x="460" y="116"/>
                  </a:lnTo>
                  <a:lnTo>
                    <a:pt x="461" y="118"/>
                  </a:lnTo>
                  <a:lnTo>
                    <a:pt x="463" y="119"/>
                  </a:lnTo>
                  <a:lnTo>
                    <a:pt x="465" y="119"/>
                  </a:lnTo>
                  <a:lnTo>
                    <a:pt x="467" y="119"/>
                  </a:lnTo>
                  <a:lnTo>
                    <a:pt x="469" y="120"/>
                  </a:lnTo>
                  <a:lnTo>
                    <a:pt x="470" y="120"/>
                  </a:lnTo>
                  <a:lnTo>
                    <a:pt x="470" y="123"/>
                  </a:lnTo>
                  <a:lnTo>
                    <a:pt x="472" y="123"/>
                  </a:lnTo>
                  <a:lnTo>
                    <a:pt x="474" y="123"/>
                  </a:lnTo>
                  <a:lnTo>
                    <a:pt x="474" y="120"/>
                  </a:lnTo>
                  <a:lnTo>
                    <a:pt x="476" y="123"/>
                  </a:lnTo>
                  <a:lnTo>
                    <a:pt x="476" y="123"/>
                  </a:lnTo>
                  <a:lnTo>
                    <a:pt x="477" y="124"/>
                  </a:lnTo>
                  <a:lnTo>
                    <a:pt x="479" y="128"/>
                  </a:lnTo>
                  <a:lnTo>
                    <a:pt x="480" y="128"/>
                  </a:lnTo>
                  <a:lnTo>
                    <a:pt x="480" y="128"/>
                  </a:lnTo>
                  <a:lnTo>
                    <a:pt x="482" y="130"/>
                  </a:lnTo>
                  <a:lnTo>
                    <a:pt x="484" y="130"/>
                  </a:lnTo>
                  <a:lnTo>
                    <a:pt x="484" y="130"/>
                  </a:lnTo>
                  <a:lnTo>
                    <a:pt x="488" y="131"/>
                  </a:lnTo>
                  <a:lnTo>
                    <a:pt x="489" y="131"/>
                  </a:lnTo>
                  <a:lnTo>
                    <a:pt x="491" y="133"/>
                  </a:lnTo>
                  <a:lnTo>
                    <a:pt x="493" y="135"/>
                  </a:lnTo>
                  <a:lnTo>
                    <a:pt x="493" y="137"/>
                  </a:lnTo>
                  <a:lnTo>
                    <a:pt x="495" y="137"/>
                  </a:lnTo>
                  <a:lnTo>
                    <a:pt x="493" y="139"/>
                  </a:lnTo>
                  <a:lnTo>
                    <a:pt x="493" y="137"/>
                  </a:lnTo>
                  <a:lnTo>
                    <a:pt x="491" y="139"/>
                  </a:lnTo>
                  <a:lnTo>
                    <a:pt x="493" y="141"/>
                  </a:lnTo>
                  <a:lnTo>
                    <a:pt x="495" y="141"/>
                  </a:lnTo>
                  <a:lnTo>
                    <a:pt x="497" y="143"/>
                  </a:lnTo>
                  <a:lnTo>
                    <a:pt x="499" y="147"/>
                  </a:lnTo>
                  <a:lnTo>
                    <a:pt x="500" y="149"/>
                  </a:lnTo>
                  <a:lnTo>
                    <a:pt x="500" y="149"/>
                  </a:lnTo>
                  <a:lnTo>
                    <a:pt x="500" y="152"/>
                  </a:lnTo>
                  <a:lnTo>
                    <a:pt x="501" y="152"/>
                  </a:lnTo>
                  <a:lnTo>
                    <a:pt x="501" y="156"/>
                  </a:lnTo>
                  <a:lnTo>
                    <a:pt x="503" y="159"/>
                  </a:lnTo>
                  <a:lnTo>
                    <a:pt x="505" y="163"/>
                  </a:lnTo>
                  <a:lnTo>
                    <a:pt x="505" y="165"/>
                  </a:lnTo>
                  <a:lnTo>
                    <a:pt x="505" y="166"/>
                  </a:lnTo>
                  <a:lnTo>
                    <a:pt x="507" y="165"/>
                  </a:lnTo>
                  <a:lnTo>
                    <a:pt x="507" y="165"/>
                  </a:lnTo>
                  <a:lnTo>
                    <a:pt x="508" y="166"/>
                  </a:lnTo>
                  <a:lnTo>
                    <a:pt x="511" y="166"/>
                  </a:lnTo>
                  <a:lnTo>
                    <a:pt x="511" y="166"/>
                  </a:lnTo>
                  <a:lnTo>
                    <a:pt x="508" y="163"/>
                  </a:lnTo>
                  <a:lnTo>
                    <a:pt x="511" y="161"/>
                  </a:lnTo>
                  <a:lnTo>
                    <a:pt x="511" y="161"/>
                  </a:lnTo>
                  <a:lnTo>
                    <a:pt x="511" y="161"/>
                  </a:lnTo>
                  <a:lnTo>
                    <a:pt x="512" y="163"/>
                  </a:lnTo>
                  <a:lnTo>
                    <a:pt x="514" y="165"/>
                  </a:lnTo>
                  <a:lnTo>
                    <a:pt x="516" y="166"/>
                  </a:lnTo>
                  <a:lnTo>
                    <a:pt x="518" y="168"/>
                  </a:lnTo>
                  <a:lnTo>
                    <a:pt x="518" y="168"/>
                  </a:lnTo>
                  <a:lnTo>
                    <a:pt x="518" y="166"/>
                  </a:lnTo>
                  <a:lnTo>
                    <a:pt x="518" y="165"/>
                  </a:lnTo>
                  <a:lnTo>
                    <a:pt x="519" y="165"/>
                  </a:lnTo>
                  <a:lnTo>
                    <a:pt x="519" y="165"/>
                  </a:lnTo>
                  <a:lnTo>
                    <a:pt x="521" y="168"/>
                  </a:lnTo>
                  <a:lnTo>
                    <a:pt x="521" y="171"/>
                  </a:lnTo>
                  <a:lnTo>
                    <a:pt x="521" y="177"/>
                  </a:lnTo>
                  <a:lnTo>
                    <a:pt x="521" y="180"/>
                  </a:lnTo>
                  <a:lnTo>
                    <a:pt x="523" y="182"/>
                  </a:lnTo>
                  <a:lnTo>
                    <a:pt x="524" y="182"/>
                  </a:lnTo>
                  <a:lnTo>
                    <a:pt x="524" y="184"/>
                  </a:lnTo>
                  <a:lnTo>
                    <a:pt x="526" y="186"/>
                  </a:lnTo>
                  <a:lnTo>
                    <a:pt x="527" y="186"/>
                  </a:lnTo>
                  <a:lnTo>
                    <a:pt x="531" y="188"/>
                  </a:lnTo>
                  <a:lnTo>
                    <a:pt x="531" y="188"/>
                  </a:lnTo>
                  <a:lnTo>
                    <a:pt x="533" y="188"/>
                  </a:lnTo>
                  <a:lnTo>
                    <a:pt x="535" y="190"/>
                  </a:lnTo>
                  <a:lnTo>
                    <a:pt x="537" y="190"/>
                  </a:lnTo>
                  <a:lnTo>
                    <a:pt x="538" y="196"/>
                  </a:lnTo>
                  <a:lnTo>
                    <a:pt x="540" y="196"/>
                  </a:lnTo>
                  <a:lnTo>
                    <a:pt x="542" y="197"/>
                  </a:lnTo>
                  <a:lnTo>
                    <a:pt x="542" y="199"/>
                  </a:lnTo>
                  <a:lnTo>
                    <a:pt x="544" y="199"/>
                  </a:lnTo>
                  <a:lnTo>
                    <a:pt x="544" y="201"/>
                  </a:lnTo>
                  <a:lnTo>
                    <a:pt x="546" y="203"/>
                  </a:lnTo>
                  <a:lnTo>
                    <a:pt x="546" y="203"/>
                  </a:lnTo>
                  <a:lnTo>
                    <a:pt x="547" y="207"/>
                  </a:lnTo>
                  <a:lnTo>
                    <a:pt x="548" y="207"/>
                  </a:lnTo>
                  <a:lnTo>
                    <a:pt x="550" y="208"/>
                  </a:lnTo>
                  <a:lnTo>
                    <a:pt x="550" y="213"/>
                  </a:lnTo>
                  <a:lnTo>
                    <a:pt x="550" y="215"/>
                  </a:lnTo>
                  <a:lnTo>
                    <a:pt x="553" y="215"/>
                  </a:lnTo>
                  <a:lnTo>
                    <a:pt x="553" y="216"/>
                  </a:lnTo>
                  <a:lnTo>
                    <a:pt x="554" y="216"/>
                  </a:lnTo>
                  <a:lnTo>
                    <a:pt x="553" y="222"/>
                  </a:lnTo>
                  <a:lnTo>
                    <a:pt x="554" y="231"/>
                  </a:lnTo>
                  <a:lnTo>
                    <a:pt x="553" y="235"/>
                  </a:lnTo>
                  <a:lnTo>
                    <a:pt x="554" y="237"/>
                  </a:lnTo>
                  <a:lnTo>
                    <a:pt x="557" y="243"/>
                  </a:lnTo>
                  <a:lnTo>
                    <a:pt x="557" y="245"/>
                  </a:lnTo>
                  <a:lnTo>
                    <a:pt x="557" y="246"/>
                  </a:lnTo>
                  <a:lnTo>
                    <a:pt x="559" y="250"/>
                  </a:lnTo>
                  <a:lnTo>
                    <a:pt x="559" y="255"/>
                  </a:lnTo>
                  <a:lnTo>
                    <a:pt x="559" y="257"/>
                  </a:lnTo>
                  <a:lnTo>
                    <a:pt x="559" y="259"/>
                  </a:lnTo>
                  <a:lnTo>
                    <a:pt x="557" y="262"/>
                  </a:lnTo>
                  <a:lnTo>
                    <a:pt x="556" y="265"/>
                  </a:lnTo>
                  <a:lnTo>
                    <a:pt x="556" y="269"/>
                  </a:lnTo>
                  <a:lnTo>
                    <a:pt x="556" y="274"/>
                  </a:lnTo>
                  <a:lnTo>
                    <a:pt x="554" y="276"/>
                  </a:lnTo>
                  <a:lnTo>
                    <a:pt x="554" y="280"/>
                  </a:lnTo>
                  <a:lnTo>
                    <a:pt x="553" y="284"/>
                  </a:lnTo>
                  <a:lnTo>
                    <a:pt x="553" y="286"/>
                  </a:lnTo>
                  <a:lnTo>
                    <a:pt x="553" y="290"/>
                  </a:lnTo>
                  <a:lnTo>
                    <a:pt x="553" y="293"/>
                  </a:lnTo>
                  <a:lnTo>
                    <a:pt x="550" y="295"/>
                  </a:lnTo>
                  <a:lnTo>
                    <a:pt x="550" y="299"/>
                  </a:lnTo>
                  <a:lnTo>
                    <a:pt x="548" y="304"/>
                  </a:lnTo>
                  <a:lnTo>
                    <a:pt x="546" y="308"/>
                  </a:lnTo>
                  <a:lnTo>
                    <a:pt x="546" y="311"/>
                  </a:lnTo>
                  <a:lnTo>
                    <a:pt x="546" y="311"/>
                  </a:lnTo>
                  <a:lnTo>
                    <a:pt x="544" y="312"/>
                  </a:lnTo>
                  <a:lnTo>
                    <a:pt x="542" y="314"/>
                  </a:lnTo>
                  <a:lnTo>
                    <a:pt x="542" y="316"/>
                  </a:lnTo>
                  <a:lnTo>
                    <a:pt x="540" y="316"/>
                  </a:lnTo>
                  <a:lnTo>
                    <a:pt x="540" y="316"/>
                  </a:lnTo>
                  <a:lnTo>
                    <a:pt x="540" y="318"/>
                  </a:lnTo>
                  <a:lnTo>
                    <a:pt x="540" y="318"/>
                  </a:lnTo>
                  <a:lnTo>
                    <a:pt x="540" y="318"/>
                  </a:lnTo>
                  <a:lnTo>
                    <a:pt x="537" y="320"/>
                  </a:lnTo>
                  <a:lnTo>
                    <a:pt x="535" y="320"/>
                  </a:lnTo>
                  <a:lnTo>
                    <a:pt x="533" y="323"/>
                  </a:lnTo>
                  <a:lnTo>
                    <a:pt x="531" y="325"/>
                  </a:lnTo>
                  <a:lnTo>
                    <a:pt x="531" y="327"/>
                  </a:lnTo>
                  <a:lnTo>
                    <a:pt x="529" y="327"/>
                  </a:lnTo>
                  <a:lnTo>
                    <a:pt x="529" y="329"/>
                  </a:lnTo>
                  <a:lnTo>
                    <a:pt x="529" y="331"/>
                  </a:lnTo>
                  <a:lnTo>
                    <a:pt x="527" y="331"/>
                  </a:lnTo>
                  <a:lnTo>
                    <a:pt x="527" y="331"/>
                  </a:lnTo>
                  <a:lnTo>
                    <a:pt x="527" y="332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7"/>
                  </a:lnTo>
                  <a:lnTo>
                    <a:pt x="526" y="337"/>
                  </a:lnTo>
                  <a:lnTo>
                    <a:pt x="526" y="337"/>
                  </a:lnTo>
                  <a:lnTo>
                    <a:pt x="526" y="337"/>
                  </a:lnTo>
                  <a:lnTo>
                    <a:pt x="526" y="337"/>
                  </a:lnTo>
                  <a:lnTo>
                    <a:pt x="526" y="337"/>
                  </a:lnTo>
                  <a:lnTo>
                    <a:pt x="524" y="339"/>
                  </a:lnTo>
                  <a:lnTo>
                    <a:pt x="523" y="342"/>
                  </a:lnTo>
                  <a:lnTo>
                    <a:pt x="523" y="342"/>
                  </a:lnTo>
                  <a:lnTo>
                    <a:pt x="523" y="344"/>
                  </a:lnTo>
                  <a:lnTo>
                    <a:pt x="521" y="350"/>
                  </a:lnTo>
                  <a:lnTo>
                    <a:pt x="521" y="351"/>
                  </a:lnTo>
                  <a:lnTo>
                    <a:pt x="521" y="353"/>
                  </a:lnTo>
                  <a:lnTo>
                    <a:pt x="521" y="353"/>
                  </a:lnTo>
                  <a:lnTo>
                    <a:pt x="521" y="353"/>
                  </a:lnTo>
                  <a:lnTo>
                    <a:pt x="521" y="353"/>
                  </a:lnTo>
                  <a:lnTo>
                    <a:pt x="519" y="353"/>
                  </a:lnTo>
                  <a:lnTo>
                    <a:pt x="519" y="353"/>
                  </a:lnTo>
                  <a:lnTo>
                    <a:pt x="519" y="355"/>
                  </a:lnTo>
                  <a:lnTo>
                    <a:pt x="519" y="355"/>
                  </a:lnTo>
                  <a:lnTo>
                    <a:pt x="519" y="355"/>
                  </a:lnTo>
                  <a:lnTo>
                    <a:pt x="519" y="355"/>
                  </a:lnTo>
                  <a:lnTo>
                    <a:pt x="519" y="355"/>
                  </a:lnTo>
                  <a:lnTo>
                    <a:pt x="518" y="356"/>
                  </a:lnTo>
                  <a:lnTo>
                    <a:pt x="516" y="361"/>
                  </a:lnTo>
                  <a:lnTo>
                    <a:pt x="514" y="363"/>
                  </a:lnTo>
                  <a:lnTo>
                    <a:pt x="512" y="365"/>
                  </a:lnTo>
                  <a:lnTo>
                    <a:pt x="512" y="367"/>
                  </a:lnTo>
                  <a:lnTo>
                    <a:pt x="512" y="370"/>
                  </a:lnTo>
                  <a:lnTo>
                    <a:pt x="511" y="374"/>
                  </a:lnTo>
                  <a:lnTo>
                    <a:pt x="511" y="378"/>
                  </a:lnTo>
                  <a:lnTo>
                    <a:pt x="511" y="380"/>
                  </a:lnTo>
                  <a:lnTo>
                    <a:pt x="508" y="380"/>
                  </a:lnTo>
                  <a:lnTo>
                    <a:pt x="508" y="384"/>
                  </a:lnTo>
                  <a:lnTo>
                    <a:pt x="511" y="388"/>
                  </a:lnTo>
                  <a:lnTo>
                    <a:pt x="508" y="389"/>
                  </a:lnTo>
                  <a:lnTo>
                    <a:pt x="508" y="391"/>
                  </a:lnTo>
                  <a:lnTo>
                    <a:pt x="508" y="391"/>
                  </a:lnTo>
                  <a:lnTo>
                    <a:pt x="507" y="393"/>
                  </a:lnTo>
                  <a:lnTo>
                    <a:pt x="505" y="393"/>
                  </a:lnTo>
                  <a:lnTo>
                    <a:pt x="503" y="395"/>
                  </a:lnTo>
                  <a:lnTo>
                    <a:pt x="503" y="397"/>
                  </a:lnTo>
                  <a:lnTo>
                    <a:pt x="500" y="397"/>
                  </a:lnTo>
                  <a:lnTo>
                    <a:pt x="495" y="397"/>
                  </a:lnTo>
                  <a:lnTo>
                    <a:pt x="486" y="397"/>
                  </a:lnTo>
                  <a:lnTo>
                    <a:pt x="484" y="397"/>
                  </a:lnTo>
                  <a:lnTo>
                    <a:pt x="480" y="399"/>
                  </a:lnTo>
                  <a:lnTo>
                    <a:pt x="477" y="400"/>
                  </a:lnTo>
                  <a:lnTo>
                    <a:pt x="474" y="404"/>
                  </a:lnTo>
                  <a:lnTo>
                    <a:pt x="467" y="410"/>
                  </a:lnTo>
                  <a:lnTo>
                    <a:pt x="461" y="410"/>
                  </a:lnTo>
                  <a:lnTo>
                    <a:pt x="460" y="410"/>
                  </a:lnTo>
                  <a:lnTo>
                    <a:pt x="458" y="410"/>
                  </a:lnTo>
                  <a:lnTo>
                    <a:pt x="458" y="410"/>
                  </a:lnTo>
                  <a:lnTo>
                    <a:pt x="458" y="412"/>
                  </a:lnTo>
                  <a:lnTo>
                    <a:pt x="458" y="412"/>
                  </a:lnTo>
                  <a:lnTo>
                    <a:pt x="460" y="414"/>
                  </a:lnTo>
                  <a:lnTo>
                    <a:pt x="460" y="412"/>
                  </a:lnTo>
                  <a:lnTo>
                    <a:pt x="461" y="412"/>
                  </a:lnTo>
                  <a:lnTo>
                    <a:pt x="461" y="416"/>
                  </a:lnTo>
                  <a:lnTo>
                    <a:pt x="461" y="416"/>
                  </a:lnTo>
                  <a:lnTo>
                    <a:pt x="461" y="418"/>
                  </a:lnTo>
                  <a:lnTo>
                    <a:pt x="460" y="418"/>
                  </a:lnTo>
                  <a:lnTo>
                    <a:pt x="460" y="418"/>
                  </a:lnTo>
                  <a:lnTo>
                    <a:pt x="460" y="418"/>
                  </a:lnTo>
                  <a:lnTo>
                    <a:pt x="458" y="416"/>
                  </a:lnTo>
                  <a:lnTo>
                    <a:pt x="456" y="414"/>
                  </a:lnTo>
                  <a:lnTo>
                    <a:pt x="456" y="412"/>
                  </a:lnTo>
                  <a:lnTo>
                    <a:pt x="454" y="414"/>
                  </a:lnTo>
                  <a:lnTo>
                    <a:pt x="454" y="414"/>
                  </a:lnTo>
                  <a:lnTo>
                    <a:pt x="452" y="412"/>
                  </a:lnTo>
                  <a:lnTo>
                    <a:pt x="451" y="410"/>
                  </a:lnTo>
                  <a:lnTo>
                    <a:pt x="451" y="410"/>
                  </a:lnTo>
                  <a:lnTo>
                    <a:pt x="450" y="410"/>
                  </a:lnTo>
                  <a:lnTo>
                    <a:pt x="448" y="408"/>
                  </a:lnTo>
                  <a:lnTo>
                    <a:pt x="446" y="408"/>
                  </a:lnTo>
                  <a:lnTo>
                    <a:pt x="446" y="407"/>
                  </a:lnTo>
                  <a:lnTo>
                    <a:pt x="448" y="407"/>
                  </a:lnTo>
                  <a:lnTo>
                    <a:pt x="448" y="405"/>
                  </a:lnTo>
                  <a:lnTo>
                    <a:pt x="448" y="405"/>
                  </a:lnTo>
                  <a:lnTo>
                    <a:pt x="448" y="404"/>
                  </a:lnTo>
                  <a:lnTo>
                    <a:pt x="446" y="404"/>
                  </a:lnTo>
                  <a:lnTo>
                    <a:pt x="444" y="404"/>
                  </a:lnTo>
                  <a:lnTo>
                    <a:pt x="444" y="404"/>
                  </a:lnTo>
                  <a:lnTo>
                    <a:pt x="444" y="405"/>
                  </a:lnTo>
                  <a:lnTo>
                    <a:pt x="441" y="407"/>
                  </a:lnTo>
                  <a:lnTo>
                    <a:pt x="439" y="407"/>
                  </a:lnTo>
                  <a:lnTo>
                    <a:pt x="437" y="405"/>
                  </a:lnTo>
                  <a:lnTo>
                    <a:pt x="437" y="405"/>
                  </a:lnTo>
                  <a:lnTo>
                    <a:pt x="439" y="405"/>
                  </a:lnTo>
                  <a:lnTo>
                    <a:pt x="441" y="404"/>
                  </a:lnTo>
                  <a:lnTo>
                    <a:pt x="442" y="404"/>
                  </a:lnTo>
                  <a:lnTo>
                    <a:pt x="442" y="402"/>
                  </a:lnTo>
                  <a:lnTo>
                    <a:pt x="442" y="400"/>
                  </a:lnTo>
                  <a:lnTo>
                    <a:pt x="441" y="399"/>
                  </a:lnTo>
                  <a:lnTo>
                    <a:pt x="439" y="399"/>
                  </a:lnTo>
                  <a:lnTo>
                    <a:pt x="433" y="400"/>
                  </a:lnTo>
                  <a:lnTo>
                    <a:pt x="433" y="402"/>
                  </a:lnTo>
                  <a:lnTo>
                    <a:pt x="431" y="402"/>
                  </a:lnTo>
                  <a:lnTo>
                    <a:pt x="433" y="402"/>
                  </a:lnTo>
                  <a:lnTo>
                    <a:pt x="435" y="402"/>
                  </a:lnTo>
                  <a:lnTo>
                    <a:pt x="435" y="404"/>
                  </a:lnTo>
                  <a:lnTo>
                    <a:pt x="435" y="404"/>
                  </a:lnTo>
                  <a:lnTo>
                    <a:pt x="433" y="405"/>
                  </a:lnTo>
                  <a:lnTo>
                    <a:pt x="431" y="405"/>
                  </a:lnTo>
                  <a:lnTo>
                    <a:pt x="428" y="407"/>
                  </a:lnTo>
                  <a:lnTo>
                    <a:pt x="425" y="410"/>
                  </a:lnTo>
                  <a:lnTo>
                    <a:pt x="423" y="412"/>
                  </a:lnTo>
                  <a:lnTo>
                    <a:pt x="422" y="412"/>
                  </a:lnTo>
                  <a:lnTo>
                    <a:pt x="418" y="412"/>
                  </a:lnTo>
                  <a:lnTo>
                    <a:pt x="416" y="412"/>
                  </a:lnTo>
                  <a:lnTo>
                    <a:pt x="414" y="410"/>
                  </a:lnTo>
                  <a:lnTo>
                    <a:pt x="411" y="408"/>
                  </a:lnTo>
                  <a:lnTo>
                    <a:pt x="407" y="407"/>
                  </a:lnTo>
                  <a:lnTo>
                    <a:pt x="405" y="405"/>
                  </a:lnTo>
                  <a:lnTo>
                    <a:pt x="404" y="405"/>
                  </a:lnTo>
                  <a:lnTo>
                    <a:pt x="403" y="405"/>
                  </a:lnTo>
                  <a:lnTo>
                    <a:pt x="399" y="404"/>
                  </a:lnTo>
                  <a:lnTo>
                    <a:pt x="395" y="404"/>
                  </a:lnTo>
                  <a:lnTo>
                    <a:pt x="393" y="405"/>
                  </a:lnTo>
                  <a:lnTo>
                    <a:pt x="392" y="405"/>
                  </a:lnTo>
                  <a:lnTo>
                    <a:pt x="392" y="405"/>
                  </a:lnTo>
                  <a:lnTo>
                    <a:pt x="388" y="402"/>
                  </a:lnTo>
                  <a:lnTo>
                    <a:pt x="386" y="400"/>
                  </a:lnTo>
                  <a:lnTo>
                    <a:pt x="380" y="400"/>
                  </a:lnTo>
                  <a:lnTo>
                    <a:pt x="378" y="399"/>
                  </a:lnTo>
                  <a:lnTo>
                    <a:pt x="374" y="395"/>
                  </a:lnTo>
                  <a:lnTo>
                    <a:pt x="371" y="389"/>
                  </a:lnTo>
                  <a:lnTo>
                    <a:pt x="369" y="388"/>
                  </a:lnTo>
                  <a:lnTo>
                    <a:pt x="367" y="386"/>
                  </a:lnTo>
                  <a:lnTo>
                    <a:pt x="367" y="384"/>
                  </a:lnTo>
                  <a:lnTo>
                    <a:pt x="369" y="382"/>
                  </a:lnTo>
                  <a:lnTo>
                    <a:pt x="369" y="380"/>
                  </a:lnTo>
                  <a:lnTo>
                    <a:pt x="369" y="380"/>
                  </a:lnTo>
                  <a:lnTo>
                    <a:pt x="367" y="374"/>
                  </a:lnTo>
                  <a:lnTo>
                    <a:pt x="365" y="370"/>
                  </a:lnTo>
                  <a:lnTo>
                    <a:pt x="364" y="369"/>
                  </a:lnTo>
                  <a:lnTo>
                    <a:pt x="362" y="365"/>
                  </a:lnTo>
                  <a:lnTo>
                    <a:pt x="358" y="363"/>
                  </a:lnTo>
                  <a:lnTo>
                    <a:pt x="356" y="361"/>
                  </a:lnTo>
                  <a:lnTo>
                    <a:pt x="356" y="361"/>
                  </a:lnTo>
                  <a:lnTo>
                    <a:pt x="358" y="361"/>
                  </a:lnTo>
                  <a:lnTo>
                    <a:pt x="358" y="361"/>
                  </a:lnTo>
                  <a:lnTo>
                    <a:pt x="360" y="360"/>
                  </a:lnTo>
                  <a:lnTo>
                    <a:pt x="360" y="361"/>
                  </a:lnTo>
                  <a:lnTo>
                    <a:pt x="362" y="361"/>
                  </a:lnTo>
                  <a:lnTo>
                    <a:pt x="362" y="360"/>
                  </a:lnTo>
                  <a:lnTo>
                    <a:pt x="362" y="360"/>
                  </a:lnTo>
                  <a:lnTo>
                    <a:pt x="362" y="358"/>
                  </a:lnTo>
                  <a:lnTo>
                    <a:pt x="362" y="358"/>
                  </a:lnTo>
                  <a:lnTo>
                    <a:pt x="360" y="358"/>
                  </a:lnTo>
                  <a:lnTo>
                    <a:pt x="358" y="358"/>
                  </a:lnTo>
                  <a:lnTo>
                    <a:pt x="358" y="360"/>
                  </a:lnTo>
                  <a:lnTo>
                    <a:pt x="356" y="360"/>
                  </a:lnTo>
                  <a:lnTo>
                    <a:pt x="356" y="361"/>
                  </a:lnTo>
                  <a:lnTo>
                    <a:pt x="355" y="361"/>
                  </a:lnTo>
                  <a:lnTo>
                    <a:pt x="354" y="361"/>
                  </a:lnTo>
                  <a:lnTo>
                    <a:pt x="352" y="363"/>
                  </a:lnTo>
                  <a:lnTo>
                    <a:pt x="350" y="363"/>
                  </a:lnTo>
                  <a:lnTo>
                    <a:pt x="346" y="361"/>
                  </a:lnTo>
                  <a:lnTo>
                    <a:pt x="348" y="360"/>
                  </a:lnTo>
                  <a:lnTo>
                    <a:pt x="348" y="358"/>
                  </a:lnTo>
                  <a:lnTo>
                    <a:pt x="350" y="358"/>
                  </a:lnTo>
                  <a:lnTo>
                    <a:pt x="352" y="353"/>
                  </a:lnTo>
                  <a:lnTo>
                    <a:pt x="352" y="350"/>
                  </a:lnTo>
                  <a:lnTo>
                    <a:pt x="350" y="348"/>
                  </a:lnTo>
                  <a:lnTo>
                    <a:pt x="348" y="344"/>
                  </a:lnTo>
                  <a:lnTo>
                    <a:pt x="346" y="342"/>
                  </a:lnTo>
                  <a:lnTo>
                    <a:pt x="345" y="339"/>
                  </a:lnTo>
                  <a:lnTo>
                    <a:pt x="345" y="341"/>
                  </a:lnTo>
                  <a:lnTo>
                    <a:pt x="345" y="342"/>
                  </a:lnTo>
                  <a:lnTo>
                    <a:pt x="343" y="344"/>
                  </a:lnTo>
                  <a:lnTo>
                    <a:pt x="343" y="348"/>
                  </a:lnTo>
                  <a:lnTo>
                    <a:pt x="339" y="355"/>
                  </a:lnTo>
                  <a:lnTo>
                    <a:pt x="337" y="355"/>
                  </a:lnTo>
                  <a:lnTo>
                    <a:pt x="335" y="355"/>
                  </a:lnTo>
                  <a:lnTo>
                    <a:pt x="334" y="355"/>
                  </a:lnTo>
                  <a:lnTo>
                    <a:pt x="332" y="356"/>
                  </a:lnTo>
                  <a:lnTo>
                    <a:pt x="331" y="356"/>
                  </a:lnTo>
                  <a:lnTo>
                    <a:pt x="329" y="356"/>
                  </a:lnTo>
                  <a:lnTo>
                    <a:pt x="329" y="356"/>
                  </a:lnTo>
                  <a:lnTo>
                    <a:pt x="331" y="351"/>
                  </a:lnTo>
                  <a:lnTo>
                    <a:pt x="332" y="351"/>
                  </a:lnTo>
                  <a:lnTo>
                    <a:pt x="334" y="351"/>
                  </a:lnTo>
                  <a:lnTo>
                    <a:pt x="334" y="351"/>
                  </a:lnTo>
                  <a:lnTo>
                    <a:pt x="335" y="351"/>
                  </a:lnTo>
                  <a:lnTo>
                    <a:pt x="335" y="350"/>
                  </a:lnTo>
                  <a:lnTo>
                    <a:pt x="337" y="346"/>
                  </a:lnTo>
                  <a:lnTo>
                    <a:pt x="335" y="344"/>
                  </a:lnTo>
                  <a:lnTo>
                    <a:pt x="335" y="342"/>
                  </a:lnTo>
                  <a:lnTo>
                    <a:pt x="337" y="341"/>
                  </a:lnTo>
                  <a:lnTo>
                    <a:pt x="337" y="339"/>
                  </a:lnTo>
                  <a:lnTo>
                    <a:pt x="339" y="335"/>
                  </a:lnTo>
                  <a:lnTo>
                    <a:pt x="341" y="332"/>
                  </a:lnTo>
                  <a:lnTo>
                    <a:pt x="343" y="331"/>
                  </a:lnTo>
                  <a:lnTo>
                    <a:pt x="343" y="329"/>
                  </a:lnTo>
                  <a:lnTo>
                    <a:pt x="343" y="327"/>
                  </a:lnTo>
                  <a:lnTo>
                    <a:pt x="343" y="325"/>
                  </a:lnTo>
                  <a:lnTo>
                    <a:pt x="343" y="325"/>
                  </a:lnTo>
                  <a:lnTo>
                    <a:pt x="345" y="323"/>
                  </a:lnTo>
                  <a:lnTo>
                    <a:pt x="343" y="318"/>
                  </a:lnTo>
                  <a:lnTo>
                    <a:pt x="343" y="316"/>
                  </a:lnTo>
                  <a:lnTo>
                    <a:pt x="341" y="314"/>
                  </a:lnTo>
                  <a:lnTo>
                    <a:pt x="341" y="318"/>
                  </a:lnTo>
                  <a:lnTo>
                    <a:pt x="341" y="320"/>
                  </a:lnTo>
                  <a:lnTo>
                    <a:pt x="339" y="322"/>
                  </a:lnTo>
                  <a:lnTo>
                    <a:pt x="337" y="323"/>
                  </a:lnTo>
                  <a:lnTo>
                    <a:pt x="335" y="325"/>
                  </a:lnTo>
                  <a:lnTo>
                    <a:pt x="335" y="329"/>
                  </a:lnTo>
                  <a:lnTo>
                    <a:pt x="334" y="332"/>
                  </a:lnTo>
                  <a:lnTo>
                    <a:pt x="332" y="332"/>
                  </a:lnTo>
                  <a:lnTo>
                    <a:pt x="331" y="332"/>
                  </a:lnTo>
                  <a:lnTo>
                    <a:pt x="329" y="333"/>
                  </a:lnTo>
                  <a:lnTo>
                    <a:pt x="327" y="333"/>
                  </a:lnTo>
                  <a:lnTo>
                    <a:pt x="326" y="335"/>
                  </a:lnTo>
                  <a:lnTo>
                    <a:pt x="324" y="337"/>
                  </a:lnTo>
                  <a:lnTo>
                    <a:pt x="322" y="337"/>
                  </a:lnTo>
                  <a:lnTo>
                    <a:pt x="318" y="344"/>
                  </a:lnTo>
                  <a:lnTo>
                    <a:pt x="316" y="346"/>
                  </a:lnTo>
                  <a:lnTo>
                    <a:pt x="315" y="346"/>
                  </a:lnTo>
                  <a:lnTo>
                    <a:pt x="315" y="348"/>
                  </a:lnTo>
                  <a:lnTo>
                    <a:pt x="315" y="348"/>
                  </a:lnTo>
                  <a:lnTo>
                    <a:pt x="315" y="350"/>
                  </a:lnTo>
                  <a:lnTo>
                    <a:pt x="316" y="351"/>
                  </a:lnTo>
                  <a:lnTo>
                    <a:pt x="316" y="353"/>
                  </a:lnTo>
                  <a:lnTo>
                    <a:pt x="315" y="351"/>
                  </a:lnTo>
                  <a:lnTo>
                    <a:pt x="313" y="351"/>
                  </a:lnTo>
                  <a:lnTo>
                    <a:pt x="313" y="351"/>
                  </a:lnTo>
                  <a:lnTo>
                    <a:pt x="311" y="351"/>
                  </a:lnTo>
                  <a:lnTo>
                    <a:pt x="309" y="350"/>
                  </a:lnTo>
                  <a:lnTo>
                    <a:pt x="307" y="348"/>
                  </a:lnTo>
                  <a:lnTo>
                    <a:pt x="307" y="348"/>
                  </a:lnTo>
                  <a:lnTo>
                    <a:pt x="307" y="346"/>
                  </a:lnTo>
                  <a:lnTo>
                    <a:pt x="305" y="346"/>
                  </a:lnTo>
                  <a:lnTo>
                    <a:pt x="305" y="346"/>
                  </a:lnTo>
                  <a:lnTo>
                    <a:pt x="305" y="346"/>
                  </a:lnTo>
                  <a:lnTo>
                    <a:pt x="305" y="344"/>
                  </a:lnTo>
                  <a:lnTo>
                    <a:pt x="307" y="344"/>
                  </a:lnTo>
                  <a:lnTo>
                    <a:pt x="307" y="346"/>
                  </a:lnTo>
                  <a:lnTo>
                    <a:pt x="307" y="346"/>
                  </a:lnTo>
                  <a:lnTo>
                    <a:pt x="307" y="346"/>
                  </a:lnTo>
                  <a:lnTo>
                    <a:pt x="307" y="346"/>
                  </a:lnTo>
                  <a:lnTo>
                    <a:pt x="307" y="342"/>
                  </a:lnTo>
                  <a:lnTo>
                    <a:pt x="307" y="341"/>
                  </a:lnTo>
                  <a:lnTo>
                    <a:pt x="307" y="339"/>
                  </a:lnTo>
                  <a:lnTo>
                    <a:pt x="307" y="337"/>
                  </a:lnTo>
                  <a:lnTo>
                    <a:pt x="305" y="335"/>
                  </a:lnTo>
                  <a:lnTo>
                    <a:pt x="303" y="333"/>
                  </a:lnTo>
                  <a:lnTo>
                    <a:pt x="301" y="332"/>
                  </a:lnTo>
                  <a:lnTo>
                    <a:pt x="301" y="329"/>
                  </a:lnTo>
                  <a:lnTo>
                    <a:pt x="299" y="327"/>
                  </a:lnTo>
                  <a:lnTo>
                    <a:pt x="299" y="325"/>
                  </a:lnTo>
                  <a:lnTo>
                    <a:pt x="297" y="325"/>
                  </a:lnTo>
                  <a:lnTo>
                    <a:pt x="292" y="325"/>
                  </a:lnTo>
                  <a:lnTo>
                    <a:pt x="290" y="322"/>
                  </a:lnTo>
                  <a:lnTo>
                    <a:pt x="290" y="318"/>
                  </a:lnTo>
                  <a:lnTo>
                    <a:pt x="290" y="318"/>
                  </a:lnTo>
                  <a:lnTo>
                    <a:pt x="292" y="318"/>
                  </a:lnTo>
                  <a:lnTo>
                    <a:pt x="292" y="316"/>
                  </a:lnTo>
                  <a:lnTo>
                    <a:pt x="292" y="314"/>
                  </a:lnTo>
                  <a:lnTo>
                    <a:pt x="287" y="312"/>
                  </a:lnTo>
                  <a:lnTo>
                    <a:pt x="285" y="311"/>
                  </a:lnTo>
                  <a:lnTo>
                    <a:pt x="283" y="309"/>
                  </a:lnTo>
                  <a:lnTo>
                    <a:pt x="282" y="309"/>
                  </a:lnTo>
                  <a:lnTo>
                    <a:pt x="280" y="309"/>
                  </a:lnTo>
                  <a:lnTo>
                    <a:pt x="278" y="309"/>
                  </a:lnTo>
                  <a:lnTo>
                    <a:pt x="271" y="306"/>
                  </a:lnTo>
                  <a:lnTo>
                    <a:pt x="269" y="306"/>
                  </a:lnTo>
                  <a:lnTo>
                    <a:pt x="266" y="308"/>
                  </a:lnTo>
                  <a:lnTo>
                    <a:pt x="264" y="306"/>
                  </a:lnTo>
                  <a:lnTo>
                    <a:pt x="258" y="303"/>
                  </a:lnTo>
                  <a:lnTo>
                    <a:pt x="252" y="301"/>
                  </a:lnTo>
                  <a:lnTo>
                    <a:pt x="250" y="299"/>
                  </a:lnTo>
                  <a:lnTo>
                    <a:pt x="249" y="299"/>
                  </a:lnTo>
                  <a:lnTo>
                    <a:pt x="247" y="299"/>
                  </a:lnTo>
                  <a:lnTo>
                    <a:pt x="247" y="301"/>
                  </a:lnTo>
                  <a:lnTo>
                    <a:pt x="243" y="301"/>
                  </a:lnTo>
                  <a:lnTo>
                    <a:pt x="235" y="301"/>
                  </a:lnTo>
                  <a:lnTo>
                    <a:pt x="228" y="301"/>
                  </a:lnTo>
                  <a:lnTo>
                    <a:pt x="222" y="301"/>
                  </a:lnTo>
                  <a:lnTo>
                    <a:pt x="219" y="303"/>
                  </a:lnTo>
                  <a:lnTo>
                    <a:pt x="213" y="304"/>
                  </a:lnTo>
                  <a:lnTo>
                    <a:pt x="207" y="308"/>
                  </a:lnTo>
                  <a:lnTo>
                    <a:pt x="201" y="309"/>
                  </a:lnTo>
                  <a:lnTo>
                    <a:pt x="196" y="311"/>
                  </a:lnTo>
                  <a:lnTo>
                    <a:pt x="192" y="311"/>
                  </a:lnTo>
                  <a:lnTo>
                    <a:pt x="189" y="311"/>
                  </a:lnTo>
                  <a:lnTo>
                    <a:pt x="181" y="311"/>
                  </a:lnTo>
                  <a:lnTo>
                    <a:pt x="177" y="311"/>
                  </a:lnTo>
                  <a:lnTo>
                    <a:pt x="172" y="314"/>
                  </a:lnTo>
                  <a:lnTo>
                    <a:pt x="170" y="314"/>
                  </a:lnTo>
                  <a:lnTo>
                    <a:pt x="168" y="316"/>
                  </a:lnTo>
                  <a:lnTo>
                    <a:pt x="162" y="320"/>
                  </a:lnTo>
                  <a:lnTo>
                    <a:pt x="158" y="322"/>
                  </a:lnTo>
                  <a:lnTo>
                    <a:pt x="156" y="322"/>
                  </a:lnTo>
                  <a:lnTo>
                    <a:pt x="154" y="322"/>
                  </a:lnTo>
                  <a:lnTo>
                    <a:pt x="153" y="323"/>
                  </a:lnTo>
                  <a:lnTo>
                    <a:pt x="149" y="329"/>
                  </a:lnTo>
                  <a:lnTo>
                    <a:pt x="149" y="331"/>
                  </a:lnTo>
                  <a:lnTo>
                    <a:pt x="145" y="335"/>
                  </a:lnTo>
                  <a:lnTo>
                    <a:pt x="143" y="335"/>
                  </a:lnTo>
                  <a:lnTo>
                    <a:pt x="142" y="335"/>
                  </a:lnTo>
                  <a:lnTo>
                    <a:pt x="139" y="337"/>
                  </a:lnTo>
                  <a:lnTo>
                    <a:pt x="137" y="335"/>
                  </a:lnTo>
                  <a:lnTo>
                    <a:pt x="135" y="335"/>
                  </a:lnTo>
                  <a:lnTo>
                    <a:pt x="134" y="335"/>
                  </a:lnTo>
                  <a:lnTo>
                    <a:pt x="124" y="337"/>
                  </a:lnTo>
                  <a:lnTo>
                    <a:pt x="123" y="335"/>
                  </a:lnTo>
                  <a:lnTo>
                    <a:pt x="121" y="335"/>
                  </a:lnTo>
                  <a:lnTo>
                    <a:pt x="119" y="335"/>
                  </a:lnTo>
                  <a:lnTo>
                    <a:pt x="114" y="333"/>
                  </a:lnTo>
                  <a:lnTo>
                    <a:pt x="107" y="335"/>
                  </a:lnTo>
                  <a:lnTo>
                    <a:pt x="102" y="335"/>
                  </a:lnTo>
                  <a:lnTo>
                    <a:pt x="100" y="337"/>
                  </a:lnTo>
                  <a:lnTo>
                    <a:pt x="98" y="335"/>
                  </a:lnTo>
                  <a:lnTo>
                    <a:pt x="93" y="337"/>
                  </a:lnTo>
                  <a:lnTo>
                    <a:pt x="91" y="337"/>
                  </a:lnTo>
                  <a:lnTo>
                    <a:pt x="90" y="339"/>
                  </a:lnTo>
                  <a:lnTo>
                    <a:pt x="88" y="342"/>
                  </a:lnTo>
                  <a:lnTo>
                    <a:pt x="85" y="344"/>
                  </a:lnTo>
                  <a:lnTo>
                    <a:pt x="83" y="344"/>
                  </a:lnTo>
                  <a:lnTo>
                    <a:pt x="79" y="344"/>
                  </a:lnTo>
                  <a:lnTo>
                    <a:pt x="74" y="348"/>
                  </a:lnTo>
                  <a:lnTo>
                    <a:pt x="68" y="353"/>
                  </a:lnTo>
                  <a:lnTo>
                    <a:pt x="66" y="353"/>
                  </a:lnTo>
                  <a:lnTo>
                    <a:pt x="66" y="353"/>
                  </a:lnTo>
                  <a:lnTo>
                    <a:pt x="64" y="353"/>
                  </a:lnTo>
                  <a:lnTo>
                    <a:pt x="62" y="355"/>
                  </a:lnTo>
                  <a:lnTo>
                    <a:pt x="55" y="353"/>
                  </a:lnTo>
                  <a:lnTo>
                    <a:pt x="51" y="353"/>
                  </a:lnTo>
                  <a:lnTo>
                    <a:pt x="46" y="353"/>
                  </a:lnTo>
                  <a:lnTo>
                    <a:pt x="42" y="351"/>
                  </a:lnTo>
                  <a:lnTo>
                    <a:pt x="39" y="350"/>
                  </a:lnTo>
                  <a:lnTo>
                    <a:pt x="36" y="346"/>
                  </a:lnTo>
                  <a:lnTo>
                    <a:pt x="34" y="344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7" y="342"/>
                  </a:lnTo>
                  <a:lnTo>
                    <a:pt x="27" y="341"/>
                  </a:lnTo>
                  <a:lnTo>
                    <a:pt x="27" y="339"/>
                  </a:lnTo>
                  <a:lnTo>
                    <a:pt x="25" y="337"/>
                  </a:lnTo>
                  <a:lnTo>
                    <a:pt x="25" y="333"/>
                  </a:lnTo>
                  <a:lnTo>
                    <a:pt x="25" y="331"/>
                  </a:lnTo>
                  <a:lnTo>
                    <a:pt x="27" y="331"/>
                  </a:lnTo>
                  <a:lnTo>
                    <a:pt x="28" y="332"/>
                  </a:lnTo>
                  <a:lnTo>
                    <a:pt x="30" y="332"/>
                  </a:lnTo>
                  <a:lnTo>
                    <a:pt x="34" y="331"/>
                  </a:lnTo>
                  <a:lnTo>
                    <a:pt x="34" y="327"/>
                  </a:lnTo>
                  <a:lnTo>
                    <a:pt x="36" y="325"/>
                  </a:lnTo>
                  <a:lnTo>
                    <a:pt x="36" y="322"/>
                  </a:lnTo>
                  <a:lnTo>
                    <a:pt x="34" y="316"/>
                  </a:lnTo>
                  <a:lnTo>
                    <a:pt x="36" y="316"/>
                  </a:lnTo>
                  <a:lnTo>
                    <a:pt x="36" y="314"/>
                  </a:lnTo>
                  <a:lnTo>
                    <a:pt x="36" y="312"/>
                  </a:lnTo>
                  <a:lnTo>
                    <a:pt x="36" y="304"/>
                  </a:lnTo>
                  <a:lnTo>
                    <a:pt x="36" y="303"/>
                  </a:lnTo>
                  <a:lnTo>
                    <a:pt x="32" y="295"/>
                  </a:lnTo>
                  <a:lnTo>
                    <a:pt x="30" y="290"/>
                  </a:lnTo>
                  <a:lnTo>
                    <a:pt x="28" y="288"/>
                  </a:lnTo>
                  <a:lnTo>
                    <a:pt x="27" y="284"/>
                  </a:lnTo>
                  <a:lnTo>
                    <a:pt x="25" y="280"/>
                  </a:lnTo>
                  <a:lnTo>
                    <a:pt x="25" y="278"/>
                  </a:lnTo>
                  <a:lnTo>
                    <a:pt x="25" y="273"/>
                  </a:lnTo>
                  <a:lnTo>
                    <a:pt x="25" y="269"/>
                  </a:lnTo>
                  <a:lnTo>
                    <a:pt x="25" y="267"/>
                  </a:lnTo>
                  <a:lnTo>
                    <a:pt x="23" y="264"/>
                  </a:lnTo>
                  <a:lnTo>
                    <a:pt x="21" y="259"/>
                  </a:lnTo>
                  <a:lnTo>
                    <a:pt x="19" y="259"/>
                  </a:lnTo>
                  <a:lnTo>
                    <a:pt x="19" y="257"/>
                  </a:lnTo>
                  <a:lnTo>
                    <a:pt x="19" y="255"/>
                  </a:lnTo>
                  <a:lnTo>
                    <a:pt x="17" y="252"/>
                  </a:lnTo>
                  <a:lnTo>
                    <a:pt x="15" y="248"/>
                  </a:lnTo>
                  <a:lnTo>
                    <a:pt x="15" y="246"/>
                  </a:lnTo>
                  <a:lnTo>
                    <a:pt x="13" y="239"/>
                  </a:lnTo>
                  <a:lnTo>
                    <a:pt x="13" y="237"/>
                  </a:lnTo>
                  <a:lnTo>
                    <a:pt x="8" y="229"/>
                  </a:lnTo>
                  <a:lnTo>
                    <a:pt x="2" y="224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4" y="218"/>
                  </a:lnTo>
                  <a:lnTo>
                    <a:pt x="4" y="220"/>
                  </a:lnTo>
                  <a:lnTo>
                    <a:pt x="6" y="224"/>
                  </a:lnTo>
                  <a:lnTo>
                    <a:pt x="6" y="226"/>
                  </a:lnTo>
                  <a:lnTo>
                    <a:pt x="8" y="226"/>
                  </a:lnTo>
                  <a:lnTo>
                    <a:pt x="9" y="226"/>
                  </a:lnTo>
                  <a:lnTo>
                    <a:pt x="9" y="224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8" y="220"/>
                  </a:lnTo>
                  <a:lnTo>
                    <a:pt x="6" y="218"/>
                  </a:lnTo>
                  <a:lnTo>
                    <a:pt x="6" y="215"/>
                  </a:lnTo>
                  <a:lnTo>
                    <a:pt x="4" y="213"/>
                  </a:lnTo>
                  <a:lnTo>
                    <a:pt x="4" y="212"/>
                  </a:lnTo>
                  <a:lnTo>
                    <a:pt x="4" y="212"/>
                  </a:lnTo>
                  <a:lnTo>
                    <a:pt x="6" y="212"/>
                  </a:lnTo>
                  <a:lnTo>
                    <a:pt x="8" y="213"/>
                  </a:lnTo>
                  <a:lnTo>
                    <a:pt x="8" y="215"/>
                  </a:lnTo>
                  <a:lnTo>
                    <a:pt x="8" y="216"/>
                  </a:lnTo>
                  <a:lnTo>
                    <a:pt x="8" y="218"/>
                  </a:lnTo>
                  <a:lnTo>
                    <a:pt x="8" y="218"/>
                  </a:lnTo>
                  <a:lnTo>
                    <a:pt x="8" y="218"/>
                  </a:lnTo>
                  <a:lnTo>
                    <a:pt x="9" y="220"/>
                  </a:lnTo>
                  <a:lnTo>
                    <a:pt x="9" y="218"/>
                  </a:lnTo>
                  <a:lnTo>
                    <a:pt x="9" y="216"/>
                  </a:lnTo>
                  <a:lnTo>
                    <a:pt x="11" y="216"/>
                  </a:lnTo>
                  <a:lnTo>
                    <a:pt x="11" y="220"/>
                  </a:lnTo>
                  <a:lnTo>
                    <a:pt x="11" y="222"/>
                  </a:lnTo>
                  <a:lnTo>
                    <a:pt x="13" y="224"/>
                  </a:lnTo>
                  <a:lnTo>
                    <a:pt x="15" y="222"/>
                  </a:lnTo>
                  <a:lnTo>
                    <a:pt x="15" y="222"/>
                  </a:lnTo>
                  <a:lnTo>
                    <a:pt x="15" y="218"/>
                  </a:lnTo>
                  <a:lnTo>
                    <a:pt x="15" y="216"/>
                  </a:lnTo>
                  <a:lnTo>
                    <a:pt x="15" y="215"/>
                  </a:lnTo>
                  <a:lnTo>
                    <a:pt x="11" y="210"/>
                  </a:lnTo>
                  <a:lnTo>
                    <a:pt x="9" y="205"/>
                  </a:lnTo>
                  <a:lnTo>
                    <a:pt x="8" y="203"/>
                  </a:lnTo>
                  <a:lnTo>
                    <a:pt x="6" y="197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4" y="192"/>
                  </a:lnTo>
                  <a:lnTo>
                    <a:pt x="4" y="190"/>
                  </a:lnTo>
                  <a:lnTo>
                    <a:pt x="4" y="186"/>
                  </a:lnTo>
                  <a:lnTo>
                    <a:pt x="6" y="184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7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1"/>
                  </a:lnTo>
                  <a:lnTo>
                    <a:pt x="8" y="168"/>
                  </a:lnTo>
                  <a:lnTo>
                    <a:pt x="9" y="165"/>
                  </a:lnTo>
                  <a:lnTo>
                    <a:pt x="11" y="158"/>
                  </a:lnTo>
                  <a:lnTo>
                    <a:pt x="13" y="158"/>
                  </a:lnTo>
                  <a:lnTo>
                    <a:pt x="15" y="158"/>
                  </a:lnTo>
                  <a:lnTo>
                    <a:pt x="15" y="158"/>
                  </a:lnTo>
                  <a:lnTo>
                    <a:pt x="13" y="161"/>
                  </a:lnTo>
                  <a:lnTo>
                    <a:pt x="15" y="165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7" y="165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19" y="158"/>
                  </a:lnTo>
                  <a:lnTo>
                    <a:pt x="21" y="158"/>
                  </a:lnTo>
                  <a:lnTo>
                    <a:pt x="23" y="156"/>
                  </a:lnTo>
                  <a:lnTo>
                    <a:pt x="28" y="154"/>
                  </a:lnTo>
                  <a:lnTo>
                    <a:pt x="32" y="152"/>
                  </a:lnTo>
                  <a:lnTo>
                    <a:pt x="34" y="150"/>
                  </a:lnTo>
                  <a:lnTo>
                    <a:pt x="38" y="149"/>
                  </a:lnTo>
                  <a:lnTo>
                    <a:pt x="39" y="147"/>
                  </a:lnTo>
                  <a:lnTo>
                    <a:pt x="39" y="146"/>
                  </a:lnTo>
                  <a:lnTo>
                    <a:pt x="47" y="140"/>
                  </a:lnTo>
                  <a:lnTo>
                    <a:pt x="49" y="140"/>
                  </a:lnTo>
                  <a:lnTo>
                    <a:pt x="51" y="140"/>
                  </a:lnTo>
                  <a:lnTo>
                    <a:pt x="53" y="140"/>
                  </a:lnTo>
                  <a:lnTo>
                    <a:pt x="55" y="140"/>
                  </a:lnTo>
                  <a:lnTo>
                    <a:pt x="58" y="140"/>
                  </a:lnTo>
                  <a:lnTo>
                    <a:pt x="60" y="140"/>
                  </a:lnTo>
                  <a:lnTo>
                    <a:pt x="64" y="140"/>
                  </a:lnTo>
                  <a:lnTo>
                    <a:pt x="66" y="139"/>
                  </a:lnTo>
                  <a:lnTo>
                    <a:pt x="68" y="137"/>
                  </a:lnTo>
                  <a:lnTo>
                    <a:pt x="70" y="137"/>
                  </a:lnTo>
                  <a:lnTo>
                    <a:pt x="74" y="135"/>
                  </a:lnTo>
                  <a:lnTo>
                    <a:pt x="77" y="135"/>
                  </a:lnTo>
                  <a:lnTo>
                    <a:pt x="83" y="131"/>
                  </a:lnTo>
                  <a:lnTo>
                    <a:pt x="86" y="131"/>
                  </a:lnTo>
                  <a:lnTo>
                    <a:pt x="90" y="131"/>
                  </a:lnTo>
                  <a:lnTo>
                    <a:pt x="91" y="130"/>
                  </a:lnTo>
                  <a:lnTo>
                    <a:pt x="98" y="130"/>
                  </a:lnTo>
                  <a:lnTo>
                    <a:pt x="102" y="128"/>
                  </a:lnTo>
                  <a:lnTo>
                    <a:pt x="107" y="126"/>
                  </a:lnTo>
                  <a:lnTo>
                    <a:pt x="109" y="124"/>
                  </a:lnTo>
                  <a:lnTo>
                    <a:pt x="111" y="123"/>
                  </a:lnTo>
                  <a:lnTo>
                    <a:pt x="114" y="120"/>
                  </a:lnTo>
                  <a:lnTo>
                    <a:pt x="115" y="118"/>
                  </a:lnTo>
                  <a:lnTo>
                    <a:pt x="117" y="116"/>
                  </a:lnTo>
                  <a:lnTo>
                    <a:pt x="117" y="114"/>
                  </a:lnTo>
                  <a:lnTo>
                    <a:pt x="119" y="112"/>
                  </a:lnTo>
                  <a:lnTo>
                    <a:pt x="119" y="111"/>
                  </a:lnTo>
                  <a:lnTo>
                    <a:pt x="121" y="109"/>
                  </a:lnTo>
                  <a:lnTo>
                    <a:pt x="123" y="107"/>
                  </a:lnTo>
                  <a:lnTo>
                    <a:pt x="126" y="105"/>
                  </a:lnTo>
                  <a:lnTo>
                    <a:pt x="128" y="103"/>
                  </a:lnTo>
                  <a:lnTo>
                    <a:pt x="128" y="103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4" y="99"/>
                  </a:lnTo>
                  <a:lnTo>
                    <a:pt x="124" y="96"/>
                  </a:lnTo>
                  <a:lnTo>
                    <a:pt x="124" y="94"/>
                  </a:lnTo>
                  <a:lnTo>
                    <a:pt x="124" y="93"/>
                  </a:lnTo>
                  <a:lnTo>
                    <a:pt x="126" y="90"/>
                  </a:lnTo>
                  <a:lnTo>
                    <a:pt x="128" y="90"/>
                  </a:lnTo>
                  <a:lnTo>
                    <a:pt x="128" y="88"/>
                  </a:lnTo>
                  <a:lnTo>
                    <a:pt x="130" y="88"/>
                  </a:lnTo>
                  <a:lnTo>
                    <a:pt x="132" y="86"/>
                  </a:lnTo>
                  <a:lnTo>
                    <a:pt x="134" y="86"/>
                  </a:lnTo>
                  <a:lnTo>
                    <a:pt x="134" y="84"/>
                  </a:lnTo>
                  <a:lnTo>
                    <a:pt x="135" y="82"/>
                  </a:lnTo>
                  <a:lnTo>
                    <a:pt x="135" y="81"/>
                  </a:lnTo>
                  <a:lnTo>
                    <a:pt x="137" y="81"/>
                  </a:lnTo>
                  <a:lnTo>
                    <a:pt x="137" y="84"/>
                  </a:lnTo>
                  <a:lnTo>
                    <a:pt x="139" y="86"/>
                  </a:lnTo>
                  <a:lnTo>
                    <a:pt x="140" y="90"/>
                  </a:lnTo>
                  <a:lnTo>
                    <a:pt x="142" y="93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5" y="92"/>
                  </a:lnTo>
                  <a:lnTo>
                    <a:pt x="143" y="90"/>
                  </a:lnTo>
                  <a:lnTo>
                    <a:pt x="145" y="88"/>
                  </a:lnTo>
                  <a:lnTo>
                    <a:pt x="145" y="88"/>
                  </a:lnTo>
                  <a:lnTo>
                    <a:pt x="145" y="88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90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6"/>
                  </a:lnTo>
                  <a:lnTo>
                    <a:pt x="147" y="86"/>
                  </a:lnTo>
                  <a:lnTo>
                    <a:pt x="147" y="86"/>
                  </a:lnTo>
                  <a:lnTo>
                    <a:pt x="145" y="84"/>
                  </a:lnTo>
                  <a:lnTo>
                    <a:pt x="145" y="84"/>
                  </a:lnTo>
                  <a:lnTo>
                    <a:pt x="143" y="82"/>
                  </a:lnTo>
                  <a:lnTo>
                    <a:pt x="143" y="81"/>
                  </a:lnTo>
                  <a:lnTo>
                    <a:pt x="143" y="81"/>
                  </a:lnTo>
                  <a:lnTo>
                    <a:pt x="143" y="81"/>
                  </a:lnTo>
                  <a:lnTo>
                    <a:pt x="145" y="81"/>
                  </a:lnTo>
                  <a:lnTo>
                    <a:pt x="145" y="79"/>
                  </a:lnTo>
                  <a:lnTo>
                    <a:pt x="145" y="77"/>
                  </a:lnTo>
                  <a:lnTo>
                    <a:pt x="145" y="77"/>
                  </a:lnTo>
                  <a:lnTo>
                    <a:pt x="147" y="77"/>
                  </a:lnTo>
                  <a:lnTo>
                    <a:pt x="149" y="79"/>
                  </a:lnTo>
                  <a:lnTo>
                    <a:pt x="149" y="79"/>
                  </a:lnTo>
                  <a:lnTo>
                    <a:pt x="149" y="77"/>
                  </a:lnTo>
                  <a:lnTo>
                    <a:pt x="151" y="77"/>
                  </a:lnTo>
                  <a:lnTo>
                    <a:pt x="153" y="77"/>
                  </a:lnTo>
                  <a:lnTo>
                    <a:pt x="153" y="79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8" y="79"/>
                  </a:lnTo>
                  <a:lnTo>
                    <a:pt x="160" y="79"/>
                  </a:lnTo>
                  <a:lnTo>
                    <a:pt x="162" y="79"/>
                  </a:lnTo>
                  <a:lnTo>
                    <a:pt x="162" y="79"/>
                  </a:lnTo>
                  <a:lnTo>
                    <a:pt x="160" y="79"/>
                  </a:lnTo>
                  <a:lnTo>
                    <a:pt x="158" y="79"/>
                  </a:lnTo>
                  <a:lnTo>
                    <a:pt x="156" y="79"/>
                  </a:lnTo>
                  <a:lnTo>
                    <a:pt x="156" y="79"/>
                  </a:lnTo>
                  <a:lnTo>
                    <a:pt x="156" y="77"/>
                  </a:lnTo>
                  <a:lnTo>
                    <a:pt x="156" y="76"/>
                  </a:lnTo>
                  <a:lnTo>
                    <a:pt x="156" y="76"/>
                  </a:lnTo>
                  <a:lnTo>
                    <a:pt x="158" y="76"/>
                  </a:lnTo>
                  <a:lnTo>
                    <a:pt x="158" y="76"/>
                  </a:lnTo>
                  <a:lnTo>
                    <a:pt x="158" y="74"/>
                  </a:lnTo>
                  <a:lnTo>
                    <a:pt x="160" y="74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58" y="74"/>
                  </a:lnTo>
                  <a:lnTo>
                    <a:pt x="156" y="72"/>
                  </a:lnTo>
                  <a:lnTo>
                    <a:pt x="156" y="71"/>
                  </a:lnTo>
                  <a:lnTo>
                    <a:pt x="156" y="69"/>
                  </a:lnTo>
                  <a:lnTo>
                    <a:pt x="156" y="66"/>
                  </a:lnTo>
                  <a:lnTo>
                    <a:pt x="158" y="66"/>
                  </a:lnTo>
                  <a:lnTo>
                    <a:pt x="158" y="66"/>
                  </a:lnTo>
                  <a:lnTo>
                    <a:pt x="160" y="65"/>
                  </a:lnTo>
                  <a:lnTo>
                    <a:pt x="160" y="65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62" y="63"/>
                  </a:lnTo>
                  <a:lnTo>
                    <a:pt x="163" y="65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4" y="65"/>
                  </a:lnTo>
                  <a:lnTo>
                    <a:pt x="164" y="65"/>
                  </a:lnTo>
                  <a:lnTo>
                    <a:pt x="164" y="65"/>
                  </a:lnTo>
                  <a:lnTo>
                    <a:pt x="163" y="65"/>
                  </a:lnTo>
                  <a:lnTo>
                    <a:pt x="163" y="63"/>
                  </a:lnTo>
                  <a:lnTo>
                    <a:pt x="163" y="63"/>
                  </a:lnTo>
                  <a:lnTo>
                    <a:pt x="162" y="62"/>
                  </a:lnTo>
                  <a:lnTo>
                    <a:pt x="163" y="62"/>
                  </a:lnTo>
                  <a:lnTo>
                    <a:pt x="164" y="62"/>
                  </a:lnTo>
                  <a:lnTo>
                    <a:pt x="164" y="62"/>
                  </a:lnTo>
                  <a:lnTo>
                    <a:pt x="164" y="60"/>
                  </a:lnTo>
                  <a:lnTo>
                    <a:pt x="164" y="60"/>
                  </a:lnTo>
                  <a:lnTo>
                    <a:pt x="164" y="60"/>
                  </a:lnTo>
                  <a:lnTo>
                    <a:pt x="166" y="60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0" y="60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6" y="56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70" y="54"/>
                  </a:lnTo>
                  <a:lnTo>
                    <a:pt x="172" y="53"/>
                  </a:lnTo>
                  <a:lnTo>
                    <a:pt x="172" y="53"/>
                  </a:lnTo>
                  <a:lnTo>
                    <a:pt x="172" y="52"/>
                  </a:lnTo>
                  <a:lnTo>
                    <a:pt x="172" y="50"/>
                  </a:lnTo>
                  <a:lnTo>
                    <a:pt x="173" y="50"/>
                  </a:lnTo>
                  <a:lnTo>
                    <a:pt x="173" y="50"/>
                  </a:lnTo>
                  <a:lnTo>
                    <a:pt x="173" y="52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5" y="54"/>
                  </a:lnTo>
                  <a:lnTo>
                    <a:pt x="177" y="54"/>
                  </a:lnTo>
                  <a:lnTo>
                    <a:pt x="177" y="53"/>
                  </a:lnTo>
                  <a:lnTo>
                    <a:pt x="179" y="53"/>
                  </a:lnTo>
                  <a:lnTo>
                    <a:pt x="179" y="52"/>
                  </a:lnTo>
                  <a:lnTo>
                    <a:pt x="179" y="50"/>
                  </a:lnTo>
                  <a:lnTo>
                    <a:pt x="179" y="50"/>
                  </a:lnTo>
                  <a:lnTo>
                    <a:pt x="179" y="50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179" y="46"/>
                  </a:lnTo>
                  <a:lnTo>
                    <a:pt x="181" y="46"/>
                  </a:lnTo>
                  <a:lnTo>
                    <a:pt x="181" y="46"/>
                  </a:lnTo>
                  <a:lnTo>
                    <a:pt x="181" y="47"/>
                  </a:lnTo>
                  <a:lnTo>
                    <a:pt x="182" y="47"/>
                  </a:lnTo>
                  <a:lnTo>
                    <a:pt x="182" y="47"/>
                  </a:lnTo>
                  <a:lnTo>
                    <a:pt x="182" y="47"/>
                  </a:lnTo>
                  <a:lnTo>
                    <a:pt x="184" y="46"/>
                  </a:lnTo>
                  <a:lnTo>
                    <a:pt x="184" y="47"/>
                  </a:lnTo>
                  <a:lnTo>
                    <a:pt x="186" y="47"/>
                  </a:lnTo>
                  <a:lnTo>
                    <a:pt x="187" y="47"/>
                  </a:lnTo>
                  <a:lnTo>
                    <a:pt x="189" y="46"/>
                  </a:lnTo>
                  <a:lnTo>
                    <a:pt x="189" y="44"/>
                  </a:lnTo>
                  <a:lnTo>
                    <a:pt x="189" y="42"/>
                  </a:lnTo>
                  <a:lnTo>
                    <a:pt x="191" y="42"/>
                  </a:lnTo>
                  <a:lnTo>
                    <a:pt x="192" y="42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198" y="46"/>
                  </a:lnTo>
                  <a:lnTo>
                    <a:pt x="200" y="47"/>
                  </a:lnTo>
                  <a:lnTo>
                    <a:pt x="201" y="50"/>
                  </a:lnTo>
                  <a:lnTo>
                    <a:pt x="203" y="52"/>
                  </a:lnTo>
                  <a:lnTo>
                    <a:pt x="205" y="53"/>
                  </a:lnTo>
                  <a:lnTo>
                    <a:pt x="209" y="56"/>
                  </a:lnTo>
                  <a:lnTo>
                    <a:pt x="209" y="56"/>
                  </a:lnTo>
                  <a:lnTo>
                    <a:pt x="209" y="58"/>
                  </a:lnTo>
                  <a:lnTo>
                    <a:pt x="207" y="60"/>
                  </a:lnTo>
                  <a:lnTo>
                    <a:pt x="207" y="62"/>
                  </a:lnTo>
                  <a:lnTo>
                    <a:pt x="207" y="65"/>
                  </a:lnTo>
                  <a:lnTo>
                    <a:pt x="207" y="65"/>
                  </a:lnTo>
                  <a:lnTo>
                    <a:pt x="209" y="63"/>
                  </a:lnTo>
                  <a:lnTo>
                    <a:pt x="209" y="63"/>
                  </a:lnTo>
                  <a:lnTo>
                    <a:pt x="209" y="65"/>
                  </a:lnTo>
                  <a:lnTo>
                    <a:pt x="209" y="63"/>
                  </a:lnTo>
                  <a:lnTo>
                    <a:pt x="209" y="63"/>
                  </a:lnTo>
                  <a:lnTo>
                    <a:pt x="209" y="62"/>
                  </a:lnTo>
                  <a:lnTo>
                    <a:pt x="209" y="60"/>
                  </a:lnTo>
                  <a:lnTo>
                    <a:pt x="209" y="60"/>
                  </a:lnTo>
                  <a:lnTo>
                    <a:pt x="211" y="60"/>
                  </a:lnTo>
                  <a:lnTo>
                    <a:pt x="211" y="58"/>
                  </a:lnTo>
                  <a:lnTo>
                    <a:pt x="211" y="58"/>
                  </a:lnTo>
                  <a:lnTo>
                    <a:pt x="211" y="58"/>
                  </a:lnTo>
                  <a:lnTo>
                    <a:pt x="211" y="56"/>
                  </a:lnTo>
                  <a:lnTo>
                    <a:pt x="213" y="56"/>
                  </a:lnTo>
                  <a:lnTo>
                    <a:pt x="213" y="56"/>
                  </a:lnTo>
                  <a:lnTo>
                    <a:pt x="220" y="58"/>
                  </a:lnTo>
                  <a:lnTo>
                    <a:pt x="222" y="60"/>
                  </a:lnTo>
                  <a:lnTo>
                    <a:pt x="222" y="62"/>
                  </a:lnTo>
                  <a:lnTo>
                    <a:pt x="222" y="62"/>
                  </a:lnTo>
                  <a:lnTo>
                    <a:pt x="222" y="62"/>
                  </a:lnTo>
                  <a:lnTo>
                    <a:pt x="222" y="58"/>
                  </a:lnTo>
                  <a:lnTo>
                    <a:pt x="222" y="58"/>
                  </a:lnTo>
                  <a:lnTo>
                    <a:pt x="224" y="58"/>
                  </a:lnTo>
                  <a:lnTo>
                    <a:pt x="226" y="60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30" y="62"/>
                  </a:lnTo>
                  <a:lnTo>
                    <a:pt x="228" y="60"/>
                  </a:lnTo>
                  <a:lnTo>
                    <a:pt x="228" y="60"/>
                  </a:lnTo>
                  <a:lnTo>
                    <a:pt x="228" y="58"/>
                  </a:lnTo>
                  <a:lnTo>
                    <a:pt x="230" y="58"/>
                  </a:lnTo>
                  <a:lnTo>
                    <a:pt x="231" y="58"/>
                  </a:lnTo>
                  <a:lnTo>
                    <a:pt x="231" y="58"/>
                  </a:lnTo>
                  <a:lnTo>
                    <a:pt x="230" y="56"/>
                  </a:lnTo>
                  <a:lnTo>
                    <a:pt x="230" y="56"/>
                  </a:lnTo>
                  <a:lnTo>
                    <a:pt x="228" y="54"/>
                  </a:lnTo>
                  <a:lnTo>
                    <a:pt x="230" y="54"/>
                  </a:lnTo>
                  <a:lnTo>
                    <a:pt x="230" y="54"/>
                  </a:lnTo>
                  <a:lnTo>
                    <a:pt x="228" y="54"/>
                  </a:lnTo>
                  <a:lnTo>
                    <a:pt x="226" y="53"/>
                  </a:lnTo>
                  <a:lnTo>
                    <a:pt x="224" y="52"/>
                  </a:lnTo>
                  <a:lnTo>
                    <a:pt x="226" y="50"/>
                  </a:lnTo>
                  <a:lnTo>
                    <a:pt x="228" y="46"/>
                  </a:lnTo>
                  <a:lnTo>
                    <a:pt x="230" y="46"/>
                  </a:lnTo>
                  <a:lnTo>
                    <a:pt x="230" y="44"/>
                  </a:lnTo>
                  <a:lnTo>
                    <a:pt x="230" y="44"/>
                  </a:lnTo>
                  <a:lnTo>
                    <a:pt x="231" y="42"/>
                  </a:lnTo>
                  <a:lnTo>
                    <a:pt x="231" y="41"/>
                  </a:lnTo>
                  <a:lnTo>
                    <a:pt x="231" y="41"/>
                  </a:lnTo>
                  <a:lnTo>
                    <a:pt x="233" y="39"/>
                  </a:lnTo>
                  <a:lnTo>
                    <a:pt x="235" y="39"/>
                  </a:lnTo>
                  <a:lnTo>
                    <a:pt x="235" y="39"/>
                  </a:lnTo>
                  <a:lnTo>
                    <a:pt x="236" y="37"/>
                  </a:lnTo>
                  <a:lnTo>
                    <a:pt x="236" y="37"/>
                  </a:lnTo>
                  <a:lnTo>
                    <a:pt x="235" y="34"/>
                  </a:lnTo>
                  <a:lnTo>
                    <a:pt x="235" y="34"/>
                  </a:lnTo>
                  <a:lnTo>
                    <a:pt x="236" y="32"/>
                  </a:lnTo>
                  <a:lnTo>
                    <a:pt x="238" y="30"/>
                  </a:lnTo>
                  <a:lnTo>
                    <a:pt x="238" y="29"/>
                  </a:lnTo>
                  <a:lnTo>
                    <a:pt x="239" y="27"/>
                  </a:lnTo>
                  <a:lnTo>
                    <a:pt x="241" y="27"/>
                  </a:lnTo>
                  <a:lnTo>
                    <a:pt x="241" y="27"/>
                  </a:lnTo>
                  <a:lnTo>
                    <a:pt x="241" y="24"/>
                  </a:lnTo>
                  <a:lnTo>
                    <a:pt x="241" y="24"/>
                  </a:lnTo>
                  <a:lnTo>
                    <a:pt x="243" y="24"/>
                  </a:lnTo>
                  <a:lnTo>
                    <a:pt x="243" y="24"/>
                  </a:lnTo>
                  <a:lnTo>
                    <a:pt x="243" y="24"/>
                  </a:lnTo>
                  <a:lnTo>
                    <a:pt x="245" y="27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7" y="24"/>
                  </a:lnTo>
                  <a:lnTo>
                    <a:pt x="247" y="24"/>
                  </a:lnTo>
                  <a:lnTo>
                    <a:pt x="247" y="22"/>
                  </a:lnTo>
                  <a:lnTo>
                    <a:pt x="247" y="22"/>
                  </a:lnTo>
                  <a:lnTo>
                    <a:pt x="249" y="22"/>
                  </a:lnTo>
                  <a:lnTo>
                    <a:pt x="250" y="22"/>
                  </a:lnTo>
                  <a:lnTo>
                    <a:pt x="250" y="20"/>
                  </a:lnTo>
                  <a:lnTo>
                    <a:pt x="252" y="20"/>
                  </a:lnTo>
                  <a:lnTo>
                    <a:pt x="252" y="20"/>
                  </a:lnTo>
                  <a:lnTo>
                    <a:pt x="252" y="22"/>
                  </a:lnTo>
                  <a:lnTo>
                    <a:pt x="254" y="22"/>
                  </a:lnTo>
                  <a:lnTo>
                    <a:pt x="258" y="22"/>
                  </a:lnTo>
                  <a:lnTo>
                    <a:pt x="259" y="22"/>
                  </a:lnTo>
                  <a:lnTo>
                    <a:pt x="260" y="22"/>
                  </a:lnTo>
                  <a:lnTo>
                    <a:pt x="262" y="22"/>
                  </a:lnTo>
                  <a:lnTo>
                    <a:pt x="264" y="22"/>
                  </a:lnTo>
                  <a:lnTo>
                    <a:pt x="264" y="22"/>
                  </a:lnTo>
                  <a:lnTo>
                    <a:pt x="266" y="22"/>
                  </a:lnTo>
                  <a:lnTo>
                    <a:pt x="266" y="24"/>
                  </a:lnTo>
                  <a:lnTo>
                    <a:pt x="268" y="22"/>
                  </a:lnTo>
                  <a:lnTo>
                    <a:pt x="268" y="20"/>
                  </a:lnTo>
                  <a:lnTo>
                    <a:pt x="269" y="20"/>
                  </a:lnTo>
                  <a:lnTo>
                    <a:pt x="269" y="20"/>
                  </a:lnTo>
                  <a:lnTo>
                    <a:pt x="271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6"/>
                  </a:lnTo>
                  <a:lnTo>
                    <a:pt x="269" y="15"/>
                  </a:lnTo>
                  <a:lnTo>
                    <a:pt x="269" y="13"/>
                  </a:lnTo>
                  <a:lnTo>
                    <a:pt x="268" y="11"/>
                  </a:lnTo>
                  <a:lnTo>
                    <a:pt x="264" y="11"/>
                  </a:lnTo>
                  <a:lnTo>
                    <a:pt x="262" y="11"/>
                  </a:lnTo>
                  <a:lnTo>
                    <a:pt x="262" y="11"/>
                  </a:lnTo>
                  <a:lnTo>
                    <a:pt x="260" y="9"/>
                  </a:lnTo>
                  <a:lnTo>
                    <a:pt x="259" y="9"/>
                  </a:lnTo>
                  <a:lnTo>
                    <a:pt x="259" y="7"/>
                  </a:lnTo>
                  <a:lnTo>
                    <a:pt x="260" y="7"/>
                  </a:lnTo>
                  <a:lnTo>
                    <a:pt x="260" y="7"/>
                  </a:lnTo>
                  <a:lnTo>
                    <a:pt x="262" y="7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6" y="7"/>
                  </a:lnTo>
                  <a:lnTo>
                    <a:pt x="269" y="9"/>
                  </a:lnTo>
                  <a:lnTo>
                    <a:pt x="271" y="11"/>
                  </a:lnTo>
                  <a:lnTo>
                    <a:pt x="271" y="11"/>
                  </a:lnTo>
                  <a:lnTo>
                    <a:pt x="273" y="9"/>
                  </a:lnTo>
                  <a:lnTo>
                    <a:pt x="275" y="9"/>
                  </a:lnTo>
                  <a:lnTo>
                    <a:pt x="275" y="11"/>
                  </a:lnTo>
                  <a:lnTo>
                    <a:pt x="277" y="13"/>
                  </a:lnTo>
                  <a:lnTo>
                    <a:pt x="278" y="15"/>
                  </a:lnTo>
                  <a:lnTo>
                    <a:pt x="280" y="15"/>
                  </a:lnTo>
                  <a:lnTo>
                    <a:pt x="282" y="15"/>
                  </a:lnTo>
                  <a:lnTo>
                    <a:pt x="282" y="16"/>
                  </a:lnTo>
                  <a:lnTo>
                    <a:pt x="283" y="16"/>
                  </a:lnTo>
                  <a:lnTo>
                    <a:pt x="287" y="16"/>
                  </a:lnTo>
                  <a:lnTo>
                    <a:pt x="290" y="18"/>
                  </a:lnTo>
                  <a:lnTo>
                    <a:pt x="292" y="18"/>
                  </a:lnTo>
                  <a:lnTo>
                    <a:pt x="294" y="18"/>
                  </a:lnTo>
                  <a:lnTo>
                    <a:pt x="294" y="20"/>
                  </a:lnTo>
                  <a:lnTo>
                    <a:pt x="296" y="20"/>
                  </a:lnTo>
                  <a:lnTo>
                    <a:pt x="299" y="18"/>
                  </a:lnTo>
                  <a:lnTo>
                    <a:pt x="299" y="20"/>
                  </a:lnTo>
                  <a:lnTo>
                    <a:pt x="301" y="20"/>
                  </a:lnTo>
                  <a:lnTo>
                    <a:pt x="303" y="22"/>
                  </a:lnTo>
                  <a:lnTo>
                    <a:pt x="307" y="22"/>
                  </a:lnTo>
                  <a:lnTo>
                    <a:pt x="307" y="20"/>
                  </a:lnTo>
                  <a:lnTo>
                    <a:pt x="309" y="20"/>
                  </a:lnTo>
                  <a:lnTo>
                    <a:pt x="311" y="18"/>
                  </a:lnTo>
                  <a:lnTo>
                    <a:pt x="313" y="16"/>
                  </a:lnTo>
                  <a:lnTo>
                    <a:pt x="315" y="16"/>
                  </a:lnTo>
                  <a:lnTo>
                    <a:pt x="315" y="16"/>
                  </a:lnTo>
                  <a:lnTo>
                    <a:pt x="315" y="16"/>
                  </a:lnTo>
                  <a:lnTo>
                    <a:pt x="315" y="18"/>
                  </a:lnTo>
                  <a:lnTo>
                    <a:pt x="315" y="18"/>
                  </a:lnTo>
                  <a:lnTo>
                    <a:pt x="315" y="18"/>
                  </a:lnTo>
                  <a:lnTo>
                    <a:pt x="313" y="20"/>
                  </a:lnTo>
                  <a:lnTo>
                    <a:pt x="311" y="20"/>
                  </a:lnTo>
                  <a:lnTo>
                    <a:pt x="311" y="22"/>
                  </a:lnTo>
                  <a:lnTo>
                    <a:pt x="313" y="22"/>
                  </a:lnTo>
                  <a:lnTo>
                    <a:pt x="313" y="22"/>
                  </a:lnTo>
                  <a:lnTo>
                    <a:pt x="315" y="22"/>
                  </a:lnTo>
                  <a:lnTo>
                    <a:pt x="315" y="20"/>
                  </a:lnTo>
                  <a:lnTo>
                    <a:pt x="316" y="22"/>
                  </a:lnTo>
                  <a:lnTo>
                    <a:pt x="316" y="24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2"/>
                  </a:lnTo>
                  <a:lnTo>
                    <a:pt x="320" y="22"/>
                  </a:lnTo>
                  <a:lnTo>
                    <a:pt x="320" y="20"/>
                  </a:lnTo>
                  <a:lnTo>
                    <a:pt x="322" y="18"/>
                  </a:lnTo>
                  <a:lnTo>
                    <a:pt x="324" y="18"/>
                  </a:lnTo>
                  <a:lnTo>
                    <a:pt x="326" y="20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9" y="22"/>
                  </a:lnTo>
                  <a:lnTo>
                    <a:pt x="329" y="24"/>
                  </a:lnTo>
                  <a:lnTo>
                    <a:pt x="324" y="29"/>
                  </a:lnTo>
                  <a:lnTo>
                    <a:pt x="324" y="30"/>
                  </a:lnTo>
                  <a:lnTo>
                    <a:pt x="324" y="30"/>
                  </a:lnTo>
                  <a:lnTo>
                    <a:pt x="326" y="32"/>
                  </a:lnTo>
                  <a:lnTo>
                    <a:pt x="322" y="35"/>
                  </a:lnTo>
                  <a:lnTo>
                    <a:pt x="322" y="35"/>
                  </a:lnTo>
                  <a:lnTo>
                    <a:pt x="322" y="35"/>
                  </a:lnTo>
                  <a:lnTo>
                    <a:pt x="320" y="34"/>
                  </a:lnTo>
                  <a:lnTo>
                    <a:pt x="320" y="34"/>
                  </a:lnTo>
                  <a:lnTo>
                    <a:pt x="318" y="35"/>
                  </a:lnTo>
                  <a:lnTo>
                    <a:pt x="315" y="37"/>
                  </a:lnTo>
                  <a:lnTo>
                    <a:pt x="315" y="41"/>
                  </a:lnTo>
                  <a:lnTo>
                    <a:pt x="316" y="44"/>
                  </a:lnTo>
                  <a:lnTo>
                    <a:pt x="315" y="46"/>
                  </a:lnTo>
                  <a:lnTo>
                    <a:pt x="315" y="47"/>
                  </a:lnTo>
                  <a:lnTo>
                    <a:pt x="313" y="50"/>
                  </a:lnTo>
                  <a:lnTo>
                    <a:pt x="313" y="50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7" y="56"/>
                  </a:lnTo>
                  <a:lnTo>
                    <a:pt x="307" y="58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15" y="62"/>
                  </a:lnTo>
                  <a:lnTo>
                    <a:pt x="316" y="63"/>
                  </a:lnTo>
                  <a:lnTo>
                    <a:pt x="318" y="65"/>
                  </a:lnTo>
                  <a:lnTo>
                    <a:pt x="320" y="66"/>
                  </a:lnTo>
                  <a:lnTo>
                    <a:pt x="320" y="69"/>
                  </a:lnTo>
                  <a:lnTo>
                    <a:pt x="322" y="69"/>
                  </a:lnTo>
                  <a:lnTo>
                    <a:pt x="324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1"/>
                  </a:lnTo>
                  <a:lnTo>
                    <a:pt x="326" y="72"/>
                  </a:lnTo>
                  <a:lnTo>
                    <a:pt x="327" y="72"/>
                  </a:lnTo>
                  <a:lnTo>
                    <a:pt x="329" y="72"/>
                  </a:lnTo>
                  <a:lnTo>
                    <a:pt x="331" y="72"/>
                  </a:lnTo>
                  <a:lnTo>
                    <a:pt x="331" y="74"/>
                  </a:lnTo>
                  <a:lnTo>
                    <a:pt x="332" y="74"/>
                  </a:lnTo>
                  <a:lnTo>
                    <a:pt x="334" y="76"/>
                  </a:lnTo>
                  <a:lnTo>
                    <a:pt x="337" y="77"/>
                  </a:lnTo>
                  <a:lnTo>
                    <a:pt x="339" y="77"/>
                  </a:lnTo>
                  <a:lnTo>
                    <a:pt x="343" y="81"/>
                  </a:lnTo>
                  <a:lnTo>
                    <a:pt x="345" y="82"/>
                  </a:lnTo>
                  <a:lnTo>
                    <a:pt x="348" y="84"/>
                  </a:lnTo>
                  <a:lnTo>
                    <a:pt x="352" y="86"/>
                  </a:lnTo>
                  <a:lnTo>
                    <a:pt x="354" y="84"/>
                  </a:lnTo>
                  <a:lnTo>
                    <a:pt x="355" y="86"/>
                  </a:lnTo>
                  <a:lnTo>
                    <a:pt x="358" y="86"/>
                  </a:lnTo>
                  <a:lnTo>
                    <a:pt x="358" y="88"/>
                  </a:lnTo>
                  <a:lnTo>
                    <a:pt x="360" y="90"/>
                  </a:lnTo>
                  <a:lnTo>
                    <a:pt x="360" y="92"/>
                  </a:lnTo>
                  <a:lnTo>
                    <a:pt x="362" y="93"/>
                  </a:lnTo>
                  <a:lnTo>
                    <a:pt x="364" y="93"/>
                  </a:lnTo>
                  <a:lnTo>
                    <a:pt x="367" y="96"/>
                  </a:lnTo>
                  <a:lnTo>
                    <a:pt x="371" y="96"/>
                  </a:lnTo>
                  <a:lnTo>
                    <a:pt x="371" y="99"/>
                  </a:lnTo>
                  <a:lnTo>
                    <a:pt x="373" y="99"/>
                  </a:lnTo>
                  <a:lnTo>
                    <a:pt x="374" y="99"/>
                  </a:lnTo>
                  <a:lnTo>
                    <a:pt x="380" y="96"/>
                  </a:lnTo>
                  <a:lnTo>
                    <a:pt x="381" y="96"/>
                  </a:lnTo>
                  <a:lnTo>
                    <a:pt x="383" y="94"/>
                  </a:lnTo>
                  <a:lnTo>
                    <a:pt x="384" y="92"/>
                  </a:lnTo>
                  <a:lnTo>
                    <a:pt x="384" y="88"/>
                  </a:lnTo>
                  <a:lnTo>
                    <a:pt x="388" y="82"/>
                  </a:lnTo>
                  <a:lnTo>
                    <a:pt x="390" y="81"/>
                  </a:lnTo>
                  <a:lnTo>
                    <a:pt x="390" y="77"/>
                  </a:lnTo>
                  <a:lnTo>
                    <a:pt x="392" y="76"/>
                  </a:lnTo>
                  <a:lnTo>
                    <a:pt x="392" y="72"/>
                  </a:lnTo>
                  <a:lnTo>
                    <a:pt x="392" y="69"/>
                  </a:lnTo>
                  <a:lnTo>
                    <a:pt x="393" y="63"/>
                  </a:lnTo>
                  <a:lnTo>
                    <a:pt x="393" y="62"/>
                  </a:lnTo>
                  <a:lnTo>
                    <a:pt x="393" y="58"/>
                  </a:lnTo>
                  <a:lnTo>
                    <a:pt x="393" y="53"/>
                  </a:lnTo>
                  <a:lnTo>
                    <a:pt x="393" y="52"/>
                  </a:lnTo>
                  <a:lnTo>
                    <a:pt x="393" y="47"/>
                  </a:lnTo>
                  <a:lnTo>
                    <a:pt x="393" y="46"/>
                  </a:lnTo>
                  <a:lnTo>
                    <a:pt x="392" y="46"/>
                  </a:lnTo>
                  <a:lnTo>
                    <a:pt x="392" y="44"/>
                  </a:lnTo>
                  <a:lnTo>
                    <a:pt x="393" y="41"/>
                  </a:lnTo>
                  <a:lnTo>
                    <a:pt x="393" y="39"/>
                  </a:lnTo>
                  <a:lnTo>
                    <a:pt x="395" y="35"/>
                  </a:lnTo>
                  <a:lnTo>
                    <a:pt x="393" y="32"/>
                  </a:lnTo>
                  <a:lnTo>
                    <a:pt x="395" y="30"/>
                  </a:lnTo>
                  <a:lnTo>
                    <a:pt x="397" y="29"/>
                  </a:lnTo>
                  <a:lnTo>
                    <a:pt x="397" y="29"/>
                  </a:lnTo>
                  <a:lnTo>
                    <a:pt x="399" y="30"/>
                  </a:lnTo>
                  <a:lnTo>
                    <a:pt x="399" y="29"/>
                  </a:lnTo>
                  <a:lnTo>
                    <a:pt x="399" y="29"/>
                  </a:lnTo>
                  <a:lnTo>
                    <a:pt x="397" y="27"/>
                  </a:lnTo>
                  <a:lnTo>
                    <a:pt x="397" y="27"/>
                  </a:lnTo>
                  <a:lnTo>
                    <a:pt x="397" y="27"/>
                  </a:lnTo>
                  <a:lnTo>
                    <a:pt x="395" y="24"/>
                  </a:lnTo>
                  <a:lnTo>
                    <a:pt x="395" y="24"/>
                  </a:lnTo>
                  <a:lnTo>
                    <a:pt x="395" y="24"/>
                  </a:lnTo>
                  <a:lnTo>
                    <a:pt x="397" y="20"/>
                  </a:lnTo>
                  <a:lnTo>
                    <a:pt x="397" y="18"/>
                  </a:lnTo>
                  <a:lnTo>
                    <a:pt x="399" y="18"/>
                  </a:lnTo>
                  <a:lnTo>
                    <a:pt x="399" y="20"/>
                  </a:lnTo>
                  <a:lnTo>
                    <a:pt x="399" y="18"/>
                  </a:lnTo>
                  <a:lnTo>
                    <a:pt x="399" y="16"/>
                  </a:lnTo>
                  <a:lnTo>
                    <a:pt x="401" y="13"/>
                  </a:lnTo>
                  <a:lnTo>
                    <a:pt x="401" y="7"/>
                  </a:lnTo>
                  <a:lnTo>
                    <a:pt x="403" y="5"/>
                  </a:lnTo>
                  <a:lnTo>
                    <a:pt x="404" y="3"/>
                  </a:lnTo>
                  <a:lnTo>
                    <a:pt x="405" y="3"/>
                  </a:lnTo>
                  <a:lnTo>
                    <a:pt x="405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17" name="Freeform 10573"/>
            <p:cNvSpPr>
              <a:spLocks/>
            </p:cNvSpPr>
            <p:nvPr/>
          </p:nvSpPr>
          <p:spPr bwMode="auto">
            <a:xfrm>
              <a:off x="6518889" y="3333246"/>
              <a:ext cx="326231" cy="167878"/>
            </a:xfrm>
            <a:custGeom>
              <a:avLst/>
              <a:gdLst>
                <a:gd name="T0" fmla="*/ 41 w 274"/>
                <a:gd name="T1" fmla="*/ 6 h 141"/>
                <a:gd name="T2" fmla="*/ 43 w 274"/>
                <a:gd name="T3" fmla="*/ 17 h 141"/>
                <a:gd name="T4" fmla="*/ 49 w 274"/>
                <a:gd name="T5" fmla="*/ 31 h 141"/>
                <a:gd name="T6" fmla="*/ 54 w 274"/>
                <a:gd name="T7" fmla="*/ 38 h 141"/>
                <a:gd name="T8" fmla="*/ 68 w 274"/>
                <a:gd name="T9" fmla="*/ 36 h 141"/>
                <a:gd name="T10" fmla="*/ 82 w 274"/>
                <a:gd name="T11" fmla="*/ 26 h 141"/>
                <a:gd name="T12" fmla="*/ 96 w 274"/>
                <a:gd name="T13" fmla="*/ 15 h 141"/>
                <a:gd name="T14" fmla="*/ 117 w 274"/>
                <a:gd name="T15" fmla="*/ 26 h 141"/>
                <a:gd name="T16" fmla="*/ 134 w 274"/>
                <a:gd name="T17" fmla="*/ 31 h 141"/>
                <a:gd name="T18" fmla="*/ 165 w 274"/>
                <a:gd name="T19" fmla="*/ 42 h 141"/>
                <a:gd name="T20" fmla="*/ 181 w 274"/>
                <a:gd name="T21" fmla="*/ 49 h 141"/>
                <a:gd name="T22" fmla="*/ 194 w 274"/>
                <a:gd name="T23" fmla="*/ 52 h 141"/>
                <a:gd name="T24" fmla="*/ 207 w 274"/>
                <a:gd name="T25" fmla="*/ 71 h 141"/>
                <a:gd name="T26" fmla="*/ 230 w 274"/>
                <a:gd name="T27" fmla="*/ 80 h 141"/>
                <a:gd name="T28" fmla="*/ 223 w 274"/>
                <a:gd name="T29" fmla="*/ 87 h 141"/>
                <a:gd name="T30" fmla="*/ 232 w 274"/>
                <a:gd name="T31" fmla="*/ 102 h 141"/>
                <a:gd name="T32" fmla="*/ 241 w 274"/>
                <a:gd name="T33" fmla="*/ 115 h 141"/>
                <a:gd name="T34" fmla="*/ 253 w 274"/>
                <a:gd name="T35" fmla="*/ 124 h 141"/>
                <a:gd name="T36" fmla="*/ 261 w 274"/>
                <a:gd name="T37" fmla="*/ 128 h 141"/>
                <a:gd name="T38" fmla="*/ 267 w 274"/>
                <a:gd name="T39" fmla="*/ 136 h 141"/>
                <a:gd name="T40" fmla="*/ 272 w 274"/>
                <a:gd name="T41" fmla="*/ 139 h 141"/>
                <a:gd name="T42" fmla="*/ 260 w 274"/>
                <a:gd name="T43" fmla="*/ 138 h 141"/>
                <a:gd name="T44" fmla="*/ 241 w 274"/>
                <a:gd name="T45" fmla="*/ 136 h 141"/>
                <a:gd name="T46" fmla="*/ 229 w 274"/>
                <a:gd name="T47" fmla="*/ 132 h 141"/>
                <a:gd name="T48" fmla="*/ 220 w 274"/>
                <a:gd name="T49" fmla="*/ 120 h 141"/>
                <a:gd name="T50" fmla="*/ 209 w 274"/>
                <a:gd name="T51" fmla="*/ 106 h 141"/>
                <a:gd name="T52" fmla="*/ 194 w 274"/>
                <a:gd name="T53" fmla="*/ 102 h 141"/>
                <a:gd name="T54" fmla="*/ 184 w 274"/>
                <a:gd name="T55" fmla="*/ 100 h 141"/>
                <a:gd name="T56" fmla="*/ 176 w 274"/>
                <a:gd name="T57" fmla="*/ 100 h 141"/>
                <a:gd name="T58" fmla="*/ 175 w 274"/>
                <a:gd name="T59" fmla="*/ 104 h 141"/>
                <a:gd name="T60" fmla="*/ 162 w 274"/>
                <a:gd name="T61" fmla="*/ 109 h 141"/>
                <a:gd name="T62" fmla="*/ 157 w 274"/>
                <a:gd name="T63" fmla="*/ 108 h 141"/>
                <a:gd name="T64" fmla="*/ 171 w 274"/>
                <a:gd name="T65" fmla="*/ 115 h 141"/>
                <a:gd name="T66" fmla="*/ 158 w 274"/>
                <a:gd name="T67" fmla="*/ 122 h 141"/>
                <a:gd name="T68" fmla="*/ 139 w 274"/>
                <a:gd name="T69" fmla="*/ 122 h 141"/>
                <a:gd name="T70" fmla="*/ 126 w 274"/>
                <a:gd name="T71" fmla="*/ 106 h 141"/>
                <a:gd name="T72" fmla="*/ 115 w 274"/>
                <a:gd name="T73" fmla="*/ 106 h 141"/>
                <a:gd name="T74" fmla="*/ 109 w 274"/>
                <a:gd name="T75" fmla="*/ 104 h 141"/>
                <a:gd name="T76" fmla="*/ 108 w 274"/>
                <a:gd name="T77" fmla="*/ 96 h 141"/>
                <a:gd name="T78" fmla="*/ 108 w 274"/>
                <a:gd name="T79" fmla="*/ 94 h 141"/>
                <a:gd name="T80" fmla="*/ 105 w 274"/>
                <a:gd name="T81" fmla="*/ 83 h 141"/>
                <a:gd name="T82" fmla="*/ 101 w 274"/>
                <a:gd name="T83" fmla="*/ 73 h 141"/>
                <a:gd name="T84" fmla="*/ 96 w 274"/>
                <a:gd name="T85" fmla="*/ 70 h 141"/>
                <a:gd name="T86" fmla="*/ 84 w 274"/>
                <a:gd name="T87" fmla="*/ 62 h 141"/>
                <a:gd name="T88" fmla="*/ 60 w 274"/>
                <a:gd name="T89" fmla="*/ 55 h 141"/>
                <a:gd name="T90" fmla="*/ 52 w 274"/>
                <a:gd name="T91" fmla="*/ 49 h 141"/>
                <a:gd name="T92" fmla="*/ 41 w 274"/>
                <a:gd name="T93" fmla="*/ 49 h 141"/>
                <a:gd name="T94" fmla="*/ 38 w 274"/>
                <a:gd name="T95" fmla="*/ 38 h 141"/>
                <a:gd name="T96" fmla="*/ 35 w 274"/>
                <a:gd name="T97" fmla="*/ 45 h 141"/>
                <a:gd name="T98" fmla="*/ 26 w 274"/>
                <a:gd name="T99" fmla="*/ 51 h 141"/>
                <a:gd name="T100" fmla="*/ 15 w 274"/>
                <a:gd name="T101" fmla="*/ 36 h 141"/>
                <a:gd name="T102" fmla="*/ 26 w 274"/>
                <a:gd name="T103" fmla="*/ 31 h 141"/>
                <a:gd name="T104" fmla="*/ 38 w 274"/>
                <a:gd name="T105" fmla="*/ 31 h 141"/>
                <a:gd name="T106" fmla="*/ 40 w 274"/>
                <a:gd name="T107" fmla="*/ 24 h 141"/>
                <a:gd name="T108" fmla="*/ 19 w 274"/>
                <a:gd name="T109" fmla="*/ 26 h 141"/>
                <a:gd name="T110" fmla="*/ 5 w 274"/>
                <a:gd name="T111" fmla="*/ 15 h 141"/>
                <a:gd name="T112" fmla="*/ 3 w 274"/>
                <a:gd name="T113" fmla="*/ 12 h 141"/>
                <a:gd name="T114" fmla="*/ 15 w 274"/>
                <a:gd name="T115" fmla="*/ 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4" h="141">
                  <a:moveTo>
                    <a:pt x="21" y="0"/>
                  </a:moveTo>
                  <a:lnTo>
                    <a:pt x="22" y="0"/>
                  </a:lnTo>
                  <a:lnTo>
                    <a:pt x="26" y="1"/>
                  </a:lnTo>
                  <a:lnTo>
                    <a:pt x="30" y="4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8" y="4"/>
                  </a:lnTo>
                  <a:lnTo>
                    <a:pt x="40" y="4"/>
                  </a:lnTo>
                  <a:lnTo>
                    <a:pt x="41" y="4"/>
                  </a:lnTo>
                  <a:lnTo>
                    <a:pt x="41" y="6"/>
                  </a:lnTo>
                  <a:lnTo>
                    <a:pt x="43" y="6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3" y="12"/>
                  </a:lnTo>
                  <a:lnTo>
                    <a:pt x="45" y="13"/>
                  </a:lnTo>
                  <a:lnTo>
                    <a:pt x="45" y="13"/>
                  </a:lnTo>
                  <a:lnTo>
                    <a:pt x="45" y="15"/>
                  </a:lnTo>
                  <a:lnTo>
                    <a:pt x="45" y="17"/>
                  </a:lnTo>
                  <a:lnTo>
                    <a:pt x="43" y="17"/>
                  </a:lnTo>
                  <a:lnTo>
                    <a:pt x="43" y="19"/>
                  </a:lnTo>
                  <a:lnTo>
                    <a:pt x="43" y="21"/>
                  </a:lnTo>
                  <a:lnTo>
                    <a:pt x="43" y="23"/>
                  </a:lnTo>
                  <a:lnTo>
                    <a:pt x="43" y="24"/>
                  </a:lnTo>
                  <a:lnTo>
                    <a:pt x="43" y="26"/>
                  </a:lnTo>
                  <a:lnTo>
                    <a:pt x="45" y="28"/>
                  </a:lnTo>
                  <a:lnTo>
                    <a:pt x="47" y="31"/>
                  </a:lnTo>
                  <a:lnTo>
                    <a:pt x="49" y="34"/>
                  </a:lnTo>
                  <a:lnTo>
                    <a:pt x="49" y="32"/>
                  </a:lnTo>
                  <a:lnTo>
                    <a:pt x="49" y="31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50" y="29"/>
                  </a:lnTo>
                  <a:lnTo>
                    <a:pt x="50" y="31"/>
                  </a:lnTo>
                  <a:lnTo>
                    <a:pt x="50" y="32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4" y="38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6" y="42"/>
                  </a:lnTo>
                  <a:lnTo>
                    <a:pt x="58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2" y="42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8" y="36"/>
                  </a:lnTo>
                  <a:lnTo>
                    <a:pt x="68" y="34"/>
                  </a:lnTo>
                  <a:lnTo>
                    <a:pt x="69" y="32"/>
                  </a:lnTo>
                  <a:lnTo>
                    <a:pt x="69" y="32"/>
                  </a:lnTo>
                  <a:lnTo>
                    <a:pt x="73" y="31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75" y="28"/>
                  </a:lnTo>
                  <a:lnTo>
                    <a:pt x="75" y="26"/>
                  </a:lnTo>
                  <a:lnTo>
                    <a:pt x="79" y="26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5" y="23"/>
                  </a:lnTo>
                  <a:lnTo>
                    <a:pt x="85" y="23"/>
                  </a:lnTo>
                  <a:lnTo>
                    <a:pt x="85" y="21"/>
                  </a:lnTo>
                  <a:lnTo>
                    <a:pt x="85" y="21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2" y="17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8" y="17"/>
                  </a:lnTo>
                  <a:lnTo>
                    <a:pt x="99" y="17"/>
                  </a:lnTo>
                  <a:lnTo>
                    <a:pt x="107" y="21"/>
                  </a:lnTo>
                  <a:lnTo>
                    <a:pt x="108" y="21"/>
                  </a:lnTo>
                  <a:lnTo>
                    <a:pt x="108" y="23"/>
                  </a:lnTo>
                  <a:lnTo>
                    <a:pt x="109" y="23"/>
                  </a:lnTo>
                  <a:lnTo>
                    <a:pt x="111" y="23"/>
                  </a:lnTo>
                  <a:lnTo>
                    <a:pt x="113" y="24"/>
                  </a:lnTo>
                  <a:lnTo>
                    <a:pt x="115" y="24"/>
                  </a:lnTo>
                  <a:lnTo>
                    <a:pt x="117" y="26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9"/>
                  </a:lnTo>
                  <a:lnTo>
                    <a:pt x="129" y="29"/>
                  </a:lnTo>
                  <a:lnTo>
                    <a:pt x="133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34" y="31"/>
                  </a:lnTo>
                  <a:lnTo>
                    <a:pt x="139" y="31"/>
                  </a:lnTo>
                  <a:lnTo>
                    <a:pt x="141" y="31"/>
                  </a:lnTo>
                  <a:lnTo>
                    <a:pt x="148" y="34"/>
                  </a:lnTo>
                  <a:lnTo>
                    <a:pt x="150" y="36"/>
                  </a:lnTo>
                  <a:lnTo>
                    <a:pt x="150" y="36"/>
                  </a:lnTo>
                  <a:lnTo>
                    <a:pt x="152" y="36"/>
                  </a:lnTo>
                  <a:lnTo>
                    <a:pt x="152" y="36"/>
                  </a:lnTo>
                  <a:lnTo>
                    <a:pt x="156" y="38"/>
                  </a:lnTo>
                  <a:lnTo>
                    <a:pt x="160" y="40"/>
                  </a:lnTo>
                  <a:lnTo>
                    <a:pt x="165" y="42"/>
                  </a:lnTo>
                  <a:lnTo>
                    <a:pt x="165" y="42"/>
                  </a:lnTo>
                  <a:lnTo>
                    <a:pt x="167" y="42"/>
                  </a:lnTo>
                  <a:lnTo>
                    <a:pt x="171" y="42"/>
                  </a:lnTo>
                  <a:lnTo>
                    <a:pt x="173" y="43"/>
                  </a:lnTo>
                  <a:lnTo>
                    <a:pt x="176" y="45"/>
                  </a:lnTo>
                  <a:lnTo>
                    <a:pt x="178" y="45"/>
                  </a:lnTo>
                  <a:lnTo>
                    <a:pt x="178" y="47"/>
                  </a:lnTo>
                  <a:lnTo>
                    <a:pt x="180" y="47"/>
                  </a:lnTo>
                  <a:lnTo>
                    <a:pt x="181" y="47"/>
                  </a:lnTo>
                  <a:lnTo>
                    <a:pt x="181" y="49"/>
                  </a:lnTo>
                  <a:lnTo>
                    <a:pt x="183" y="49"/>
                  </a:lnTo>
                  <a:lnTo>
                    <a:pt x="184" y="47"/>
                  </a:lnTo>
                  <a:lnTo>
                    <a:pt x="186" y="47"/>
                  </a:lnTo>
                  <a:lnTo>
                    <a:pt x="186" y="49"/>
                  </a:lnTo>
                  <a:lnTo>
                    <a:pt x="186" y="49"/>
                  </a:lnTo>
                  <a:lnTo>
                    <a:pt x="188" y="49"/>
                  </a:lnTo>
                  <a:lnTo>
                    <a:pt x="188" y="51"/>
                  </a:lnTo>
                  <a:lnTo>
                    <a:pt x="190" y="51"/>
                  </a:lnTo>
                  <a:lnTo>
                    <a:pt x="192" y="52"/>
                  </a:lnTo>
                  <a:lnTo>
                    <a:pt x="194" y="52"/>
                  </a:lnTo>
                  <a:lnTo>
                    <a:pt x="194" y="53"/>
                  </a:lnTo>
                  <a:lnTo>
                    <a:pt x="195" y="55"/>
                  </a:lnTo>
                  <a:lnTo>
                    <a:pt x="197" y="55"/>
                  </a:lnTo>
                  <a:lnTo>
                    <a:pt x="199" y="55"/>
                  </a:lnTo>
                  <a:lnTo>
                    <a:pt x="204" y="61"/>
                  </a:lnTo>
                  <a:lnTo>
                    <a:pt x="204" y="62"/>
                  </a:lnTo>
                  <a:lnTo>
                    <a:pt x="204" y="66"/>
                  </a:lnTo>
                  <a:lnTo>
                    <a:pt x="204" y="70"/>
                  </a:lnTo>
                  <a:lnTo>
                    <a:pt x="205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3" y="73"/>
                  </a:lnTo>
                  <a:lnTo>
                    <a:pt x="222" y="76"/>
                  </a:lnTo>
                  <a:lnTo>
                    <a:pt x="223" y="76"/>
                  </a:lnTo>
                  <a:lnTo>
                    <a:pt x="225" y="76"/>
                  </a:lnTo>
                  <a:lnTo>
                    <a:pt x="227" y="76"/>
                  </a:lnTo>
                  <a:lnTo>
                    <a:pt x="227" y="76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30" y="80"/>
                  </a:lnTo>
                  <a:lnTo>
                    <a:pt x="232" y="81"/>
                  </a:lnTo>
                  <a:lnTo>
                    <a:pt x="232" y="81"/>
                  </a:lnTo>
                  <a:lnTo>
                    <a:pt x="232" y="81"/>
                  </a:lnTo>
                  <a:lnTo>
                    <a:pt x="233" y="83"/>
                  </a:lnTo>
                  <a:lnTo>
                    <a:pt x="233" y="85"/>
                  </a:lnTo>
                  <a:lnTo>
                    <a:pt x="233" y="87"/>
                  </a:lnTo>
                  <a:lnTo>
                    <a:pt x="232" y="87"/>
                  </a:lnTo>
                  <a:lnTo>
                    <a:pt x="232" y="87"/>
                  </a:lnTo>
                  <a:lnTo>
                    <a:pt x="227" y="89"/>
                  </a:lnTo>
                  <a:lnTo>
                    <a:pt x="223" y="87"/>
                  </a:lnTo>
                  <a:lnTo>
                    <a:pt x="222" y="89"/>
                  </a:lnTo>
                  <a:lnTo>
                    <a:pt x="222" y="90"/>
                  </a:lnTo>
                  <a:lnTo>
                    <a:pt x="222" y="90"/>
                  </a:lnTo>
                  <a:lnTo>
                    <a:pt x="223" y="94"/>
                  </a:lnTo>
                  <a:lnTo>
                    <a:pt x="223" y="98"/>
                  </a:lnTo>
                  <a:lnTo>
                    <a:pt x="225" y="98"/>
                  </a:lnTo>
                  <a:lnTo>
                    <a:pt x="227" y="100"/>
                  </a:lnTo>
                  <a:lnTo>
                    <a:pt x="229" y="100"/>
                  </a:lnTo>
                  <a:lnTo>
                    <a:pt x="229" y="100"/>
                  </a:lnTo>
                  <a:lnTo>
                    <a:pt x="232" y="102"/>
                  </a:lnTo>
                  <a:lnTo>
                    <a:pt x="232" y="104"/>
                  </a:lnTo>
                  <a:lnTo>
                    <a:pt x="233" y="104"/>
                  </a:lnTo>
                  <a:lnTo>
                    <a:pt x="237" y="106"/>
                  </a:lnTo>
                  <a:lnTo>
                    <a:pt x="237" y="108"/>
                  </a:lnTo>
                  <a:lnTo>
                    <a:pt x="239" y="109"/>
                  </a:lnTo>
                  <a:lnTo>
                    <a:pt x="239" y="111"/>
                  </a:lnTo>
                  <a:lnTo>
                    <a:pt x="239" y="113"/>
                  </a:lnTo>
                  <a:lnTo>
                    <a:pt x="239" y="113"/>
                  </a:lnTo>
                  <a:lnTo>
                    <a:pt x="241" y="115"/>
                  </a:lnTo>
                  <a:lnTo>
                    <a:pt x="241" y="115"/>
                  </a:lnTo>
                  <a:lnTo>
                    <a:pt x="242" y="119"/>
                  </a:lnTo>
                  <a:lnTo>
                    <a:pt x="244" y="120"/>
                  </a:lnTo>
                  <a:lnTo>
                    <a:pt x="244" y="120"/>
                  </a:lnTo>
                  <a:lnTo>
                    <a:pt x="246" y="120"/>
                  </a:lnTo>
                  <a:lnTo>
                    <a:pt x="252" y="120"/>
                  </a:lnTo>
                  <a:lnTo>
                    <a:pt x="252" y="119"/>
                  </a:lnTo>
                  <a:lnTo>
                    <a:pt x="252" y="120"/>
                  </a:lnTo>
                  <a:lnTo>
                    <a:pt x="253" y="120"/>
                  </a:lnTo>
                  <a:lnTo>
                    <a:pt x="253" y="122"/>
                  </a:lnTo>
                  <a:lnTo>
                    <a:pt x="253" y="124"/>
                  </a:lnTo>
                  <a:lnTo>
                    <a:pt x="252" y="125"/>
                  </a:lnTo>
                  <a:lnTo>
                    <a:pt x="253" y="125"/>
                  </a:lnTo>
                  <a:lnTo>
                    <a:pt x="254" y="127"/>
                  </a:lnTo>
                  <a:lnTo>
                    <a:pt x="256" y="127"/>
                  </a:lnTo>
                  <a:lnTo>
                    <a:pt x="260" y="127"/>
                  </a:lnTo>
                  <a:lnTo>
                    <a:pt x="261" y="127"/>
                  </a:lnTo>
                  <a:lnTo>
                    <a:pt x="263" y="128"/>
                  </a:lnTo>
                  <a:lnTo>
                    <a:pt x="263" y="128"/>
                  </a:lnTo>
                  <a:lnTo>
                    <a:pt x="263" y="128"/>
                  </a:lnTo>
                  <a:lnTo>
                    <a:pt x="261" y="128"/>
                  </a:lnTo>
                  <a:lnTo>
                    <a:pt x="261" y="128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60" y="132"/>
                  </a:lnTo>
                  <a:lnTo>
                    <a:pt x="261" y="132"/>
                  </a:lnTo>
                  <a:lnTo>
                    <a:pt x="261" y="134"/>
                  </a:lnTo>
                  <a:lnTo>
                    <a:pt x="261" y="134"/>
                  </a:lnTo>
                  <a:lnTo>
                    <a:pt x="263" y="134"/>
                  </a:lnTo>
                  <a:lnTo>
                    <a:pt x="265" y="134"/>
                  </a:lnTo>
                  <a:lnTo>
                    <a:pt x="267" y="136"/>
                  </a:lnTo>
                  <a:lnTo>
                    <a:pt x="269" y="136"/>
                  </a:lnTo>
                  <a:lnTo>
                    <a:pt x="271" y="136"/>
                  </a:lnTo>
                  <a:lnTo>
                    <a:pt x="272" y="136"/>
                  </a:lnTo>
                  <a:lnTo>
                    <a:pt x="274" y="136"/>
                  </a:lnTo>
                  <a:lnTo>
                    <a:pt x="272" y="138"/>
                  </a:lnTo>
                  <a:lnTo>
                    <a:pt x="272" y="138"/>
                  </a:lnTo>
                  <a:lnTo>
                    <a:pt x="269" y="138"/>
                  </a:lnTo>
                  <a:lnTo>
                    <a:pt x="269" y="138"/>
                  </a:lnTo>
                  <a:lnTo>
                    <a:pt x="271" y="139"/>
                  </a:lnTo>
                  <a:lnTo>
                    <a:pt x="272" y="139"/>
                  </a:lnTo>
                  <a:lnTo>
                    <a:pt x="272" y="139"/>
                  </a:lnTo>
                  <a:lnTo>
                    <a:pt x="272" y="141"/>
                  </a:lnTo>
                  <a:lnTo>
                    <a:pt x="271" y="141"/>
                  </a:lnTo>
                  <a:lnTo>
                    <a:pt x="269" y="141"/>
                  </a:lnTo>
                  <a:lnTo>
                    <a:pt x="267" y="141"/>
                  </a:lnTo>
                  <a:lnTo>
                    <a:pt x="265" y="141"/>
                  </a:lnTo>
                  <a:lnTo>
                    <a:pt x="263" y="141"/>
                  </a:lnTo>
                  <a:lnTo>
                    <a:pt x="263" y="139"/>
                  </a:lnTo>
                  <a:lnTo>
                    <a:pt x="261" y="139"/>
                  </a:lnTo>
                  <a:lnTo>
                    <a:pt x="260" y="138"/>
                  </a:lnTo>
                  <a:lnTo>
                    <a:pt x="260" y="138"/>
                  </a:lnTo>
                  <a:lnTo>
                    <a:pt x="258" y="138"/>
                  </a:lnTo>
                  <a:lnTo>
                    <a:pt x="256" y="138"/>
                  </a:lnTo>
                  <a:lnTo>
                    <a:pt x="254" y="138"/>
                  </a:lnTo>
                  <a:lnTo>
                    <a:pt x="248" y="136"/>
                  </a:lnTo>
                  <a:lnTo>
                    <a:pt x="248" y="136"/>
                  </a:lnTo>
                  <a:lnTo>
                    <a:pt x="246" y="136"/>
                  </a:lnTo>
                  <a:lnTo>
                    <a:pt x="244" y="136"/>
                  </a:lnTo>
                  <a:lnTo>
                    <a:pt x="244" y="136"/>
                  </a:lnTo>
                  <a:lnTo>
                    <a:pt x="241" y="136"/>
                  </a:lnTo>
                  <a:lnTo>
                    <a:pt x="241" y="136"/>
                  </a:lnTo>
                  <a:lnTo>
                    <a:pt x="239" y="134"/>
                  </a:lnTo>
                  <a:lnTo>
                    <a:pt x="237" y="134"/>
                  </a:lnTo>
                  <a:lnTo>
                    <a:pt x="237" y="134"/>
                  </a:lnTo>
                  <a:lnTo>
                    <a:pt x="235" y="134"/>
                  </a:lnTo>
                  <a:lnTo>
                    <a:pt x="233" y="134"/>
                  </a:lnTo>
                  <a:lnTo>
                    <a:pt x="232" y="134"/>
                  </a:lnTo>
                  <a:lnTo>
                    <a:pt x="230" y="132"/>
                  </a:lnTo>
                  <a:lnTo>
                    <a:pt x="230" y="132"/>
                  </a:lnTo>
                  <a:lnTo>
                    <a:pt x="229" y="132"/>
                  </a:lnTo>
                  <a:lnTo>
                    <a:pt x="229" y="130"/>
                  </a:lnTo>
                  <a:lnTo>
                    <a:pt x="227" y="128"/>
                  </a:lnTo>
                  <a:lnTo>
                    <a:pt x="225" y="127"/>
                  </a:lnTo>
                  <a:lnTo>
                    <a:pt x="222" y="125"/>
                  </a:lnTo>
                  <a:lnTo>
                    <a:pt x="222" y="124"/>
                  </a:lnTo>
                  <a:lnTo>
                    <a:pt x="220" y="122"/>
                  </a:lnTo>
                  <a:lnTo>
                    <a:pt x="220" y="122"/>
                  </a:lnTo>
                  <a:lnTo>
                    <a:pt x="222" y="120"/>
                  </a:lnTo>
                  <a:lnTo>
                    <a:pt x="220" y="120"/>
                  </a:lnTo>
                  <a:lnTo>
                    <a:pt x="220" y="120"/>
                  </a:lnTo>
                  <a:lnTo>
                    <a:pt x="218" y="120"/>
                  </a:lnTo>
                  <a:lnTo>
                    <a:pt x="216" y="119"/>
                  </a:lnTo>
                  <a:lnTo>
                    <a:pt x="214" y="115"/>
                  </a:lnTo>
                  <a:lnTo>
                    <a:pt x="214" y="115"/>
                  </a:lnTo>
                  <a:lnTo>
                    <a:pt x="211" y="111"/>
                  </a:lnTo>
                  <a:lnTo>
                    <a:pt x="211" y="109"/>
                  </a:lnTo>
                  <a:lnTo>
                    <a:pt x="211" y="108"/>
                  </a:lnTo>
                  <a:lnTo>
                    <a:pt x="209" y="108"/>
                  </a:lnTo>
                  <a:lnTo>
                    <a:pt x="209" y="108"/>
                  </a:lnTo>
                  <a:lnTo>
                    <a:pt x="209" y="106"/>
                  </a:lnTo>
                  <a:lnTo>
                    <a:pt x="207" y="106"/>
                  </a:lnTo>
                  <a:lnTo>
                    <a:pt x="205" y="104"/>
                  </a:lnTo>
                  <a:lnTo>
                    <a:pt x="204" y="104"/>
                  </a:lnTo>
                  <a:lnTo>
                    <a:pt x="204" y="104"/>
                  </a:lnTo>
                  <a:lnTo>
                    <a:pt x="203" y="104"/>
                  </a:lnTo>
                  <a:lnTo>
                    <a:pt x="201" y="104"/>
                  </a:lnTo>
                  <a:lnTo>
                    <a:pt x="197" y="102"/>
                  </a:lnTo>
                  <a:lnTo>
                    <a:pt x="197" y="102"/>
                  </a:lnTo>
                  <a:lnTo>
                    <a:pt x="195" y="102"/>
                  </a:lnTo>
                  <a:lnTo>
                    <a:pt x="194" y="102"/>
                  </a:lnTo>
                  <a:lnTo>
                    <a:pt x="194" y="102"/>
                  </a:lnTo>
                  <a:lnTo>
                    <a:pt x="192" y="100"/>
                  </a:lnTo>
                  <a:lnTo>
                    <a:pt x="192" y="100"/>
                  </a:lnTo>
                  <a:lnTo>
                    <a:pt x="190" y="100"/>
                  </a:lnTo>
                  <a:lnTo>
                    <a:pt x="190" y="100"/>
                  </a:lnTo>
                  <a:lnTo>
                    <a:pt x="188" y="100"/>
                  </a:lnTo>
                  <a:lnTo>
                    <a:pt x="186" y="100"/>
                  </a:lnTo>
                  <a:lnTo>
                    <a:pt x="186" y="100"/>
                  </a:lnTo>
                  <a:lnTo>
                    <a:pt x="186" y="100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183" y="100"/>
                  </a:lnTo>
                  <a:lnTo>
                    <a:pt x="183" y="102"/>
                  </a:lnTo>
                  <a:lnTo>
                    <a:pt x="181" y="102"/>
                  </a:lnTo>
                  <a:lnTo>
                    <a:pt x="180" y="100"/>
                  </a:lnTo>
                  <a:lnTo>
                    <a:pt x="178" y="100"/>
                  </a:lnTo>
                  <a:lnTo>
                    <a:pt x="178" y="100"/>
                  </a:lnTo>
                  <a:lnTo>
                    <a:pt x="176" y="100"/>
                  </a:lnTo>
                  <a:lnTo>
                    <a:pt x="176" y="100"/>
                  </a:lnTo>
                  <a:lnTo>
                    <a:pt x="175" y="98"/>
                  </a:lnTo>
                  <a:lnTo>
                    <a:pt x="176" y="100"/>
                  </a:lnTo>
                  <a:lnTo>
                    <a:pt x="180" y="104"/>
                  </a:lnTo>
                  <a:lnTo>
                    <a:pt x="178" y="104"/>
                  </a:lnTo>
                  <a:lnTo>
                    <a:pt x="178" y="104"/>
                  </a:lnTo>
                  <a:lnTo>
                    <a:pt x="178" y="106"/>
                  </a:lnTo>
                  <a:lnTo>
                    <a:pt x="178" y="106"/>
                  </a:lnTo>
                  <a:lnTo>
                    <a:pt x="176" y="106"/>
                  </a:lnTo>
                  <a:lnTo>
                    <a:pt x="176" y="104"/>
                  </a:lnTo>
                  <a:lnTo>
                    <a:pt x="175" y="104"/>
                  </a:lnTo>
                  <a:lnTo>
                    <a:pt x="173" y="104"/>
                  </a:lnTo>
                  <a:lnTo>
                    <a:pt x="175" y="106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3" y="108"/>
                  </a:lnTo>
                  <a:lnTo>
                    <a:pt x="171" y="109"/>
                  </a:lnTo>
                  <a:lnTo>
                    <a:pt x="167" y="109"/>
                  </a:lnTo>
                  <a:lnTo>
                    <a:pt x="165" y="109"/>
                  </a:lnTo>
                  <a:lnTo>
                    <a:pt x="164" y="109"/>
                  </a:lnTo>
                  <a:lnTo>
                    <a:pt x="162" y="109"/>
                  </a:lnTo>
                  <a:lnTo>
                    <a:pt x="160" y="109"/>
                  </a:lnTo>
                  <a:lnTo>
                    <a:pt x="160" y="109"/>
                  </a:lnTo>
                  <a:lnTo>
                    <a:pt x="158" y="109"/>
                  </a:lnTo>
                  <a:lnTo>
                    <a:pt x="158" y="108"/>
                  </a:lnTo>
                  <a:lnTo>
                    <a:pt x="157" y="108"/>
                  </a:lnTo>
                  <a:lnTo>
                    <a:pt x="157" y="108"/>
                  </a:lnTo>
                  <a:lnTo>
                    <a:pt x="157" y="108"/>
                  </a:lnTo>
                  <a:lnTo>
                    <a:pt x="156" y="108"/>
                  </a:lnTo>
                  <a:lnTo>
                    <a:pt x="157" y="108"/>
                  </a:lnTo>
                  <a:lnTo>
                    <a:pt x="157" y="108"/>
                  </a:lnTo>
                  <a:lnTo>
                    <a:pt x="157" y="109"/>
                  </a:lnTo>
                  <a:lnTo>
                    <a:pt x="158" y="109"/>
                  </a:lnTo>
                  <a:lnTo>
                    <a:pt x="160" y="109"/>
                  </a:lnTo>
                  <a:lnTo>
                    <a:pt x="164" y="109"/>
                  </a:lnTo>
                  <a:lnTo>
                    <a:pt x="165" y="111"/>
                  </a:lnTo>
                  <a:lnTo>
                    <a:pt x="167" y="111"/>
                  </a:lnTo>
                  <a:lnTo>
                    <a:pt x="167" y="111"/>
                  </a:lnTo>
                  <a:lnTo>
                    <a:pt x="169" y="113"/>
                  </a:lnTo>
                  <a:lnTo>
                    <a:pt x="171" y="115"/>
                  </a:lnTo>
                  <a:lnTo>
                    <a:pt x="171" y="115"/>
                  </a:lnTo>
                  <a:lnTo>
                    <a:pt x="171" y="117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69" y="120"/>
                  </a:lnTo>
                  <a:lnTo>
                    <a:pt x="167" y="120"/>
                  </a:lnTo>
                  <a:lnTo>
                    <a:pt x="164" y="122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8" y="122"/>
                  </a:lnTo>
                  <a:lnTo>
                    <a:pt x="158" y="122"/>
                  </a:lnTo>
                  <a:lnTo>
                    <a:pt x="157" y="122"/>
                  </a:lnTo>
                  <a:lnTo>
                    <a:pt x="156" y="122"/>
                  </a:lnTo>
                  <a:lnTo>
                    <a:pt x="152" y="122"/>
                  </a:lnTo>
                  <a:lnTo>
                    <a:pt x="148" y="122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45" y="122"/>
                  </a:lnTo>
                  <a:lnTo>
                    <a:pt x="143" y="122"/>
                  </a:lnTo>
                  <a:lnTo>
                    <a:pt x="141" y="122"/>
                  </a:lnTo>
                  <a:lnTo>
                    <a:pt x="139" y="122"/>
                  </a:lnTo>
                  <a:lnTo>
                    <a:pt x="137" y="120"/>
                  </a:lnTo>
                  <a:lnTo>
                    <a:pt x="136" y="119"/>
                  </a:lnTo>
                  <a:lnTo>
                    <a:pt x="134" y="117"/>
                  </a:lnTo>
                  <a:lnTo>
                    <a:pt x="133" y="115"/>
                  </a:lnTo>
                  <a:lnTo>
                    <a:pt x="131" y="113"/>
                  </a:lnTo>
                  <a:lnTo>
                    <a:pt x="126" y="109"/>
                  </a:lnTo>
                  <a:lnTo>
                    <a:pt x="126" y="108"/>
                  </a:lnTo>
                  <a:lnTo>
                    <a:pt x="124" y="108"/>
                  </a:lnTo>
                  <a:lnTo>
                    <a:pt x="124" y="108"/>
                  </a:lnTo>
                  <a:lnTo>
                    <a:pt x="126" y="106"/>
                  </a:lnTo>
                  <a:lnTo>
                    <a:pt x="126" y="104"/>
                  </a:lnTo>
                  <a:lnTo>
                    <a:pt x="126" y="106"/>
                  </a:lnTo>
                  <a:lnTo>
                    <a:pt x="124" y="106"/>
                  </a:lnTo>
                  <a:lnTo>
                    <a:pt x="122" y="106"/>
                  </a:lnTo>
                  <a:lnTo>
                    <a:pt x="120" y="106"/>
                  </a:lnTo>
                  <a:lnTo>
                    <a:pt x="118" y="108"/>
                  </a:lnTo>
                  <a:lnTo>
                    <a:pt x="117" y="108"/>
                  </a:lnTo>
                  <a:lnTo>
                    <a:pt x="115" y="108"/>
                  </a:lnTo>
                  <a:lnTo>
                    <a:pt x="115" y="106"/>
                  </a:lnTo>
                  <a:lnTo>
                    <a:pt x="115" y="106"/>
                  </a:lnTo>
                  <a:lnTo>
                    <a:pt x="115" y="104"/>
                  </a:lnTo>
                  <a:lnTo>
                    <a:pt x="113" y="106"/>
                  </a:lnTo>
                  <a:lnTo>
                    <a:pt x="111" y="108"/>
                  </a:lnTo>
                  <a:lnTo>
                    <a:pt x="109" y="109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8" y="108"/>
                  </a:lnTo>
                  <a:lnTo>
                    <a:pt x="109" y="106"/>
                  </a:lnTo>
                  <a:lnTo>
                    <a:pt x="109" y="106"/>
                  </a:lnTo>
                  <a:lnTo>
                    <a:pt x="109" y="104"/>
                  </a:lnTo>
                  <a:lnTo>
                    <a:pt x="111" y="102"/>
                  </a:lnTo>
                  <a:lnTo>
                    <a:pt x="111" y="100"/>
                  </a:lnTo>
                  <a:lnTo>
                    <a:pt x="111" y="100"/>
                  </a:lnTo>
                  <a:lnTo>
                    <a:pt x="111" y="100"/>
                  </a:lnTo>
                  <a:lnTo>
                    <a:pt x="111" y="100"/>
                  </a:lnTo>
                  <a:lnTo>
                    <a:pt x="109" y="100"/>
                  </a:lnTo>
                  <a:lnTo>
                    <a:pt x="109" y="98"/>
                  </a:lnTo>
                  <a:lnTo>
                    <a:pt x="109" y="98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4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11" y="94"/>
                  </a:lnTo>
                  <a:lnTo>
                    <a:pt x="111" y="94"/>
                  </a:lnTo>
                  <a:lnTo>
                    <a:pt x="113" y="94"/>
                  </a:lnTo>
                  <a:lnTo>
                    <a:pt x="111" y="94"/>
                  </a:lnTo>
                  <a:lnTo>
                    <a:pt x="111" y="94"/>
                  </a:lnTo>
                  <a:lnTo>
                    <a:pt x="108" y="94"/>
                  </a:lnTo>
                  <a:lnTo>
                    <a:pt x="107" y="92"/>
                  </a:lnTo>
                  <a:lnTo>
                    <a:pt x="105" y="90"/>
                  </a:lnTo>
                  <a:lnTo>
                    <a:pt x="105" y="90"/>
                  </a:lnTo>
                  <a:lnTo>
                    <a:pt x="107" y="90"/>
                  </a:lnTo>
                  <a:lnTo>
                    <a:pt x="109" y="89"/>
                  </a:lnTo>
                  <a:lnTo>
                    <a:pt x="108" y="89"/>
                  </a:lnTo>
                  <a:lnTo>
                    <a:pt x="107" y="87"/>
                  </a:lnTo>
                  <a:lnTo>
                    <a:pt x="107" y="87"/>
                  </a:lnTo>
                  <a:lnTo>
                    <a:pt x="107" y="85"/>
                  </a:lnTo>
                  <a:lnTo>
                    <a:pt x="105" y="83"/>
                  </a:lnTo>
                  <a:lnTo>
                    <a:pt x="103" y="81"/>
                  </a:lnTo>
                  <a:lnTo>
                    <a:pt x="103" y="80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3" y="75"/>
                  </a:lnTo>
                  <a:lnTo>
                    <a:pt x="101" y="75"/>
                  </a:lnTo>
                  <a:lnTo>
                    <a:pt x="99" y="75"/>
                  </a:lnTo>
                  <a:lnTo>
                    <a:pt x="101" y="75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99" y="73"/>
                  </a:lnTo>
                  <a:lnTo>
                    <a:pt x="99" y="73"/>
                  </a:lnTo>
                  <a:lnTo>
                    <a:pt x="98" y="73"/>
                  </a:lnTo>
                  <a:lnTo>
                    <a:pt x="98" y="73"/>
                  </a:lnTo>
                  <a:lnTo>
                    <a:pt x="98" y="73"/>
                  </a:lnTo>
                  <a:lnTo>
                    <a:pt x="98" y="71"/>
                  </a:lnTo>
                  <a:lnTo>
                    <a:pt x="98" y="71"/>
                  </a:lnTo>
                  <a:lnTo>
                    <a:pt x="98" y="70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4" y="70"/>
                  </a:lnTo>
                  <a:lnTo>
                    <a:pt x="94" y="68"/>
                  </a:lnTo>
                  <a:lnTo>
                    <a:pt x="94" y="68"/>
                  </a:lnTo>
                  <a:lnTo>
                    <a:pt x="87" y="64"/>
                  </a:lnTo>
                  <a:lnTo>
                    <a:pt x="87" y="62"/>
                  </a:lnTo>
                  <a:lnTo>
                    <a:pt x="87" y="64"/>
                  </a:lnTo>
                  <a:lnTo>
                    <a:pt x="85" y="64"/>
                  </a:lnTo>
                  <a:lnTo>
                    <a:pt x="85" y="6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79" y="61"/>
                  </a:lnTo>
                  <a:lnTo>
                    <a:pt x="75" y="59"/>
                  </a:lnTo>
                  <a:lnTo>
                    <a:pt x="73" y="59"/>
                  </a:lnTo>
                  <a:lnTo>
                    <a:pt x="71" y="59"/>
                  </a:lnTo>
                  <a:lnTo>
                    <a:pt x="69" y="57"/>
                  </a:lnTo>
                  <a:lnTo>
                    <a:pt x="66" y="57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0" y="57"/>
                  </a:lnTo>
                  <a:lnTo>
                    <a:pt x="58" y="57"/>
                  </a:lnTo>
                  <a:lnTo>
                    <a:pt x="52" y="53"/>
                  </a:lnTo>
                  <a:lnTo>
                    <a:pt x="50" y="52"/>
                  </a:lnTo>
                  <a:lnTo>
                    <a:pt x="50" y="51"/>
                  </a:lnTo>
                  <a:lnTo>
                    <a:pt x="52" y="51"/>
                  </a:lnTo>
                  <a:lnTo>
                    <a:pt x="54" y="49"/>
                  </a:lnTo>
                  <a:lnTo>
                    <a:pt x="52" y="49"/>
                  </a:lnTo>
                  <a:lnTo>
                    <a:pt x="52" y="49"/>
                  </a:lnTo>
                  <a:lnTo>
                    <a:pt x="50" y="51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47" y="49"/>
                  </a:lnTo>
                  <a:lnTo>
                    <a:pt x="45" y="51"/>
                  </a:lnTo>
                  <a:lnTo>
                    <a:pt x="45" y="49"/>
                  </a:lnTo>
                  <a:lnTo>
                    <a:pt x="43" y="49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38" y="45"/>
                  </a:lnTo>
                  <a:lnTo>
                    <a:pt x="36" y="43"/>
                  </a:lnTo>
                  <a:lnTo>
                    <a:pt x="36" y="42"/>
                  </a:lnTo>
                  <a:lnTo>
                    <a:pt x="38" y="40"/>
                  </a:lnTo>
                  <a:lnTo>
                    <a:pt x="38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8" y="38"/>
                  </a:lnTo>
                  <a:lnTo>
                    <a:pt x="36" y="38"/>
                  </a:lnTo>
                  <a:lnTo>
                    <a:pt x="36" y="40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5" y="42"/>
                  </a:lnTo>
                  <a:lnTo>
                    <a:pt x="35" y="43"/>
                  </a:lnTo>
                  <a:lnTo>
                    <a:pt x="35" y="45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1" y="51"/>
                  </a:lnTo>
                  <a:lnTo>
                    <a:pt x="31" y="52"/>
                  </a:lnTo>
                  <a:lnTo>
                    <a:pt x="30" y="52"/>
                  </a:lnTo>
                  <a:lnTo>
                    <a:pt x="28" y="52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4" y="49"/>
                  </a:lnTo>
                  <a:lnTo>
                    <a:pt x="24" y="47"/>
                  </a:lnTo>
                  <a:lnTo>
                    <a:pt x="26" y="43"/>
                  </a:lnTo>
                  <a:lnTo>
                    <a:pt x="26" y="42"/>
                  </a:lnTo>
                  <a:lnTo>
                    <a:pt x="24" y="40"/>
                  </a:lnTo>
                  <a:lnTo>
                    <a:pt x="22" y="38"/>
                  </a:lnTo>
                  <a:lnTo>
                    <a:pt x="19" y="36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5" y="34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5" y="32"/>
                  </a:lnTo>
                  <a:lnTo>
                    <a:pt x="17" y="32"/>
                  </a:lnTo>
                  <a:lnTo>
                    <a:pt x="19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4" y="32"/>
                  </a:lnTo>
                  <a:lnTo>
                    <a:pt x="26" y="31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33" y="29"/>
                  </a:lnTo>
                  <a:lnTo>
                    <a:pt x="35" y="31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8" y="29"/>
                  </a:lnTo>
                  <a:lnTo>
                    <a:pt x="40" y="29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38" y="26"/>
                  </a:lnTo>
                  <a:lnTo>
                    <a:pt x="35" y="26"/>
                  </a:lnTo>
                  <a:lnTo>
                    <a:pt x="33" y="26"/>
                  </a:lnTo>
                  <a:lnTo>
                    <a:pt x="31" y="26"/>
                  </a:lnTo>
                  <a:lnTo>
                    <a:pt x="28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7" y="26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19"/>
                  </a:lnTo>
                  <a:lnTo>
                    <a:pt x="13" y="17"/>
                  </a:lnTo>
                  <a:lnTo>
                    <a:pt x="12" y="17"/>
                  </a:lnTo>
                  <a:lnTo>
                    <a:pt x="11" y="17"/>
                  </a:lnTo>
                  <a:lnTo>
                    <a:pt x="5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3" y="12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5" y="6"/>
                  </a:lnTo>
                  <a:lnTo>
                    <a:pt x="7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1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18" name="Freeform 10651"/>
            <p:cNvSpPr>
              <a:spLocks/>
            </p:cNvSpPr>
            <p:nvPr/>
          </p:nvSpPr>
          <p:spPr bwMode="auto">
            <a:xfrm>
              <a:off x="5881189" y="3229066"/>
              <a:ext cx="179784" cy="188119"/>
            </a:xfrm>
            <a:custGeom>
              <a:avLst/>
              <a:gdLst>
                <a:gd name="T0" fmla="*/ 9 w 151"/>
                <a:gd name="T1" fmla="*/ 1 h 158"/>
                <a:gd name="T2" fmla="*/ 19 w 151"/>
                <a:gd name="T3" fmla="*/ 7 h 158"/>
                <a:gd name="T4" fmla="*/ 30 w 151"/>
                <a:gd name="T5" fmla="*/ 5 h 158"/>
                <a:gd name="T6" fmla="*/ 37 w 151"/>
                <a:gd name="T7" fmla="*/ 10 h 158"/>
                <a:gd name="T8" fmla="*/ 42 w 151"/>
                <a:gd name="T9" fmla="*/ 19 h 158"/>
                <a:gd name="T10" fmla="*/ 48 w 151"/>
                <a:gd name="T11" fmla="*/ 25 h 158"/>
                <a:gd name="T12" fmla="*/ 60 w 151"/>
                <a:gd name="T13" fmla="*/ 33 h 158"/>
                <a:gd name="T14" fmla="*/ 68 w 151"/>
                <a:gd name="T15" fmla="*/ 42 h 158"/>
                <a:gd name="T16" fmla="*/ 74 w 151"/>
                <a:gd name="T17" fmla="*/ 48 h 158"/>
                <a:gd name="T18" fmla="*/ 79 w 151"/>
                <a:gd name="T19" fmla="*/ 48 h 158"/>
                <a:gd name="T20" fmla="*/ 79 w 151"/>
                <a:gd name="T21" fmla="*/ 48 h 158"/>
                <a:gd name="T22" fmla="*/ 85 w 151"/>
                <a:gd name="T23" fmla="*/ 54 h 158"/>
                <a:gd name="T24" fmla="*/ 94 w 151"/>
                <a:gd name="T25" fmla="*/ 57 h 158"/>
                <a:gd name="T26" fmla="*/ 97 w 151"/>
                <a:gd name="T27" fmla="*/ 65 h 158"/>
                <a:gd name="T28" fmla="*/ 107 w 151"/>
                <a:gd name="T29" fmla="*/ 67 h 158"/>
                <a:gd name="T30" fmla="*/ 102 w 151"/>
                <a:gd name="T31" fmla="*/ 75 h 158"/>
                <a:gd name="T32" fmla="*/ 112 w 151"/>
                <a:gd name="T33" fmla="*/ 72 h 158"/>
                <a:gd name="T34" fmla="*/ 117 w 151"/>
                <a:gd name="T35" fmla="*/ 73 h 158"/>
                <a:gd name="T36" fmla="*/ 114 w 151"/>
                <a:gd name="T37" fmla="*/ 80 h 158"/>
                <a:gd name="T38" fmla="*/ 114 w 151"/>
                <a:gd name="T39" fmla="*/ 84 h 158"/>
                <a:gd name="T40" fmla="*/ 117 w 151"/>
                <a:gd name="T41" fmla="*/ 90 h 158"/>
                <a:gd name="T42" fmla="*/ 126 w 151"/>
                <a:gd name="T43" fmla="*/ 92 h 158"/>
                <a:gd name="T44" fmla="*/ 128 w 151"/>
                <a:gd name="T45" fmla="*/ 101 h 158"/>
                <a:gd name="T46" fmla="*/ 133 w 151"/>
                <a:gd name="T47" fmla="*/ 106 h 158"/>
                <a:gd name="T48" fmla="*/ 130 w 151"/>
                <a:gd name="T49" fmla="*/ 112 h 158"/>
                <a:gd name="T50" fmla="*/ 133 w 151"/>
                <a:gd name="T51" fmla="*/ 112 h 158"/>
                <a:gd name="T52" fmla="*/ 140 w 151"/>
                <a:gd name="T53" fmla="*/ 110 h 158"/>
                <a:gd name="T54" fmla="*/ 151 w 151"/>
                <a:gd name="T55" fmla="*/ 120 h 158"/>
                <a:gd name="T56" fmla="*/ 147 w 151"/>
                <a:gd name="T57" fmla="*/ 127 h 158"/>
                <a:gd name="T58" fmla="*/ 147 w 151"/>
                <a:gd name="T59" fmla="*/ 134 h 158"/>
                <a:gd name="T60" fmla="*/ 147 w 151"/>
                <a:gd name="T61" fmla="*/ 146 h 158"/>
                <a:gd name="T62" fmla="*/ 144 w 151"/>
                <a:gd name="T63" fmla="*/ 157 h 158"/>
                <a:gd name="T64" fmla="*/ 140 w 151"/>
                <a:gd name="T65" fmla="*/ 153 h 158"/>
                <a:gd name="T66" fmla="*/ 130 w 151"/>
                <a:gd name="T67" fmla="*/ 153 h 158"/>
                <a:gd name="T68" fmla="*/ 130 w 151"/>
                <a:gd name="T69" fmla="*/ 158 h 158"/>
                <a:gd name="T70" fmla="*/ 124 w 151"/>
                <a:gd name="T71" fmla="*/ 153 h 158"/>
                <a:gd name="T72" fmla="*/ 112 w 151"/>
                <a:gd name="T73" fmla="*/ 143 h 158"/>
                <a:gd name="T74" fmla="*/ 98 w 151"/>
                <a:gd name="T75" fmla="*/ 133 h 158"/>
                <a:gd name="T76" fmla="*/ 87 w 151"/>
                <a:gd name="T77" fmla="*/ 120 h 158"/>
                <a:gd name="T78" fmla="*/ 81 w 151"/>
                <a:gd name="T79" fmla="*/ 113 h 158"/>
                <a:gd name="T80" fmla="*/ 73 w 151"/>
                <a:gd name="T81" fmla="*/ 95 h 158"/>
                <a:gd name="T82" fmla="*/ 66 w 151"/>
                <a:gd name="T83" fmla="*/ 84 h 158"/>
                <a:gd name="T84" fmla="*/ 60 w 151"/>
                <a:gd name="T85" fmla="*/ 76 h 158"/>
                <a:gd name="T86" fmla="*/ 53 w 151"/>
                <a:gd name="T87" fmla="*/ 67 h 158"/>
                <a:gd name="T88" fmla="*/ 45 w 151"/>
                <a:gd name="T89" fmla="*/ 52 h 158"/>
                <a:gd name="T90" fmla="*/ 34 w 151"/>
                <a:gd name="T91" fmla="*/ 46 h 158"/>
                <a:gd name="T92" fmla="*/ 30 w 151"/>
                <a:gd name="T93" fmla="*/ 37 h 158"/>
                <a:gd name="T94" fmla="*/ 23 w 151"/>
                <a:gd name="T95" fmla="*/ 28 h 158"/>
                <a:gd name="T96" fmla="*/ 14 w 151"/>
                <a:gd name="T97" fmla="*/ 23 h 158"/>
                <a:gd name="T98" fmla="*/ 2 w 151"/>
                <a:gd name="T99" fmla="*/ 10 h 158"/>
                <a:gd name="T100" fmla="*/ 0 w 151"/>
                <a:gd name="T101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158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7" y="1"/>
                  </a:lnTo>
                  <a:lnTo>
                    <a:pt x="9" y="1"/>
                  </a:lnTo>
                  <a:lnTo>
                    <a:pt x="11" y="5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3" y="5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5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4" y="7"/>
                  </a:lnTo>
                  <a:lnTo>
                    <a:pt x="34" y="9"/>
                  </a:lnTo>
                  <a:lnTo>
                    <a:pt x="37" y="10"/>
                  </a:lnTo>
                  <a:lnTo>
                    <a:pt x="38" y="12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42" y="18"/>
                  </a:lnTo>
                  <a:lnTo>
                    <a:pt x="42" y="19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5" y="23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9" y="26"/>
                  </a:lnTo>
                  <a:lnTo>
                    <a:pt x="51" y="26"/>
                  </a:lnTo>
                  <a:lnTo>
                    <a:pt x="55" y="28"/>
                  </a:lnTo>
                  <a:lnTo>
                    <a:pt x="60" y="33"/>
                  </a:lnTo>
                  <a:lnTo>
                    <a:pt x="61" y="35"/>
                  </a:lnTo>
                  <a:lnTo>
                    <a:pt x="64" y="37"/>
                  </a:lnTo>
                  <a:lnTo>
                    <a:pt x="64" y="37"/>
                  </a:lnTo>
                  <a:lnTo>
                    <a:pt x="66" y="40"/>
                  </a:lnTo>
                  <a:lnTo>
                    <a:pt x="68" y="42"/>
                  </a:lnTo>
                  <a:lnTo>
                    <a:pt x="70" y="43"/>
                  </a:lnTo>
                  <a:lnTo>
                    <a:pt x="70" y="46"/>
                  </a:lnTo>
                  <a:lnTo>
                    <a:pt x="73" y="46"/>
                  </a:lnTo>
                  <a:lnTo>
                    <a:pt x="73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5" y="48"/>
                  </a:lnTo>
                  <a:lnTo>
                    <a:pt x="77" y="50"/>
                  </a:lnTo>
                  <a:lnTo>
                    <a:pt x="79" y="50"/>
                  </a:lnTo>
                  <a:lnTo>
                    <a:pt x="79" y="48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81" y="48"/>
                  </a:lnTo>
                  <a:lnTo>
                    <a:pt x="83" y="48"/>
                  </a:lnTo>
                  <a:lnTo>
                    <a:pt x="84" y="50"/>
                  </a:lnTo>
                  <a:lnTo>
                    <a:pt x="84" y="52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4"/>
                  </a:lnTo>
                  <a:lnTo>
                    <a:pt x="90" y="56"/>
                  </a:lnTo>
                  <a:lnTo>
                    <a:pt x="91" y="56"/>
                  </a:lnTo>
                  <a:lnTo>
                    <a:pt x="94" y="57"/>
                  </a:lnTo>
                  <a:lnTo>
                    <a:pt x="94" y="59"/>
                  </a:lnTo>
                  <a:lnTo>
                    <a:pt x="97" y="61"/>
                  </a:lnTo>
                  <a:lnTo>
                    <a:pt x="97" y="62"/>
                  </a:lnTo>
                  <a:lnTo>
                    <a:pt x="97" y="65"/>
                  </a:lnTo>
                  <a:lnTo>
                    <a:pt x="97" y="65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2" y="67"/>
                  </a:lnTo>
                  <a:lnTo>
                    <a:pt x="105" y="67"/>
                  </a:lnTo>
                  <a:lnTo>
                    <a:pt x="107" y="67"/>
                  </a:lnTo>
                  <a:lnTo>
                    <a:pt x="109" y="70"/>
                  </a:lnTo>
                  <a:lnTo>
                    <a:pt x="109" y="72"/>
                  </a:lnTo>
                  <a:lnTo>
                    <a:pt x="107" y="72"/>
                  </a:lnTo>
                  <a:lnTo>
                    <a:pt x="105" y="73"/>
                  </a:lnTo>
                  <a:lnTo>
                    <a:pt x="102" y="75"/>
                  </a:lnTo>
                  <a:lnTo>
                    <a:pt x="105" y="75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9" y="72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15" y="73"/>
                  </a:lnTo>
                  <a:lnTo>
                    <a:pt x="117" y="73"/>
                  </a:lnTo>
                  <a:lnTo>
                    <a:pt x="117" y="75"/>
                  </a:lnTo>
                  <a:lnTo>
                    <a:pt x="120" y="76"/>
                  </a:lnTo>
                  <a:lnTo>
                    <a:pt x="117" y="78"/>
                  </a:lnTo>
                  <a:lnTo>
                    <a:pt x="115" y="78"/>
                  </a:lnTo>
                  <a:lnTo>
                    <a:pt x="114" y="80"/>
                  </a:lnTo>
                  <a:lnTo>
                    <a:pt x="114" y="80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4"/>
                  </a:lnTo>
                  <a:lnTo>
                    <a:pt x="114" y="84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5" y="89"/>
                  </a:lnTo>
                  <a:lnTo>
                    <a:pt x="115" y="89"/>
                  </a:lnTo>
                  <a:lnTo>
                    <a:pt x="117" y="90"/>
                  </a:lnTo>
                  <a:lnTo>
                    <a:pt x="121" y="90"/>
                  </a:lnTo>
                  <a:lnTo>
                    <a:pt x="122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28" y="95"/>
                  </a:lnTo>
                  <a:lnTo>
                    <a:pt x="128" y="95"/>
                  </a:lnTo>
                  <a:lnTo>
                    <a:pt x="128" y="99"/>
                  </a:lnTo>
                  <a:lnTo>
                    <a:pt x="128" y="101"/>
                  </a:lnTo>
                  <a:lnTo>
                    <a:pt x="128" y="103"/>
                  </a:lnTo>
                  <a:lnTo>
                    <a:pt x="130" y="105"/>
                  </a:lnTo>
                  <a:lnTo>
                    <a:pt x="132" y="105"/>
                  </a:lnTo>
                  <a:lnTo>
                    <a:pt x="133" y="106"/>
                  </a:lnTo>
                  <a:lnTo>
                    <a:pt x="133" y="106"/>
                  </a:lnTo>
                  <a:lnTo>
                    <a:pt x="133" y="108"/>
                  </a:lnTo>
                  <a:lnTo>
                    <a:pt x="133" y="108"/>
                  </a:lnTo>
                  <a:lnTo>
                    <a:pt x="133" y="110"/>
                  </a:lnTo>
                  <a:lnTo>
                    <a:pt x="132" y="110"/>
                  </a:lnTo>
                  <a:lnTo>
                    <a:pt x="130" y="112"/>
                  </a:lnTo>
                  <a:lnTo>
                    <a:pt x="130" y="113"/>
                  </a:lnTo>
                  <a:lnTo>
                    <a:pt x="130" y="113"/>
                  </a:lnTo>
                  <a:lnTo>
                    <a:pt x="132" y="113"/>
                  </a:lnTo>
                  <a:lnTo>
                    <a:pt x="132" y="113"/>
                  </a:lnTo>
                  <a:lnTo>
                    <a:pt x="133" y="112"/>
                  </a:lnTo>
                  <a:lnTo>
                    <a:pt x="134" y="110"/>
                  </a:lnTo>
                  <a:lnTo>
                    <a:pt x="134" y="110"/>
                  </a:lnTo>
                  <a:lnTo>
                    <a:pt x="134" y="110"/>
                  </a:lnTo>
                  <a:lnTo>
                    <a:pt x="140" y="110"/>
                  </a:lnTo>
                  <a:lnTo>
                    <a:pt x="140" y="110"/>
                  </a:lnTo>
                  <a:lnTo>
                    <a:pt x="141" y="112"/>
                  </a:lnTo>
                  <a:lnTo>
                    <a:pt x="144" y="112"/>
                  </a:lnTo>
                  <a:lnTo>
                    <a:pt x="147" y="116"/>
                  </a:lnTo>
                  <a:lnTo>
                    <a:pt x="151" y="120"/>
                  </a:lnTo>
                  <a:lnTo>
                    <a:pt x="151" y="120"/>
                  </a:lnTo>
                  <a:lnTo>
                    <a:pt x="151" y="122"/>
                  </a:lnTo>
                  <a:lnTo>
                    <a:pt x="149" y="122"/>
                  </a:lnTo>
                  <a:lnTo>
                    <a:pt x="147" y="124"/>
                  </a:lnTo>
                  <a:lnTo>
                    <a:pt x="147" y="125"/>
                  </a:lnTo>
                  <a:lnTo>
                    <a:pt x="147" y="127"/>
                  </a:lnTo>
                  <a:lnTo>
                    <a:pt x="147" y="129"/>
                  </a:lnTo>
                  <a:lnTo>
                    <a:pt x="147" y="129"/>
                  </a:lnTo>
                  <a:lnTo>
                    <a:pt x="149" y="131"/>
                  </a:lnTo>
                  <a:lnTo>
                    <a:pt x="149" y="131"/>
                  </a:lnTo>
                  <a:lnTo>
                    <a:pt x="147" y="134"/>
                  </a:lnTo>
                  <a:lnTo>
                    <a:pt x="147" y="134"/>
                  </a:lnTo>
                  <a:lnTo>
                    <a:pt x="147" y="139"/>
                  </a:lnTo>
                  <a:lnTo>
                    <a:pt x="147" y="142"/>
                  </a:lnTo>
                  <a:lnTo>
                    <a:pt x="147" y="143"/>
                  </a:lnTo>
                  <a:lnTo>
                    <a:pt x="147" y="146"/>
                  </a:lnTo>
                  <a:lnTo>
                    <a:pt x="147" y="155"/>
                  </a:lnTo>
                  <a:lnTo>
                    <a:pt x="147" y="155"/>
                  </a:lnTo>
                  <a:lnTo>
                    <a:pt x="145" y="157"/>
                  </a:lnTo>
                  <a:lnTo>
                    <a:pt x="145" y="157"/>
                  </a:lnTo>
                  <a:lnTo>
                    <a:pt x="144" y="157"/>
                  </a:lnTo>
                  <a:lnTo>
                    <a:pt x="144" y="157"/>
                  </a:lnTo>
                  <a:lnTo>
                    <a:pt x="144" y="155"/>
                  </a:lnTo>
                  <a:lnTo>
                    <a:pt x="141" y="155"/>
                  </a:lnTo>
                  <a:lnTo>
                    <a:pt x="140" y="153"/>
                  </a:lnTo>
                  <a:lnTo>
                    <a:pt x="140" y="153"/>
                  </a:lnTo>
                  <a:lnTo>
                    <a:pt x="136" y="157"/>
                  </a:lnTo>
                  <a:lnTo>
                    <a:pt x="136" y="157"/>
                  </a:lnTo>
                  <a:lnTo>
                    <a:pt x="134" y="157"/>
                  </a:lnTo>
                  <a:lnTo>
                    <a:pt x="134" y="155"/>
                  </a:lnTo>
                  <a:lnTo>
                    <a:pt x="130" y="153"/>
                  </a:lnTo>
                  <a:lnTo>
                    <a:pt x="130" y="153"/>
                  </a:lnTo>
                  <a:lnTo>
                    <a:pt x="130" y="155"/>
                  </a:lnTo>
                  <a:lnTo>
                    <a:pt x="132" y="157"/>
                  </a:lnTo>
                  <a:lnTo>
                    <a:pt x="132" y="158"/>
                  </a:lnTo>
                  <a:lnTo>
                    <a:pt x="130" y="158"/>
                  </a:lnTo>
                  <a:lnTo>
                    <a:pt x="130" y="158"/>
                  </a:lnTo>
                  <a:lnTo>
                    <a:pt x="128" y="157"/>
                  </a:lnTo>
                  <a:lnTo>
                    <a:pt x="126" y="155"/>
                  </a:lnTo>
                  <a:lnTo>
                    <a:pt x="124" y="153"/>
                  </a:lnTo>
                  <a:lnTo>
                    <a:pt x="124" y="153"/>
                  </a:lnTo>
                  <a:lnTo>
                    <a:pt x="122" y="152"/>
                  </a:lnTo>
                  <a:lnTo>
                    <a:pt x="120" y="146"/>
                  </a:lnTo>
                  <a:lnTo>
                    <a:pt x="117" y="146"/>
                  </a:lnTo>
                  <a:lnTo>
                    <a:pt x="114" y="143"/>
                  </a:lnTo>
                  <a:lnTo>
                    <a:pt x="112" y="143"/>
                  </a:lnTo>
                  <a:lnTo>
                    <a:pt x="110" y="142"/>
                  </a:lnTo>
                  <a:lnTo>
                    <a:pt x="109" y="142"/>
                  </a:lnTo>
                  <a:lnTo>
                    <a:pt x="107" y="139"/>
                  </a:lnTo>
                  <a:lnTo>
                    <a:pt x="102" y="134"/>
                  </a:lnTo>
                  <a:lnTo>
                    <a:pt x="98" y="133"/>
                  </a:lnTo>
                  <a:lnTo>
                    <a:pt x="97" y="127"/>
                  </a:lnTo>
                  <a:lnTo>
                    <a:pt x="94" y="127"/>
                  </a:lnTo>
                  <a:lnTo>
                    <a:pt x="91" y="124"/>
                  </a:lnTo>
                  <a:lnTo>
                    <a:pt x="90" y="122"/>
                  </a:lnTo>
                  <a:lnTo>
                    <a:pt x="87" y="120"/>
                  </a:lnTo>
                  <a:lnTo>
                    <a:pt x="85" y="116"/>
                  </a:lnTo>
                  <a:lnTo>
                    <a:pt x="84" y="116"/>
                  </a:lnTo>
                  <a:lnTo>
                    <a:pt x="84" y="114"/>
                  </a:lnTo>
                  <a:lnTo>
                    <a:pt x="83" y="113"/>
                  </a:lnTo>
                  <a:lnTo>
                    <a:pt x="81" y="113"/>
                  </a:lnTo>
                  <a:lnTo>
                    <a:pt x="79" y="110"/>
                  </a:lnTo>
                  <a:lnTo>
                    <a:pt x="79" y="108"/>
                  </a:lnTo>
                  <a:lnTo>
                    <a:pt x="77" y="106"/>
                  </a:lnTo>
                  <a:lnTo>
                    <a:pt x="77" y="105"/>
                  </a:lnTo>
                  <a:lnTo>
                    <a:pt x="73" y="95"/>
                  </a:lnTo>
                  <a:lnTo>
                    <a:pt x="73" y="92"/>
                  </a:lnTo>
                  <a:lnTo>
                    <a:pt x="70" y="89"/>
                  </a:lnTo>
                  <a:lnTo>
                    <a:pt x="70" y="89"/>
                  </a:lnTo>
                  <a:lnTo>
                    <a:pt x="66" y="86"/>
                  </a:lnTo>
                  <a:lnTo>
                    <a:pt x="66" y="84"/>
                  </a:lnTo>
                  <a:lnTo>
                    <a:pt x="64" y="84"/>
                  </a:lnTo>
                  <a:lnTo>
                    <a:pt x="64" y="82"/>
                  </a:lnTo>
                  <a:lnTo>
                    <a:pt x="61" y="78"/>
                  </a:lnTo>
                  <a:lnTo>
                    <a:pt x="61" y="76"/>
                  </a:lnTo>
                  <a:lnTo>
                    <a:pt x="60" y="76"/>
                  </a:lnTo>
                  <a:lnTo>
                    <a:pt x="56" y="75"/>
                  </a:lnTo>
                  <a:lnTo>
                    <a:pt x="56" y="73"/>
                  </a:lnTo>
                  <a:lnTo>
                    <a:pt x="55" y="73"/>
                  </a:lnTo>
                  <a:lnTo>
                    <a:pt x="55" y="72"/>
                  </a:lnTo>
                  <a:lnTo>
                    <a:pt x="53" y="67"/>
                  </a:lnTo>
                  <a:lnTo>
                    <a:pt x="51" y="62"/>
                  </a:lnTo>
                  <a:lnTo>
                    <a:pt x="49" y="57"/>
                  </a:lnTo>
                  <a:lnTo>
                    <a:pt x="48" y="54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7" y="48"/>
                  </a:lnTo>
                  <a:lnTo>
                    <a:pt x="36" y="48"/>
                  </a:lnTo>
                  <a:lnTo>
                    <a:pt x="34" y="46"/>
                  </a:lnTo>
                  <a:lnTo>
                    <a:pt x="34" y="43"/>
                  </a:lnTo>
                  <a:lnTo>
                    <a:pt x="34" y="42"/>
                  </a:lnTo>
                  <a:lnTo>
                    <a:pt x="34" y="40"/>
                  </a:lnTo>
                  <a:lnTo>
                    <a:pt x="34" y="37"/>
                  </a:lnTo>
                  <a:lnTo>
                    <a:pt x="30" y="37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26" y="33"/>
                  </a:lnTo>
                  <a:lnTo>
                    <a:pt x="25" y="29"/>
                  </a:lnTo>
                  <a:lnTo>
                    <a:pt x="23" y="28"/>
                  </a:lnTo>
                  <a:lnTo>
                    <a:pt x="21" y="26"/>
                  </a:lnTo>
                  <a:lnTo>
                    <a:pt x="17" y="26"/>
                  </a:lnTo>
                  <a:lnTo>
                    <a:pt x="16" y="26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1" y="19"/>
                  </a:lnTo>
                  <a:lnTo>
                    <a:pt x="6" y="13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19" name="Freeform 10659"/>
            <p:cNvSpPr>
              <a:spLocks/>
            </p:cNvSpPr>
            <p:nvPr/>
          </p:nvSpPr>
          <p:spPr bwMode="auto">
            <a:xfrm>
              <a:off x="6129791" y="3212992"/>
              <a:ext cx="171450" cy="180975"/>
            </a:xfrm>
            <a:custGeom>
              <a:avLst/>
              <a:gdLst>
                <a:gd name="T0" fmla="*/ 110 w 144"/>
                <a:gd name="T1" fmla="*/ 6 h 152"/>
                <a:gd name="T2" fmla="*/ 115 w 144"/>
                <a:gd name="T3" fmla="*/ 2 h 152"/>
                <a:gd name="T4" fmla="*/ 123 w 144"/>
                <a:gd name="T5" fmla="*/ 8 h 152"/>
                <a:gd name="T6" fmla="*/ 119 w 144"/>
                <a:gd name="T7" fmla="*/ 14 h 152"/>
                <a:gd name="T8" fmla="*/ 125 w 144"/>
                <a:gd name="T9" fmla="*/ 17 h 152"/>
                <a:gd name="T10" fmla="*/ 131 w 144"/>
                <a:gd name="T11" fmla="*/ 17 h 152"/>
                <a:gd name="T12" fmla="*/ 139 w 144"/>
                <a:gd name="T13" fmla="*/ 21 h 152"/>
                <a:gd name="T14" fmla="*/ 144 w 144"/>
                <a:gd name="T15" fmla="*/ 25 h 152"/>
                <a:gd name="T16" fmla="*/ 131 w 144"/>
                <a:gd name="T17" fmla="*/ 27 h 152"/>
                <a:gd name="T18" fmla="*/ 135 w 144"/>
                <a:gd name="T19" fmla="*/ 36 h 152"/>
                <a:gd name="T20" fmla="*/ 123 w 144"/>
                <a:gd name="T21" fmla="*/ 37 h 152"/>
                <a:gd name="T22" fmla="*/ 120 w 144"/>
                <a:gd name="T23" fmla="*/ 41 h 152"/>
                <a:gd name="T24" fmla="*/ 123 w 144"/>
                <a:gd name="T25" fmla="*/ 46 h 152"/>
                <a:gd name="T26" fmla="*/ 115 w 144"/>
                <a:gd name="T27" fmla="*/ 46 h 152"/>
                <a:gd name="T28" fmla="*/ 117 w 144"/>
                <a:gd name="T29" fmla="*/ 53 h 152"/>
                <a:gd name="T30" fmla="*/ 120 w 144"/>
                <a:gd name="T31" fmla="*/ 55 h 152"/>
                <a:gd name="T32" fmla="*/ 125 w 144"/>
                <a:gd name="T33" fmla="*/ 58 h 152"/>
                <a:gd name="T34" fmla="*/ 125 w 144"/>
                <a:gd name="T35" fmla="*/ 66 h 152"/>
                <a:gd name="T36" fmla="*/ 127 w 144"/>
                <a:gd name="T37" fmla="*/ 72 h 152"/>
                <a:gd name="T38" fmla="*/ 138 w 144"/>
                <a:gd name="T39" fmla="*/ 84 h 152"/>
                <a:gd name="T40" fmla="*/ 125 w 144"/>
                <a:gd name="T41" fmla="*/ 80 h 152"/>
                <a:gd name="T42" fmla="*/ 123 w 144"/>
                <a:gd name="T43" fmla="*/ 85 h 152"/>
                <a:gd name="T44" fmla="*/ 120 w 144"/>
                <a:gd name="T45" fmla="*/ 104 h 152"/>
                <a:gd name="T46" fmla="*/ 112 w 144"/>
                <a:gd name="T47" fmla="*/ 113 h 152"/>
                <a:gd name="T48" fmla="*/ 108 w 144"/>
                <a:gd name="T49" fmla="*/ 113 h 152"/>
                <a:gd name="T50" fmla="*/ 106 w 144"/>
                <a:gd name="T51" fmla="*/ 117 h 152"/>
                <a:gd name="T52" fmla="*/ 105 w 144"/>
                <a:gd name="T53" fmla="*/ 121 h 152"/>
                <a:gd name="T54" fmla="*/ 106 w 144"/>
                <a:gd name="T55" fmla="*/ 126 h 152"/>
                <a:gd name="T56" fmla="*/ 103 w 144"/>
                <a:gd name="T57" fmla="*/ 131 h 152"/>
                <a:gd name="T58" fmla="*/ 101 w 144"/>
                <a:gd name="T59" fmla="*/ 137 h 152"/>
                <a:gd name="T60" fmla="*/ 101 w 144"/>
                <a:gd name="T61" fmla="*/ 140 h 152"/>
                <a:gd name="T62" fmla="*/ 80 w 144"/>
                <a:gd name="T63" fmla="*/ 152 h 152"/>
                <a:gd name="T64" fmla="*/ 76 w 144"/>
                <a:gd name="T65" fmla="*/ 143 h 152"/>
                <a:gd name="T66" fmla="*/ 73 w 144"/>
                <a:gd name="T67" fmla="*/ 142 h 152"/>
                <a:gd name="T68" fmla="*/ 66 w 144"/>
                <a:gd name="T69" fmla="*/ 142 h 152"/>
                <a:gd name="T70" fmla="*/ 61 w 144"/>
                <a:gd name="T71" fmla="*/ 140 h 152"/>
                <a:gd name="T72" fmla="*/ 46 w 144"/>
                <a:gd name="T73" fmla="*/ 142 h 152"/>
                <a:gd name="T74" fmla="*/ 40 w 144"/>
                <a:gd name="T75" fmla="*/ 138 h 152"/>
                <a:gd name="T76" fmla="*/ 35 w 144"/>
                <a:gd name="T77" fmla="*/ 137 h 152"/>
                <a:gd name="T78" fmla="*/ 29 w 144"/>
                <a:gd name="T79" fmla="*/ 134 h 152"/>
                <a:gd name="T80" fmla="*/ 21 w 144"/>
                <a:gd name="T81" fmla="*/ 137 h 152"/>
                <a:gd name="T82" fmla="*/ 16 w 144"/>
                <a:gd name="T83" fmla="*/ 123 h 152"/>
                <a:gd name="T84" fmla="*/ 14 w 144"/>
                <a:gd name="T85" fmla="*/ 113 h 152"/>
                <a:gd name="T86" fmla="*/ 5 w 144"/>
                <a:gd name="T87" fmla="*/ 107 h 152"/>
                <a:gd name="T88" fmla="*/ 4 w 144"/>
                <a:gd name="T89" fmla="*/ 102 h 152"/>
                <a:gd name="T90" fmla="*/ 5 w 144"/>
                <a:gd name="T91" fmla="*/ 94 h 152"/>
                <a:gd name="T92" fmla="*/ 0 w 144"/>
                <a:gd name="T93" fmla="*/ 84 h 152"/>
                <a:gd name="T94" fmla="*/ 1 w 144"/>
                <a:gd name="T95" fmla="*/ 79 h 152"/>
                <a:gd name="T96" fmla="*/ 7 w 144"/>
                <a:gd name="T97" fmla="*/ 70 h 152"/>
                <a:gd name="T98" fmla="*/ 19 w 144"/>
                <a:gd name="T99" fmla="*/ 72 h 152"/>
                <a:gd name="T100" fmla="*/ 29 w 144"/>
                <a:gd name="T101" fmla="*/ 75 h 152"/>
                <a:gd name="T102" fmla="*/ 29 w 144"/>
                <a:gd name="T103" fmla="*/ 74 h 152"/>
                <a:gd name="T104" fmla="*/ 31 w 144"/>
                <a:gd name="T105" fmla="*/ 66 h 152"/>
                <a:gd name="T106" fmla="*/ 35 w 144"/>
                <a:gd name="T107" fmla="*/ 64 h 152"/>
                <a:gd name="T108" fmla="*/ 46 w 144"/>
                <a:gd name="T109" fmla="*/ 55 h 152"/>
                <a:gd name="T110" fmla="*/ 63 w 144"/>
                <a:gd name="T111" fmla="*/ 44 h 152"/>
                <a:gd name="T112" fmla="*/ 72 w 144"/>
                <a:gd name="T113" fmla="*/ 34 h 152"/>
                <a:gd name="T114" fmla="*/ 80 w 144"/>
                <a:gd name="T115" fmla="*/ 28 h 152"/>
                <a:gd name="T116" fmla="*/ 89 w 144"/>
                <a:gd name="T117" fmla="*/ 28 h 152"/>
                <a:gd name="T118" fmla="*/ 90 w 144"/>
                <a:gd name="T119" fmla="*/ 21 h 152"/>
                <a:gd name="T120" fmla="*/ 96 w 144"/>
                <a:gd name="T121" fmla="*/ 19 h 152"/>
                <a:gd name="T122" fmla="*/ 108 w 144"/>
                <a:gd name="T12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4" h="152">
                  <a:moveTo>
                    <a:pt x="110" y="0"/>
                  </a:moveTo>
                  <a:lnTo>
                    <a:pt x="110" y="0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2" y="4"/>
                  </a:lnTo>
                  <a:lnTo>
                    <a:pt x="112" y="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15" y="2"/>
                  </a:lnTo>
                  <a:lnTo>
                    <a:pt x="115" y="2"/>
                  </a:lnTo>
                  <a:lnTo>
                    <a:pt x="117" y="4"/>
                  </a:lnTo>
                  <a:lnTo>
                    <a:pt x="117" y="6"/>
                  </a:lnTo>
                  <a:lnTo>
                    <a:pt x="119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0" y="11"/>
                  </a:lnTo>
                  <a:lnTo>
                    <a:pt x="120" y="13"/>
                  </a:lnTo>
                  <a:lnTo>
                    <a:pt x="120" y="13"/>
                  </a:lnTo>
                  <a:lnTo>
                    <a:pt x="120" y="14"/>
                  </a:lnTo>
                  <a:lnTo>
                    <a:pt x="119" y="14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4"/>
                  </a:lnTo>
                  <a:lnTo>
                    <a:pt x="127" y="17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5" y="17"/>
                  </a:lnTo>
                  <a:lnTo>
                    <a:pt x="125" y="18"/>
                  </a:lnTo>
                  <a:lnTo>
                    <a:pt x="125" y="18"/>
                  </a:lnTo>
                  <a:lnTo>
                    <a:pt x="127" y="17"/>
                  </a:lnTo>
                  <a:lnTo>
                    <a:pt x="129" y="17"/>
                  </a:lnTo>
                  <a:lnTo>
                    <a:pt x="131" y="17"/>
                  </a:lnTo>
                  <a:lnTo>
                    <a:pt x="131" y="17"/>
                  </a:lnTo>
                  <a:lnTo>
                    <a:pt x="133" y="17"/>
                  </a:lnTo>
                  <a:lnTo>
                    <a:pt x="133" y="18"/>
                  </a:lnTo>
                  <a:lnTo>
                    <a:pt x="135" y="18"/>
                  </a:lnTo>
                  <a:lnTo>
                    <a:pt x="135" y="19"/>
                  </a:lnTo>
                  <a:lnTo>
                    <a:pt x="136" y="19"/>
                  </a:lnTo>
                  <a:lnTo>
                    <a:pt x="139" y="21"/>
                  </a:lnTo>
                  <a:lnTo>
                    <a:pt x="139" y="21"/>
                  </a:lnTo>
                  <a:lnTo>
                    <a:pt x="142" y="21"/>
                  </a:lnTo>
                  <a:lnTo>
                    <a:pt x="144" y="21"/>
                  </a:lnTo>
                  <a:lnTo>
                    <a:pt x="144" y="21"/>
                  </a:lnTo>
                  <a:lnTo>
                    <a:pt x="144" y="21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44" y="25"/>
                  </a:lnTo>
                  <a:lnTo>
                    <a:pt x="144" y="25"/>
                  </a:lnTo>
                  <a:lnTo>
                    <a:pt x="142" y="27"/>
                  </a:lnTo>
                  <a:lnTo>
                    <a:pt x="138" y="27"/>
                  </a:lnTo>
                  <a:lnTo>
                    <a:pt x="136" y="28"/>
                  </a:lnTo>
                  <a:lnTo>
                    <a:pt x="135" y="28"/>
                  </a:lnTo>
                  <a:lnTo>
                    <a:pt x="131" y="27"/>
                  </a:lnTo>
                  <a:lnTo>
                    <a:pt x="131" y="27"/>
                  </a:lnTo>
                  <a:lnTo>
                    <a:pt x="129" y="27"/>
                  </a:lnTo>
                  <a:lnTo>
                    <a:pt x="129" y="30"/>
                  </a:lnTo>
                  <a:lnTo>
                    <a:pt x="131" y="31"/>
                  </a:lnTo>
                  <a:lnTo>
                    <a:pt x="135" y="34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3" y="36"/>
                  </a:lnTo>
                  <a:lnTo>
                    <a:pt x="131" y="37"/>
                  </a:lnTo>
                  <a:lnTo>
                    <a:pt x="129" y="37"/>
                  </a:lnTo>
                  <a:lnTo>
                    <a:pt x="127" y="37"/>
                  </a:lnTo>
                  <a:lnTo>
                    <a:pt x="125" y="37"/>
                  </a:lnTo>
                  <a:lnTo>
                    <a:pt x="125" y="37"/>
                  </a:lnTo>
                  <a:lnTo>
                    <a:pt x="123" y="37"/>
                  </a:lnTo>
                  <a:lnTo>
                    <a:pt x="123" y="36"/>
                  </a:lnTo>
                  <a:lnTo>
                    <a:pt x="120" y="37"/>
                  </a:lnTo>
                  <a:lnTo>
                    <a:pt x="120" y="38"/>
                  </a:lnTo>
                  <a:lnTo>
                    <a:pt x="120" y="38"/>
                  </a:lnTo>
                  <a:lnTo>
                    <a:pt x="119" y="38"/>
                  </a:lnTo>
                  <a:lnTo>
                    <a:pt x="119" y="41"/>
                  </a:lnTo>
                  <a:lnTo>
                    <a:pt x="120" y="41"/>
                  </a:lnTo>
                  <a:lnTo>
                    <a:pt x="120" y="43"/>
                  </a:lnTo>
                  <a:lnTo>
                    <a:pt x="120" y="43"/>
                  </a:lnTo>
                  <a:lnTo>
                    <a:pt x="123" y="44"/>
                  </a:lnTo>
                  <a:lnTo>
                    <a:pt x="123" y="44"/>
                  </a:lnTo>
                  <a:lnTo>
                    <a:pt x="123" y="44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0" y="46"/>
                  </a:lnTo>
                  <a:lnTo>
                    <a:pt x="120" y="46"/>
                  </a:lnTo>
                  <a:lnTo>
                    <a:pt x="119" y="44"/>
                  </a:lnTo>
                  <a:lnTo>
                    <a:pt x="119" y="46"/>
                  </a:lnTo>
                  <a:lnTo>
                    <a:pt x="119" y="46"/>
                  </a:lnTo>
                  <a:lnTo>
                    <a:pt x="117" y="46"/>
                  </a:lnTo>
                  <a:lnTo>
                    <a:pt x="115" y="46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5" y="46"/>
                  </a:lnTo>
                  <a:lnTo>
                    <a:pt x="117" y="49"/>
                  </a:lnTo>
                  <a:lnTo>
                    <a:pt x="117" y="49"/>
                  </a:lnTo>
                  <a:lnTo>
                    <a:pt x="117" y="51"/>
                  </a:lnTo>
                  <a:lnTo>
                    <a:pt x="117" y="53"/>
                  </a:lnTo>
                  <a:lnTo>
                    <a:pt x="119" y="53"/>
                  </a:lnTo>
                  <a:lnTo>
                    <a:pt x="119" y="53"/>
                  </a:lnTo>
                  <a:lnTo>
                    <a:pt x="120" y="53"/>
                  </a:lnTo>
                  <a:lnTo>
                    <a:pt x="120" y="55"/>
                  </a:lnTo>
                  <a:lnTo>
                    <a:pt x="120" y="55"/>
                  </a:lnTo>
                  <a:lnTo>
                    <a:pt x="120" y="55"/>
                  </a:lnTo>
                  <a:lnTo>
                    <a:pt x="120" y="55"/>
                  </a:lnTo>
                  <a:lnTo>
                    <a:pt x="120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0" y="55"/>
                  </a:lnTo>
                  <a:lnTo>
                    <a:pt x="123" y="58"/>
                  </a:lnTo>
                  <a:lnTo>
                    <a:pt x="123" y="58"/>
                  </a:lnTo>
                  <a:lnTo>
                    <a:pt x="125" y="58"/>
                  </a:lnTo>
                  <a:lnTo>
                    <a:pt x="125" y="60"/>
                  </a:lnTo>
                  <a:lnTo>
                    <a:pt x="125" y="61"/>
                  </a:lnTo>
                  <a:lnTo>
                    <a:pt x="125" y="64"/>
                  </a:lnTo>
                  <a:lnTo>
                    <a:pt x="127" y="64"/>
                  </a:lnTo>
                  <a:lnTo>
                    <a:pt x="127" y="66"/>
                  </a:lnTo>
                  <a:lnTo>
                    <a:pt x="127" y="66"/>
                  </a:lnTo>
                  <a:lnTo>
                    <a:pt x="125" y="66"/>
                  </a:lnTo>
                  <a:lnTo>
                    <a:pt x="125" y="66"/>
                  </a:lnTo>
                  <a:lnTo>
                    <a:pt x="125" y="66"/>
                  </a:lnTo>
                  <a:lnTo>
                    <a:pt x="125" y="68"/>
                  </a:lnTo>
                  <a:lnTo>
                    <a:pt x="125" y="68"/>
                  </a:lnTo>
                  <a:lnTo>
                    <a:pt x="125" y="68"/>
                  </a:lnTo>
                  <a:lnTo>
                    <a:pt x="125" y="70"/>
                  </a:lnTo>
                  <a:lnTo>
                    <a:pt x="127" y="72"/>
                  </a:lnTo>
                  <a:lnTo>
                    <a:pt x="127" y="74"/>
                  </a:lnTo>
                  <a:lnTo>
                    <a:pt x="133" y="75"/>
                  </a:lnTo>
                  <a:lnTo>
                    <a:pt x="135" y="77"/>
                  </a:lnTo>
                  <a:lnTo>
                    <a:pt x="138" y="80"/>
                  </a:lnTo>
                  <a:lnTo>
                    <a:pt x="139" y="80"/>
                  </a:lnTo>
                  <a:lnTo>
                    <a:pt x="139" y="83"/>
                  </a:lnTo>
                  <a:lnTo>
                    <a:pt x="138" y="84"/>
                  </a:lnTo>
                  <a:lnTo>
                    <a:pt x="136" y="84"/>
                  </a:lnTo>
                  <a:lnTo>
                    <a:pt x="133" y="84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7" y="83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3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5" y="84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20" y="91"/>
                  </a:lnTo>
                  <a:lnTo>
                    <a:pt x="119" y="93"/>
                  </a:lnTo>
                  <a:lnTo>
                    <a:pt x="119" y="98"/>
                  </a:lnTo>
                  <a:lnTo>
                    <a:pt x="119" y="100"/>
                  </a:lnTo>
                  <a:lnTo>
                    <a:pt x="120" y="104"/>
                  </a:lnTo>
                  <a:lnTo>
                    <a:pt x="120" y="104"/>
                  </a:lnTo>
                  <a:lnTo>
                    <a:pt x="120" y="104"/>
                  </a:lnTo>
                  <a:lnTo>
                    <a:pt x="120" y="107"/>
                  </a:lnTo>
                  <a:lnTo>
                    <a:pt x="119" y="107"/>
                  </a:lnTo>
                  <a:lnTo>
                    <a:pt x="117" y="107"/>
                  </a:lnTo>
                  <a:lnTo>
                    <a:pt x="115" y="108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13"/>
                  </a:lnTo>
                  <a:lnTo>
                    <a:pt x="112" y="113"/>
                  </a:lnTo>
                  <a:lnTo>
                    <a:pt x="110" y="113"/>
                  </a:lnTo>
                  <a:lnTo>
                    <a:pt x="110" y="113"/>
                  </a:lnTo>
                  <a:lnTo>
                    <a:pt x="108" y="110"/>
                  </a:lnTo>
                  <a:lnTo>
                    <a:pt x="108" y="110"/>
                  </a:lnTo>
                  <a:lnTo>
                    <a:pt x="108" y="110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8" y="113"/>
                  </a:lnTo>
                  <a:lnTo>
                    <a:pt x="106" y="115"/>
                  </a:lnTo>
                  <a:lnTo>
                    <a:pt x="106" y="115"/>
                  </a:lnTo>
                  <a:lnTo>
                    <a:pt x="106" y="117"/>
                  </a:lnTo>
                  <a:lnTo>
                    <a:pt x="105" y="117"/>
                  </a:lnTo>
                  <a:lnTo>
                    <a:pt x="105" y="117"/>
                  </a:lnTo>
                  <a:lnTo>
                    <a:pt x="103" y="119"/>
                  </a:lnTo>
                  <a:lnTo>
                    <a:pt x="103" y="119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5" y="121"/>
                  </a:lnTo>
                  <a:lnTo>
                    <a:pt x="105" y="121"/>
                  </a:lnTo>
                  <a:lnTo>
                    <a:pt x="105" y="123"/>
                  </a:lnTo>
                  <a:lnTo>
                    <a:pt x="105" y="124"/>
                  </a:lnTo>
                  <a:lnTo>
                    <a:pt x="103" y="124"/>
                  </a:lnTo>
                  <a:lnTo>
                    <a:pt x="103" y="126"/>
                  </a:lnTo>
                  <a:lnTo>
                    <a:pt x="105" y="126"/>
                  </a:lnTo>
                  <a:lnTo>
                    <a:pt x="106" y="126"/>
                  </a:lnTo>
                  <a:lnTo>
                    <a:pt x="106" y="128"/>
                  </a:lnTo>
                  <a:lnTo>
                    <a:pt x="106" y="130"/>
                  </a:lnTo>
                  <a:lnTo>
                    <a:pt x="106" y="130"/>
                  </a:lnTo>
                  <a:lnTo>
                    <a:pt x="105" y="131"/>
                  </a:lnTo>
                  <a:lnTo>
                    <a:pt x="105" y="130"/>
                  </a:lnTo>
                  <a:lnTo>
                    <a:pt x="103" y="130"/>
                  </a:lnTo>
                  <a:lnTo>
                    <a:pt x="103" y="131"/>
                  </a:lnTo>
                  <a:lnTo>
                    <a:pt x="103" y="131"/>
                  </a:lnTo>
                  <a:lnTo>
                    <a:pt x="103" y="131"/>
                  </a:lnTo>
                  <a:lnTo>
                    <a:pt x="103" y="132"/>
                  </a:lnTo>
                  <a:lnTo>
                    <a:pt x="103" y="134"/>
                  </a:lnTo>
                  <a:lnTo>
                    <a:pt x="103" y="134"/>
                  </a:lnTo>
                  <a:lnTo>
                    <a:pt x="103" y="137"/>
                  </a:lnTo>
                  <a:lnTo>
                    <a:pt x="101" y="137"/>
                  </a:lnTo>
                  <a:lnTo>
                    <a:pt x="101" y="137"/>
                  </a:lnTo>
                  <a:lnTo>
                    <a:pt x="101" y="137"/>
                  </a:lnTo>
                  <a:lnTo>
                    <a:pt x="101" y="137"/>
                  </a:lnTo>
                  <a:lnTo>
                    <a:pt x="101" y="138"/>
                  </a:lnTo>
                  <a:lnTo>
                    <a:pt x="101" y="138"/>
                  </a:lnTo>
                  <a:lnTo>
                    <a:pt x="101" y="140"/>
                  </a:lnTo>
                  <a:lnTo>
                    <a:pt x="101" y="140"/>
                  </a:lnTo>
                  <a:lnTo>
                    <a:pt x="100" y="142"/>
                  </a:lnTo>
                  <a:lnTo>
                    <a:pt x="100" y="143"/>
                  </a:lnTo>
                  <a:lnTo>
                    <a:pt x="97" y="143"/>
                  </a:lnTo>
                  <a:lnTo>
                    <a:pt x="97" y="145"/>
                  </a:lnTo>
                  <a:lnTo>
                    <a:pt x="87" y="149"/>
                  </a:lnTo>
                  <a:lnTo>
                    <a:pt x="80" y="152"/>
                  </a:lnTo>
                  <a:lnTo>
                    <a:pt x="80" y="152"/>
                  </a:lnTo>
                  <a:lnTo>
                    <a:pt x="78" y="152"/>
                  </a:lnTo>
                  <a:lnTo>
                    <a:pt x="78" y="147"/>
                  </a:lnTo>
                  <a:lnTo>
                    <a:pt x="78" y="143"/>
                  </a:lnTo>
                  <a:lnTo>
                    <a:pt x="78" y="142"/>
                  </a:lnTo>
                  <a:lnTo>
                    <a:pt x="77" y="143"/>
                  </a:lnTo>
                  <a:lnTo>
                    <a:pt x="77" y="143"/>
                  </a:lnTo>
                  <a:lnTo>
                    <a:pt x="76" y="143"/>
                  </a:lnTo>
                  <a:lnTo>
                    <a:pt x="76" y="142"/>
                  </a:lnTo>
                  <a:lnTo>
                    <a:pt x="76" y="142"/>
                  </a:lnTo>
                  <a:lnTo>
                    <a:pt x="76" y="140"/>
                  </a:lnTo>
                  <a:lnTo>
                    <a:pt x="76" y="142"/>
                  </a:lnTo>
                  <a:lnTo>
                    <a:pt x="73" y="142"/>
                  </a:lnTo>
                  <a:lnTo>
                    <a:pt x="73" y="142"/>
                  </a:lnTo>
                  <a:lnTo>
                    <a:pt x="73" y="142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0" y="142"/>
                  </a:lnTo>
                  <a:lnTo>
                    <a:pt x="67" y="143"/>
                  </a:lnTo>
                  <a:lnTo>
                    <a:pt x="66" y="143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66" y="140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63" y="140"/>
                  </a:lnTo>
                  <a:lnTo>
                    <a:pt x="63" y="140"/>
                  </a:lnTo>
                  <a:lnTo>
                    <a:pt x="61" y="140"/>
                  </a:lnTo>
                  <a:lnTo>
                    <a:pt x="58" y="137"/>
                  </a:lnTo>
                  <a:lnTo>
                    <a:pt x="56" y="140"/>
                  </a:lnTo>
                  <a:lnTo>
                    <a:pt x="54" y="142"/>
                  </a:lnTo>
                  <a:lnTo>
                    <a:pt x="51" y="142"/>
                  </a:lnTo>
                  <a:lnTo>
                    <a:pt x="48" y="142"/>
                  </a:lnTo>
                  <a:lnTo>
                    <a:pt x="47" y="142"/>
                  </a:lnTo>
                  <a:lnTo>
                    <a:pt x="46" y="142"/>
                  </a:lnTo>
                  <a:lnTo>
                    <a:pt x="41" y="143"/>
                  </a:lnTo>
                  <a:lnTo>
                    <a:pt x="41" y="143"/>
                  </a:lnTo>
                  <a:lnTo>
                    <a:pt x="41" y="143"/>
                  </a:lnTo>
                  <a:lnTo>
                    <a:pt x="40" y="143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0" y="138"/>
                  </a:lnTo>
                  <a:lnTo>
                    <a:pt x="40" y="137"/>
                  </a:lnTo>
                  <a:lnTo>
                    <a:pt x="40" y="137"/>
                  </a:lnTo>
                  <a:lnTo>
                    <a:pt x="39" y="134"/>
                  </a:lnTo>
                  <a:lnTo>
                    <a:pt x="39" y="137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3" y="137"/>
                  </a:lnTo>
                  <a:lnTo>
                    <a:pt x="29" y="138"/>
                  </a:lnTo>
                  <a:lnTo>
                    <a:pt x="29" y="138"/>
                  </a:lnTo>
                  <a:lnTo>
                    <a:pt x="29" y="138"/>
                  </a:lnTo>
                  <a:lnTo>
                    <a:pt x="27" y="137"/>
                  </a:lnTo>
                  <a:lnTo>
                    <a:pt x="29" y="137"/>
                  </a:lnTo>
                  <a:lnTo>
                    <a:pt x="29" y="134"/>
                  </a:lnTo>
                  <a:lnTo>
                    <a:pt x="27" y="137"/>
                  </a:lnTo>
                  <a:lnTo>
                    <a:pt x="27" y="137"/>
                  </a:lnTo>
                  <a:lnTo>
                    <a:pt x="24" y="137"/>
                  </a:lnTo>
                  <a:lnTo>
                    <a:pt x="24" y="137"/>
                  </a:lnTo>
                  <a:lnTo>
                    <a:pt x="23" y="134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19" y="137"/>
                  </a:lnTo>
                  <a:lnTo>
                    <a:pt x="19" y="137"/>
                  </a:lnTo>
                  <a:lnTo>
                    <a:pt x="19" y="137"/>
                  </a:lnTo>
                  <a:lnTo>
                    <a:pt x="19" y="132"/>
                  </a:lnTo>
                  <a:lnTo>
                    <a:pt x="17" y="126"/>
                  </a:lnTo>
                  <a:lnTo>
                    <a:pt x="17" y="123"/>
                  </a:lnTo>
                  <a:lnTo>
                    <a:pt x="16" y="123"/>
                  </a:lnTo>
                  <a:lnTo>
                    <a:pt x="16" y="121"/>
                  </a:lnTo>
                  <a:lnTo>
                    <a:pt x="16" y="119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5"/>
                  </a:lnTo>
                  <a:lnTo>
                    <a:pt x="16" y="113"/>
                  </a:lnTo>
                  <a:lnTo>
                    <a:pt x="14" y="113"/>
                  </a:lnTo>
                  <a:lnTo>
                    <a:pt x="14" y="110"/>
                  </a:lnTo>
                  <a:lnTo>
                    <a:pt x="12" y="110"/>
                  </a:lnTo>
                  <a:lnTo>
                    <a:pt x="10" y="108"/>
                  </a:lnTo>
                  <a:lnTo>
                    <a:pt x="9" y="107"/>
                  </a:lnTo>
                  <a:lnTo>
                    <a:pt x="7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4"/>
                  </a:lnTo>
                  <a:lnTo>
                    <a:pt x="5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5" y="104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6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0" y="91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1" y="75"/>
                  </a:lnTo>
                  <a:lnTo>
                    <a:pt x="4" y="75"/>
                  </a:lnTo>
                  <a:lnTo>
                    <a:pt x="4" y="74"/>
                  </a:lnTo>
                  <a:lnTo>
                    <a:pt x="5" y="72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0" y="68"/>
                  </a:lnTo>
                  <a:lnTo>
                    <a:pt x="10" y="70"/>
                  </a:lnTo>
                  <a:lnTo>
                    <a:pt x="12" y="70"/>
                  </a:lnTo>
                  <a:lnTo>
                    <a:pt x="14" y="72"/>
                  </a:lnTo>
                  <a:lnTo>
                    <a:pt x="16" y="72"/>
                  </a:lnTo>
                  <a:lnTo>
                    <a:pt x="17" y="72"/>
                  </a:lnTo>
                  <a:lnTo>
                    <a:pt x="19" y="72"/>
                  </a:lnTo>
                  <a:lnTo>
                    <a:pt x="19" y="72"/>
                  </a:lnTo>
                  <a:lnTo>
                    <a:pt x="21" y="72"/>
                  </a:lnTo>
                  <a:lnTo>
                    <a:pt x="21" y="72"/>
                  </a:lnTo>
                  <a:lnTo>
                    <a:pt x="24" y="74"/>
                  </a:lnTo>
                  <a:lnTo>
                    <a:pt x="27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3" y="77"/>
                  </a:lnTo>
                  <a:lnTo>
                    <a:pt x="31" y="75"/>
                  </a:lnTo>
                  <a:lnTo>
                    <a:pt x="29" y="75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31" y="70"/>
                  </a:lnTo>
                  <a:lnTo>
                    <a:pt x="31" y="68"/>
                  </a:lnTo>
                  <a:lnTo>
                    <a:pt x="33" y="66"/>
                  </a:lnTo>
                  <a:lnTo>
                    <a:pt x="33" y="66"/>
                  </a:lnTo>
                  <a:lnTo>
                    <a:pt x="31" y="66"/>
                  </a:lnTo>
                  <a:lnTo>
                    <a:pt x="31" y="66"/>
                  </a:lnTo>
                  <a:lnTo>
                    <a:pt x="31" y="64"/>
                  </a:lnTo>
                  <a:lnTo>
                    <a:pt x="33" y="61"/>
                  </a:lnTo>
                  <a:lnTo>
                    <a:pt x="33" y="64"/>
                  </a:lnTo>
                  <a:lnTo>
                    <a:pt x="35" y="64"/>
                  </a:lnTo>
                  <a:lnTo>
                    <a:pt x="35" y="64"/>
                  </a:lnTo>
                  <a:lnTo>
                    <a:pt x="35" y="64"/>
                  </a:lnTo>
                  <a:lnTo>
                    <a:pt x="35" y="64"/>
                  </a:lnTo>
                  <a:lnTo>
                    <a:pt x="35" y="61"/>
                  </a:lnTo>
                  <a:lnTo>
                    <a:pt x="35" y="60"/>
                  </a:lnTo>
                  <a:lnTo>
                    <a:pt x="37" y="58"/>
                  </a:lnTo>
                  <a:lnTo>
                    <a:pt x="39" y="55"/>
                  </a:lnTo>
                  <a:lnTo>
                    <a:pt x="40" y="55"/>
                  </a:lnTo>
                  <a:lnTo>
                    <a:pt x="46" y="55"/>
                  </a:lnTo>
                  <a:lnTo>
                    <a:pt x="54" y="53"/>
                  </a:lnTo>
                  <a:lnTo>
                    <a:pt x="56" y="53"/>
                  </a:lnTo>
                  <a:lnTo>
                    <a:pt x="58" y="53"/>
                  </a:lnTo>
                  <a:lnTo>
                    <a:pt x="58" y="51"/>
                  </a:lnTo>
                  <a:lnTo>
                    <a:pt x="59" y="49"/>
                  </a:lnTo>
                  <a:lnTo>
                    <a:pt x="61" y="47"/>
                  </a:lnTo>
                  <a:lnTo>
                    <a:pt x="63" y="44"/>
                  </a:lnTo>
                  <a:lnTo>
                    <a:pt x="66" y="41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0" y="36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73" y="34"/>
                  </a:lnTo>
                  <a:lnTo>
                    <a:pt x="76" y="31"/>
                  </a:lnTo>
                  <a:lnTo>
                    <a:pt x="77" y="31"/>
                  </a:lnTo>
                  <a:lnTo>
                    <a:pt x="78" y="30"/>
                  </a:lnTo>
                  <a:lnTo>
                    <a:pt x="80" y="30"/>
                  </a:lnTo>
                  <a:lnTo>
                    <a:pt x="80" y="28"/>
                  </a:lnTo>
                  <a:lnTo>
                    <a:pt x="82" y="28"/>
                  </a:lnTo>
                  <a:lnTo>
                    <a:pt x="84" y="27"/>
                  </a:lnTo>
                  <a:lnTo>
                    <a:pt x="86" y="27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87" y="28"/>
                  </a:lnTo>
                  <a:lnTo>
                    <a:pt x="89" y="28"/>
                  </a:lnTo>
                  <a:lnTo>
                    <a:pt x="90" y="28"/>
                  </a:lnTo>
                  <a:lnTo>
                    <a:pt x="93" y="27"/>
                  </a:lnTo>
                  <a:lnTo>
                    <a:pt x="93" y="27"/>
                  </a:lnTo>
                  <a:lnTo>
                    <a:pt x="93" y="25"/>
                  </a:lnTo>
                  <a:lnTo>
                    <a:pt x="90" y="23"/>
                  </a:lnTo>
                  <a:lnTo>
                    <a:pt x="90" y="23"/>
                  </a:lnTo>
                  <a:lnTo>
                    <a:pt x="90" y="21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6" y="19"/>
                  </a:lnTo>
                  <a:lnTo>
                    <a:pt x="96" y="19"/>
                  </a:lnTo>
                  <a:lnTo>
                    <a:pt x="97" y="18"/>
                  </a:lnTo>
                  <a:lnTo>
                    <a:pt x="100" y="14"/>
                  </a:lnTo>
                  <a:lnTo>
                    <a:pt x="100" y="13"/>
                  </a:lnTo>
                  <a:lnTo>
                    <a:pt x="100" y="11"/>
                  </a:lnTo>
                  <a:lnTo>
                    <a:pt x="105" y="6"/>
                  </a:lnTo>
                  <a:lnTo>
                    <a:pt x="106" y="6"/>
                  </a:lnTo>
                  <a:lnTo>
                    <a:pt x="108" y="0"/>
                  </a:lnTo>
                  <a:lnTo>
                    <a:pt x="11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0" name="Freeform 11265"/>
            <p:cNvSpPr>
              <a:spLocks noChangeAspect="1"/>
            </p:cNvSpPr>
            <p:nvPr/>
          </p:nvSpPr>
          <p:spPr bwMode="auto">
            <a:xfrm>
              <a:off x="3703878" y="2043232"/>
              <a:ext cx="92072" cy="98842"/>
            </a:xfrm>
            <a:custGeom>
              <a:avLst/>
              <a:gdLst>
                <a:gd name="T0" fmla="*/ 47 w 68"/>
                <a:gd name="T1" fmla="*/ 3 h 73"/>
                <a:gd name="T2" fmla="*/ 46 w 68"/>
                <a:gd name="T3" fmla="*/ 7 h 73"/>
                <a:gd name="T4" fmla="*/ 51 w 68"/>
                <a:gd name="T5" fmla="*/ 3 h 73"/>
                <a:gd name="T6" fmla="*/ 62 w 68"/>
                <a:gd name="T7" fmla="*/ 5 h 73"/>
                <a:gd name="T8" fmla="*/ 65 w 68"/>
                <a:gd name="T9" fmla="*/ 11 h 73"/>
                <a:gd name="T10" fmla="*/ 66 w 68"/>
                <a:gd name="T11" fmla="*/ 14 h 73"/>
                <a:gd name="T12" fmla="*/ 68 w 68"/>
                <a:gd name="T13" fmla="*/ 17 h 73"/>
                <a:gd name="T14" fmla="*/ 66 w 68"/>
                <a:gd name="T15" fmla="*/ 20 h 73"/>
                <a:gd name="T16" fmla="*/ 64 w 68"/>
                <a:gd name="T17" fmla="*/ 20 h 73"/>
                <a:gd name="T18" fmla="*/ 60 w 68"/>
                <a:gd name="T19" fmla="*/ 24 h 73"/>
                <a:gd name="T20" fmla="*/ 57 w 68"/>
                <a:gd name="T21" fmla="*/ 26 h 73"/>
                <a:gd name="T22" fmla="*/ 58 w 68"/>
                <a:gd name="T23" fmla="*/ 31 h 73"/>
                <a:gd name="T24" fmla="*/ 60 w 68"/>
                <a:gd name="T25" fmla="*/ 37 h 73"/>
                <a:gd name="T26" fmla="*/ 62 w 68"/>
                <a:gd name="T27" fmla="*/ 45 h 73"/>
                <a:gd name="T28" fmla="*/ 58 w 68"/>
                <a:gd name="T29" fmla="*/ 52 h 73"/>
                <a:gd name="T30" fmla="*/ 55 w 68"/>
                <a:gd name="T31" fmla="*/ 59 h 73"/>
                <a:gd name="T32" fmla="*/ 49 w 68"/>
                <a:gd name="T33" fmla="*/ 60 h 73"/>
                <a:gd name="T34" fmla="*/ 44 w 68"/>
                <a:gd name="T35" fmla="*/ 60 h 73"/>
                <a:gd name="T36" fmla="*/ 39 w 68"/>
                <a:gd name="T37" fmla="*/ 62 h 73"/>
                <a:gd name="T38" fmla="*/ 34 w 68"/>
                <a:gd name="T39" fmla="*/ 66 h 73"/>
                <a:gd name="T40" fmla="*/ 28 w 68"/>
                <a:gd name="T41" fmla="*/ 64 h 73"/>
                <a:gd name="T42" fmla="*/ 28 w 68"/>
                <a:gd name="T43" fmla="*/ 68 h 73"/>
                <a:gd name="T44" fmla="*/ 16 w 68"/>
                <a:gd name="T45" fmla="*/ 71 h 73"/>
                <a:gd name="T46" fmla="*/ 9 w 68"/>
                <a:gd name="T47" fmla="*/ 73 h 73"/>
                <a:gd name="T48" fmla="*/ 11 w 68"/>
                <a:gd name="T49" fmla="*/ 68 h 73"/>
                <a:gd name="T50" fmla="*/ 8 w 68"/>
                <a:gd name="T51" fmla="*/ 68 h 73"/>
                <a:gd name="T52" fmla="*/ 4 w 68"/>
                <a:gd name="T53" fmla="*/ 68 h 73"/>
                <a:gd name="T54" fmla="*/ 2 w 68"/>
                <a:gd name="T55" fmla="*/ 62 h 73"/>
                <a:gd name="T56" fmla="*/ 8 w 68"/>
                <a:gd name="T57" fmla="*/ 60 h 73"/>
                <a:gd name="T58" fmla="*/ 2 w 68"/>
                <a:gd name="T59" fmla="*/ 58 h 73"/>
                <a:gd name="T60" fmla="*/ 9 w 68"/>
                <a:gd name="T61" fmla="*/ 59 h 73"/>
                <a:gd name="T62" fmla="*/ 9 w 68"/>
                <a:gd name="T63" fmla="*/ 54 h 73"/>
                <a:gd name="T64" fmla="*/ 23 w 68"/>
                <a:gd name="T65" fmla="*/ 50 h 73"/>
                <a:gd name="T66" fmla="*/ 15 w 68"/>
                <a:gd name="T67" fmla="*/ 52 h 73"/>
                <a:gd name="T68" fmla="*/ 9 w 68"/>
                <a:gd name="T69" fmla="*/ 52 h 73"/>
                <a:gd name="T70" fmla="*/ 15 w 68"/>
                <a:gd name="T71" fmla="*/ 47 h 73"/>
                <a:gd name="T72" fmla="*/ 18 w 68"/>
                <a:gd name="T73" fmla="*/ 41 h 73"/>
                <a:gd name="T74" fmla="*/ 19 w 68"/>
                <a:gd name="T75" fmla="*/ 39 h 73"/>
                <a:gd name="T76" fmla="*/ 11 w 68"/>
                <a:gd name="T77" fmla="*/ 39 h 73"/>
                <a:gd name="T78" fmla="*/ 9 w 68"/>
                <a:gd name="T79" fmla="*/ 38 h 73"/>
                <a:gd name="T80" fmla="*/ 4 w 68"/>
                <a:gd name="T81" fmla="*/ 37 h 73"/>
                <a:gd name="T82" fmla="*/ 6 w 68"/>
                <a:gd name="T83" fmla="*/ 35 h 73"/>
                <a:gd name="T84" fmla="*/ 8 w 68"/>
                <a:gd name="T85" fmla="*/ 33 h 73"/>
                <a:gd name="T86" fmla="*/ 11 w 68"/>
                <a:gd name="T87" fmla="*/ 30 h 73"/>
                <a:gd name="T88" fmla="*/ 8 w 68"/>
                <a:gd name="T89" fmla="*/ 26 h 73"/>
                <a:gd name="T90" fmla="*/ 6 w 68"/>
                <a:gd name="T91" fmla="*/ 22 h 73"/>
                <a:gd name="T92" fmla="*/ 8 w 68"/>
                <a:gd name="T93" fmla="*/ 20 h 73"/>
                <a:gd name="T94" fmla="*/ 18 w 68"/>
                <a:gd name="T95" fmla="*/ 22 h 73"/>
                <a:gd name="T96" fmla="*/ 25 w 68"/>
                <a:gd name="T97" fmla="*/ 20 h 73"/>
                <a:gd name="T98" fmla="*/ 27 w 68"/>
                <a:gd name="T99" fmla="*/ 17 h 73"/>
                <a:gd name="T100" fmla="*/ 32 w 68"/>
                <a:gd name="T101" fmla="*/ 14 h 73"/>
                <a:gd name="T102" fmla="*/ 27 w 68"/>
                <a:gd name="T103" fmla="*/ 11 h 73"/>
                <a:gd name="T104" fmla="*/ 28 w 68"/>
                <a:gd name="T105" fmla="*/ 7 h 73"/>
                <a:gd name="T106" fmla="*/ 34 w 68"/>
                <a:gd name="T107" fmla="*/ 3 h 73"/>
                <a:gd name="T108" fmla="*/ 39 w 68"/>
                <a:gd name="T109" fmla="*/ 1 h 73"/>
                <a:gd name="T110" fmla="*/ 39 w 68"/>
                <a:gd name="T111" fmla="*/ 5 h 73"/>
                <a:gd name="T112" fmla="*/ 40 w 68"/>
                <a:gd name="T113" fmla="*/ 7 h 73"/>
                <a:gd name="T114" fmla="*/ 40 w 68"/>
                <a:gd name="T115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" h="73">
                  <a:moveTo>
                    <a:pt x="42" y="0"/>
                  </a:moveTo>
                  <a:lnTo>
                    <a:pt x="44" y="0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7" y="3"/>
                  </a:lnTo>
                  <a:lnTo>
                    <a:pt x="46" y="3"/>
                  </a:lnTo>
                  <a:lnTo>
                    <a:pt x="46" y="5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1" y="3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8" y="3"/>
                  </a:lnTo>
                  <a:lnTo>
                    <a:pt x="60" y="3"/>
                  </a:lnTo>
                  <a:lnTo>
                    <a:pt x="62" y="5"/>
                  </a:lnTo>
                  <a:lnTo>
                    <a:pt x="62" y="7"/>
                  </a:lnTo>
                  <a:lnTo>
                    <a:pt x="64" y="9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6" y="14"/>
                  </a:lnTo>
                  <a:lnTo>
                    <a:pt x="68" y="14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65" y="15"/>
                  </a:lnTo>
                  <a:lnTo>
                    <a:pt x="66" y="17"/>
                  </a:lnTo>
                  <a:lnTo>
                    <a:pt x="66" y="20"/>
                  </a:lnTo>
                  <a:lnTo>
                    <a:pt x="66" y="20"/>
                  </a:lnTo>
                  <a:lnTo>
                    <a:pt x="66" y="20"/>
                  </a:lnTo>
                  <a:lnTo>
                    <a:pt x="66" y="20"/>
                  </a:lnTo>
                  <a:lnTo>
                    <a:pt x="65" y="20"/>
                  </a:lnTo>
                  <a:lnTo>
                    <a:pt x="64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0" y="24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58" y="2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58" y="30"/>
                  </a:lnTo>
                  <a:lnTo>
                    <a:pt x="58" y="31"/>
                  </a:lnTo>
                  <a:lnTo>
                    <a:pt x="58" y="33"/>
                  </a:lnTo>
                  <a:lnTo>
                    <a:pt x="60" y="33"/>
                  </a:lnTo>
                  <a:lnTo>
                    <a:pt x="60" y="35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41"/>
                  </a:lnTo>
                  <a:lnTo>
                    <a:pt x="60" y="44"/>
                  </a:lnTo>
                  <a:lnTo>
                    <a:pt x="62" y="45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8" y="49"/>
                  </a:lnTo>
                  <a:lnTo>
                    <a:pt x="58" y="50"/>
                  </a:lnTo>
                  <a:lnTo>
                    <a:pt x="58" y="52"/>
                  </a:lnTo>
                  <a:lnTo>
                    <a:pt x="57" y="56"/>
                  </a:lnTo>
                  <a:lnTo>
                    <a:pt x="57" y="56"/>
                  </a:lnTo>
                  <a:lnTo>
                    <a:pt x="55" y="58"/>
                  </a:lnTo>
                  <a:lnTo>
                    <a:pt x="57" y="59"/>
                  </a:lnTo>
                  <a:lnTo>
                    <a:pt x="55" y="59"/>
                  </a:lnTo>
                  <a:lnTo>
                    <a:pt x="53" y="59"/>
                  </a:lnTo>
                  <a:lnTo>
                    <a:pt x="51" y="59"/>
                  </a:lnTo>
                  <a:lnTo>
                    <a:pt x="51" y="59"/>
                  </a:lnTo>
                  <a:lnTo>
                    <a:pt x="49" y="59"/>
                  </a:lnTo>
                  <a:lnTo>
                    <a:pt x="49" y="60"/>
                  </a:lnTo>
                  <a:lnTo>
                    <a:pt x="49" y="59"/>
                  </a:lnTo>
                  <a:lnTo>
                    <a:pt x="47" y="59"/>
                  </a:lnTo>
                  <a:lnTo>
                    <a:pt x="47" y="59"/>
                  </a:lnTo>
                  <a:lnTo>
                    <a:pt x="46" y="60"/>
                  </a:lnTo>
                  <a:lnTo>
                    <a:pt x="44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4" y="66"/>
                  </a:lnTo>
                  <a:lnTo>
                    <a:pt x="34" y="66"/>
                  </a:lnTo>
                  <a:lnTo>
                    <a:pt x="32" y="66"/>
                  </a:lnTo>
                  <a:lnTo>
                    <a:pt x="30" y="6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28" y="68"/>
                  </a:lnTo>
                  <a:lnTo>
                    <a:pt x="28" y="68"/>
                  </a:lnTo>
                  <a:lnTo>
                    <a:pt x="27" y="68"/>
                  </a:lnTo>
                  <a:lnTo>
                    <a:pt x="25" y="69"/>
                  </a:lnTo>
                  <a:lnTo>
                    <a:pt x="23" y="69"/>
                  </a:lnTo>
                  <a:lnTo>
                    <a:pt x="23" y="71"/>
                  </a:lnTo>
                  <a:lnTo>
                    <a:pt x="16" y="71"/>
                  </a:lnTo>
                  <a:lnTo>
                    <a:pt x="16" y="71"/>
                  </a:lnTo>
                  <a:lnTo>
                    <a:pt x="15" y="71"/>
                  </a:lnTo>
                  <a:lnTo>
                    <a:pt x="13" y="71"/>
                  </a:lnTo>
                  <a:lnTo>
                    <a:pt x="13" y="71"/>
                  </a:lnTo>
                  <a:lnTo>
                    <a:pt x="9" y="73"/>
                  </a:lnTo>
                  <a:lnTo>
                    <a:pt x="8" y="73"/>
                  </a:lnTo>
                  <a:lnTo>
                    <a:pt x="9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1" y="68"/>
                  </a:lnTo>
                  <a:lnTo>
                    <a:pt x="8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6" y="69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66"/>
                  </a:lnTo>
                  <a:lnTo>
                    <a:pt x="4" y="68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6" y="62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2" y="58"/>
                  </a:lnTo>
                  <a:lnTo>
                    <a:pt x="4" y="58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8" y="59"/>
                  </a:lnTo>
                  <a:lnTo>
                    <a:pt x="9" y="59"/>
                  </a:lnTo>
                  <a:lnTo>
                    <a:pt x="8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9" y="54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23" y="50"/>
                  </a:lnTo>
                  <a:lnTo>
                    <a:pt x="21" y="50"/>
                  </a:lnTo>
                  <a:lnTo>
                    <a:pt x="19" y="49"/>
                  </a:lnTo>
                  <a:lnTo>
                    <a:pt x="18" y="50"/>
                  </a:lnTo>
                  <a:lnTo>
                    <a:pt x="18" y="52"/>
                  </a:lnTo>
                  <a:lnTo>
                    <a:pt x="15" y="52"/>
                  </a:lnTo>
                  <a:lnTo>
                    <a:pt x="13" y="52"/>
                  </a:lnTo>
                  <a:lnTo>
                    <a:pt x="13" y="50"/>
                  </a:lnTo>
                  <a:lnTo>
                    <a:pt x="11" y="50"/>
                  </a:lnTo>
                  <a:lnTo>
                    <a:pt x="11" y="52"/>
                  </a:lnTo>
                  <a:lnTo>
                    <a:pt x="9" y="52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13" y="49"/>
                  </a:lnTo>
                  <a:lnTo>
                    <a:pt x="13" y="49"/>
                  </a:lnTo>
                  <a:lnTo>
                    <a:pt x="15" y="47"/>
                  </a:lnTo>
                  <a:lnTo>
                    <a:pt x="15" y="45"/>
                  </a:lnTo>
                  <a:lnTo>
                    <a:pt x="13" y="45"/>
                  </a:lnTo>
                  <a:lnTo>
                    <a:pt x="16" y="44"/>
                  </a:lnTo>
                  <a:lnTo>
                    <a:pt x="16" y="41"/>
                  </a:lnTo>
                  <a:lnTo>
                    <a:pt x="18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21" y="39"/>
                  </a:lnTo>
                  <a:lnTo>
                    <a:pt x="19" y="39"/>
                  </a:lnTo>
                  <a:lnTo>
                    <a:pt x="18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8" y="38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6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8" y="33"/>
                  </a:lnTo>
                  <a:lnTo>
                    <a:pt x="9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9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28"/>
                  </a:lnTo>
                  <a:lnTo>
                    <a:pt x="9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3" y="20"/>
                  </a:lnTo>
                  <a:lnTo>
                    <a:pt x="16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23" y="20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7" y="17"/>
                  </a:lnTo>
                  <a:lnTo>
                    <a:pt x="28" y="17"/>
                  </a:lnTo>
                  <a:lnTo>
                    <a:pt x="30" y="17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2" y="14"/>
                  </a:lnTo>
                  <a:lnTo>
                    <a:pt x="27" y="14"/>
                  </a:lnTo>
                  <a:lnTo>
                    <a:pt x="23" y="14"/>
                  </a:lnTo>
                  <a:lnTo>
                    <a:pt x="23" y="11"/>
                  </a:lnTo>
                  <a:lnTo>
                    <a:pt x="25" y="11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28" y="9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2" y="3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8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40" y="5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40" y="7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0" y="3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4" y="1"/>
                  </a:lnTo>
                  <a:lnTo>
                    <a:pt x="42" y="0"/>
                  </a:lnTo>
                  <a:lnTo>
                    <a:pt x="4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1" name="Freeform 11318"/>
            <p:cNvSpPr>
              <a:spLocks noChangeAspect="1"/>
            </p:cNvSpPr>
            <p:nvPr/>
          </p:nvSpPr>
          <p:spPr bwMode="auto">
            <a:xfrm>
              <a:off x="3782458" y="1952330"/>
              <a:ext cx="146231" cy="220700"/>
            </a:xfrm>
            <a:custGeom>
              <a:avLst/>
              <a:gdLst>
                <a:gd name="T0" fmla="*/ 42 w 108"/>
                <a:gd name="T1" fmla="*/ 5 h 163"/>
                <a:gd name="T2" fmla="*/ 31 w 108"/>
                <a:gd name="T3" fmla="*/ 18 h 163"/>
                <a:gd name="T4" fmla="*/ 38 w 108"/>
                <a:gd name="T5" fmla="*/ 19 h 163"/>
                <a:gd name="T6" fmla="*/ 59 w 108"/>
                <a:gd name="T7" fmla="*/ 21 h 163"/>
                <a:gd name="T8" fmla="*/ 55 w 108"/>
                <a:gd name="T9" fmla="*/ 31 h 163"/>
                <a:gd name="T10" fmla="*/ 42 w 108"/>
                <a:gd name="T11" fmla="*/ 43 h 163"/>
                <a:gd name="T12" fmla="*/ 45 w 108"/>
                <a:gd name="T13" fmla="*/ 49 h 163"/>
                <a:gd name="T14" fmla="*/ 33 w 108"/>
                <a:gd name="T15" fmla="*/ 52 h 163"/>
                <a:gd name="T16" fmla="*/ 59 w 108"/>
                <a:gd name="T17" fmla="*/ 59 h 163"/>
                <a:gd name="T18" fmla="*/ 68 w 108"/>
                <a:gd name="T19" fmla="*/ 78 h 163"/>
                <a:gd name="T20" fmla="*/ 82 w 108"/>
                <a:gd name="T21" fmla="*/ 90 h 163"/>
                <a:gd name="T22" fmla="*/ 83 w 108"/>
                <a:gd name="T23" fmla="*/ 97 h 163"/>
                <a:gd name="T24" fmla="*/ 85 w 108"/>
                <a:gd name="T25" fmla="*/ 101 h 163"/>
                <a:gd name="T26" fmla="*/ 89 w 108"/>
                <a:gd name="T27" fmla="*/ 113 h 163"/>
                <a:gd name="T28" fmla="*/ 100 w 108"/>
                <a:gd name="T29" fmla="*/ 110 h 163"/>
                <a:gd name="T30" fmla="*/ 106 w 108"/>
                <a:gd name="T31" fmla="*/ 122 h 163"/>
                <a:gd name="T32" fmla="*/ 101 w 108"/>
                <a:gd name="T33" fmla="*/ 128 h 163"/>
                <a:gd name="T34" fmla="*/ 98 w 108"/>
                <a:gd name="T35" fmla="*/ 133 h 163"/>
                <a:gd name="T36" fmla="*/ 93 w 108"/>
                <a:gd name="T37" fmla="*/ 137 h 163"/>
                <a:gd name="T38" fmla="*/ 104 w 108"/>
                <a:gd name="T39" fmla="*/ 139 h 163"/>
                <a:gd name="T40" fmla="*/ 93 w 108"/>
                <a:gd name="T41" fmla="*/ 147 h 163"/>
                <a:gd name="T42" fmla="*/ 70 w 108"/>
                <a:gd name="T43" fmla="*/ 149 h 163"/>
                <a:gd name="T44" fmla="*/ 59 w 108"/>
                <a:gd name="T45" fmla="*/ 151 h 163"/>
                <a:gd name="T46" fmla="*/ 51 w 108"/>
                <a:gd name="T47" fmla="*/ 152 h 163"/>
                <a:gd name="T48" fmla="*/ 35 w 108"/>
                <a:gd name="T49" fmla="*/ 156 h 163"/>
                <a:gd name="T50" fmla="*/ 26 w 108"/>
                <a:gd name="T51" fmla="*/ 156 h 163"/>
                <a:gd name="T52" fmla="*/ 14 w 108"/>
                <a:gd name="T53" fmla="*/ 163 h 163"/>
                <a:gd name="T54" fmla="*/ 6 w 108"/>
                <a:gd name="T55" fmla="*/ 160 h 163"/>
                <a:gd name="T56" fmla="*/ 21 w 108"/>
                <a:gd name="T57" fmla="*/ 149 h 163"/>
                <a:gd name="T58" fmla="*/ 35 w 108"/>
                <a:gd name="T59" fmla="*/ 141 h 163"/>
                <a:gd name="T60" fmla="*/ 49 w 108"/>
                <a:gd name="T61" fmla="*/ 133 h 163"/>
                <a:gd name="T62" fmla="*/ 38 w 108"/>
                <a:gd name="T63" fmla="*/ 139 h 163"/>
                <a:gd name="T64" fmla="*/ 26 w 108"/>
                <a:gd name="T65" fmla="*/ 133 h 163"/>
                <a:gd name="T66" fmla="*/ 17 w 108"/>
                <a:gd name="T67" fmla="*/ 133 h 163"/>
                <a:gd name="T68" fmla="*/ 17 w 108"/>
                <a:gd name="T69" fmla="*/ 126 h 163"/>
                <a:gd name="T70" fmla="*/ 28 w 108"/>
                <a:gd name="T71" fmla="*/ 116 h 163"/>
                <a:gd name="T72" fmla="*/ 26 w 108"/>
                <a:gd name="T73" fmla="*/ 112 h 163"/>
                <a:gd name="T74" fmla="*/ 23 w 108"/>
                <a:gd name="T75" fmla="*/ 108 h 163"/>
                <a:gd name="T76" fmla="*/ 35 w 108"/>
                <a:gd name="T77" fmla="*/ 103 h 163"/>
                <a:gd name="T78" fmla="*/ 47 w 108"/>
                <a:gd name="T79" fmla="*/ 103 h 163"/>
                <a:gd name="T80" fmla="*/ 44 w 108"/>
                <a:gd name="T81" fmla="*/ 95 h 163"/>
                <a:gd name="T82" fmla="*/ 45 w 108"/>
                <a:gd name="T83" fmla="*/ 87 h 163"/>
                <a:gd name="T84" fmla="*/ 35 w 108"/>
                <a:gd name="T85" fmla="*/ 80 h 163"/>
                <a:gd name="T86" fmla="*/ 33 w 108"/>
                <a:gd name="T87" fmla="*/ 73 h 163"/>
                <a:gd name="T88" fmla="*/ 26 w 108"/>
                <a:gd name="T89" fmla="*/ 75 h 163"/>
                <a:gd name="T90" fmla="*/ 17 w 108"/>
                <a:gd name="T91" fmla="*/ 76 h 163"/>
                <a:gd name="T92" fmla="*/ 16 w 108"/>
                <a:gd name="T93" fmla="*/ 67 h 163"/>
                <a:gd name="T94" fmla="*/ 17 w 108"/>
                <a:gd name="T95" fmla="*/ 56 h 163"/>
                <a:gd name="T96" fmla="*/ 17 w 108"/>
                <a:gd name="T97" fmla="*/ 49 h 163"/>
                <a:gd name="T98" fmla="*/ 12 w 108"/>
                <a:gd name="T99" fmla="*/ 54 h 163"/>
                <a:gd name="T100" fmla="*/ 12 w 108"/>
                <a:gd name="T101" fmla="*/ 50 h 163"/>
                <a:gd name="T102" fmla="*/ 6 w 108"/>
                <a:gd name="T103" fmla="*/ 64 h 163"/>
                <a:gd name="T104" fmla="*/ 6 w 108"/>
                <a:gd name="T105" fmla="*/ 59 h 163"/>
                <a:gd name="T106" fmla="*/ 6 w 108"/>
                <a:gd name="T107" fmla="*/ 50 h 163"/>
                <a:gd name="T108" fmla="*/ 12 w 108"/>
                <a:gd name="T109" fmla="*/ 38 h 163"/>
                <a:gd name="T110" fmla="*/ 0 w 108"/>
                <a:gd name="T111" fmla="*/ 38 h 163"/>
                <a:gd name="T112" fmla="*/ 5 w 108"/>
                <a:gd name="T113" fmla="*/ 33 h 163"/>
                <a:gd name="T114" fmla="*/ 5 w 108"/>
                <a:gd name="T115" fmla="*/ 23 h 163"/>
                <a:gd name="T116" fmla="*/ 5 w 108"/>
                <a:gd name="T117" fmla="*/ 18 h 163"/>
                <a:gd name="T118" fmla="*/ 8 w 108"/>
                <a:gd name="T119" fmla="*/ 12 h 163"/>
                <a:gd name="T120" fmla="*/ 16 w 108"/>
                <a:gd name="T121" fmla="*/ 7 h 163"/>
                <a:gd name="T122" fmla="*/ 16 w 108"/>
                <a:gd name="T123" fmla="*/ 2 h 163"/>
                <a:gd name="T124" fmla="*/ 26 w 108"/>
                <a:gd name="T125" fmla="*/ 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" h="163">
                  <a:moveTo>
                    <a:pt x="40" y="0"/>
                  </a:moveTo>
                  <a:lnTo>
                    <a:pt x="42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3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0" y="7"/>
                  </a:lnTo>
                  <a:lnTo>
                    <a:pt x="36" y="8"/>
                  </a:lnTo>
                  <a:lnTo>
                    <a:pt x="31" y="12"/>
                  </a:lnTo>
                  <a:lnTo>
                    <a:pt x="29" y="14"/>
                  </a:lnTo>
                  <a:lnTo>
                    <a:pt x="29" y="16"/>
                  </a:lnTo>
                  <a:lnTo>
                    <a:pt x="28" y="16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28" y="19"/>
                  </a:lnTo>
                  <a:lnTo>
                    <a:pt x="28" y="21"/>
                  </a:lnTo>
                  <a:lnTo>
                    <a:pt x="29" y="21"/>
                  </a:lnTo>
                  <a:lnTo>
                    <a:pt x="31" y="21"/>
                  </a:lnTo>
                  <a:lnTo>
                    <a:pt x="35" y="21"/>
                  </a:lnTo>
                  <a:lnTo>
                    <a:pt x="36" y="19"/>
                  </a:lnTo>
                  <a:lnTo>
                    <a:pt x="38" y="19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4" y="19"/>
                  </a:lnTo>
                  <a:lnTo>
                    <a:pt x="45" y="19"/>
                  </a:lnTo>
                  <a:lnTo>
                    <a:pt x="54" y="19"/>
                  </a:lnTo>
                  <a:lnTo>
                    <a:pt x="55" y="19"/>
                  </a:lnTo>
                  <a:lnTo>
                    <a:pt x="57" y="19"/>
                  </a:lnTo>
                  <a:lnTo>
                    <a:pt x="59" y="21"/>
                  </a:lnTo>
                  <a:lnTo>
                    <a:pt x="59" y="23"/>
                  </a:lnTo>
                  <a:lnTo>
                    <a:pt x="59" y="25"/>
                  </a:lnTo>
                  <a:lnTo>
                    <a:pt x="59" y="25"/>
                  </a:lnTo>
                  <a:lnTo>
                    <a:pt x="57" y="26"/>
                  </a:lnTo>
                  <a:lnTo>
                    <a:pt x="55" y="28"/>
                  </a:lnTo>
                  <a:lnTo>
                    <a:pt x="55" y="29"/>
                  </a:lnTo>
                  <a:lnTo>
                    <a:pt x="55" y="29"/>
                  </a:lnTo>
                  <a:lnTo>
                    <a:pt x="55" y="31"/>
                  </a:lnTo>
                  <a:lnTo>
                    <a:pt x="52" y="37"/>
                  </a:lnTo>
                  <a:lnTo>
                    <a:pt x="51" y="38"/>
                  </a:lnTo>
                  <a:lnTo>
                    <a:pt x="51" y="39"/>
                  </a:lnTo>
                  <a:lnTo>
                    <a:pt x="49" y="42"/>
                  </a:lnTo>
                  <a:lnTo>
                    <a:pt x="47" y="42"/>
                  </a:lnTo>
                  <a:lnTo>
                    <a:pt x="45" y="43"/>
                  </a:lnTo>
                  <a:lnTo>
                    <a:pt x="42" y="43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8" y="45"/>
                  </a:lnTo>
                  <a:lnTo>
                    <a:pt x="40" y="45"/>
                  </a:lnTo>
                  <a:lnTo>
                    <a:pt x="42" y="45"/>
                  </a:lnTo>
                  <a:lnTo>
                    <a:pt x="45" y="45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45" y="49"/>
                  </a:lnTo>
                  <a:lnTo>
                    <a:pt x="44" y="49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3" y="50"/>
                  </a:lnTo>
                  <a:lnTo>
                    <a:pt x="31" y="50"/>
                  </a:lnTo>
                  <a:lnTo>
                    <a:pt x="33" y="52"/>
                  </a:lnTo>
                  <a:lnTo>
                    <a:pt x="35" y="52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54" y="54"/>
                  </a:lnTo>
                  <a:lnTo>
                    <a:pt x="55" y="56"/>
                  </a:lnTo>
                  <a:lnTo>
                    <a:pt x="59" y="59"/>
                  </a:lnTo>
                  <a:lnTo>
                    <a:pt x="61" y="59"/>
                  </a:lnTo>
                  <a:lnTo>
                    <a:pt x="61" y="61"/>
                  </a:lnTo>
                  <a:lnTo>
                    <a:pt x="63" y="63"/>
                  </a:lnTo>
                  <a:lnTo>
                    <a:pt x="63" y="65"/>
                  </a:lnTo>
                  <a:lnTo>
                    <a:pt x="64" y="71"/>
                  </a:lnTo>
                  <a:lnTo>
                    <a:pt x="66" y="76"/>
                  </a:lnTo>
                  <a:lnTo>
                    <a:pt x="68" y="76"/>
                  </a:lnTo>
                  <a:lnTo>
                    <a:pt x="68" y="78"/>
                  </a:lnTo>
                  <a:lnTo>
                    <a:pt x="74" y="80"/>
                  </a:lnTo>
                  <a:lnTo>
                    <a:pt x="75" y="82"/>
                  </a:lnTo>
                  <a:lnTo>
                    <a:pt x="76" y="84"/>
                  </a:lnTo>
                  <a:lnTo>
                    <a:pt x="78" y="85"/>
                  </a:lnTo>
                  <a:lnTo>
                    <a:pt x="82" y="87"/>
                  </a:lnTo>
                  <a:lnTo>
                    <a:pt x="83" y="88"/>
                  </a:lnTo>
                  <a:lnTo>
                    <a:pt x="82" y="88"/>
                  </a:lnTo>
                  <a:lnTo>
                    <a:pt x="82" y="90"/>
                  </a:lnTo>
                  <a:lnTo>
                    <a:pt x="82" y="92"/>
                  </a:lnTo>
                  <a:lnTo>
                    <a:pt x="83" y="92"/>
                  </a:lnTo>
                  <a:lnTo>
                    <a:pt x="83" y="95"/>
                  </a:lnTo>
                  <a:lnTo>
                    <a:pt x="85" y="97"/>
                  </a:lnTo>
                  <a:lnTo>
                    <a:pt x="85" y="97"/>
                  </a:lnTo>
                  <a:lnTo>
                    <a:pt x="85" y="97"/>
                  </a:lnTo>
                  <a:lnTo>
                    <a:pt x="83" y="97"/>
                  </a:lnTo>
                  <a:lnTo>
                    <a:pt x="83" y="97"/>
                  </a:lnTo>
                  <a:lnTo>
                    <a:pt x="82" y="95"/>
                  </a:lnTo>
                  <a:lnTo>
                    <a:pt x="80" y="95"/>
                  </a:lnTo>
                  <a:lnTo>
                    <a:pt x="78" y="95"/>
                  </a:lnTo>
                  <a:lnTo>
                    <a:pt x="76" y="95"/>
                  </a:lnTo>
                  <a:lnTo>
                    <a:pt x="75" y="95"/>
                  </a:lnTo>
                  <a:lnTo>
                    <a:pt x="78" y="95"/>
                  </a:lnTo>
                  <a:lnTo>
                    <a:pt x="80" y="95"/>
                  </a:lnTo>
                  <a:lnTo>
                    <a:pt x="85" y="101"/>
                  </a:lnTo>
                  <a:lnTo>
                    <a:pt x="89" y="103"/>
                  </a:lnTo>
                  <a:lnTo>
                    <a:pt x="89" y="106"/>
                  </a:lnTo>
                  <a:lnTo>
                    <a:pt x="89" y="108"/>
                  </a:lnTo>
                  <a:lnTo>
                    <a:pt x="87" y="108"/>
                  </a:lnTo>
                  <a:lnTo>
                    <a:pt x="85" y="110"/>
                  </a:lnTo>
                  <a:lnTo>
                    <a:pt x="85" y="112"/>
                  </a:lnTo>
                  <a:lnTo>
                    <a:pt x="89" y="113"/>
                  </a:lnTo>
                  <a:lnTo>
                    <a:pt x="89" y="113"/>
                  </a:lnTo>
                  <a:lnTo>
                    <a:pt x="89" y="112"/>
                  </a:lnTo>
                  <a:lnTo>
                    <a:pt x="91" y="112"/>
                  </a:lnTo>
                  <a:lnTo>
                    <a:pt x="91" y="110"/>
                  </a:lnTo>
                  <a:lnTo>
                    <a:pt x="93" y="110"/>
                  </a:lnTo>
                  <a:lnTo>
                    <a:pt x="94" y="110"/>
                  </a:lnTo>
                  <a:lnTo>
                    <a:pt x="96" y="110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1" y="110"/>
                  </a:lnTo>
                  <a:lnTo>
                    <a:pt x="102" y="112"/>
                  </a:lnTo>
                  <a:lnTo>
                    <a:pt x="106" y="113"/>
                  </a:lnTo>
                  <a:lnTo>
                    <a:pt x="108" y="114"/>
                  </a:lnTo>
                  <a:lnTo>
                    <a:pt x="108" y="116"/>
                  </a:lnTo>
                  <a:lnTo>
                    <a:pt x="108" y="118"/>
                  </a:lnTo>
                  <a:lnTo>
                    <a:pt x="108" y="120"/>
                  </a:lnTo>
                  <a:lnTo>
                    <a:pt x="106" y="122"/>
                  </a:lnTo>
                  <a:lnTo>
                    <a:pt x="106" y="123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4" y="126"/>
                  </a:lnTo>
                  <a:lnTo>
                    <a:pt x="102" y="128"/>
                  </a:lnTo>
                  <a:lnTo>
                    <a:pt x="101" y="126"/>
                  </a:lnTo>
                  <a:lnTo>
                    <a:pt x="101" y="126"/>
                  </a:lnTo>
                  <a:lnTo>
                    <a:pt x="101" y="128"/>
                  </a:lnTo>
                  <a:lnTo>
                    <a:pt x="101" y="128"/>
                  </a:lnTo>
                  <a:lnTo>
                    <a:pt x="101" y="131"/>
                  </a:lnTo>
                  <a:lnTo>
                    <a:pt x="101" y="131"/>
                  </a:lnTo>
                  <a:lnTo>
                    <a:pt x="100" y="131"/>
                  </a:lnTo>
                  <a:lnTo>
                    <a:pt x="98" y="131"/>
                  </a:lnTo>
                  <a:lnTo>
                    <a:pt x="94" y="132"/>
                  </a:lnTo>
                  <a:lnTo>
                    <a:pt x="96" y="132"/>
                  </a:lnTo>
                  <a:lnTo>
                    <a:pt x="98" y="133"/>
                  </a:lnTo>
                  <a:lnTo>
                    <a:pt x="96" y="135"/>
                  </a:lnTo>
                  <a:lnTo>
                    <a:pt x="96" y="135"/>
                  </a:lnTo>
                  <a:lnTo>
                    <a:pt x="94" y="135"/>
                  </a:lnTo>
                  <a:lnTo>
                    <a:pt x="93" y="135"/>
                  </a:lnTo>
                  <a:lnTo>
                    <a:pt x="91" y="135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3" y="137"/>
                  </a:lnTo>
                  <a:lnTo>
                    <a:pt x="94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2" y="139"/>
                  </a:lnTo>
                  <a:lnTo>
                    <a:pt x="104" y="139"/>
                  </a:lnTo>
                  <a:lnTo>
                    <a:pt x="104" y="139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100" y="144"/>
                  </a:lnTo>
                  <a:lnTo>
                    <a:pt x="98" y="146"/>
                  </a:lnTo>
                  <a:lnTo>
                    <a:pt x="98" y="146"/>
                  </a:lnTo>
                  <a:lnTo>
                    <a:pt x="94" y="146"/>
                  </a:lnTo>
                  <a:lnTo>
                    <a:pt x="94" y="147"/>
                  </a:lnTo>
                  <a:lnTo>
                    <a:pt x="93" y="147"/>
                  </a:lnTo>
                  <a:lnTo>
                    <a:pt x="91" y="147"/>
                  </a:lnTo>
                  <a:lnTo>
                    <a:pt x="89" y="149"/>
                  </a:lnTo>
                  <a:lnTo>
                    <a:pt x="87" y="149"/>
                  </a:lnTo>
                  <a:lnTo>
                    <a:pt x="82" y="149"/>
                  </a:lnTo>
                  <a:lnTo>
                    <a:pt x="78" y="149"/>
                  </a:lnTo>
                  <a:lnTo>
                    <a:pt x="74" y="149"/>
                  </a:lnTo>
                  <a:lnTo>
                    <a:pt x="72" y="149"/>
                  </a:lnTo>
                  <a:lnTo>
                    <a:pt x="70" y="149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4" y="147"/>
                  </a:lnTo>
                  <a:lnTo>
                    <a:pt x="66" y="147"/>
                  </a:lnTo>
                  <a:lnTo>
                    <a:pt x="63" y="149"/>
                  </a:lnTo>
                  <a:lnTo>
                    <a:pt x="63" y="149"/>
                  </a:lnTo>
                  <a:lnTo>
                    <a:pt x="61" y="149"/>
                  </a:lnTo>
                  <a:lnTo>
                    <a:pt x="59" y="151"/>
                  </a:lnTo>
                  <a:lnTo>
                    <a:pt x="55" y="149"/>
                  </a:lnTo>
                  <a:lnTo>
                    <a:pt x="55" y="151"/>
                  </a:lnTo>
                  <a:lnTo>
                    <a:pt x="57" y="151"/>
                  </a:lnTo>
                  <a:lnTo>
                    <a:pt x="57" y="152"/>
                  </a:lnTo>
                  <a:lnTo>
                    <a:pt x="55" y="152"/>
                  </a:lnTo>
                  <a:lnTo>
                    <a:pt x="52" y="151"/>
                  </a:lnTo>
                  <a:lnTo>
                    <a:pt x="51" y="151"/>
                  </a:lnTo>
                  <a:lnTo>
                    <a:pt x="51" y="152"/>
                  </a:lnTo>
                  <a:lnTo>
                    <a:pt x="49" y="152"/>
                  </a:lnTo>
                  <a:lnTo>
                    <a:pt x="47" y="151"/>
                  </a:lnTo>
                  <a:lnTo>
                    <a:pt x="45" y="151"/>
                  </a:lnTo>
                  <a:lnTo>
                    <a:pt x="44" y="149"/>
                  </a:lnTo>
                  <a:lnTo>
                    <a:pt x="44" y="151"/>
                  </a:lnTo>
                  <a:lnTo>
                    <a:pt x="36" y="151"/>
                  </a:lnTo>
                  <a:lnTo>
                    <a:pt x="36" y="152"/>
                  </a:lnTo>
                  <a:lnTo>
                    <a:pt x="35" y="156"/>
                  </a:lnTo>
                  <a:lnTo>
                    <a:pt x="35" y="158"/>
                  </a:lnTo>
                  <a:lnTo>
                    <a:pt x="33" y="158"/>
                  </a:lnTo>
                  <a:lnTo>
                    <a:pt x="31" y="160"/>
                  </a:lnTo>
                  <a:lnTo>
                    <a:pt x="29" y="158"/>
                  </a:lnTo>
                  <a:lnTo>
                    <a:pt x="28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5" y="156"/>
                  </a:lnTo>
                  <a:lnTo>
                    <a:pt x="25" y="156"/>
                  </a:lnTo>
                  <a:lnTo>
                    <a:pt x="23" y="156"/>
                  </a:lnTo>
                  <a:lnTo>
                    <a:pt x="19" y="158"/>
                  </a:lnTo>
                  <a:lnTo>
                    <a:pt x="17" y="158"/>
                  </a:lnTo>
                  <a:lnTo>
                    <a:pt x="16" y="160"/>
                  </a:lnTo>
                  <a:lnTo>
                    <a:pt x="14" y="161"/>
                  </a:lnTo>
                  <a:lnTo>
                    <a:pt x="14" y="163"/>
                  </a:lnTo>
                  <a:lnTo>
                    <a:pt x="12" y="163"/>
                  </a:lnTo>
                  <a:lnTo>
                    <a:pt x="10" y="161"/>
                  </a:lnTo>
                  <a:lnTo>
                    <a:pt x="8" y="161"/>
                  </a:lnTo>
                  <a:lnTo>
                    <a:pt x="6" y="161"/>
                  </a:lnTo>
                  <a:lnTo>
                    <a:pt x="6" y="161"/>
                  </a:lnTo>
                  <a:lnTo>
                    <a:pt x="6" y="161"/>
                  </a:lnTo>
                  <a:lnTo>
                    <a:pt x="6" y="161"/>
                  </a:lnTo>
                  <a:lnTo>
                    <a:pt x="6" y="160"/>
                  </a:lnTo>
                  <a:lnTo>
                    <a:pt x="10" y="158"/>
                  </a:lnTo>
                  <a:lnTo>
                    <a:pt x="14" y="156"/>
                  </a:lnTo>
                  <a:lnTo>
                    <a:pt x="14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7" y="152"/>
                  </a:lnTo>
                  <a:lnTo>
                    <a:pt x="17" y="152"/>
                  </a:lnTo>
                  <a:lnTo>
                    <a:pt x="21" y="149"/>
                  </a:lnTo>
                  <a:lnTo>
                    <a:pt x="21" y="147"/>
                  </a:lnTo>
                  <a:lnTo>
                    <a:pt x="21" y="147"/>
                  </a:lnTo>
                  <a:lnTo>
                    <a:pt x="23" y="146"/>
                  </a:lnTo>
                  <a:lnTo>
                    <a:pt x="25" y="144"/>
                  </a:lnTo>
                  <a:lnTo>
                    <a:pt x="26" y="142"/>
                  </a:lnTo>
                  <a:lnTo>
                    <a:pt x="26" y="142"/>
                  </a:lnTo>
                  <a:lnTo>
                    <a:pt x="31" y="141"/>
                  </a:lnTo>
                  <a:lnTo>
                    <a:pt x="35" y="141"/>
                  </a:lnTo>
                  <a:lnTo>
                    <a:pt x="38" y="142"/>
                  </a:lnTo>
                  <a:lnTo>
                    <a:pt x="40" y="142"/>
                  </a:lnTo>
                  <a:lnTo>
                    <a:pt x="42" y="141"/>
                  </a:lnTo>
                  <a:lnTo>
                    <a:pt x="42" y="141"/>
                  </a:lnTo>
                  <a:lnTo>
                    <a:pt x="45" y="137"/>
                  </a:lnTo>
                  <a:lnTo>
                    <a:pt x="45" y="137"/>
                  </a:lnTo>
                  <a:lnTo>
                    <a:pt x="47" y="135"/>
                  </a:lnTo>
                  <a:lnTo>
                    <a:pt x="49" y="133"/>
                  </a:lnTo>
                  <a:lnTo>
                    <a:pt x="51" y="132"/>
                  </a:lnTo>
                  <a:lnTo>
                    <a:pt x="49" y="132"/>
                  </a:lnTo>
                  <a:lnTo>
                    <a:pt x="47" y="133"/>
                  </a:lnTo>
                  <a:lnTo>
                    <a:pt x="47" y="135"/>
                  </a:lnTo>
                  <a:lnTo>
                    <a:pt x="44" y="135"/>
                  </a:lnTo>
                  <a:lnTo>
                    <a:pt x="42" y="135"/>
                  </a:lnTo>
                  <a:lnTo>
                    <a:pt x="40" y="137"/>
                  </a:lnTo>
                  <a:lnTo>
                    <a:pt x="38" y="139"/>
                  </a:lnTo>
                  <a:lnTo>
                    <a:pt x="35" y="137"/>
                  </a:lnTo>
                  <a:lnTo>
                    <a:pt x="33" y="135"/>
                  </a:lnTo>
                  <a:lnTo>
                    <a:pt x="31" y="133"/>
                  </a:lnTo>
                  <a:lnTo>
                    <a:pt x="29" y="133"/>
                  </a:lnTo>
                  <a:lnTo>
                    <a:pt x="29" y="135"/>
                  </a:lnTo>
                  <a:lnTo>
                    <a:pt x="28" y="135"/>
                  </a:lnTo>
                  <a:lnTo>
                    <a:pt x="26" y="135"/>
                  </a:lnTo>
                  <a:lnTo>
                    <a:pt x="26" y="133"/>
                  </a:lnTo>
                  <a:lnTo>
                    <a:pt x="28" y="133"/>
                  </a:lnTo>
                  <a:lnTo>
                    <a:pt x="25" y="133"/>
                  </a:lnTo>
                  <a:lnTo>
                    <a:pt x="25" y="132"/>
                  </a:lnTo>
                  <a:lnTo>
                    <a:pt x="25" y="132"/>
                  </a:lnTo>
                  <a:lnTo>
                    <a:pt x="21" y="132"/>
                  </a:lnTo>
                  <a:lnTo>
                    <a:pt x="21" y="132"/>
                  </a:lnTo>
                  <a:lnTo>
                    <a:pt x="19" y="133"/>
                  </a:lnTo>
                  <a:lnTo>
                    <a:pt x="17" y="133"/>
                  </a:lnTo>
                  <a:lnTo>
                    <a:pt x="14" y="132"/>
                  </a:lnTo>
                  <a:lnTo>
                    <a:pt x="12" y="132"/>
                  </a:lnTo>
                  <a:lnTo>
                    <a:pt x="12" y="131"/>
                  </a:lnTo>
                  <a:lnTo>
                    <a:pt x="12" y="131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6"/>
                  </a:lnTo>
                  <a:lnTo>
                    <a:pt x="17" y="126"/>
                  </a:lnTo>
                  <a:lnTo>
                    <a:pt x="21" y="125"/>
                  </a:lnTo>
                  <a:lnTo>
                    <a:pt x="25" y="123"/>
                  </a:lnTo>
                  <a:lnTo>
                    <a:pt x="26" y="122"/>
                  </a:lnTo>
                  <a:lnTo>
                    <a:pt x="28" y="122"/>
                  </a:lnTo>
                  <a:lnTo>
                    <a:pt x="28" y="120"/>
                  </a:lnTo>
                  <a:lnTo>
                    <a:pt x="28" y="118"/>
                  </a:lnTo>
                  <a:lnTo>
                    <a:pt x="29" y="116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28" y="114"/>
                  </a:lnTo>
                  <a:lnTo>
                    <a:pt x="28" y="114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26" y="112"/>
                  </a:lnTo>
                  <a:lnTo>
                    <a:pt x="25" y="112"/>
                  </a:lnTo>
                  <a:lnTo>
                    <a:pt x="23" y="112"/>
                  </a:lnTo>
                  <a:lnTo>
                    <a:pt x="21" y="113"/>
                  </a:lnTo>
                  <a:lnTo>
                    <a:pt x="19" y="113"/>
                  </a:lnTo>
                  <a:lnTo>
                    <a:pt x="19" y="112"/>
                  </a:lnTo>
                  <a:lnTo>
                    <a:pt x="21" y="112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5" y="108"/>
                  </a:lnTo>
                  <a:lnTo>
                    <a:pt x="25" y="108"/>
                  </a:lnTo>
                  <a:lnTo>
                    <a:pt x="26" y="106"/>
                  </a:lnTo>
                  <a:lnTo>
                    <a:pt x="28" y="104"/>
                  </a:lnTo>
                  <a:lnTo>
                    <a:pt x="31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5" y="103"/>
                  </a:lnTo>
                  <a:lnTo>
                    <a:pt x="36" y="103"/>
                  </a:lnTo>
                  <a:lnTo>
                    <a:pt x="38" y="103"/>
                  </a:lnTo>
                  <a:lnTo>
                    <a:pt x="42" y="104"/>
                  </a:lnTo>
                  <a:lnTo>
                    <a:pt x="40" y="101"/>
                  </a:lnTo>
                  <a:lnTo>
                    <a:pt x="42" y="101"/>
                  </a:lnTo>
                  <a:lnTo>
                    <a:pt x="44" y="103"/>
                  </a:lnTo>
                  <a:lnTo>
                    <a:pt x="45" y="104"/>
                  </a:lnTo>
                  <a:lnTo>
                    <a:pt x="47" y="103"/>
                  </a:lnTo>
                  <a:lnTo>
                    <a:pt x="45" y="103"/>
                  </a:lnTo>
                  <a:lnTo>
                    <a:pt x="45" y="103"/>
                  </a:lnTo>
                  <a:lnTo>
                    <a:pt x="44" y="103"/>
                  </a:lnTo>
                  <a:lnTo>
                    <a:pt x="44" y="101"/>
                  </a:lnTo>
                  <a:lnTo>
                    <a:pt x="42" y="99"/>
                  </a:lnTo>
                  <a:lnTo>
                    <a:pt x="42" y="97"/>
                  </a:lnTo>
                  <a:lnTo>
                    <a:pt x="44" y="97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42" y="92"/>
                  </a:lnTo>
                  <a:lnTo>
                    <a:pt x="44" y="90"/>
                  </a:lnTo>
                  <a:lnTo>
                    <a:pt x="45" y="88"/>
                  </a:lnTo>
                  <a:lnTo>
                    <a:pt x="45" y="87"/>
                  </a:lnTo>
                  <a:lnTo>
                    <a:pt x="45" y="87"/>
                  </a:lnTo>
                  <a:lnTo>
                    <a:pt x="44" y="87"/>
                  </a:lnTo>
                  <a:lnTo>
                    <a:pt x="42" y="87"/>
                  </a:lnTo>
                  <a:lnTo>
                    <a:pt x="42" y="88"/>
                  </a:lnTo>
                  <a:lnTo>
                    <a:pt x="40" y="88"/>
                  </a:lnTo>
                  <a:lnTo>
                    <a:pt x="38" y="85"/>
                  </a:lnTo>
                  <a:lnTo>
                    <a:pt x="36" y="85"/>
                  </a:lnTo>
                  <a:lnTo>
                    <a:pt x="35" y="82"/>
                  </a:lnTo>
                  <a:lnTo>
                    <a:pt x="35" y="80"/>
                  </a:lnTo>
                  <a:lnTo>
                    <a:pt x="36" y="76"/>
                  </a:lnTo>
                  <a:lnTo>
                    <a:pt x="38" y="73"/>
                  </a:lnTo>
                  <a:lnTo>
                    <a:pt x="42" y="73"/>
                  </a:lnTo>
                  <a:lnTo>
                    <a:pt x="42" y="73"/>
                  </a:lnTo>
                  <a:lnTo>
                    <a:pt x="36" y="73"/>
                  </a:lnTo>
                  <a:lnTo>
                    <a:pt x="35" y="73"/>
                  </a:lnTo>
                  <a:lnTo>
                    <a:pt x="33" y="73"/>
                  </a:lnTo>
                  <a:lnTo>
                    <a:pt x="33" y="73"/>
                  </a:lnTo>
                  <a:lnTo>
                    <a:pt x="31" y="75"/>
                  </a:lnTo>
                  <a:lnTo>
                    <a:pt x="31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8" y="75"/>
                  </a:lnTo>
                  <a:lnTo>
                    <a:pt x="28" y="76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5" y="75"/>
                  </a:lnTo>
                  <a:lnTo>
                    <a:pt x="23" y="75"/>
                  </a:lnTo>
                  <a:lnTo>
                    <a:pt x="23" y="76"/>
                  </a:lnTo>
                  <a:lnTo>
                    <a:pt x="21" y="75"/>
                  </a:lnTo>
                  <a:lnTo>
                    <a:pt x="17" y="75"/>
                  </a:lnTo>
                  <a:lnTo>
                    <a:pt x="17" y="75"/>
                  </a:lnTo>
                  <a:lnTo>
                    <a:pt x="17" y="76"/>
                  </a:lnTo>
                  <a:lnTo>
                    <a:pt x="16" y="76"/>
                  </a:lnTo>
                  <a:lnTo>
                    <a:pt x="16" y="76"/>
                  </a:lnTo>
                  <a:lnTo>
                    <a:pt x="14" y="75"/>
                  </a:lnTo>
                  <a:lnTo>
                    <a:pt x="12" y="73"/>
                  </a:lnTo>
                  <a:lnTo>
                    <a:pt x="12" y="71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16" y="67"/>
                  </a:lnTo>
                  <a:lnTo>
                    <a:pt x="17" y="64"/>
                  </a:lnTo>
                  <a:lnTo>
                    <a:pt x="19" y="64"/>
                  </a:lnTo>
                  <a:lnTo>
                    <a:pt x="19" y="63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17" y="56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21" y="54"/>
                  </a:lnTo>
                  <a:lnTo>
                    <a:pt x="19" y="52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7" y="50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4" y="52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6" y="49"/>
                  </a:lnTo>
                  <a:lnTo>
                    <a:pt x="14" y="49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7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6" y="65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5" y="59"/>
                  </a:lnTo>
                  <a:lnTo>
                    <a:pt x="6" y="59"/>
                  </a:lnTo>
                  <a:lnTo>
                    <a:pt x="6" y="57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2"/>
                  </a:lnTo>
                  <a:lnTo>
                    <a:pt x="6" y="50"/>
                  </a:lnTo>
                  <a:lnTo>
                    <a:pt x="8" y="46"/>
                  </a:lnTo>
                  <a:lnTo>
                    <a:pt x="8" y="45"/>
                  </a:lnTo>
                  <a:lnTo>
                    <a:pt x="8" y="4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39"/>
                  </a:lnTo>
                  <a:lnTo>
                    <a:pt x="12" y="39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5" y="42"/>
                  </a:lnTo>
                  <a:lnTo>
                    <a:pt x="4" y="42"/>
                  </a:lnTo>
                  <a:lnTo>
                    <a:pt x="2" y="39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4" y="37"/>
                  </a:lnTo>
                  <a:lnTo>
                    <a:pt x="5" y="37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3"/>
                  </a:lnTo>
                  <a:lnTo>
                    <a:pt x="6" y="31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19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2" y="16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6" y="7"/>
                  </a:lnTo>
                  <a:lnTo>
                    <a:pt x="14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1" y="2"/>
                  </a:lnTo>
                  <a:lnTo>
                    <a:pt x="23" y="2"/>
                  </a:lnTo>
                  <a:lnTo>
                    <a:pt x="23" y="3"/>
                  </a:lnTo>
                  <a:lnTo>
                    <a:pt x="26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2"/>
                  </a:lnTo>
                  <a:lnTo>
                    <a:pt x="4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2" name="Freeform 11121"/>
            <p:cNvSpPr>
              <a:spLocks/>
            </p:cNvSpPr>
            <p:nvPr/>
          </p:nvSpPr>
          <p:spPr bwMode="auto">
            <a:xfrm>
              <a:off x="6477611" y="2283071"/>
              <a:ext cx="98822" cy="80963"/>
            </a:xfrm>
            <a:custGeom>
              <a:avLst/>
              <a:gdLst>
                <a:gd name="T0" fmla="*/ 30 w 83"/>
                <a:gd name="T1" fmla="*/ 0 h 68"/>
                <a:gd name="T2" fmla="*/ 40 w 83"/>
                <a:gd name="T3" fmla="*/ 10 h 68"/>
                <a:gd name="T4" fmla="*/ 49 w 83"/>
                <a:gd name="T5" fmla="*/ 19 h 68"/>
                <a:gd name="T6" fmla="*/ 54 w 83"/>
                <a:gd name="T7" fmla="*/ 23 h 68"/>
                <a:gd name="T8" fmla="*/ 58 w 83"/>
                <a:gd name="T9" fmla="*/ 23 h 68"/>
                <a:gd name="T10" fmla="*/ 66 w 83"/>
                <a:gd name="T11" fmla="*/ 26 h 68"/>
                <a:gd name="T12" fmla="*/ 70 w 83"/>
                <a:gd name="T13" fmla="*/ 26 h 68"/>
                <a:gd name="T14" fmla="*/ 77 w 83"/>
                <a:gd name="T15" fmla="*/ 19 h 68"/>
                <a:gd name="T16" fmla="*/ 75 w 83"/>
                <a:gd name="T17" fmla="*/ 25 h 68"/>
                <a:gd name="T18" fmla="*/ 73 w 83"/>
                <a:gd name="T19" fmla="*/ 31 h 68"/>
                <a:gd name="T20" fmla="*/ 77 w 83"/>
                <a:gd name="T21" fmla="*/ 36 h 68"/>
                <a:gd name="T22" fmla="*/ 81 w 83"/>
                <a:gd name="T23" fmla="*/ 36 h 68"/>
                <a:gd name="T24" fmla="*/ 83 w 83"/>
                <a:gd name="T25" fmla="*/ 34 h 68"/>
                <a:gd name="T26" fmla="*/ 79 w 83"/>
                <a:gd name="T27" fmla="*/ 38 h 68"/>
                <a:gd name="T28" fmla="*/ 77 w 83"/>
                <a:gd name="T29" fmla="*/ 38 h 68"/>
                <a:gd name="T30" fmla="*/ 72 w 83"/>
                <a:gd name="T31" fmla="*/ 42 h 68"/>
                <a:gd name="T32" fmla="*/ 66 w 83"/>
                <a:gd name="T33" fmla="*/ 42 h 68"/>
                <a:gd name="T34" fmla="*/ 61 w 83"/>
                <a:gd name="T35" fmla="*/ 42 h 68"/>
                <a:gd name="T36" fmla="*/ 53 w 83"/>
                <a:gd name="T37" fmla="*/ 49 h 68"/>
                <a:gd name="T38" fmla="*/ 49 w 83"/>
                <a:gd name="T39" fmla="*/ 53 h 68"/>
                <a:gd name="T40" fmla="*/ 47 w 83"/>
                <a:gd name="T41" fmla="*/ 57 h 68"/>
                <a:gd name="T42" fmla="*/ 43 w 83"/>
                <a:gd name="T43" fmla="*/ 55 h 68"/>
                <a:gd name="T44" fmla="*/ 28 w 83"/>
                <a:gd name="T45" fmla="*/ 49 h 68"/>
                <a:gd name="T46" fmla="*/ 15 w 83"/>
                <a:gd name="T47" fmla="*/ 52 h 68"/>
                <a:gd name="T48" fmla="*/ 11 w 83"/>
                <a:gd name="T49" fmla="*/ 49 h 68"/>
                <a:gd name="T50" fmla="*/ 9 w 83"/>
                <a:gd name="T51" fmla="*/ 50 h 68"/>
                <a:gd name="T52" fmla="*/ 7 w 83"/>
                <a:gd name="T53" fmla="*/ 52 h 68"/>
                <a:gd name="T54" fmla="*/ 11 w 83"/>
                <a:gd name="T55" fmla="*/ 55 h 68"/>
                <a:gd name="T56" fmla="*/ 12 w 83"/>
                <a:gd name="T57" fmla="*/ 55 h 68"/>
                <a:gd name="T58" fmla="*/ 19 w 83"/>
                <a:gd name="T59" fmla="*/ 61 h 68"/>
                <a:gd name="T60" fmla="*/ 15 w 83"/>
                <a:gd name="T61" fmla="*/ 63 h 68"/>
                <a:gd name="T62" fmla="*/ 11 w 83"/>
                <a:gd name="T63" fmla="*/ 63 h 68"/>
                <a:gd name="T64" fmla="*/ 9 w 83"/>
                <a:gd name="T65" fmla="*/ 66 h 68"/>
                <a:gd name="T66" fmla="*/ 4 w 83"/>
                <a:gd name="T67" fmla="*/ 68 h 68"/>
                <a:gd name="T68" fmla="*/ 2 w 83"/>
                <a:gd name="T69" fmla="*/ 64 h 68"/>
                <a:gd name="T70" fmla="*/ 4 w 83"/>
                <a:gd name="T71" fmla="*/ 59 h 68"/>
                <a:gd name="T72" fmla="*/ 2 w 83"/>
                <a:gd name="T73" fmla="*/ 55 h 68"/>
                <a:gd name="T74" fmla="*/ 0 w 83"/>
                <a:gd name="T75" fmla="*/ 50 h 68"/>
                <a:gd name="T76" fmla="*/ 2 w 83"/>
                <a:gd name="T77" fmla="*/ 47 h 68"/>
                <a:gd name="T78" fmla="*/ 5 w 83"/>
                <a:gd name="T79" fmla="*/ 45 h 68"/>
                <a:gd name="T80" fmla="*/ 9 w 83"/>
                <a:gd name="T81" fmla="*/ 40 h 68"/>
                <a:gd name="T82" fmla="*/ 9 w 83"/>
                <a:gd name="T83" fmla="*/ 36 h 68"/>
                <a:gd name="T84" fmla="*/ 14 w 83"/>
                <a:gd name="T85" fmla="*/ 38 h 68"/>
                <a:gd name="T86" fmla="*/ 19 w 83"/>
                <a:gd name="T87" fmla="*/ 38 h 68"/>
                <a:gd name="T88" fmla="*/ 21 w 83"/>
                <a:gd name="T89" fmla="*/ 36 h 68"/>
                <a:gd name="T90" fmla="*/ 23 w 83"/>
                <a:gd name="T91" fmla="*/ 31 h 68"/>
                <a:gd name="T92" fmla="*/ 26 w 83"/>
                <a:gd name="T93" fmla="*/ 25 h 68"/>
                <a:gd name="T94" fmla="*/ 26 w 83"/>
                <a:gd name="T95" fmla="*/ 17 h 68"/>
                <a:gd name="T96" fmla="*/ 26 w 83"/>
                <a:gd name="T97" fmla="*/ 6 h 68"/>
                <a:gd name="T98" fmla="*/ 26 w 83"/>
                <a:gd name="T99" fmla="*/ 1 h 68"/>
                <a:gd name="T100" fmla="*/ 28 w 83"/>
                <a:gd name="T101" fmla="*/ 1 h 68"/>
                <a:gd name="T102" fmla="*/ 30 w 83"/>
                <a:gd name="T10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3" h="68">
                  <a:moveTo>
                    <a:pt x="30" y="0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34" y="3"/>
                  </a:lnTo>
                  <a:lnTo>
                    <a:pt x="36" y="6"/>
                  </a:lnTo>
                  <a:lnTo>
                    <a:pt x="40" y="10"/>
                  </a:lnTo>
                  <a:lnTo>
                    <a:pt x="42" y="14"/>
                  </a:lnTo>
                  <a:lnTo>
                    <a:pt x="45" y="15"/>
                  </a:lnTo>
                  <a:lnTo>
                    <a:pt x="49" y="19"/>
                  </a:lnTo>
                  <a:lnTo>
                    <a:pt x="51" y="21"/>
                  </a:lnTo>
                  <a:lnTo>
                    <a:pt x="53" y="21"/>
                  </a:lnTo>
                  <a:lnTo>
                    <a:pt x="54" y="23"/>
                  </a:lnTo>
                  <a:lnTo>
                    <a:pt x="56" y="23"/>
                  </a:lnTo>
                  <a:lnTo>
                    <a:pt x="58" y="23"/>
                  </a:lnTo>
                  <a:lnTo>
                    <a:pt x="58" y="23"/>
                  </a:lnTo>
                  <a:lnTo>
                    <a:pt x="59" y="23"/>
                  </a:lnTo>
                  <a:lnTo>
                    <a:pt x="64" y="26"/>
                  </a:lnTo>
                  <a:lnTo>
                    <a:pt x="66" y="26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3" y="23"/>
                  </a:lnTo>
                  <a:lnTo>
                    <a:pt x="77" y="19"/>
                  </a:lnTo>
                  <a:lnTo>
                    <a:pt x="77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5" y="25"/>
                  </a:lnTo>
                  <a:lnTo>
                    <a:pt x="73" y="27"/>
                  </a:lnTo>
                  <a:lnTo>
                    <a:pt x="73" y="29"/>
                  </a:lnTo>
                  <a:lnTo>
                    <a:pt x="73" y="31"/>
                  </a:lnTo>
                  <a:lnTo>
                    <a:pt x="75" y="31"/>
                  </a:lnTo>
                  <a:lnTo>
                    <a:pt x="75" y="34"/>
                  </a:lnTo>
                  <a:lnTo>
                    <a:pt x="77" y="36"/>
                  </a:lnTo>
                  <a:lnTo>
                    <a:pt x="79" y="36"/>
                  </a:lnTo>
                  <a:lnTo>
                    <a:pt x="79" y="36"/>
                  </a:lnTo>
                  <a:lnTo>
                    <a:pt x="81" y="36"/>
                  </a:lnTo>
                  <a:lnTo>
                    <a:pt x="81" y="34"/>
                  </a:lnTo>
                  <a:lnTo>
                    <a:pt x="82" y="34"/>
                  </a:lnTo>
                  <a:lnTo>
                    <a:pt x="83" y="34"/>
                  </a:lnTo>
                  <a:lnTo>
                    <a:pt x="82" y="36"/>
                  </a:lnTo>
                  <a:lnTo>
                    <a:pt x="81" y="36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77" y="38"/>
                  </a:lnTo>
                  <a:lnTo>
                    <a:pt x="77" y="38"/>
                  </a:lnTo>
                  <a:lnTo>
                    <a:pt x="75" y="40"/>
                  </a:lnTo>
                  <a:lnTo>
                    <a:pt x="73" y="40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0" y="42"/>
                  </a:lnTo>
                  <a:lnTo>
                    <a:pt x="66" y="42"/>
                  </a:lnTo>
                  <a:lnTo>
                    <a:pt x="64" y="42"/>
                  </a:lnTo>
                  <a:lnTo>
                    <a:pt x="62" y="42"/>
                  </a:lnTo>
                  <a:lnTo>
                    <a:pt x="61" y="42"/>
                  </a:lnTo>
                  <a:lnTo>
                    <a:pt x="58" y="44"/>
                  </a:lnTo>
                  <a:lnTo>
                    <a:pt x="54" y="45"/>
                  </a:lnTo>
                  <a:lnTo>
                    <a:pt x="53" y="49"/>
                  </a:lnTo>
                  <a:lnTo>
                    <a:pt x="51" y="50"/>
                  </a:lnTo>
                  <a:lnTo>
                    <a:pt x="49" y="52"/>
                  </a:lnTo>
                  <a:lnTo>
                    <a:pt x="49" y="53"/>
                  </a:lnTo>
                  <a:lnTo>
                    <a:pt x="49" y="55"/>
                  </a:lnTo>
                  <a:lnTo>
                    <a:pt x="49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5" y="57"/>
                  </a:lnTo>
                  <a:lnTo>
                    <a:pt x="43" y="55"/>
                  </a:lnTo>
                  <a:lnTo>
                    <a:pt x="36" y="53"/>
                  </a:lnTo>
                  <a:lnTo>
                    <a:pt x="32" y="50"/>
                  </a:lnTo>
                  <a:lnTo>
                    <a:pt x="28" y="49"/>
                  </a:lnTo>
                  <a:lnTo>
                    <a:pt x="23" y="49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4" y="50"/>
                  </a:lnTo>
                  <a:lnTo>
                    <a:pt x="12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9" y="49"/>
                  </a:lnTo>
                  <a:lnTo>
                    <a:pt x="9" y="50"/>
                  </a:lnTo>
                  <a:lnTo>
                    <a:pt x="7" y="50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9"/>
                  </a:lnTo>
                  <a:lnTo>
                    <a:pt x="17" y="61"/>
                  </a:lnTo>
                  <a:lnTo>
                    <a:pt x="19" y="61"/>
                  </a:lnTo>
                  <a:lnTo>
                    <a:pt x="17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4" y="63"/>
                  </a:lnTo>
                  <a:lnTo>
                    <a:pt x="12" y="61"/>
                  </a:lnTo>
                  <a:lnTo>
                    <a:pt x="11" y="63"/>
                  </a:lnTo>
                  <a:lnTo>
                    <a:pt x="9" y="63"/>
                  </a:lnTo>
                  <a:lnTo>
                    <a:pt x="9" y="64"/>
                  </a:lnTo>
                  <a:lnTo>
                    <a:pt x="9" y="66"/>
                  </a:lnTo>
                  <a:lnTo>
                    <a:pt x="7" y="68"/>
                  </a:lnTo>
                  <a:lnTo>
                    <a:pt x="5" y="68"/>
                  </a:lnTo>
                  <a:lnTo>
                    <a:pt x="4" y="68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2" y="64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4" y="59"/>
                  </a:lnTo>
                  <a:lnTo>
                    <a:pt x="4" y="57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4" y="47"/>
                  </a:lnTo>
                  <a:lnTo>
                    <a:pt x="4" y="45"/>
                  </a:lnTo>
                  <a:lnTo>
                    <a:pt x="5" y="45"/>
                  </a:lnTo>
                  <a:lnTo>
                    <a:pt x="7" y="44"/>
                  </a:lnTo>
                  <a:lnTo>
                    <a:pt x="9" y="42"/>
                  </a:lnTo>
                  <a:lnTo>
                    <a:pt x="9" y="40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1" y="38"/>
                  </a:lnTo>
                  <a:lnTo>
                    <a:pt x="21" y="36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29"/>
                  </a:lnTo>
                  <a:lnTo>
                    <a:pt x="24" y="26"/>
                  </a:lnTo>
                  <a:lnTo>
                    <a:pt x="26" y="25"/>
                  </a:lnTo>
                  <a:lnTo>
                    <a:pt x="26" y="21"/>
                  </a:lnTo>
                  <a:lnTo>
                    <a:pt x="26" y="19"/>
                  </a:lnTo>
                  <a:lnTo>
                    <a:pt x="26" y="17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4" y="5"/>
                  </a:lnTo>
                  <a:lnTo>
                    <a:pt x="24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3" name="Freeform 11077"/>
            <p:cNvSpPr>
              <a:spLocks/>
            </p:cNvSpPr>
            <p:nvPr/>
          </p:nvSpPr>
          <p:spPr bwMode="auto">
            <a:xfrm>
              <a:off x="6320955" y="2384301"/>
              <a:ext cx="183356" cy="153591"/>
            </a:xfrm>
            <a:custGeom>
              <a:avLst/>
              <a:gdLst>
                <a:gd name="T0" fmla="*/ 147 w 154"/>
                <a:gd name="T1" fmla="*/ 5 h 129"/>
                <a:gd name="T2" fmla="*/ 152 w 154"/>
                <a:gd name="T3" fmla="*/ 20 h 129"/>
                <a:gd name="T4" fmla="*/ 154 w 154"/>
                <a:gd name="T5" fmla="*/ 33 h 129"/>
                <a:gd name="T6" fmla="*/ 150 w 154"/>
                <a:gd name="T7" fmla="*/ 41 h 129"/>
                <a:gd name="T8" fmla="*/ 148 w 154"/>
                <a:gd name="T9" fmla="*/ 47 h 129"/>
                <a:gd name="T10" fmla="*/ 139 w 154"/>
                <a:gd name="T11" fmla="*/ 56 h 129"/>
                <a:gd name="T12" fmla="*/ 139 w 154"/>
                <a:gd name="T13" fmla="*/ 72 h 129"/>
                <a:gd name="T14" fmla="*/ 135 w 154"/>
                <a:gd name="T15" fmla="*/ 83 h 129"/>
                <a:gd name="T16" fmla="*/ 138 w 154"/>
                <a:gd name="T17" fmla="*/ 94 h 129"/>
                <a:gd name="T18" fmla="*/ 131 w 154"/>
                <a:gd name="T19" fmla="*/ 102 h 129"/>
                <a:gd name="T20" fmla="*/ 124 w 154"/>
                <a:gd name="T21" fmla="*/ 106 h 129"/>
                <a:gd name="T22" fmla="*/ 128 w 154"/>
                <a:gd name="T23" fmla="*/ 96 h 129"/>
                <a:gd name="T24" fmla="*/ 124 w 154"/>
                <a:gd name="T25" fmla="*/ 94 h 129"/>
                <a:gd name="T26" fmla="*/ 122 w 154"/>
                <a:gd name="T27" fmla="*/ 100 h 129"/>
                <a:gd name="T28" fmla="*/ 117 w 154"/>
                <a:gd name="T29" fmla="*/ 100 h 129"/>
                <a:gd name="T30" fmla="*/ 111 w 154"/>
                <a:gd name="T31" fmla="*/ 109 h 129"/>
                <a:gd name="T32" fmla="*/ 111 w 154"/>
                <a:gd name="T33" fmla="*/ 103 h 129"/>
                <a:gd name="T34" fmla="*/ 103 w 154"/>
                <a:gd name="T35" fmla="*/ 107 h 129"/>
                <a:gd name="T36" fmla="*/ 89 w 154"/>
                <a:gd name="T37" fmla="*/ 111 h 129"/>
                <a:gd name="T38" fmla="*/ 87 w 154"/>
                <a:gd name="T39" fmla="*/ 109 h 129"/>
                <a:gd name="T40" fmla="*/ 84 w 154"/>
                <a:gd name="T41" fmla="*/ 109 h 129"/>
                <a:gd name="T42" fmla="*/ 82 w 154"/>
                <a:gd name="T43" fmla="*/ 103 h 129"/>
                <a:gd name="T44" fmla="*/ 84 w 154"/>
                <a:gd name="T45" fmla="*/ 114 h 129"/>
                <a:gd name="T46" fmla="*/ 70 w 154"/>
                <a:gd name="T47" fmla="*/ 126 h 129"/>
                <a:gd name="T48" fmla="*/ 60 w 154"/>
                <a:gd name="T49" fmla="*/ 119 h 129"/>
                <a:gd name="T50" fmla="*/ 62 w 154"/>
                <a:gd name="T51" fmla="*/ 111 h 129"/>
                <a:gd name="T52" fmla="*/ 54 w 154"/>
                <a:gd name="T53" fmla="*/ 107 h 129"/>
                <a:gd name="T54" fmla="*/ 43 w 154"/>
                <a:gd name="T55" fmla="*/ 113 h 129"/>
                <a:gd name="T56" fmla="*/ 33 w 154"/>
                <a:gd name="T57" fmla="*/ 114 h 129"/>
                <a:gd name="T58" fmla="*/ 21 w 154"/>
                <a:gd name="T59" fmla="*/ 114 h 129"/>
                <a:gd name="T60" fmla="*/ 13 w 154"/>
                <a:gd name="T61" fmla="*/ 119 h 129"/>
                <a:gd name="T62" fmla="*/ 2 w 154"/>
                <a:gd name="T63" fmla="*/ 119 h 129"/>
                <a:gd name="T64" fmla="*/ 5 w 154"/>
                <a:gd name="T65" fmla="*/ 114 h 129"/>
                <a:gd name="T66" fmla="*/ 15 w 154"/>
                <a:gd name="T67" fmla="*/ 107 h 129"/>
                <a:gd name="T68" fmla="*/ 26 w 154"/>
                <a:gd name="T69" fmla="*/ 96 h 129"/>
                <a:gd name="T70" fmla="*/ 38 w 154"/>
                <a:gd name="T71" fmla="*/ 96 h 129"/>
                <a:gd name="T72" fmla="*/ 56 w 154"/>
                <a:gd name="T73" fmla="*/ 94 h 129"/>
                <a:gd name="T74" fmla="*/ 62 w 154"/>
                <a:gd name="T75" fmla="*/ 96 h 129"/>
                <a:gd name="T76" fmla="*/ 71 w 154"/>
                <a:gd name="T77" fmla="*/ 92 h 129"/>
                <a:gd name="T78" fmla="*/ 81 w 154"/>
                <a:gd name="T79" fmla="*/ 77 h 129"/>
                <a:gd name="T80" fmla="*/ 89 w 154"/>
                <a:gd name="T81" fmla="*/ 65 h 129"/>
                <a:gd name="T82" fmla="*/ 86 w 154"/>
                <a:gd name="T83" fmla="*/ 72 h 129"/>
                <a:gd name="T84" fmla="*/ 89 w 154"/>
                <a:gd name="T85" fmla="*/ 77 h 129"/>
                <a:gd name="T86" fmla="*/ 107 w 154"/>
                <a:gd name="T87" fmla="*/ 67 h 129"/>
                <a:gd name="T88" fmla="*/ 117 w 154"/>
                <a:gd name="T89" fmla="*/ 57 h 129"/>
                <a:gd name="T90" fmla="*/ 124 w 154"/>
                <a:gd name="T91" fmla="*/ 45 h 129"/>
                <a:gd name="T92" fmla="*/ 128 w 154"/>
                <a:gd name="T93" fmla="*/ 34 h 129"/>
                <a:gd name="T94" fmla="*/ 124 w 154"/>
                <a:gd name="T95" fmla="*/ 27 h 129"/>
                <a:gd name="T96" fmla="*/ 128 w 154"/>
                <a:gd name="T97" fmla="*/ 22 h 129"/>
                <a:gd name="T98" fmla="*/ 128 w 154"/>
                <a:gd name="T99" fmla="*/ 13 h 129"/>
                <a:gd name="T100" fmla="*/ 131 w 154"/>
                <a:gd name="T101" fmla="*/ 6 h 129"/>
                <a:gd name="T102" fmla="*/ 136 w 154"/>
                <a:gd name="T103" fmla="*/ 6 h 129"/>
                <a:gd name="T104" fmla="*/ 139 w 154"/>
                <a:gd name="T105" fmla="*/ 9 h 129"/>
                <a:gd name="T106" fmla="*/ 143 w 154"/>
                <a:gd name="T107" fmla="*/ 6 h 129"/>
                <a:gd name="T108" fmla="*/ 139 w 154"/>
                <a:gd name="T10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" h="129">
                  <a:moveTo>
                    <a:pt x="139" y="0"/>
                  </a:moveTo>
                  <a:lnTo>
                    <a:pt x="141" y="0"/>
                  </a:lnTo>
                  <a:lnTo>
                    <a:pt x="141" y="3"/>
                  </a:lnTo>
                  <a:lnTo>
                    <a:pt x="143" y="3"/>
                  </a:lnTo>
                  <a:lnTo>
                    <a:pt x="145" y="3"/>
                  </a:lnTo>
                  <a:lnTo>
                    <a:pt x="147" y="3"/>
                  </a:lnTo>
                  <a:lnTo>
                    <a:pt x="147" y="5"/>
                  </a:lnTo>
                  <a:lnTo>
                    <a:pt x="147" y="8"/>
                  </a:lnTo>
                  <a:lnTo>
                    <a:pt x="147" y="11"/>
                  </a:lnTo>
                  <a:lnTo>
                    <a:pt x="147" y="13"/>
                  </a:lnTo>
                  <a:lnTo>
                    <a:pt x="147" y="15"/>
                  </a:lnTo>
                  <a:lnTo>
                    <a:pt x="148" y="17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4" y="26"/>
                  </a:lnTo>
                  <a:lnTo>
                    <a:pt x="154" y="29"/>
                  </a:lnTo>
                  <a:lnTo>
                    <a:pt x="154" y="29"/>
                  </a:lnTo>
                  <a:lnTo>
                    <a:pt x="154" y="29"/>
                  </a:lnTo>
                  <a:lnTo>
                    <a:pt x="154" y="30"/>
                  </a:lnTo>
                  <a:lnTo>
                    <a:pt x="154" y="33"/>
                  </a:lnTo>
                  <a:lnTo>
                    <a:pt x="154" y="34"/>
                  </a:lnTo>
                  <a:lnTo>
                    <a:pt x="154" y="37"/>
                  </a:lnTo>
                  <a:lnTo>
                    <a:pt x="154" y="39"/>
                  </a:lnTo>
                  <a:lnTo>
                    <a:pt x="152" y="39"/>
                  </a:lnTo>
                  <a:lnTo>
                    <a:pt x="152" y="41"/>
                  </a:lnTo>
                  <a:lnTo>
                    <a:pt x="152" y="41"/>
                  </a:lnTo>
                  <a:lnTo>
                    <a:pt x="150" y="41"/>
                  </a:lnTo>
                  <a:lnTo>
                    <a:pt x="150" y="41"/>
                  </a:lnTo>
                  <a:lnTo>
                    <a:pt x="150" y="41"/>
                  </a:lnTo>
                  <a:lnTo>
                    <a:pt x="150" y="43"/>
                  </a:lnTo>
                  <a:lnTo>
                    <a:pt x="148" y="45"/>
                  </a:lnTo>
                  <a:lnTo>
                    <a:pt x="148" y="45"/>
                  </a:lnTo>
                  <a:lnTo>
                    <a:pt x="148" y="45"/>
                  </a:lnTo>
                  <a:lnTo>
                    <a:pt x="148" y="47"/>
                  </a:lnTo>
                  <a:lnTo>
                    <a:pt x="147" y="50"/>
                  </a:lnTo>
                  <a:lnTo>
                    <a:pt x="147" y="52"/>
                  </a:lnTo>
                  <a:lnTo>
                    <a:pt x="145" y="52"/>
                  </a:lnTo>
                  <a:lnTo>
                    <a:pt x="143" y="52"/>
                  </a:lnTo>
                  <a:lnTo>
                    <a:pt x="141" y="52"/>
                  </a:lnTo>
                  <a:lnTo>
                    <a:pt x="141" y="53"/>
                  </a:lnTo>
                  <a:lnTo>
                    <a:pt x="139" y="56"/>
                  </a:lnTo>
                  <a:lnTo>
                    <a:pt x="139" y="57"/>
                  </a:lnTo>
                  <a:lnTo>
                    <a:pt x="139" y="58"/>
                  </a:lnTo>
                  <a:lnTo>
                    <a:pt x="139" y="60"/>
                  </a:lnTo>
                  <a:lnTo>
                    <a:pt x="139" y="62"/>
                  </a:lnTo>
                  <a:lnTo>
                    <a:pt x="141" y="65"/>
                  </a:lnTo>
                  <a:lnTo>
                    <a:pt x="139" y="71"/>
                  </a:lnTo>
                  <a:lnTo>
                    <a:pt x="139" y="72"/>
                  </a:lnTo>
                  <a:lnTo>
                    <a:pt x="139" y="75"/>
                  </a:lnTo>
                  <a:lnTo>
                    <a:pt x="138" y="75"/>
                  </a:lnTo>
                  <a:lnTo>
                    <a:pt x="138" y="76"/>
                  </a:lnTo>
                  <a:lnTo>
                    <a:pt x="136" y="77"/>
                  </a:lnTo>
                  <a:lnTo>
                    <a:pt x="135" y="82"/>
                  </a:lnTo>
                  <a:lnTo>
                    <a:pt x="135" y="82"/>
                  </a:lnTo>
                  <a:lnTo>
                    <a:pt x="135" y="83"/>
                  </a:lnTo>
                  <a:lnTo>
                    <a:pt x="135" y="84"/>
                  </a:lnTo>
                  <a:lnTo>
                    <a:pt x="135" y="84"/>
                  </a:lnTo>
                  <a:lnTo>
                    <a:pt x="135" y="86"/>
                  </a:lnTo>
                  <a:lnTo>
                    <a:pt x="135" y="88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4"/>
                  </a:lnTo>
                  <a:lnTo>
                    <a:pt x="136" y="94"/>
                  </a:lnTo>
                  <a:lnTo>
                    <a:pt x="135" y="94"/>
                  </a:lnTo>
                  <a:lnTo>
                    <a:pt x="133" y="96"/>
                  </a:lnTo>
                  <a:lnTo>
                    <a:pt x="133" y="99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1" y="102"/>
                  </a:lnTo>
                  <a:lnTo>
                    <a:pt x="131" y="102"/>
                  </a:lnTo>
                  <a:lnTo>
                    <a:pt x="129" y="103"/>
                  </a:lnTo>
                  <a:lnTo>
                    <a:pt x="128" y="103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24" y="103"/>
                  </a:lnTo>
                  <a:lnTo>
                    <a:pt x="124" y="103"/>
                  </a:lnTo>
                  <a:lnTo>
                    <a:pt x="124" y="100"/>
                  </a:lnTo>
                  <a:lnTo>
                    <a:pt x="124" y="100"/>
                  </a:lnTo>
                  <a:lnTo>
                    <a:pt x="126" y="99"/>
                  </a:lnTo>
                  <a:lnTo>
                    <a:pt x="126" y="99"/>
                  </a:lnTo>
                  <a:lnTo>
                    <a:pt x="128" y="96"/>
                  </a:lnTo>
                  <a:lnTo>
                    <a:pt x="128" y="96"/>
                  </a:lnTo>
                  <a:lnTo>
                    <a:pt x="128" y="94"/>
                  </a:lnTo>
                  <a:lnTo>
                    <a:pt x="128" y="94"/>
                  </a:lnTo>
                  <a:lnTo>
                    <a:pt x="126" y="94"/>
                  </a:lnTo>
                  <a:lnTo>
                    <a:pt x="126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6"/>
                  </a:lnTo>
                  <a:lnTo>
                    <a:pt x="124" y="96"/>
                  </a:lnTo>
                  <a:lnTo>
                    <a:pt x="122" y="99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20" y="100"/>
                  </a:lnTo>
                  <a:lnTo>
                    <a:pt x="119" y="100"/>
                  </a:lnTo>
                  <a:lnTo>
                    <a:pt x="117" y="100"/>
                  </a:lnTo>
                  <a:lnTo>
                    <a:pt x="117" y="100"/>
                  </a:lnTo>
                  <a:lnTo>
                    <a:pt x="115" y="100"/>
                  </a:lnTo>
                  <a:lnTo>
                    <a:pt x="115" y="102"/>
                  </a:lnTo>
                  <a:lnTo>
                    <a:pt x="115" y="103"/>
                  </a:lnTo>
                  <a:lnTo>
                    <a:pt x="115" y="106"/>
                  </a:lnTo>
                  <a:lnTo>
                    <a:pt x="113" y="107"/>
                  </a:lnTo>
                  <a:lnTo>
                    <a:pt x="113" y="109"/>
                  </a:lnTo>
                  <a:lnTo>
                    <a:pt x="111" y="109"/>
                  </a:lnTo>
                  <a:lnTo>
                    <a:pt x="111" y="111"/>
                  </a:lnTo>
                  <a:lnTo>
                    <a:pt x="110" y="111"/>
                  </a:lnTo>
                  <a:lnTo>
                    <a:pt x="110" y="109"/>
                  </a:lnTo>
                  <a:lnTo>
                    <a:pt x="110" y="109"/>
                  </a:lnTo>
                  <a:lnTo>
                    <a:pt x="110" y="106"/>
                  </a:lnTo>
                  <a:lnTo>
                    <a:pt x="110" y="106"/>
                  </a:lnTo>
                  <a:lnTo>
                    <a:pt x="111" y="103"/>
                  </a:lnTo>
                  <a:lnTo>
                    <a:pt x="110" y="103"/>
                  </a:lnTo>
                  <a:lnTo>
                    <a:pt x="109" y="102"/>
                  </a:lnTo>
                  <a:lnTo>
                    <a:pt x="107" y="103"/>
                  </a:lnTo>
                  <a:lnTo>
                    <a:pt x="107" y="103"/>
                  </a:lnTo>
                  <a:lnTo>
                    <a:pt x="107" y="103"/>
                  </a:lnTo>
                  <a:lnTo>
                    <a:pt x="105" y="106"/>
                  </a:lnTo>
                  <a:lnTo>
                    <a:pt x="103" y="107"/>
                  </a:lnTo>
                  <a:lnTo>
                    <a:pt x="103" y="109"/>
                  </a:lnTo>
                  <a:lnTo>
                    <a:pt x="101" y="111"/>
                  </a:lnTo>
                  <a:lnTo>
                    <a:pt x="100" y="111"/>
                  </a:lnTo>
                  <a:lnTo>
                    <a:pt x="98" y="109"/>
                  </a:lnTo>
                  <a:lnTo>
                    <a:pt x="96" y="111"/>
                  </a:lnTo>
                  <a:lnTo>
                    <a:pt x="92" y="109"/>
                  </a:lnTo>
                  <a:lnTo>
                    <a:pt x="89" y="111"/>
                  </a:lnTo>
                  <a:lnTo>
                    <a:pt x="86" y="111"/>
                  </a:lnTo>
                  <a:lnTo>
                    <a:pt x="86" y="111"/>
                  </a:lnTo>
                  <a:lnTo>
                    <a:pt x="89" y="109"/>
                  </a:lnTo>
                  <a:lnTo>
                    <a:pt x="89" y="109"/>
                  </a:lnTo>
                  <a:lnTo>
                    <a:pt x="89" y="107"/>
                  </a:lnTo>
                  <a:lnTo>
                    <a:pt x="89" y="107"/>
                  </a:lnTo>
                  <a:lnTo>
                    <a:pt x="87" y="109"/>
                  </a:lnTo>
                  <a:lnTo>
                    <a:pt x="86" y="107"/>
                  </a:lnTo>
                  <a:lnTo>
                    <a:pt x="86" y="107"/>
                  </a:lnTo>
                  <a:lnTo>
                    <a:pt x="84" y="107"/>
                  </a:lnTo>
                  <a:lnTo>
                    <a:pt x="84" y="107"/>
                  </a:lnTo>
                  <a:lnTo>
                    <a:pt x="84" y="109"/>
                  </a:lnTo>
                  <a:lnTo>
                    <a:pt x="84" y="109"/>
                  </a:lnTo>
                  <a:lnTo>
                    <a:pt x="84" y="109"/>
                  </a:lnTo>
                  <a:lnTo>
                    <a:pt x="84" y="107"/>
                  </a:lnTo>
                  <a:lnTo>
                    <a:pt x="84" y="106"/>
                  </a:lnTo>
                  <a:lnTo>
                    <a:pt x="84" y="106"/>
                  </a:lnTo>
                  <a:lnTo>
                    <a:pt x="84" y="103"/>
                  </a:lnTo>
                  <a:lnTo>
                    <a:pt x="84" y="103"/>
                  </a:lnTo>
                  <a:lnTo>
                    <a:pt x="82" y="103"/>
                  </a:lnTo>
                  <a:lnTo>
                    <a:pt x="82" y="103"/>
                  </a:lnTo>
                  <a:lnTo>
                    <a:pt x="81" y="106"/>
                  </a:lnTo>
                  <a:lnTo>
                    <a:pt x="79" y="107"/>
                  </a:lnTo>
                  <a:lnTo>
                    <a:pt x="79" y="109"/>
                  </a:lnTo>
                  <a:lnTo>
                    <a:pt x="81" y="111"/>
                  </a:lnTo>
                  <a:lnTo>
                    <a:pt x="82" y="113"/>
                  </a:lnTo>
                  <a:lnTo>
                    <a:pt x="84" y="113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2" y="116"/>
                  </a:lnTo>
                  <a:lnTo>
                    <a:pt x="79" y="116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71" y="123"/>
                  </a:lnTo>
                  <a:lnTo>
                    <a:pt x="70" y="126"/>
                  </a:lnTo>
                  <a:lnTo>
                    <a:pt x="66" y="129"/>
                  </a:lnTo>
                  <a:lnTo>
                    <a:pt x="62" y="126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62" y="123"/>
                  </a:lnTo>
                  <a:lnTo>
                    <a:pt x="60" y="121"/>
                  </a:lnTo>
                  <a:lnTo>
                    <a:pt x="60" y="119"/>
                  </a:lnTo>
                  <a:lnTo>
                    <a:pt x="60" y="118"/>
                  </a:lnTo>
                  <a:lnTo>
                    <a:pt x="60" y="116"/>
                  </a:lnTo>
                  <a:lnTo>
                    <a:pt x="60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2" y="113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62" y="109"/>
                  </a:lnTo>
                  <a:lnTo>
                    <a:pt x="60" y="109"/>
                  </a:lnTo>
                  <a:lnTo>
                    <a:pt x="58" y="111"/>
                  </a:lnTo>
                  <a:lnTo>
                    <a:pt x="56" y="109"/>
                  </a:lnTo>
                  <a:lnTo>
                    <a:pt x="54" y="109"/>
                  </a:lnTo>
                  <a:lnTo>
                    <a:pt x="54" y="107"/>
                  </a:lnTo>
                  <a:lnTo>
                    <a:pt x="52" y="107"/>
                  </a:lnTo>
                  <a:lnTo>
                    <a:pt x="51" y="109"/>
                  </a:lnTo>
                  <a:lnTo>
                    <a:pt x="49" y="109"/>
                  </a:lnTo>
                  <a:lnTo>
                    <a:pt x="47" y="109"/>
                  </a:lnTo>
                  <a:lnTo>
                    <a:pt x="47" y="109"/>
                  </a:lnTo>
                  <a:lnTo>
                    <a:pt x="45" y="111"/>
                  </a:lnTo>
                  <a:lnTo>
                    <a:pt x="43" y="113"/>
                  </a:lnTo>
                  <a:lnTo>
                    <a:pt x="42" y="113"/>
                  </a:lnTo>
                  <a:lnTo>
                    <a:pt x="38" y="113"/>
                  </a:lnTo>
                  <a:lnTo>
                    <a:pt x="38" y="113"/>
                  </a:lnTo>
                  <a:lnTo>
                    <a:pt x="37" y="113"/>
                  </a:lnTo>
                  <a:lnTo>
                    <a:pt x="37" y="113"/>
                  </a:lnTo>
                  <a:lnTo>
                    <a:pt x="35" y="114"/>
                  </a:lnTo>
                  <a:lnTo>
                    <a:pt x="33" y="114"/>
                  </a:lnTo>
                  <a:lnTo>
                    <a:pt x="32" y="116"/>
                  </a:lnTo>
                  <a:lnTo>
                    <a:pt x="30" y="114"/>
                  </a:lnTo>
                  <a:lnTo>
                    <a:pt x="26" y="116"/>
                  </a:lnTo>
                  <a:lnTo>
                    <a:pt x="24" y="116"/>
                  </a:lnTo>
                  <a:lnTo>
                    <a:pt x="23" y="116"/>
                  </a:lnTo>
                  <a:lnTo>
                    <a:pt x="21" y="114"/>
                  </a:lnTo>
                  <a:lnTo>
                    <a:pt x="21" y="114"/>
                  </a:lnTo>
                  <a:lnTo>
                    <a:pt x="19" y="116"/>
                  </a:lnTo>
                  <a:lnTo>
                    <a:pt x="19" y="119"/>
                  </a:lnTo>
                  <a:lnTo>
                    <a:pt x="17" y="121"/>
                  </a:lnTo>
                  <a:lnTo>
                    <a:pt x="17" y="123"/>
                  </a:lnTo>
                  <a:lnTo>
                    <a:pt x="17" y="121"/>
                  </a:lnTo>
                  <a:lnTo>
                    <a:pt x="13" y="119"/>
                  </a:lnTo>
                  <a:lnTo>
                    <a:pt x="13" y="119"/>
                  </a:lnTo>
                  <a:lnTo>
                    <a:pt x="9" y="119"/>
                  </a:lnTo>
                  <a:lnTo>
                    <a:pt x="7" y="119"/>
                  </a:lnTo>
                  <a:lnTo>
                    <a:pt x="7" y="121"/>
                  </a:lnTo>
                  <a:lnTo>
                    <a:pt x="5" y="121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2" y="119"/>
                  </a:lnTo>
                  <a:lnTo>
                    <a:pt x="2" y="11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4" y="114"/>
                  </a:lnTo>
                  <a:lnTo>
                    <a:pt x="5" y="114"/>
                  </a:lnTo>
                  <a:lnTo>
                    <a:pt x="7" y="114"/>
                  </a:lnTo>
                  <a:lnTo>
                    <a:pt x="9" y="113"/>
                  </a:lnTo>
                  <a:lnTo>
                    <a:pt x="9" y="111"/>
                  </a:lnTo>
                  <a:lnTo>
                    <a:pt x="11" y="111"/>
                  </a:lnTo>
                  <a:lnTo>
                    <a:pt x="13" y="109"/>
                  </a:lnTo>
                  <a:lnTo>
                    <a:pt x="14" y="109"/>
                  </a:lnTo>
                  <a:lnTo>
                    <a:pt x="15" y="107"/>
                  </a:lnTo>
                  <a:lnTo>
                    <a:pt x="17" y="106"/>
                  </a:lnTo>
                  <a:lnTo>
                    <a:pt x="17" y="106"/>
                  </a:lnTo>
                  <a:lnTo>
                    <a:pt x="19" y="103"/>
                  </a:lnTo>
                  <a:lnTo>
                    <a:pt x="21" y="102"/>
                  </a:lnTo>
                  <a:lnTo>
                    <a:pt x="24" y="100"/>
                  </a:lnTo>
                  <a:lnTo>
                    <a:pt x="26" y="99"/>
                  </a:lnTo>
                  <a:lnTo>
                    <a:pt x="26" y="96"/>
                  </a:lnTo>
                  <a:lnTo>
                    <a:pt x="28" y="96"/>
                  </a:lnTo>
                  <a:lnTo>
                    <a:pt x="32" y="94"/>
                  </a:lnTo>
                  <a:lnTo>
                    <a:pt x="33" y="94"/>
                  </a:lnTo>
                  <a:lnTo>
                    <a:pt x="35" y="96"/>
                  </a:lnTo>
                  <a:lnTo>
                    <a:pt x="37" y="96"/>
                  </a:lnTo>
                  <a:lnTo>
                    <a:pt x="37" y="96"/>
                  </a:lnTo>
                  <a:lnTo>
                    <a:pt x="38" y="96"/>
                  </a:lnTo>
                  <a:lnTo>
                    <a:pt x="40" y="96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7" y="96"/>
                  </a:lnTo>
                  <a:lnTo>
                    <a:pt x="49" y="94"/>
                  </a:lnTo>
                  <a:lnTo>
                    <a:pt x="51" y="94"/>
                  </a:lnTo>
                  <a:lnTo>
                    <a:pt x="56" y="94"/>
                  </a:lnTo>
                  <a:lnTo>
                    <a:pt x="60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6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8" y="94"/>
                  </a:lnTo>
                  <a:lnTo>
                    <a:pt x="70" y="94"/>
                  </a:lnTo>
                  <a:lnTo>
                    <a:pt x="71" y="94"/>
                  </a:lnTo>
                  <a:lnTo>
                    <a:pt x="73" y="94"/>
                  </a:lnTo>
                  <a:lnTo>
                    <a:pt x="71" y="92"/>
                  </a:lnTo>
                  <a:lnTo>
                    <a:pt x="71" y="90"/>
                  </a:lnTo>
                  <a:lnTo>
                    <a:pt x="71" y="86"/>
                  </a:lnTo>
                  <a:lnTo>
                    <a:pt x="73" y="84"/>
                  </a:lnTo>
                  <a:lnTo>
                    <a:pt x="75" y="84"/>
                  </a:lnTo>
                  <a:lnTo>
                    <a:pt x="77" y="83"/>
                  </a:lnTo>
                  <a:lnTo>
                    <a:pt x="79" y="79"/>
                  </a:lnTo>
                  <a:lnTo>
                    <a:pt x="81" y="77"/>
                  </a:lnTo>
                  <a:lnTo>
                    <a:pt x="82" y="75"/>
                  </a:lnTo>
                  <a:lnTo>
                    <a:pt x="82" y="71"/>
                  </a:lnTo>
                  <a:lnTo>
                    <a:pt x="84" y="67"/>
                  </a:lnTo>
                  <a:lnTo>
                    <a:pt x="84" y="67"/>
                  </a:lnTo>
                  <a:lnTo>
                    <a:pt x="87" y="65"/>
                  </a:lnTo>
                  <a:lnTo>
                    <a:pt x="89" y="65"/>
                  </a:lnTo>
                  <a:lnTo>
                    <a:pt x="89" y="65"/>
                  </a:lnTo>
                  <a:lnTo>
                    <a:pt x="89" y="67"/>
                  </a:lnTo>
                  <a:lnTo>
                    <a:pt x="87" y="69"/>
                  </a:lnTo>
                  <a:lnTo>
                    <a:pt x="86" y="69"/>
                  </a:lnTo>
                  <a:lnTo>
                    <a:pt x="86" y="71"/>
                  </a:lnTo>
                  <a:lnTo>
                    <a:pt x="84" y="71"/>
                  </a:lnTo>
                  <a:lnTo>
                    <a:pt x="84" y="71"/>
                  </a:lnTo>
                  <a:lnTo>
                    <a:pt x="86" y="72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6" y="76"/>
                  </a:lnTo>
                  <a:lnTo>
                    <a:pt x="87" y="77"/>
                  </a:lnTo>
                  <a:lnTo>
                    <a:pt x="89" y="77"/>
                  </a:lnTo>
                  <a:lnTo>
                    <a:pt x="89" y="77"/>
                  </a:lnTo>
                  <a:lnTo>
                    <a:pt x="89" y="77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8" y="72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103" y="69"/>
                  </a:lnTo>
                  <a:lnTo>
                    <a:pt x="107" y="67"/>
                  </a:lnTo>
                  <a:lnTo>
                    <a:pt x="109" y="65"/>
                  </a:lnTo>
                  <a:lnTo>
                    <a:pt x="109" y="64"/>
                  </a:lnTo>
                  <a:lnTo>
                    <a:pt x="110" y="62"/>
                  </a:lnTo>
                  <a:lnTo>
                    <a:pt x="110" y="60"/>
                  </a:lnTo>
                  <a:lnTo>
                    <a:pt x="111" y="60"/>
                  </a:lnTo>
                  <a:lnTo>
                    <a:pt x="117" y="57"/>
                  </a:lnTo>
                  <a:lnTo>
                    <a:pt x="117" y="57"/>
                  </a:lnTo>
                  <a:lnTo>
                    <a:pt x="119" y="56"/>
                  </a:lnTo>
                  <a:lnTo>
                    <a:pt x="119" y="53"/>
                  </a:lnTo>
                  <a:lnTo>
                    <a:pt x="119" y="52"/>
                  </a:lnTo>
                  <a:lnTo>
                    <a:pt x="120" y="50"/>
                  </a:lnTo>
                  <a:lnTo>
                    <a:pt x="120" y="47"/>
                  </a:lnTo>
                  <a:lnTo>
                    <a:pt x="122" y="46"/>
                  </a:lnTo>
                  <a:lnTo>
                    <a:pt x="124" y="45"/>
                  </a:lnTo>
                  <a:lnTo>
                    <a:pt x="124" y="43"/>
                  </a:lnTo>
                  <a:lnTo>
                    <a:pt x="126" y="39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6" y="36"/>
                  </a:lnTo>
                  <a:lnTo>
                    <a:pt x="128" y="36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3"/>
                  </a:lnTo>
                  <a:lnTo>
                    <a:pt x="128" y="29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124" y="27"/>
                  </a:lnTo>
                  <a:lnTo>
                    <a:pt x="122" y="27"/>
                  </a:lnTo>
                  <a:lnTo>
                    <a:pt x="124" y="26"/>
                  </a:lnTo>
                  <a:lnTo>
                    <a:pt x="124" y="26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2"/>
                  </a:lnTo>
                  <a:lnTo>
                    <a:pt x="128" y="20"/>
                  </a:lnTo>
                  <a:lnTo>
                    <a:pt x="126" y="18"/>
                  </a:lnTo>
                  <a:lnTo>
                    <a:pt x="126" y="17"/>
                  </a:lnTo>
                  <a:lnTo>
                    <a:pt x="126" y="17"/>
                  </a:lnTo>
                  <a:lnTo>
                    <a:pt x="126" y="15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29" y="13"/>
                  </a:lnTo>
                  <a:lnTo>
                    <a:pt x="129" y="13"/>
                  </a:lnTo>
                  <a:lnTo>
                    <a:pt x="131" y="13"/>
                  </a:lnTo>
                  <a:lnTo>
                    <a:pt x="131" y="11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31" y="6"/>
                  </a:lnTo>
                  <a:lnTo>
                    <a:pt x="131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5" y="6"/>
                  </a:lnTo>
                  <a:lnTo>
                    <a:pt x="135" y="6"/>
                  </a:lnTo>
                  <a:lnTo>
                    <a:pt x="136" y="6"/>
                  </a:lnTo>
                  <a:lnTo>
                    <a:pt x="136" y="11"/>
                  </a:lnTo>
                  <a:lnTo>
                    <a:pt x="136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38" y="11"/>
                  </a:lnTo>
                  <a:lnTo>
                    <a:pt x="138" y="9"/>
                  </a:lnTo>
                  <a:lnTo>
                    <a:pt x="139" y="9"/>
                  </a:lnTo>
                  <a:lnTo>
                    <a:pt x="141" y="11"/>
                  </a:lnTo>
                  <a:lnTo>
                    <a:pt x="143" y="9"/>
                  </a:lnTo>
                  <a:lnTo>
                    <a:pt x="143" y="9"/>
                  </a:lnTo>
                  <a:lnTo>
                    <a:pt x="145" y="8"/>
                  </a:lnTo>
                  <a:lnTo>
                    <a:pt x="143" y="6"/>
                  </a:lnTo>
                  <a:lnTo>
                    <a:pt x="143" y="5"/>
                  </a:lnTo>
                  <a:lnTo>
                    <a:pt x="143" y="6"/>
                  </a:lnTo>
                  <a:lnTo>
                    <a:pt x="141" y="6"/>
                  </a:lnTo>
                  <a:lnTo>
                    <a:pt x="141" y="6"/>
                  </a:lnTo>
                  <a:lnTo>
                    <a:pt x="138" y="6"/>
                  </a:lnTo>
                  <a:lnTo>
                    <a:pt x="138" y="5"/>
                  </a:lnTo>
                  <a:lnTo>
                    <a:pt x="138" y="3"/>
                  </a:lnTo>
                  <a:lnTo>
                    <a:pt x="139" y="0"/>
                  </a:lnTo>
                  <a:lnTo>
                    <a:pt x="139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4" name="Freeform 11536"/>
            <p:cNvSpPr>
              <a:spLocks/>
            </p:cNvSpPr>
            <p:nvPr/>
          </p:nvSpPr>
          <p:spPr bwMode="auto">
            <a:xfrm>
              <a:off x="4295978" y="1302193"/>
              <a:ext cx="76200" cy="46435"/>
            </a:xfrm>
            <a:custGeom>
              <a:avLst/>
              <a:gdLst>
                <a:gd name="T0" fmla="*/ 19 w 64"/>
                <a:gd name="T1" fmla="*/ 0 h 39"/>
                <a:gd name="T2" fmla="*/ 25 w 64"/>
                <a:gd name="T3" fmla="*/ 0 h 39"/>
                <a:gd name="T4" fmla="*/ 28 w 64"/>
                <a:gd name="T5" fmla="*/ 10 h 39"/>
                <a:gd name="T6" fmla="*/ 34 w 64"/>
                <a:gd name="T7" fmla="*/ 10 h 39"/>
                <a:gd name="T8" fmla="*/ 40 w 64"/>
                <a:gd name="T9" fmla="*/ 10 h 39"/>
                <a:gd name="T10" fmla="*/ 44 w 64"/>
                <a:gd name="T11" fmla="*/ 12 h 39"/>
                <a:gd name="T12" fmla="*/ 40 w 64"/>
                <a:gd name="T13" fmla="*/ 14 h 39"/>
                <a:gd name="T14" fmla="*/ 42 w 64"/>
                <a:gd name="T15" fmla="*/ 17 h 39"/>
                <a:gd name="T16" fmla="*/ 50 w 64"/>
                <a:gd name="T17" fmla="*/ 20 h 39"/>
                <a:gd name="T18" fmla="*/ 59 w 64"/>
                <a:gd name="T19" fmla="*/ 22 h 39"/>
                <a:gd name="T20" fmla="*/ 54 w 64"/>
                <a:gd name="T21" fmla="*/ 26 h 39"/>
                <a:gd name="T22" fmla="*/ 50 w 64"/>
                <a:gd name="T23" fmla="*/ 29 h 39"/>
                <a:gd name="T24" fmla="*/ 47 w 64"/>
                <a:gd name="T25" fmla="*/ 33 h 39"/>
                <a:gd name="T26" fmla="*/ 44 w 64"/>
                <a:gd name="T27" fmla="*/ 35 h 39"/>
                <a:gd name="T28" fmla="*/ 38 w 64"/>
                <a:gd name="T29" fmla="*/ 35 h 39"/>
                <a:gd name="T30" fmla="*/ 35 w 64"/>
                <a:gd name="T31" fmla="*/ 39 h 39"/>
                <a:gd name="T32" fmla="*/ 29 w 64"/>
                <a:gd name="T33" fmla="*/ 37 h 39"/>
                <a:gd name="T34" fmla="*/ 31 w 64"/>
                <a:gd name="T35" fmla="*/ 35 h 39"/>
                <a:gd name="T36" fmla="*/ 34 w 64"/>
                <a:gd name="T37" fmla="*/ 31 h 39"/>
                <a:gd name="T38" fmla="*/ 34 w 64"/>
                <a:gd name="T39" fmla="*/ 29 h 39"/>
                <a:gd name="T40" fmla="*/ 29 w 64"/>
                <a:gd name="T41" fmla="*/ 29 h 39"/>
                <a:gd name="T42" fmla="*/ 28 w 64"/>
                <a:gd name="T43" fmla="*/ 31 h 39"/>
                <a:gd name="T44" fmla="*/ 23 w 64"/>
                <a:gd name="T45" fmla="*/ 31 h 39"/>
                <a:gd name="T46" fmla="*/ 8 w 64"/>
                <a:gd name="T47" fmla="*/ 33 h 39"/>
                <a:gd name="T48" fmla="*/ 12 w 64"/>
                <a:gd name="T49" fmla="*/ 28 h 39"/>
                <a:gd name="T50" fmla="*/ 14 w 64"/>
                <a:gd name="T51" fmla="*/ 24 h 39"/>
                <a:gd name="T52" fmla="*/ 19 w 64"/>
                <a:gd name="T53" fmla="*/ 19 h 39"/>
                <a:gd name="T54" fmla="*/ 12 w 64"/>
                <a:gd name="T55" fmla="*/ 17 h 39"/>
                <a:gd name="T56" fmla="*/ 8 w 64"/>
                <a:gd name="T57" fmla="*/ 12 h 39"/>
                <a:gd name="T58" fmla="*/ 3 w 64"/>
                <a:gd name="T59" fmla="*/ 7 h 39"/>
                <a:gd name="T60" fmla="*/ 1 w 64"/>
                <a:gd name="T61" fmla="*/ 5 h 39"/>
                <a:gd name="T62" fmla="*/ 1 w 64"/>
                <a:gd name="T63" fmla="*/ 1 h 39"/>
                <a:gd name="T64" fmla="*/ 16 w 64"/>
                <a:gd name="T6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39">
                  <a:moveTo>
                    <a:pt x="16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5" y="5"/>
                  </a:lnTo>
                  <a:lnTo>
                    <a:pt x="28" y="10"/>
                  </a:lnTo>
                  <a:lnTo>
                    <a:pt x="29" y="10"/>
                  </a:lnTo>
                  <a:lnTo>
                    <a:pt x="34" y="10"/>
                  </a:lnTo>
                  <a:lnTo>
                    <a:pt x="38" y="9"/>
                  </a:lnTo>
                  <a:lnTo>
                    <a:pt x="40" y="10"/>
                  </a:lnTo>
                  <a:lnTo>
                    <a:pt x="42" y="12"/>
                  </a:lnTo>
                  <a:lnTo>
                    <a:pt x="44" y="12"/>
                  </a:lnTo>
                  <a:lnTo>
                    <a:pt x="42" y="14"/>
                  </a:lnTo>
                  <a:lnTo>
                    <a:pt x="40" y="14"/>
                  </a:lnTo>
                  <a:lnTo>
                    <a:pt x="40" y="17"/>
                  </a:lnTo>
                  <a:lnTo>
                    <a:pt x="42" y="17"/>
                  </a:lnTo>
                  <a:lnTo>
                    <a:pt x="47" y="20"/>
                  </a:lnTo>
                  <a:lnTo>
                    <a:pt x="50" y="20"/>
                  </a:lnTo>
                  <a:lnTo>
                    <a:pt x="54" y="19"/>
                  </a:lnTo>
                  <a:lnTo>
                    <a:pt x="59" y="22"/>
                  </a:lnTo>
                  <a:lnTo>
                    <a:pt x="64" y="24"/>
                  </a:lnTo>
                  <a:lnTo>
                    <a:pt x="54" y="26"/>
                  </a:lnTo>
                  <a:lnTo>
                    <a:pt x="53" y="28"/>
                  </a:lnTo>
                  <a:lnTo>
                    <a:pt x="50" y="29"/>
                  </a:lnTo>
                  <a:lnTo>
                    <a:pt x="49" y="31"/>
                  </a:lnTo>
                  <a:lnTo>
                    <a:pt x="47" y="33"/>
                  </a:lnTo>
                  <a:lnTo>
                    <a:pt x="45" y="35"/>
                  </a:lnTo>
                  <a:lnTo>
                    <a:pt x="44" y="35"/>
                  </a:lnTo>
                  <a:lnTo>
                    <a:pt x="38" y="35"/>
                  </a:lnTo>
                  <a:lnTo>
                    <a:pt x="38" y="35"/>
                  </a:lnTo>
                  <a:lnTo>
                    <a:pt x="36" y="37"/>
                  </a:lnTo>
                  <a:lnTo>
                    <a:pt x="35" y="39"/>
                  </a:lnTo>
                  <a:lnTo>
                    <a:pt x="31" y="39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31" y="35"/>
                  </a:lnTo>
                  <a:lnTo>
                    <a:pt x="29" y="33"/>
                  </a:lnTo>
                  <a:lnTo>
                    <a:pt x="34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8" y="31"/>
                  </a:lnTo>
                  <a:lnTo>
                    <a:pt x="25" y="31"/>
                  </a:lnTo>
                  <a:lnTo>
                    <a:pt x="23" y="31"/>
                  </a:lnTo>
                  <a:lnTo>
                    <a:pt x="10" y="33"/>
                  </a:lnTo>
                  <a:lnTo>
                    <a:pt x="8" y="33"/>
                  </a:lnTo>
                  <a:lnTo>
                    <a:pt x="8" y="29"/>
                  </a:lnTo>
                  <a:lnTo>
                    <a:pt x="12" y="28"/>
                  </a:lnTo>
                  <a:lnTo>
                    <a:pt x="14" y="26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2" y="17"/>
                  </a:lnTo>
                  <a:lnTo>
                    <a:pt x="10" y="15"/>
                  </a:lnTo>
                  <a:lnTo>
                    <a:pt x="8" y="12"/>
                  </a:lnTo>
                  <a:lnTo>
                    <a:pt x="6" y="9"/>
                  </a:lnTo>
                  <a:lnTo>
                    <a:pt x="3" y="7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10" y="0"/>
                  </a:lnTo>
                  <a:lnTo>
                    <a:pt x="16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5" name="Freeform 11547"/>
            <p:cNvSpPr>
              <a:spLocks/>
            </p:cNvSpPr>
            <p:nvPr/>
          </p:nvSpPr>
          <p:spPr bwMode="auto">
            <a:xfrm>
              <a:off x="4108425" y="1249980"/>
              <a:ext cx="177404" cy="123825"/>
            </a:xfrm>
            <a:custGeom>
              <a:avLst/>
              <a:gdLst>
                <a:gd name="T0" fmla="*/ 85 w 149"/>
                <a:gd name="T1" fmla="*/ 4 h 104"/>
                <a:gd name="T2" fmla="*/ 96 w 149"/>
                <a:gd name="T3" fmla="*/ 6 h 104"/>
                <a:gd name="T4" fmla="*/ 96 w 149"/>
                <a:gd name="T5" fmla="*/ 16 h 104"/>
                <a:gd name="T6" fmla="*/ 105 w 149"/>
                <a:gd name="T7" fmla="*/ 14 h 104"/>
                <a:gd name="T8" fmla="*/ 111 w 149"/>
                <a:gd name="T9" fmla="*/ 19 h 104"/>
                <a:gd name="T10" fmla="*/ 111 w 149"/>
                <a:gd name="T11" fmla="*/ 25 h 104"/>
                <a:gd name="T12" fmla="*/ 117 w 149"/>
                <a:gd name="T13" fmla="*/ 28 h 104"/>
                <a:gd name="T14" fmla="*/ 131 w 149"/>
                <a:gd name="T15" fmla="*/ 28 h 104"/>
                <a:gd name="T16" fmla="*/ 136 w 149"/>
                <a:gd name="T17" fmla="*/ 34 h 104"/>
                <a:gd name="T18" fmla="*/ 149 w 149"/>
                <a:gd name="T19" fmla="*/ 40 h 104"/>
                <a:gd name="T20" fmla="*/ 126 w 149"/>
                <a:gd name="T21" fmla="*/ 44 h 104"/>
                <a:gd name="T22" fmla="*/ 117 w 149"/>
                <a:gd name="T23" fmla="*/ 51 h 104"/>
                <a:gd name="T24" fmla="*/ 115 w 149"/>
                <a:gd name="T25" fmla="*/ 60 h 104"/>
                <a:gd name="T26" fmla="*/ 107 w 149"/>
                <a:gd name="T27" fmla="*/ 63 h 104"/>
                <a:gd name="T28" fmla="*/ 105 w 149"/>
                <a:gd name="T29" fmla="*/ 77 h 104"/>
                <a:gd name="T30" fmla="*/ 92 w 149"/>
                <a:gd name="T31" fmla="*/ 87 h 104"/>
                <a:gd name="T32" fmla="*/ 87 w 149"/>
                <a:gd name="T33" fmla="*/ 98 h 104"/>
                <a:gd name="T34" fmla="*/ 84 w 149"/>
                <a:gd name="T35" fmla="*/ 104 h 104"/>
                <a:gd name="T36" fmla="*/ 73 w 149"/>
                <a:gd name="T37" fmla="*/ 98 h 104"/>
                <a:gd name="T38" fmla="*/ 51 w 149"/>
                <a:gd name="T39" fmla="*/ 85 h 104"/>
                <a:gd name="T40" fmla="*/ 45 w 149"/>
                <a:gd name="T41" fmla="*/ 77 h 104"/>
                <a:gd name="T42" fmla="*/ 54 w 149"/>
                <a:gd name="T43" fmla="*/ 77 h 104"/>
                <a:gd name="T44" fmla="*/ 87 w 149"/>
                <a:gd name="T45" fmla="*/ 68 h 104"/>
                <a:gd name="T46" fmla="*/ 75 w 149"/>
                <a:gd name="T47" fmla="*/ 66 h 104"/>
                <a:gd name="T48" fmla="*/ 58 w 149"/>
                <a:gd name="T49" fmla="*/ 68 h 104"/>
                <a:gd name="T50" fmla="*/ 42 w 149"/>
                <a:gd name="T51" fmla="*/ 66 h 104"/>
                <a:gd name="T52" fmla="*/ 43 w 149"/>
                <a:gd name="T53" fmla="*/ 60 h 104"/>
                <a:gd name="T54" fmla="*/ 60 w 149"/>
                <a:gd name="T55" fmla="*/ 58 h 104"/>
                <a:gd name="T56" fmla="*/ 68 w 149"/>
                <a:gd name="T57" fmla="*/ 55 h 104"/>
                <a:gd name="T58" fmla="*/ 87 w 149"/>
                <a:gd name="T59" fmla="*/ 51 h 104"/>
                <a:gd name="T60" fmla="*/ 81 w 149"/>
                <a:gd name="T61" fmla="*/ 49 h 104"/>
                <a:gd name="T62" fmla="*/ 81 w 149"/>
                <a:gd name="T63" fmla="*/ 44 h 104"/>
                <a:gd name="T64" fmla="*/ 64 w 149"/>
                <a:gd name="T65" fmla="*/ 47 h 104"/>
                <a:gd name="T66" fmla="*/ 64 w 149"/>
                <a:gd name="T67" fmla="*/ 40 h 104"/>
                <a:gd name="T68" fmla="*/ 60 w 149"/>
                <a:gd name="T69" fmla="*/ 44 h 104"/>
                <a:gd name="T70" fmla="*/ 56 w 149"/>
                <a:gd name="T71" fmla="*/ 40 h 104"/>
                <a:gd name="T72" fmla="*/ 53 w 149"/>
                <a:gd name="T73" fmla="*/ 47 h 104"/>
                <a:gd name="T74" fmla="*/ 51 w 149"/>
                <a:gd name="T75" fmla="*/ 53 h 104"/>
                <a:gd name="T76" fmla="*/ 35 w 149"/>
                <a:gd name="T77" fmla="*/ 56 h 104"/>
                <a:gd name="T78" fmla="*/ 24 w 149"/>
                <a:gd name="T79" fmla="*/ 49 h 104"/>
                <a:gd name="T80" fmla="*/ 15 w 149"/>
                <a:gd name="T81" fmla="*/ 40 h 104"/>
                <a:gd name="T82" fmla="*/ 9 w 149"/>
                <a:gd name="T83" fmla="*/ 34 h 104"/>
                <a:gd name="T84" fmla="*/ 24 w 149"/>
                <a:gd name="T85" fmla="*/ 34 h 104"/>
                <a:gd name="T86" fmla="*/ 17 w 149"/>
                <a:gd name="T87" fmla="*/ 32 h 104"/>
                <a:gd name="T88" fmla="*/ 19 w 149"/>
                <a:gd name="T89" fmla="*/ 25 h 104"/>
                <a:gd name="T90" fmla="*/ 13 w 149"/>
                <a:gd name="T91" fmla="*/ 28 h 104"/>
                <a:gd name="T92" fmla="*/ 4 w 149"/>
                <a:gd name="T93" fmla="*/ 21 h 104"/>
                <a:gd name="T94" fmla="*/ 0 w 149"/>
                <a:gd name="T95" fmla="*/ 14 h 104"/>
                <a:gd name="T96" fmla="*/ 2 w 149"/>
                <a:gd name="T97" fmla="*/ 9 h 104"/>
                <a:gd name="T98" fmla="*/ 7 w 149"/>
                <a:gd name="T99" fmla="*/ 11 h 104"/>
                <a:gd name="T100" fmla="*/ 21 w 149"/>
                <a:gd name="T101" fmla="*/ 11 h 104"/>
                <a:gd name="T102" fmla="*/ 26 w 149"/>
                <a:gd name="T103" fmla="*/ 9 h 104"/>
                <a:gd name="T104" fmla="*/ 45 w 149"/>
                <a:gd name="T105" fmla="*/ 9 h 104"/>
                <a:gd name="T106" fmla="*/ 26 w 149"/>
                <a:gd name="T107" fmla="*/ 16 h 104"/>
                <a:gd name="T108" fmla="*/ 40 w 149"/>
                <a:gd name="T109" fmla="*/ 19 h 104"/>
                <a:gd name="T110" fmla="*/ 47 w 149"/>
                <a:gd name="T111" fmla="*/ 21 h 104"/>
                <a:gd name="T112" fmla="*/ 49 w 149"/>
                <a:gd name="T113" fmla="*/ 14 h 104"/>
                <a:gd name="T114" fmla="*/ 62 w 149"/>
                <a:gd name="T115" fmla="*/ 16 h 104"/>
                <a:gd name="T116" fmla="*/ 77 w 149"/>
                <a:gd name="T117" fmla="*/ 34 h 104"/>
                <a:gd name="T118" fmla="*/ 72 w 149"/>
                <a:gd name="T119" fmla="*/ 14 h 104"/>
                <a:gd name="T120" fmla="*/ 75 w 149"/>
                <a:gd name="T121" fmla="*/ 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9" h="104">
                  <a:moveTo>
                    <a:pt x="79" y="0"/>
                  </a:moveTo>
                  <a:lnTo>
                    <a:pt x="81" y="2"/>
                  </a:lnTo>
                  <a:lnTo>
                    <a:pt x="84" y="6"/>
                  </a:lnTo>
                  <a:lnTo>
                    <a:pt x="85" y="6"/>
                  </a:lnTo>
                  <a:lnTo>
                    <a:pt x="85" y="4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91" y="4"/>
                  </a:lnTo>
                  <a:lnTo>
                    <a:pt x="96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1" y="11"/>
                  </a:lnTo>
                  <a:lnTo>
                    <a:pt x="100" y="12"/>
                  </a:lnTo>
                  <a:lnTo>
                    <a:pt x="98" y="16"/>
                  </a:lnTo>
                  <a:lnTo>
                    <a:pt x="96" y="16"/>
                  </a:lnTo>
                  <a:lnTo>
                    <a:pt x="98" y="17"/>
                  </a:lnTo>
                  <a:lnTo>
                    <a:pt x="98" y="19"/>
                  </a:lnTo>
                  <a:lnTo>
                    <a:pt x="96" y="21"/>
                  </a:lnTo>
                  <a:lnTo>
                    <a:pt x="100" y="19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10" y="16"/>
                  </a:lnTo>
                  <a:lnTo>
                    <a:pt x="111" y="17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3" y="21"/>
                  </a:lnTo>
                  <a:lnTo>
                    <a:pt x="113" y="23"/>
                  </a:lnTo>
                  <a:lnTo>
                    <a:pt x="111" y="23"/>
                  </a:lnTo>
                  <a:lnTo>
                    <a:pt x="111" y="25"/>
                  </a:lnTo>
                  <a:lnTo>
                    <a:pt x="110" y="25"/>
                  </a:lnTo>
                  <a:lnTo>
                    <a:pt x="111" y="25"/>
                  </a:lnTo>
                  <a:lnTo>
                    <a:pt x="113" y="25"/>
                  </a:lnTo>
                  <a:lnTo>
                    <a:pt x="115" y="27"/>
                  </a:lnTo>
                  <a:lnTo>
                    <a:pt x="117" y="28"/>
                  </a:lnTo>
                  <a:lnTo>
                    <a:pt x="122" y="28"/>
                  </a:lnTo>
                  <a:lnTo>
                    <a:pt x="126" y="28"/>
                  </a:lnTo>
                  <a:lnTo>
                    <a:pt x="128" y="32"/>
                  </a:lnTo>
                  <a:lnTo>
                    <a:pt x="131" y="30"/>
                  </a:lnTo>
                  <a:lnTo>
                    <a:pt x="131" y="28"/>
                  </a:lnTo>
                  <a:lnTo>
                    <a:pt x="131" y="28"/>
                  </a:lnTo>
                  <a:lnTo>
                    <a:pt x="134" y="28"/>
                  </a:lnTo>
                  <a:lnTo>
                    <a:pt x="138" y="30"/>
                  </a:lnTo>
                  <a:lnTo>
                    <a:pt x="139" y="32"/>
                  </a:lnTo>
                  <a:lnTo>
                    <a:pt x="136" y="34"/>
                  </a:lnTo>
                  <a:lnTo>
                    <a:pt x="139" y="36"/>
                  </a:lnTo>
                  <a:lnTo>
                    <a:pt x="143" y="36"/>
                  </a:lnTo>
                  <a:lnTo>
                    <a:pt x="147" y="38"/>
                  </a:lnTo>
                  <a:lnTo>
                    <a:pt x="149" y="40"/>
                  </a:lnTo>
                  <a:lnTo>
                    <a:pt x="149" y="40"/>
                  </a:lnTo>
                  <a:lnTo>
                    <a:pt x="147" y="42"/>
                  </a:lnTo>
                  <a:lnTo>
                    <a:pt x="145" y="42"/>
                  </a:lnTo>
                  <a:lnTo>
                    <a:pt x="139" y="42"/>
                  </a:lnTo>
                  <a:lnTo>
                    <a:pt x="134" y="44"/>
                  </a:lnTo>
                  <a:lnTo>
                    <a:pt x="126" y="44"/>
                  </a:lnTo>
                  <a:lnTo>
                    <a:pt x="124" y="44"/>
                  </a:lnTo>
                  <a:lnTo>
                    <a:pt x="124" y="46"/>
                  </a:lnTo>
                  <a:lnTo>
                    <a:pt x="124" y="46"/>
                  </a:lnTo>
                  <a:lnTo>
                    <a:pt x="120" y="49"/>
                  </a:lnTo>
                  <a:lnTo>
                    <a:pt x="117" y="51"/>
                  </a:lnTo>
                  <a:lnTo>
                    <a:pt x="115" y="53"/>
                  </a:lnTo>
                  <a:lnTo>
                    <a:pt x="115" y="56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5" y="60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10" y="61"/>
                  </a:lnTo>
                  <a:lnTo>
                    <a:pt x="107" y="61"/>
                  </a:lnTo>
                  <a:lnTo>
                    <a:pt x="107" y="63"/>
                  </a:lnTo>
                  <a:lnTo>
                    <a:pt x="107" y="65"/>
                  </a:lnTo>
                  <a:lnTo>
                    <a:pt x="107" y="68"/>
                  </a:lnTo>
                  <a:lnTo>
                    <a:pt x="107" y="72"/>
                  </a:lnTo>
                  <a:lnTo>
                    <a:pt x="105" y="75"/>
                  </a:lnTo>
                  <a:lnTo>
                    <a:pt x="105" y="77"/>
                  </a:lnTo>
                  <a:lnTo>
                    <a:pt x="103" y="77"/>
                  </a:lnTo>
                  <a:lnTo>
                    <a:pt x="100" y="77"/>
                  </a:lnTo>
                  <a:lnTo>
                    <a:pt x="96" y="81"/>
                  </a:lnTo>
                  <a:lnTo>
                    <a:pt x="94" y="85"/>
                  </a:lnTo>
                  <a:lnTo>
                    <a:pt x="92" y="87"/>
                  </a:lnTo>
                  <a:lnTo>
                    <a:pt x="89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89" y="94"/>
                  </a:lnTo>
                  <a:lnTo>
                    <a:pt x="87" y="98"/>
                  </a:lnTo>
                  <a:lnTo>
                    <a:pt x="87" y="98"/>
                  </a:lnTo>
                  <a:lnTo>
                    <a:pt x="87" y="100"/>
                  </a:lnTo>
                  <a:lnTo>
                    <a:pt x="89" y="102"/>
                  </a:lnTo>
                  <a:lnTo>
                    <a:pt x="87" y="104"/>
                  </a:lnTo>
                  <a:lnTo>
                    <a:pt x="84" y="104"/>
                  </a:lnTo>
                  <a:lnTo>
                    <a:pt x="81" y="104"/>
                  </a:lnTo>
                  <a:lnTo>
                    <a:pt x="79" y="102"/>
                  </a:lnTo>
                  <a:lnTo>
                    <a:pt x="77" y="100"/>
                  </a:lnTo>
                  <a:lnTo>
                    <a:pt x="75" y="100"/>
                  </a:lnTo>
                  <a:lnTo>
                    <a:pt x="73" y="98"/>
                  </a:lnTo>
                  <a:lnTo>
                    <a:pt x="68" y="94"/>
                  </a:lnTo>
                  <a:lnTo>
                    <a:pt x="61" y="89"/>
                  </a:lnTo>
                  <a:lnTo>
                    <a:pt x="56" y="87"/>
                  </a:lnTo>
                  <a:lnTo>
                    <a:pt x="53" y="85"/>
                  </a:lnTo>
                  <a:lnTo>
                    <a:pt x="51" y="85"/>
                  </a:lnTo>
                  <a:lnTo>
                    <a:pt x="49" y="85"/>
                  </a:lnTo>
                  <a:lnTo>
                    <a:pt x="47" y="83"/>
                  </a:lnTo>
                  <a:lnTo>
                    <a:pt x="47" y="81"/>
                  </a:lnTo>
                  <a:lnTo>
                    <a:pt x="45" y="79"/>
                  </a:lnTo>
                  <a:lnTo>
                    <a:pt x="45" y="77"/>
                  </a:lnTo>
                  <a:lnTo>
                    <a:pt x="45" y="75"/>
                  </a:lnTo>
                  <a:lnTo>
                    <a:pt x="47" y="75"/>
                  </a:lnTo>
                  <a:lnTo>
                    <a:pt x="51" y="75"/>
                  </a:lnTo>
                  <a:lnTo>
                    <a:pt x="53" y="75"/>
                  </a:lnTo>
                  <a:lnTo>
                    <a:pt x="54" y="77"/>
                  </a:lnTo>
                  <a:lnTo>
                    <a:pt x="56" y="77"/>
                  </a:lnTo>
                  <a:lnTo>
                    <a:pt x="60" y="72"/>
                  </a:lnTo>
                  <a:lnTo>
                    <a:pt x="77" y="68"/>
                  </a:lnTo>
                  <a:lnTo>
                    <a:pt x="82" y="68"/>
                  </a:lnTo>
                  <a:lnTo>
                    <a:pt x="87" y="68"/>
                  </a:lnTo>
                  <a:lnTo>
                    <a:pt x="87" y="66"/>
                  </a:lnTo>
                  <a:lnTo>
                    <a:pt x="85" y="65"/>
                  </a:lnTo>
                  <a:lnTo>
                    <a:pt x="85" y="65"/>
                  </a:lnTo>
                  <a:lnTo>
                    <a:pt x="81" y="66"/>
                  </a:lnTo>
                  <a:lnTo>
                    <a:pt x="75" y="66"/>
                  </a:lnTo>
                  <a:lnTo>
                    <a:pt x="72" y="66"/>
                  </a:lnTo>
                  <a:lnTo>
                    <a:pt x="68" y="66"/>
                  </a:lnTo>
                  <a:lnTo>
                    <a:pt x="64" y="66"/>
                  </a:lnTo>
                  <a:lnTo>
                    <a:pt x="61" y="68"/>
                  </a:lnTo>
                  <a:lnTo>
                    <a:pt x="58" y="68"/>
                  </a:lnTo>
                  <a:lnTo>
                    <a:pt x="54" y="70"/>
                  </a:lnTo>
                  <a:lnTo>
                    <a:pt x="47" y="70"/>
                  </a:lnTo>
                  <a:lnTo>
                    <a:pt x="45" y="68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2" y="65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2" y="60"/>
                  </a:lnTo>
                  <a:lnTo>
                    <a:pt x="43" y="60"/>
                  </a:lnTo>
                  <a:lnTo>
                    <a:pt x="45" y="60"/>
                  </a:lnTo>
                  <a:lnTo>
                    <a:pt x="47" y="61"/>
                  </a:lnTo>
                  <a:lnTo>
                    <a:pt x="51" y="63"/>
                  </a:lnTo>
                  <a:lnTo>
                    <a:pt x="49" y="61"/>
                  </a:lnTo>
                  <a:lnTo>
                    <a:pt x="60" y="58"/>
                  </a:lnTo>
                  <a:lnTo>
                    <a:pt x="64" y="56"/>
                  </a:lnTo>
                  <a:lnTo>
                    <a:pt x="66" y="56"/>
                  </a:lnTo>
                  <a:lnTo>
                    <a:pt x="70" y="56"/>
                  </a:lnTo>
                  <a:lnTo>
                    <a:pt x="68" y="55"/>
                  </a:lnTo>
                  <a:lnTo>
                    <a:pt x="68" y="55"/>
                  </a:lnTo>
                  <a:lnTo>
                    <a:pt x="70" y="53"/>
                  </a:lnTo>
                  <a:lnTo>
                    <a:pt x="72" y="53"/>
                  </a:lnTo>
                  <a:lnTo>
                    <a:pt x="75" y="53"/>
                  </a:lnTo>
                  <a:lnTo>
                    <a:pt x="84" y="53"/>
                  </a:lnTo>
                  <a:lnTo>
                    <a:pt x="87" y="51"/>
                  </a:lnTo>
                  <a:lnTo>
                    <a:pt x="89" y="51"/>
                  </a:lnTo>
                  <a:lnTo>
                    <a:pt x="87" y="51"/>
                  </a:lnTo>
                  <a:lnTo>
                    <a:pt x="85" y="51"/>
                  </a:lnTo>
                  <a:lnTo>
                    <a:pt x="84" y="51"/>
                  </a:lnTo>
                  <a:lnTo>
                    <a:pt x="81" y="49"/>
                  </a:lnTo>
                  <a:lnTo>
                    <a:pt x="81" y="47"/>
                  </a:lnTo>
                  <a:lnTo>
                    <a:pt x="84" y="44"/>
                  </a:lnTo>
                  <a:lnTo>
                    <a:pt x="84" y="42"/>
                  </a:lnTo>
                  <a:lnTo>
                    <a:pt x="81" y="44"/>
                  </a:lnTo>
                  <a:lnTo>
                    <a:pt x="81" y="44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0" y="49"/>
                  </a:lnTo>
                  <a:lnTo>
                    <a:pt x="66" y="49"/>
                  </a:lnTo>
                  <a:lnTo>
                    <a:pt x="64" y="47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2" y="44"/>
                  </a:lnTo>
                  <a:lnTo>
                    <a:pt x="64" y="4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8"/>
                  </a:lnTo>
                  <a:lnTo>
                    <a:pt x="62" y="40"/>
                  </a:lnTo>
                  <a:lnTo>
                    <a:pt x="61" y="42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4" y="42"/>
                  </a:lnTo>
                  <a:lnTo>
                    <a:pt x="53" y="42"/>
                  </a:lnTo>
                  <a:lnTo>
                    <a:pt x="53" y="44"/>
                  </a:lnTo>
                  <a:lnTo>
                    <a:pt x="53" y="46"/>
                  </a:lnTo>
                  <a:lnTo>
                    <a:pt x="53" y="47"/>
                  </a:lnTo>
                  <a:lnTo>
                    <a:pt x="53" y="47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3" y="51"/>
                  </a:lnTo>
                  <a:lnTo>
                    <a:pt x="51" y="53"/>
                  </a:lnTo>
                  <a:lnTo>
                    <a:pt x="49" y="53"/>
                  </a:lnTo>
                  <a:lnTo>
                    <a:pt x="47" y="55"/>
                  </a:lnTo>
                  <a:lnTo>
                    <a:pt x="45" y="55"/>
                  </a:lnTo>
                  <a:lnTo>
                    <a:pt x="42" y="56"/>
                  </a:lnTo>
                  <a:lnTo>
                    <a:pt x="35" y="56"/>
                  </a:lnTo>
                  <a:lnTo>
                    <a:pt x="32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28" y="51"/>
                  </a:lnTo>
                  <a:lnTo>
                    <a:pt x="24" y="49"/>
                  </a:lnTo>
                  <a:lnTo>
                    <a:pt x="21" y="46"/>
                  </a:lnTo>
                  <a:lnTo>
                    <a:pt x="21" y="44"/>
                  </a:lnTo>
                  <a:lnTo>
                    <a:pt x="17" y="44"/>
                  </a:lnTo>
                  <a:lnTo>
                    <a:pt x="15" y="42"/>
                  </a:lnTo>
                  <a:lnTo>
                    <a:pt x="15" y="40"/>
                  </a:lnTo>
                  <a:lnTo>
                    <a:pt x="14" y="40"/>
                  </a:lnTo>
                  <a:lnTo>
                    <a:pt x="15" y="38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9" y="34"/>
                  </a:lnTo>
                  <a:lnTo>
                    <a:pt x="11" y="34"/>
                  </a:lnTo>
                  <a:lnTo>
                    <a:pt x="13" y="34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4" y="34"/>
                  </a:lnTo>
                  <a:lnTo>
                    <a:pt x="23" y="34"/>
                  </a:lnTo>
                  <a:lnTo>
                    <a:pt x="21" y="34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7" y="32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17" y="28"/>
                  </a:lnTo>
                  <a:lnTo>
                    <a:pt x="19" y="27"/>
                  </a:lnTo>
                  <a:lnTo>
                    <a:pt x="19" y="25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3" y="25"/>
                  </a:lnTo>
                  <a:lnTo>
                    <a:pt x="13" y="27"/>
                  </a:lnTo>
                  <a:lnTo>
                    <a:pt x="13" y="28"/>
                  </a:lnTo>
                  <a:lnTo>
                    <a:pt x="9" y="30"/>
                  </a:lnTo>
                  <a:lnTo>
                    <a:pt x="7" y="28"/>
                  </a:lnTo>
                  <a:lnTo>
                    <a:pt x="5" y="27"/>
                  </a:lnTo>
                  <a:lnTo>
                    <a:pt x="4" y="23"/>
                  </a:lnTo>
                  <a:lnTo>
                    <a:pt x="4" y="21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5" y="9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9" y="9"/>
                  </a:lnTo>
                  <a:lnTo>
                    <a:pt x="14" y="8"/>
                  </a:lnTo>
                  <a:lnTo>
                    <a:pt x="19" y="11"/>
                  </a:lnTo>
                  <a:lnTo>
                    <a:pt x="21" y="11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3" y="8"/>
                  </a:lnTo>
                  <a:lnTo>
                    <a:pt x="26" y="9"/>
                  </a:lnTo>
                  <a:lnTo>
                    <a:pt x="28" y="9"/>
                  </a:lnTo>
                  <a:lnTo>
                    <a:pt x="34" y="8"/>
                  </a:lnTo>
                  <a:lnTo>
                    <a:pt x="42" y="6"/>
                  </a:lnTo>
                  <a:lnTo>
                    <a:pt x="45" y="8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3" y="11"/>
                  </a:lnTo>
                  <a:lnTo>
                    <a:pt x="34" y="12"/>
                  </a:lnTo>
                  <a:lnTo>
                    <a:pt x="26" y="16"/>
                  </a:lnTo>
                  <a:lnTo>
                    <a:pt x="35" y="14"/>
                  </a:lnTo>
                  <a:lnTo>
                    <a:pt x="37" y="14"/>
                  </a:lnTo>
                  <a:lnTo>
                    <a:pt x="37" y="17"/>
                  </a:lnTo>
                  <a:lnTo>
                    <a:pt x="38" y="17"/>
                  </a:lnTo>
                  <a:lnTo>
                    <a:pt x="40" y="19"/>
                  </a:lnTo>
                  <a:lnTo>
                    <a:pt x="42" y="19"/>
                  </a:lnTo>
                  <a:lnTo>
                    <a:pt x="43" y="21"/>
                  </a:lnTo>
                  <a:lnTo>
                    <a:pt x="45" y="23"/>
                  </a:lnTo>
                  <a:lnTo>
                    <a:pt x="47" y="23"/>
                  </a:lnTo>
                  <a:lnTo>
                    <a:pt x="47" y="21"/>
                  </a:lnTo>
                  <a:lnTo>
                    <a:pt x="45" y="19"/>
                  </a:lnTo>
                  <a:lnTo>
                    <a:pt x="45" y="17"/>
                  </a:lnTo>
                  <a:lnTo>
                    <a:pt x="45" y="16"/>
                  </a:lnTo>
                  <a:lnTo>
                    <a:pt x="47" y="14"/>
                  </a:lnTo>
                  <a:lnTo>
                    <a:pt x="49" y="14"/>
                  </a:lnTo>
                  <a:lnTo>
                    <a:pt x="51" y="11"/>
                  </a:lnTo>
                  <a:lnTo>
                    <a:pt x="54" y="9"/>
                  </a:lnTo>
                  <a:lnTo>
                    <a:pt x="58" y="9"/>
                  </a:lnTo>
                  <a:lnTo>
                    <a:pt x="61" y="12"/>
                  </a:lnTo>
                  <a:lnTo>
                    <a:pt x="62" y="16"/>
                  </a:lnTo>
                  <a:lnTo>
                    <a:pt x="66" y="19"/>
                  </a:lnTo>
                  <a:lnTo>
                    <a:pt x="68" y="25"/>
                  </a:lnTo>
                  <a:lnTo>
                    <a:pt x="70" y="28"/>
                  </a:lnTo>
                  <a:lnTo>
                    <a:pt x="72" y="28"/>
                  </a:lnTo>
                  <a:lnTo>
                    <a:pt x="77" y="34"/>
                  </a:lnTo>
                  <a:lnTo>
                    <a:pt x="79" y="34"/>
                  </a:lnTo>
                  <a:lnTo>
                    <a:pt x="77" y="30"/>
                  </a:lnTo>
                  <a:lnTo>
                    <a:pt x="73" y="23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73" y="8"/>
                  </a:lnTo>
                  <a:lnTo>
                    <a:pt x="75" y="6"/>
                  </a:lnTo>
                  <a:lnTo>
                    <a:pt x="75" y="4"/>
                  </a:lnTo>
                  <a:lnTo>
                    <a:pt x="75" y="2"/>
                  </a:lnTo>
                  <a:lnTo>
                    <a:pt x="77" y="0"/>
                  </a:lnTo>
                  <a:lnTo>
                    <a:pt x="79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6" name="Freeform 11559"/>
            <p:cNvSpPr>
              <a:spLocks/>
            </p:cNvSpPr>
            <p:nvPr/>
          </p:nvSpPr>
          <p:spPr bwMode="auto">
            <a:xfrm>
              <a:off x="4228737" y="1226167"/>
              <a:ext cx="153591" cy="47625"/>
            </a:xfrm>
            <a:custGeom>
              <a:avLst/>
              <a:gdLst>
                <a:gd name="T0" fmla="*/ 28 w 129"/>
                <a:gd name="T1" fmla="*/ 0 h 40"/>
                <a:gd name="T2" fmla="*/ 34 w 129"/>
                <a:gd name="T3" fmla="*/ 3 h 40"/>
                <a:gd name="T4" fmla="*/ 38 w 129"/>
                <a:gd name="T5" fmla="*/ 6 h 40"/>
                <a:gd name="T6" fmla="*/ 43 w 129"/>
                <a:gd name="T7" fmla="*/ 9 h 40"/>
                <a:gd name="T8" fmla="*/ 52 w 129"/>
                <a:gd name="T9" fmla="*/ 9 h 40"/>
                <a:gd name="T10" fmla="*/ 54 w 129"/>
                <a:gd name="T11" fmla="*/ 10 h 40"/>
                <a:gd name="T12" fmla="*/ 58 w 129"/>
                <a:gd name="T13" fmla="*/ 13 h 40"/>
                <a:gd name="T14" fmla="*/ 62 w 129"/>
                <a:gd name="T15" fmla="*/ 11 h 40"/>
                <a:gd name="T16" fmla="*/ 62 w 129"/>
                <a:gd name="T17" fmla="*/ 4 h 40"/>
                <a:gd name="T18" fmla="*/ 62 w 129"/>
                <a:gd name="T19" fmla="*/ 3 h 40"/>
                <a:gd name="T20" fmla="*/ 67 w 129"/>
                <a:gd name="T21" fmla="*/ 1 h 40"/>
                <a:gd name="T22" fmla="*/ 69 w 129"/>
                <a:gd name="T23" fmla="*/ 0 h 40"/>
                <a:gd name="T24" fmla="*/ 75 w 129"/>
                <a:gd name="T25" fmla="*/ 1 h 40"/>
                <a:gd name="T26" fmla="*/ 75 w 129"/>
                <a:gd name="T27" fmla="*/ 3 h 40"/>
                <a:gd name="T28" fmla="*/ 73 w 129"/>
                <a:gd name="T29" fmla="*/ 10 h 40"/>
                <a:gd name="T30" fmla="*/ 80 w 129"/>
                <a:gd name="T31" fmla="*/ 9 h 40"/>
                <a:gd name="T32" fmla="*/ 83 w 129"/>
                <a:gd name="T33" fmla="*/ 4 h 40"/>
                <a:gd name="T34" fmla="*/ 87 w 129"/>
                <a:gd name="T35" fmla="*/ 4 h 40"/>
                <a:gd name="T36" fmla="*/ 88 w 129"/>
                <a:gd name="T37" fmla="*/ 3 h 40"/>
                <a:gd name="T38" fmla="*/ 92 w 129"/>
                <a:gd name="T39" fmla="*/ 6 h 40"/>
                <a:gd name="T40" fmla="*/ 94 w 129"/>
                <a:gd name="T41" fmla="*/ 6 h 40"/>
                <a:gd name="T42" fmla="*/ 97 w 129"/>
                <a:gd name="T43" fmla="*/ 6 h 40"/>
                <a:gd name="T44" fmla="*/ 107 w 129"/>
                <a:gd name="T45" fmla="*/ 9 h 40"/>
                <a:gd name="T46" fmla="*/ 110 w 129"/>
                <a:gd name="T47" fmla="*/ 10 h 40"/>
                <a:gd name="T48" fmla="*/ 124 w 129"/>
                <a:gd name="T49" fmla="*/ 10 h 40"/>
                <a:gd name="T50" fmla="*/ 127 w 129"/>
                <a:gd name="T51" fmla="*/ 13 h 40"/>
                <a:gd name="T52" fmla="*/ 127 w 129"/>
                <a:gd name="T53" fmla="*/ 19 h 40"/>
                <a:gd name="T54" fmla="*/ 111 w 129"/>
                <a:gd name="T55" fmla="*/ 27 h 40"/>
                <a:gd name="T56" fmla="*/ 107 w 129"/>
                <a:gd name="T57" fmla="*/ 32 h 40"/>
                <a:gd name="T58" fmla="*/ 101 w 129"/>
                <a:gd name="T59" fmla="*/ 36 h 40"/>
                <a:gd name="T60" fmla="*/ 96 w 129"/>
                <a:gd name="T61" fmla="*/ 34 h 40"/>
                <a:gd name="T62" fmla="*/ 91 w 129"/>
                <a:gd name="T63" fmla="*/ 36 h 40"/>
                <a:gd name="T64" fmla="*/ 87 w 129"/>
                <a:gd name="T65" fmla="*/ 40 h 40"/>
                <a:gd name="T66" fmla="*/ 82 w 129"/>
                <a:gd name="T67" fmla="*/ 40 h 40"/>
                <a:gd name="T68" fmla="*/ 68 w 129"/>
                <a:gd name="T69" fmla="*/ 38 h 40"/>
                <a:gd name="T70" fmla="*/ 69 w 129"/>
                <a:gd name="T71" fmla="*/ 32 h 40"/>
                <a:gd name="T72" fmla="*/ 41 w 129"/>
                <a:gd name="T73" fmla="*/ 34 h 40"/>
                <a:gd name="T74" fmla="*/ 39 w 129"/>
                <a:gd name="T75" fmla="*/ 32 h 40"/>
                <a:gd name="T76" fmla="*/ 31 w 129"/>
                <a:gd name="T77" fmla="*/ 30 h 40"/>
                <a:gd name="T78" fmla="*/ 24 w 129"/>
                <a:gd name="T79" fmla="*/ 27 h 40"/>
                <a:gd name="T80" fmla="*/ 26 w 129"/>
                <a:gd name="T81" fmla="*/ 25 h 40"/>
                <a:gd name="T82" fmla="*/ 31 w 129"/>
                <a:gd name="T83" fmla="*/ 25 h 40"/>
                <a:gd name="T84" fmla="*/ 36 w 129"/>
                <a:gd name="T85" fmla="*/ 24 h 40"/>
                <a:gd name="T86" fmla="*/ 39 w 129"/>
                <a:gd name="T87" fmla="*/ 22 h 40"/>
                <a:gd name="T88" fmla="*/ 31 w 129"/>
                <a:gd name="T89" fmla="*/ 22 h 40"/>
                <a:gd name="T90" fmla="*/ 24 w 129"/>
                <a:gd name="T91" fmla="*/ 24 h 40"/>
                <a:gd name="T92" fmla="*/ 13 w 129"/>
                <a:gd name="T93" fmla="*/ 24 h 40"/>
                <a:gd name="T94" fmla="*/ 7 w 129"/>
                <a:gd name="T95" fmla="*/ 21 h 40"/>
                <a:gd name="T96" fmla="*/ 5 w 129"/>
                <a:gd name="T97" fmla="*/ 19 h 40"/>
                <a:gd name="T98" fmla="*/ 10 w 129"/>
                <a:gd name="T99" fmla="*/ 17 h 40"/>
                <a:gd name="T100" fmla="*/ 13 w 129"/>
                <a:gd name="T101" fmla="*/ 13 h 40"/>
                <a:gd name="T102" fmla="*/ 3 w 129"/>
                <a:gd name="T103" fmla="*/ 11 h 40"/>
                <a:gd name="T104" fmla="*/ 3 w 129"/>
                <a:gd name="T105" fmla="*/ 10 h 40"/>
                <a:gd name="T106" fmla="*/ 15 w 129"/>
                <a:gd name="T107" fmla="*/ 10 h 40"/>
                <a:gd name="T108" fmla="*/ 20 w 129"/>
                <a:gd name="T109" fmla="*/ 11 h 40"/>
                <a:gd name="T110" fmla="*/ 20 w 129"/>
                <a:gd name="T111" fmla="*/ 10 h 40"/>
                <a:gd name="T112" fmla="*/ 17 w 129"/>
                <a:gd name="T113" fmla="*/ 6 h 40"/>
                <a:gd name="T114" fmla="*/ 19 w 129"/>
                <a:gd name="T115" fmla="*/ 4 h 40"/>
                <a:gd name="T116" fmla="*/ 22 w 129"/>
                <a:gd name="T117" fmla="*/ 6 h 40"/>
                <a:gd name="T118" fmla="*/ 26 w 129"/>
                <a:gd name="T119" fmla="*/ 6 h 40"/>
                <a:gd name="T120" fmla="*/ 26 w 129"/>
                <a:gd name="T121" fmla="*/ 4 h 40"/>
                <a:gd name="T122" fmla="*/ 24 w 129"/>
                <a:gd name="T12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40">
                  <a:moveTo>
                    <a:pt x="26" y="0"/>
                  </a:moveTo>
                  <a:lnTo>
                    <a:pt x="28" y="0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6" y="3"/>
                  </a:lnTo>
                  <a:lnTo>
                    <a:pt x="38" y="6"/>
                  </a:lnTo>
                  <a:lnTo>
                    <a:pt x="41" y="6"/>
                  </a:lnTo>
                  <a:lnTo>
                    <a:pt x="43" y="9"/>
                  </a:lnTo>
                  <a:lnTo>
                    <a:pt x="50" y="9"/>
                  </a:lnTo>
                  <a:lnTo>
                    <a:pt x="52" y="9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11"/>
                  </a:lnTo>
                  <a:lnTo>
                    <a:pt x="58" y="13"/>
                  </a:lnTo>
                  <a:lnTo>
                    <a:pt x="61" y="13"/>
                  </a:lnTo>
                  <a:lnTo>
                    <a:pt x="62" y="11"/>
                  </a:lnTo>
                  <a:lnTo>
                    <a:pt x="62" y="10"/>
                  </a:lnTo>
                  <a:lnTo>
                    <a:pt x="62" y="4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75" y="3"/>
                  </a:lnTo>
                  <a:lnTo>
                    <a:pt x="73" y="4"/>
                  </a:lnTo>
                  <a:lnTo>
                    <a:pt x="73" y="10"/>
                  </a:lnTo>
                  <a:lnTo>
                    <a:pt x="75" y="10"/>
                  </a:lnTo>
                  <a:lnTo>
                    <a:pt x="80" y="9"/>
                  </a:lnTo>
                  <a:lnTo>
                    <a:pt x="82" y="9"/>
                  </a:lnTo>
                  <a:lnTo>
                    <a:pt x="83" y="4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8" y="3"/>
                  </a:lnTo>
                  <a:lnTo>
                    <a:pt x="91" y="4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7" y="6"/>
                  </a:lnTo>
                  <a:lnTo>
                    <a:pt x="105" y="9"/>
                  </a:lnTo>
                  <a:lnTo>
                    <a:pt x="107" y="9"/>
                  </a:lnTo>
                  <a:lnTo>
                    <a:pt x="107" y="10"/>
                  </a:lnTo>
                  <a:lnTo>
                    <a:pt x="110" y="10"/>
                  </a:lnTo>
                  <a:lnTo>
                    <a:pt x="118" y="10"/>
                  </a:lnTo>
                  <a:lnTo>
                    <a:pt x="124" y="10"/>
                  </a:lnTo>
                  <a:lnTo>
                    <a:pt x="126" y="11"/>
                  </a:lnTo>
                  <a:lnTo>
                    <a:pt x="127" y="13"/>
                  </a:lnTo>
                  <a:lnTo>
                    <a:pt x="129" y="19"/>
                  </a:lnTo>
                  <a:lnTo>
                    <a:pt x="127" y="19"/>
                  </a:lnTo>
                  <a:lnTo>
                    <a:pt x="116" y="25"/>
                  </a:lnTo>
                  <a:lnTo>
                    <a:pt x="111" y="27"/>
                  </a:lnTo>
                  <a:lnTo>
                    <a:pt x="111" y="29"/>
                  </a:lnTo>
                  <a:lnTo>
                    <a:pt x="107" y="32"/>
                  </a:lnTo>
                  <a:lnTo>
                    <a:pt x="107" y="34"/>
                  </a:lnTo>
                  <a:lnTo>
                    <a:pt x="101" y="36"/>
                  </a:lnTo>
                  <a:lnTo>
                    <a:pt x="101" y="36"/>
                  </a:lnTo>
                  <a:lnTo>
                    <a:pt x="96" y="34"/>
                  </a:lnTo>
                  <a:lnTo>
                    <a:pt x="94" y="34"/>
                  </a:lnTo>
                  <a:lnTo>
                    <a:pt x="91" y="36"/>
                  </a:lnTo>
                  <a:lnTo>
                    <a:pt x="88" y="38"/>
                  </a:lnTo>
                  <a:lnTo>
                    <a:pt x="87" y="40"/>
                  </a:lnTo>
                  <a:lnTo>
                    <a:pt x="83" y="40"/>
                  </a:lnTo>
                  <a:lnTo>
                    <a:pt x="82" y="40"/>
                  </a:lnTo>
                  <a:lnTo>
                    <a:pt x="69" y="40"/>
                  </a:lnTo>
                  <a:lnTo>
                    <a:pt x="68" y="38"/>
                  </a:lnTo>
                  <a:lnTo>
                    <a:pt x="67" y="36"/>
                  </a:lnTo>
                  <a:lnTo>
                    <a:pt x="69" y="32"/>
                  </a:lnTo>
                  <a:lnTo>
                    <a:pt x="56" y="34"/>
                  </a:lnTo>
                  <a:lnTo>
                    <a:pt x="41" y="34"/>
                  </a:lnTo>
                  <a:lnTo>
                    <a:pt x="39" y="32"/>
                  </a:lnTo>
                  <a:lnTo>
                    <a:pt x="39" y="32"/>
                  </a:lnTo>
                  <a:lnTo>
                    <a:pt x="34" y="30"/>
                  </a:lnTo>
                  <a:lnTo>
                    <a:pt x="31" y="30"/>
                  </a:lnTo>
                  <a:lnTo>
                    <a:pt x="28" y="29"/>
                  </a:lnTo>
                  <a:lnTo>
                    <a:pt x="24" y="27"/>
                  </a:lnTo>
                  <a:lnTo>
                    <a:pt x="26" y="27"/>
                  </a:lnTo>
                  <a:lnTo>
                    <a:pt x="26" y="25"/>
                  </a:lnTo>
                  <a:lnTo>
                    <a:pt x="30" y="25"/>
                  </a:lnTo>
                  <a:lnTo>
                    <a:pt x="31" y="25"/>
                  </a:lnTo>
                  <a:lnTo>
                    <a:pt x="36" y="25"/>
                  </a:lnTo>
                  <a:lnTo>
                    <a:pt x="36" y="24"/>
                  </a:lnTo>
                  <a:lnTo>
                    <a:pt x="38" y="24"/>
                  </a:lnTo>
                  <a:lnTo>
                    <a:pt x="39" y="22"/>
                  </a:lnTo>
                  <a:lnTo>
                    <a:pt x="34" y="22"/>
                  </a:lnTo>
                  <a:lnTo>
                    <a:pt x="31" y="22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4"/>
                  </a:lnTo>
                  <a:lnTo>
                    <a:pt x="13" y="24"/>
                  </a:lnTo>
                  <a:lnTo>
                    <a:pt x="11" y="22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5" y="17"/>
                  </a:lnTo>
                  <a:lnTo>
                    <a:pt x="10" y="17"/>
                  </a:lnTo>
                  <a:lnTo>
                    <a:pt x="11" y="15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11" y="9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20" y="11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6" y="9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4" y="1"/>
                  </a:lnTo>
                  <a:lnTo>
                    <a:pt x="26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7" name="Freeform 10385"/>
            <p:cNvSpPr>
              <a:spLocks/>
            </p:cNvSpPr>
            <p:nvPr/>
          </p:nvSpPr>
          <p:spPr bwMode="auto">
            <a:xfrm>
              <a:off x="4704790" y="3420348"/>
              <a:ext cx="119063" cy="228600"/>
            </a:xfrm>
            <a:custGeom>
              <a:avLst/>
              <a:gdLst>
                <a:gd name="T0" fmla="*/ 83 w 100"/>
                <a:gd name="T1" fmla="*/ 2 h 192"/>
                <a:gd name="T2" fmla="*/ 87 w 100"/>
                <a:gd name="T3" fmla="*/ 4 h 192"/>
                <a:gd name="T4" fmla="*/ 92 w 100"/>
                <a:gd name="T5" fmla="*/ 14 h 192"/>
                <a:gd name="T6" fmla="*/ 96 w 100"/>
                <a:gd name="T7" fmla="*/ 33 h 192"/>
                <a:gd name="T8" fmla="*/ 100 w 100"/>
                <a:gd name="T9" fmla="*/ 45 h 192"/>
                <a:gd name="T10" fmla="*/ 96 w 100"/>
                <a:gd name="T11" fmla="*/ 54 h 192"/>
                <a:gd name="T12" fmla="*/ 92 w 100"/>
                <a:gd name="T13" fmla="*/ 49 h 192"/>
                <a:gd name="T14" fmla="*/ 89 w 100"/>
                <a:gd name="T15" fmla="*/ 46 h 192"/>
                <a:gd name="T16" fmla="*/ 89 w 100"/>
                <a:gd name="T17" fmla="*/ 54 h 192"/>
                <a:gd name="T18" fmla="*/ 91 w 100"/>
                <a:gd name="T19" fmla="*/ 57 h 192"/>
                <a:gd name="T20" fmla="*/ 89 w 100"/>
                <a:gd name="T21" fmla="*/ 64 h 192"/>
                <a:gd name="T22" fmla="*/ 87 w 100"/>
                <a:gd name="T23" fmla="*/ 68 h 192"/>
                <a:gd name="T24" fmla="*/ 85 w 100"/>
                <a:gd name="T25" fmla="*/ 79 h 192"/>
                <a:gd name="T26" fmla="*/ 82 w 100"/>
                <a:gd name="T27" fmla="*/ 94 h 192"/>
                <a:gd name="T28" fmla="*/ 75 w 100"/>
                <a:gd name="T29" fmla="*/ 113 h 192"/>
                <a:gd name="T30" fmla="*/ 68 w 100"/>
                <a:gd name="T31" fmla="*/ 138 h 192"/>
                <a:gd name="T32" fmla="*/ 63 w 100"/>
                <a:gd name="T33" fmla="*/ 153 h 192"/>
                <a:gd name="T34" fmla="*/ 59 w 100"/>
                <a:gd name="T35" fmla="*/ 166 h 192"/>
                <a:gd name="T36" fmla="*/ 56 w 100"/>
                <a:gd name="T37" fmla="*/ 174 h 192"/>
                <a:gd name="T38" fmla="*/ 51 w 100"/>
                <a:gd name="T39" fmla="*/ 183 h 192"/>
                <a:gd name="T40" fmla="*/ 40 w 100"/>
                <a:gd name="T41" fmla="*/ 187 h 192"/>
                <a:gd name="T42" fmla="*/ 32 w 100"/>
                <a:gd name="T43" fmla="*/ 192 h 192"/>
                <a:gd name="T44" fmla="*/ 19 w 100"/>
                <a:gd name="T45" fmla="*/ 187 h 192"/>
                <a:gd name="T46" fmla="*/ 14 w 100"/>
                <a:gd name="T47" fmla="*/ 185 h 192"/>
                <a:gd name="T48" fmla="*/ 10 w 100"/>
                <a:gd name="T49" fmla="*/ 181 h 192"/>
                <a:gd name="T50" fmla="*/ 6 w 100"/>
                <a:gd name="T51" fmla="*/ 172 h 192"/>
                <a:gd name="T52" fmla="*/ 6 w 100"/>
                <a:gd name="T53" fmla="*/ 164 h 192"/>
                <a:gd name="T54" fmla="*/ 6 w 100"/>
                <a:gd name="T55" fmla="*/ 158 h 192"/>
                <a:gd name="T56" fmla="*/ 2 w 100"/>
                <a:gd name="T57" fmla="*/ 150 h 192"/>
                <a:gd name="T58" fmla="*/ 0 w 100"/>
                <a:gd name="T59" fmla="*/ 139 h 192"/>
                <a:gd name="T60" fmla="*/ 2 w 100"/>
                <a:gd name="T61" fmla="*/ 136 h 192"/>
                <a:gd name="T62" fmla="*/ 6 w 100"/>
                <a:gd name="T63" fmla="*/ 129 h 192"/>
                <a:gd name="T64" fmla="*/ 8 w 100"/>
                <a:gd name="T65" fmla="*/ 123 h 192"/>
                <a:gd name="T66" fmla="*/ 15 w 100"/>
                <a:gd name="T67" fmla="*/ 113 h 192"/>
                <a:gd name="T68" fmla="*/ 17 w 100"/>
                <a:gd name="T69" fmla="*/ 104 h 192"/>
                <a:gd name="T70" fmla="*/ 14 w 100"/>
                <a:gd name="T71" fmla="*/ 98 h 192"/>
                <a:gd name="T72" fmla="*/ 12 w 100"/>
                <a:gd name="T73" fmla="*/ 89 h 192"/>
                <a:gd name="T74" fmla="*/ 10 w 100"/>
                <a:gd name="T75" fmla="*/ 79 h 192"/>
                <a:gd name="T76" fmla="*/ 15 w 100"/>
                <a:gd name="T77" fmla="*/ 62 h 192"/>
                <a:gd name="T78" fmla="*/ 17 w 100"/>
                <a:gd name="T79" fmla="*/ 57 h 192"/>
                <a:gd name="T80" fmla="*/ 25 w 100"/>
                <a:gd name="T81" fmla="*/ 56 h 192"/>
                <a:gd name="T82" fmla="*/ 28 w 100"/>
                <a:gd name="T83" fmla="*/ 54 h 192"/>
                <a:gd name="T84" fmla="*/ 33 w 100"/>
                <a:gd name="T85" fmla="*/ 54 h 192"/>
                <a:gd name="T86" fmla="*/ 33 w 100"/>
                <a:gd name="T87" fmla="*/ 52 h 192"/>
                <a:gd name="T88" fmla="*/ 40 w 100"/>
                <a:gd name="T89" fmla="*/ 51 h 192"/>
                <a:gd name="T90" fmla="*/ 44 w 100"/>
                <a:gd name="T91" fmla="*/ 52 h 192"/>
                <a:gd name="T92" fmla="*/ 44 w 100"/>
                <a:gd name="T93" fmla="*/ 49 h 192"/>
                <a:gd name="T94" fmla="*/ 51 w 100"/>
                <a:gd name="T95" fmla="*/ 43 h 192"/>
                <a:gd name="T96" fmla="*/ 53 w 100"/>
                <a:gd name="T97" fmla="*/ 46 h 192"/>
                <a:gd name="T98" fmla="*/ 54 w 100"/>
                <a:gd name="T99" fmla="*/ 43 h 192"/>
                <a:gd name="T100" fmla="*/ 56 w 100"/>
                <a:gd name="T101" fmla="*/ 40 h 192"/>
                <a:gd name="T102" fmla="*/ 57 w 100"/>
                <a:gd name="T103" fmla="*/ 36 h 192"/>
                <a:gd name="T104" fmla="*/ 57 w 100"/>
                <a:gd name="T105" fmla="*/ 40 h 192"/>
                <a:gd name="T106" fmla="*/ 59 w 100"/>
                <a:gd name="T107" fmla="*/ 38 h 192"/>
                <a:gd name="T108" fmla="*/ 64 w 100"/>
                <a:gd name="T109" fmla="*/ 34 h 192"/>
                <a:gd name="T110" fmla="*/ 64 w 100"/>
                <a:gd name="T111" fmla="*/ 27 h 192"/>
                <a:gd name="T112" fmla="*/ 64 w 100"/>
                <a:gd name="T113" fmla="*/ 24 h 192"/>
                <a:gd name="T114" fmla="*/ 66 w 100"/>
                <a:gd name="T115" fmla="*/ 21 h 192"/>
                <a:gd name="T116" fmla="*/ 70 w 100"/>
                <a:gd name="T117" fmla="*/ 22 h 192"/>
                <a:gd name="T118" fmla="*/ 75 w 100"/>
                <a:gd name="T119" fmla="*/ 19 h 192"/>
                <a:gd name="T120" fmla="*/ 79 w 100"/>
                <a:gd name="T121" fmla="*/ 9 h 192"/>
                <a:gd name="T122" fmla="*/ 79 w 100"/>
                <a:gd name="T123" fmla="*/ 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0" h="192">
                  <a:moveTo>
                    <a:pt x="82" y="0"/>
                  </a:moveTo>
                  <a:lnTo>
                    <a:pt x="83" y="0"/>
                  </a:lnTo>
                  <a:lnTo>
                    <a:pt x="83" y="0"/>
                  </a:lnTo>
                  <a:lnTo>
                    <a:pt x="83" y="2"/>
                  </a:lnTo>
                  <a:lnTo>
                    <a:pt x="83" y="2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89" y="7"/>
                  </a:lnTo>
                  <a:lnTo>
                    <a:pt x="91" y="10"/>
                  </a:lnTo>
                  <a:lnTo>
                    <a:pt x="92" y="12"/>
                  </a:lnTo>
                  <a:lnTo>
                    <a:pt x="92" y="14"/>
                  </a:lnTo>
                  <a:lnTo>
                    <a:pt x="92" y="15"/>
                  </a:lnTo>
                  <a:lnTo>
                    <a:pt x="94" y="21"/>
                  </a:lnTo>
                  <a:lnTo>
                    <a:pt x="96" y="26"/>
                  </a:lnTo>
                  <a:lnTo>
                    <a:pt x="96" y="33"/>
                  </a:lnTo>
                  <a:lnTo>
                    <a:pt x="96" y="36"/>
                  </a:lnTo>
                  <a:lnTo>
                    <a:pt x="98" y="40"/>
                  </a:lnTo>
                  <a:lnTo>
                    <a:pt x="100" y="42"/>
                  </a:lnTo>
                  <a:lnTo>
                    <a:pt x="100" y="45"/>
                  </a:lnTo>
                  <a:lnTo>
                    <a:pt x="100" y="49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6" y="54"/>
                  </a:lnTo>
                  <a:lnTo>
                    <a:pt x="96" y="54"/>
                  </a:lnTo>
                  <a:lnTo>
                    <a:pt x="94" y="52"/>
                  </a:lnTo>
                  <a:lnTo>
                    <a:pt x="94" y="52"/>
                  </a:lnTo>
                  <a:lnTo>
                    <a:pt x="92" y="49"/>
                  </a:lnTo>
                  <a:lnTo>
                    <a:pt x="92" y="46"/>
                  </a:lnTo>
                  <a:lnTo>
                    <a:pt x="91" y="46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89" y="49"/>
                  </a:lnTo>
                  <a:lnTo>
                    <a:pt x="89" y="51"/>
                  </a:lnTo>
                  <a:lnTo>
                    <a:pt x="89" y="52"/>
                  </a:lnTo>
                  <a:lnTo>
                    <a:pt x="89" y="54"/>
                  </a:lnTo>
                  <a:lnTo>
                    <a:pt x="89" y="56"/>
                  </a:lnTo>
                  <a:lnTo>
                    <a:pt x="89" y="56"/>
                  </a:lnTo>
                  <a:lnTo>
                    <a:pt x="91" y="56"/>
                  </a:lnTo>
                  <a:lnTo>
                    <a:pt x="91" y="57"/>
                  </a:lnTo>
                  <a:lnTo>
                    <a:pt x="91" y="61"/>
                  </a:lnTo>
                  <a:lnTo>
                    <a:pt x="91" y="62"/>
                  </a:lnTo>
                  <a:lnTo>
                    <a:pt x="89" y="64"/>
                  </a:lnTo>
                  <a:lnTo>
                    <a:pt x="89" y="64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9" y="66"/>
                  </a:lnTo>
                  <a:lnTo>
                    <a:pt x="87" y="68"/>
                  </a:lnTo>
                  <a:lnTo>
                    <a:pt x="87" y="68"/>
                  </a:lnTo>
                  <a:lnTo>
                    <a:pt x="85" y="72"/>
                  </a:lnTo>
                  <a:lnTo>
                    <a:pt x="85" y="73"/>
                  </a:lnTo>
                  <a:lnTo>
                    <a:pt x="85" y="79"/>
                  </a:lnTo>
                  <a:lnTo>
                    <a:pt x="85" y="80"/>
                  </a:lnTo>
                  <a:lnTo>
                    <a:pt x="83" y="87"/>
                  </a:lnTo>
                  <a:lnTo>
                    <a:pt x="83" y="91"/>
                  </a:lnTo>
                  <a:lnTo>
                    <a:pt x="82" y="94"/>
                  </a:lnTo>
                  <a:lnTo>
                    <a:pt x="81" y="98"/>
                  </a:lnTo>
                  <a:lnTo>
                    <a:pt x="79" y="104"/>
                  </a:lnTo>
                  <a:lnTo>
                    <a:pt x="77" y="110"/>
                  </a:lnTo>
                  <a:lnTo>
                    <a:pt x="75" y="113"/>
                  </a:lnTo>
                  <a:lnTo>
                    <a:pt x="73" y="117"/>
                  </a:lnTo>
                  <a:lnTo>
                    <a:pt x="72" y="123"/>
                  </a:lnTo>
                  <a:lnTo>
                    <a:pt x="70" y="130"/>
                  </a:lnTo>
                  <a:lnTo>
                    <a:pt x="68" y="138"/>
                  </a:lnTo>
                  <a:lnTo>
                    <a:pt x="64" y="145"/>
                  </a:lnTo>
                  <a:lnTo>
                    <a:pt x="64" y="146"/>
                  </a:lnTo>
                  <a:lnTo>
                    <a:pt x="64" y="150"/>
                  </a:lnTo>
                  <a:lnTo>
                    <a:pt x="63" y="153"/>
                  </a:lnTo>
                  <a:lnTo>
                    <a:pt x="63" y="157"/>
                  </a:lnTo>
                  <a:lnTo>
                    <a:pt x="61" y="162"/>
                  </a:lnTo>
                  <a:lnTo>
                    <a:pt x="59" y="164"/>
                  </a:lnTo>
                  <a:lnTo>
                    <a:pt x="59" y="166"/>
                  </a:lnTo>
                  <a:lnTo>
                    <a:pt x="57" y="170"/>
                  </a:lnTo>
                  <a:lnTo>
                    <a:pt x="57" y="170"/>
                  </a:lnTo>
                  <a:lnTo>
                    <a:pt x="56" y="172"/>
                  </a:lnTo>
                  <a:lnTo>
                    <a:pt x="56" y="174"/>
                  </a:lnTo>
                  <a:lnTo>
                    <a:pt x="56" y="176"/>
                  </a:lnTo>
                  <a:lnTo>
                    <a:pt x="54" y="179"/>
                  </a:lnTo>
                  <a:lnTo>
                    <a:pt x="53" y="183"/>
                  </a:lnTo>
                  <a:lnTo>
                    <a:pt x="51" y="183"/>
                  </a:lnTo>
                  <a:lnTo>
                    <a:pt x="49" y="185"/>
                  </a:lnTo>
                  <a:lnTo>
                    <a:pt x="47" y="185"/>
                  </a:lnTo>
                  <a:lnTo>
                    <a:pt x="44" y="185"/>
                  </a:lnTo>
                  <a:lnTo>
                    <a:pt x="40" y="187"/>
                  </a:lnTo>
                  <a:lnTo>
                    <a:pt x="36" y="188"/>
                  </a:lnTo>
                  <a:lnTo>
                    <a:pt x="33" y="190"/>
                  </a:lnTo>
                  <a:lnTo>
                    <a:pt x="33" y="190"/>
                  </a:lnTo>
                  <a:lnTo>
                    <a:pt x="32" y="192"/>
                  </a:lnTo>
                  <a:lnTo>
                    <a:pt x="28" y="192"/>
                  </a:lnTo>
                  <a:lnTo>
                    <a:pt x="26" y="190"/>
                  </a:lnTo>
                  <a:lnTo>
                    <a:pt x="21" y="188"/>
                  </a:lnTo>
                  <a:lnTo>
                    <a:pt x="19" y="187"/>
                  </a:lnTo>
                  <a:lnTo>
                    <a:pt x="17" y="187"/>
                  </a:lnTo>
                  <a:lnTo>
                    <a:pt x="15" y="187"/>
                  </a:lnTo>
                  <a:lnTo>
                    <a:pt x="15" y="187"/>
                  </a:lnTo>
                  <a:lnTo>
                    <a:pt x="14" y="185"/>
                  </a:lnTo>
                  <a:lnTo>
                    <a:pt x="12" y="183"/>
                  </a:lnTo>
                  <a:lnTo>
                    <a:pt x="10" y="183"/>
                  </a:lnTo>
                  <a:lnTo>
                    <a:pt x="10" y="181"/>
                  </a:lnTo>
                  <a:lnTo>
                    <a:pt x="10" y="181"/>
                  </a:lnTo>
                  <a:lnTo>
                    <a:pt x="10" y="179"/>
                  </a:lnTo>
                  <a:lnTo>
                    <a:pt x="8" y="177"/>
                  </a:lnTo>
                  <a:lnTo>
                    <a:pt x="8" y="176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6" y="168"/>
                  </a:lnTo>
                  <a:lnTo>
                    <a:pt x="6" y="168"/>
                  </a:lnTo>
                  <a:lnTo>
                    <a:pt x="6" y="164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7" y="160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6" y="155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0" y="145"/>
                  </a:lnTo>
                  <a:lnTo>
                    <a:pt x="0" y="143"/>
                  </a:lnTo>
                  <a:lnTo>
                    <a:pt x="0" y="139"/>
                  </a:lnTo>
                  <a:lnTo>
                    <a:pt x="0" y="138"/>
                  </a:lnTo>
                  <a:lnTo>
                    <a:pt x="2" y="138"/>
                  </a:lnTo>
                  <a:lnTo>
                    <a:pt x="2" y="136"/>
                  </a:lnTo>
                  <a:lnTo>
                    <a:pt x="2" y="136"/>
                  </a:lnTo>
                  <a:lnTo>
                    <a:pt x="2" y="134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9"/>
                  </a:lnTo>
                  <a:lnTo>
                    <a:pt x="7" y="127"/>
                  </a:lnTo>
                  <a:lnTo>
                    <a:pt x="8" y="126"/>
                  </a:lnTo>
                  <a:lnTo>
                    <a:pt x="8" y="123"/>
                  </a:lnTo>
                  <a:lnTo>
                    <a:pt x="10" y="120"/>
                  </a:lnTo>
                  <a:lnTo>
                    <a:pt x="12" y="119"/>
                  </a:lnTo>
                  <a:lnTo>
                    <a:pt x="14" y="117"/>
                  </a:lnTo>
                  <a:lnTo>
                    <a:pt x="15" y="113"/>
                  </a:lnTo>
                  <a:lnTo>
                    <a:pt x="15" y="111"/>
                  </a:lnTo>
                  <a:lnTo>
                    <a:pt x="15" y="110"/>
                  </a:lnTo>
                  <a:lnTo>
                    <a:pt x="15" y="106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5" y="100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14" y="94"/>
                  </a:lnTo>
                  <a:lnTo>
                    <a:pt x="14" y="92"/>
                  </a:lnTo>
                  <a:lnTo>
                    <a:pt x="12" y="91"/>
                  </a:lnTo>
                  <a:lnTo>
                    <a:pt x="12" y="89"/>
                  </a:lnTo>
                  <a:lnTo>
                    <a:pt x="10" y="87"/>
                  </a:lnTo>
                  <a:lnTo>
                    <a:pt x="10" y="81"/>
                  </a:lnTo>
                  <a:lnTo>
                    <a:pt x="10" y="80"/>
                  </a:lnTo>
                  <a:lnTo>
                    <a:pt x="10" y="79"/>
                  </a:lnTo>
                  <a:lnTo>
                    <a:pt x="10" y="76"/>
                  </a:lnTo>
                  <a:lnTo>
                    <a:pt x="10" y="73"/>
                  </a:lnTo>
                  <a:lnTo>
                    <a:pt x="15" y="64"/>
                  </a:lnTo>
                  <a:lnTo>
                    <a:pt x="15" y="62"/>
                  </a:lnTo>
                  <a:lnTo>
                    <a:pt x="15" y="59"/>
                  </a:lnTo>
                  <a:lnTo>
                    <a:pt x="15" y="57"/>
                  </a:lnTo>
                  <a:lnTo>
                    <a:pt x="15" y="57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23" y="57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6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6" y="52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0" y="51"/>
                  </a:lnTo>
                  <a:lnTo>
                    <a:pt x="42" y="52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2" y="51"/>
                  </a:lnTo>
                  <a:lnTo>
                    <a:pt x="42" y="51"/>
                  </a:lnTo>
                  <a:lnTo>
                    <a:pt x="44" y="49"/>
                  </a:lnTo>
                  <a:lnTo>
                    <a:pt x="45" y="46"/>
                  </a:lnTo>
                  <a:lnTo>
                    <a:pt x="47" y="45"/>
                  </a:lnTo>
                  <a:lnTo>
                    <a:pt x="51" y="43"/>
                  </a:lnTo>
                  <a:lnTo>
                    <a:pt x="51" y="43"/>
                  </a:lnTo>
                  <a:lnTo>
                    <a:pt x="53" y="43"/>
                  </a:lnTo>
                  <a:lnTo>
                    <a:pt x="53" y="46"/>
                  </a:lnTo>
                  <a:lnTo>
                    <a:pt x="53" y="46"/>
                  </a:lnTo>
                  <a:lnTo>
                    <a:pt x="53" y="46"/>
                  </a:lnTo>
                  <a:lnTo>
                    <a:pt x="54" y="46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4" y="43"/>
                  </a:lnTo>
                  <a:lnTo>
                    <a:pt x="53" y="43"/>
                  </a:lnTo>
                  <a:lnTo>
                    <a:pt x="53" y="42"/>
                  </a:lnTo>
                  <a:lnTo>
                    <a:pt x="54" y="40"/>
                  </a:lnTo>
                  <a:lnTo>
                    <a:pt x="56" y="40"/>
                  </a:lnTo>
                  <a:lnTo>
                    <a:pt x="56" y="38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9" y="36"/>
                  </a:lnTo>
                  <a:lnTo>
                    <a:pt x="59" y="38"/>
                  </a:lnTo>
                  <a:lnTo>
                    <a:pt x="57" y="38"/>
                  </a:lnTo>
                  <a:lnTo>
                    <a:pt x="57" y="40"/>
                  </a:lnTo>
                  <a:lnTo>
                    <a:pt x="57" y="40"/>
                  </a:lnTo>
                  <a:lnTo>
                    <a:pt x="59" y="40"/>
                  </a:lnTo>
                  <a:lnTo>
                    <a:pt x="59" y="40"/>
                  </a:lnTo>
                  <a:lnTo>
                    <a:pt x="59" y="38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6"/>
                  </a:lnTo>
                  <a:lnTo>
                    <a:pt x="63" y="33"/>
                  </a:lnTo>
                  <a:lnTo>
                    <a:pt x="63" y="32"/>
                  </a:lnTo>
                  <a:lnTo>
                    <a:pt x="64" y="27"/>
                  </a:lnTo>
                  <a:lnTo>
                    <a:pt x="64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4" y="21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0" y="21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7" y="15"/>
                  </a:lnTo>
                  <a:lnTo>
                    <a:pt x="79" y="12"/>
                  </a:lnTo>
                  <a:lnTo>
                    <a:pt x="79" y="10"/>
                  </a:lnTo>
                  <a:lnTo>
                    <a:pt x="79" y="9"/>
                  </a:lnTo>
                  <a:lnTo>
                    <a:pt x="77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81" y="4"/>
                  </a:lnTo>
                  <a:lnTo>
                    <a:pt x="8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8" name="Freeform 10271"/>
            <p:cNvSpPr>
              <a:spLocks/>
            </p:cNvSpPr>
            <p:nvPr/>
          </p:nvSpPr>
          <p:spPr bwMode="auto">
            <a:xfrm>
              <a:off x="6903331" y="4112344"/>
              <a:ext cx="129778" cy="120253"/>
            </a:xfrm>
            <a:custGeom>
              <a:avLst/>
              <a:gdLst>
                <a:gd name="T0" fmla="*/ 87 w 109"/>
                <a:gd name="T1" fmla="*/ 4 h 101"/>
                <a:gd name="T2" fmla="*/ 92 w 109"/>
                <a:gd name="T3" fmla="*/ 11 h 101"/>
                <a:gd name="T4" fmla="*/ 100 w 109"/>
                <a:gd name="T5" fmla="*/ 7 h 101"/>
                <a:gd name="T6" fmla="*/ 102 w 109"/>
                <a:gd name="T7" fmla="*/ 7 h 101"/>
                <a:gd name="T8" fmla="*/ 102 w 109"/>
                <a:gd name="T9" fmla="*/ 12 h 101"/>
                <a:gd name="T10" fmla="*/ 104 w 109"/>
                <a:gd name="T11" fmla="*/ 7 h 101"/>
                <a:gd name="T12" fmla="*/ 107 w 109"/>
                <a:gd name="T13" fmla="*/ 9 h 101"/>
                <a:gd name="T14" fmla="*/ 106 w 109"/>
                <a:gd name="T15" fmla="*/ 12 h 101"/>
                <a:gd name="T16" fmla="*/ 106 w 109"/>
                <a:gd name="T17" fmla="*/ 12 h 101"/>
                <a:gd name="T18" fmla="*/ 106 w 109"/>
                <a:gd name="T19" fmla="*/ 19 h 101"/>
                <a:gd name="T20" fmla="*/ 104 w 109"/>
                <a:gd name="T21" fmla="*/ 24 h 101"/>
                <a:gd name="T22" fmla="*/ 97 w 109"/>
                <a:gd name="T23" fmla="*/ 34 h 101"/>
                <a:gd name="T24" fmla="*/ 87 w 109"/>
                <a:gd name="T25" fmla="*/ 44 h 101"/>
                <a:gd name="T26" fmla="*/ 87 w 109"/>
                <a:gd name="T27" fmla="*/ 47 h 101"/>
                <a:gd name="T28" fmla="*/ 87 w 109"/>
                <a:gd name="T29" fmla="*/ 48 h 101"/>
                <a:gd name="T30" fmla="*/ 92 w 109"/>
                <a:gd name="T31" fmla="*/ 54 h 101"/>
                <a:gd name="T32" fmla="*/ 87 w 109"/>
                <a:gd name="T33" fmla="*/ 54 h 101"/>
                <a:gd name="T34" fmla="*/ 83 w 109"/>
                <a:gd name="T35" fmla="*/ 53 h 101"/>
                <a:gd name="T36" fmla="*/ 79 w 109"/>
                <a:gd name="T37" fmla="*/ 54 h 101"/>
                <a:gd name="T38" fmla="*/ 77 w 109"/>
                <a:gd name="T39" fmla="*/ 55 h 101"/>
                <a:gd name="T40" fmla="*/ 69 w 109"/>
                <a:gd name="T41" fmla="*/ 59 h 101"/>
                <a:gd name="T42" fmla="*/ 68 w 109"/>
                <a:gd name="T43" fmla="*/ 63 h 101"/>
                <a:gd name="T44" fmla="*/ 62 w 109"/>
                <a:gd name="T45" fmla="*/ 73 h 101"/>
                <a:gd name="T46" fmla="*/ 60 w 109"/>
                <a:gd name="T47" fmla="*/ 82 h 101"/>
                <a:gd name="T48" fmla="*/ 58 w 109"/>
                <a:gd name="T49" fmla="*/ 89 h 101"/>
                <a:gd name="T50" fmla="*/ 51 w 109"/>
                <a:gd name="T51" fmla="*/ 94 h 101"/>
                <a:gd name="T52" fmla="*/ 36 w 109"/>
                <a:gd name="T53" fmla="*/ 101 h 101"/>
                <a:gd name="T54" fmla="*/ 27 w 109"/>
                <a:gd name="T55" fmla="*/ 101 h 101"/>
                <a:gd name="T56" fmla="*/ 24 w 109"/>
                <a:gd name="T57" fmla="*/ 97 h 101"/>
                <a:gd name="T58" fmla="*/ 17 w 109"/>
                <a:gd name="T59" fmla="*/ 94 h 101"/>
                <a:gd name="T60" fmla="*/ 8 w 109"/>
                <a:gd name="T61" fmla="*/ 96 h 101"/>
                <a:gd name="T62" fmla="*/ 3 w 109"/>
                <a:gd name="T63" fmla="*/ 93 h 101"/>
                <a:gd name="T64" fmla="*/ 0 w 109"/>
                <a:gd name="T65" fmla="*/ 91 h 101"/>
                <a:gd name="T66" fmla="*/ 6 w 109"/>
                <a:gd name="T67" fmla="*/ 85 h 101"/>
                <a:gd name="T68" fmla="*/ 3 w 109"/>
                <a:gd name="T69" fmla="*/ 83 h 101"/>
                <a:gd name="T70" fmla="*/ 6 w 109"/>
                <a:gd name="T71" fmla="*/ 78 h 101"/>
                <a:gd name="T72" fmla="*/ 10 w 109"/>
                <a:gd name="T73" fmla="*/ 78 h 101"/>
                <a:gd name="T74" fmla="*/ 8 w 109"/>
                <a:gd name="T75" fmla="*/ 74 h 101"/>
                <a:gd name="T76" fmla="*/ 13 w 109"/>
                <a:gd name="T77" fmla="*/ 72 h 101"/>
                <a:gd name="T78" fmla="*/ 13 w 109"/>
                <a:gd name="T79" fmla="*/ 70 h 101"/>
                <a:gd name="T80" fmla="*/ 20 w 109"/>
                <a:gd name="T81" fmla="*/ 68 h 101"/>
                <a:gd name="T82" fmla="*/ 27 w 109"/>
                <a:gd name="T83" fmla="*/ 57 h 101"/>
                <a:gd name="T84" fmla="*/ 36 w 109"/>
                <a:gd name="T85" fmla="*/ 55 h 101"/>
                <a:gd name="T86" fmla="*/ 45 w 109"/>
                <a:gd name="T87" fmla="*/ 50 h 101"/>
                <a:gd name="T88" fmla="*/ 47 w 109"/>
                <a:gd name="T89" fmla="*/ 47 h 101"/>
                <a:gd name="T90" fmla="*/ 51 w 109"/>
                <a:gd name="T91" fmla="*/ 44 h 101"/>
                <a:gd name="T92" fmla="*/ 53 w 109"/>
                <a:gd name="T93" fmla="*/ 42 h 101"/>
                <a:gd name="T94" fmla="*/ 57 w 109"/>
                <a:gd name="T95" fmla="*/ 40 h 101"/>
                <a:gd name="T96" fmla="*/ 62 w 109"/>
                <a:gd name="T97" fmla="*/ 36 h 101"/>
                <a:gd name="T98" fmla="*/ 62 w 109"/>
                <a:gd name="T99" fmla="*/ 36 h 101"/>
                <a:gd name="T100" fmla="*/ 66 w 109"/>
                <a:gd name="T101" fmla="*/ 32 h 101"/>
                <a:gd name="T102" fmla="*/ 69 w 109"/>
                <a:gd name="T103" fmla="*/ 19 h 101"/>
                <a:gd name="T104" fmla="*/ 77 w 109"/>
                <a:gd name="T105" fmla="*/ 11 h 101"/>
                <a:gd name="T106" fmla="*/ 88 w 109"/>
                <a:gd name="T10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101">
                  <a:moveTo>
                    <a:pt x="88" y="0"/>
                  </a:moveTo>
                  <a:lnTo>
                    <a:pt x="90" y="0"/>
                  </a:lnTo>
                  <a:lnTo>
                    <a:pt x="87" y="0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0" y="7"/>
                  </a:lnTo>
                  <a:lnTo>
                    <a:pt x="90" y="9"/>
                  </a:lnTo>
                  <a:lnTo>
                    <a:pt x="92" y="11"/>
                  </a:lnTo>
                  <a:lnTo>
                    <a:pt x="92" y="12"/>
                  </a:lnTo>
                  <a:lnTo>
                    <a:pt x="94" y="12"/>
                  </a:lnTo>
                  <a:lnTo>
                    <a:pt x="96" y="11"/>
                  </a:lnTo>
                  <a:lnTo>
                    <a:pt x="97" y="11"/>
                  </a:lnTo>
                  <a:lnTo>
                    <a:pt x="97" y="9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4" y="7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2" y="9"/>
                  </a:lnTo>
                  <a:lnTo>
                    <a:pt x="102" y="9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0" y="12"/>
                  </a:lnTo>
                  <a:lnTo>
                    <a:pt x="102" y="12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6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9"/>
                  </a:lnTo>
                  <a:lnTo>
                    <a:pt x="107" y="9"/>
                  </a:lnTo>
                  <a:lnTo>
                    <a:pt x="107" y="9"/>
                  </a:lnTo>
                  <a:lnTo>
                    <a:pt x="107" y="11"/>
                  </a:lnTo>
                  <a:lnTo>
                    <a:pt x="106" y="11"/>
                  </a:lnTo>
                  <a:lnTo>
                    <a:pt x="106" y="11"/>
                  </a:lnTo>
                  <a:lnTo>
                    <a:pt x="104" y="12"/>
                  </a:lnTo>
                  <a:lnTo>
                    <a:pt x="106" y="12"/>
                  </a:lnTo>
                  <a:lnTo>
                    <a:pt x="107" y="11"/>
                  </a:lnTo>
                  <a:lnTo>
                    <a:pt x="109" y="9"/>
                  </a:lnTo>
                  <a:lnTo>
                    <a:pt x="109" y="11"/>
                  </a:lnTo>
                  <a:lnTo>
                    <a:pt x="107" y="12"/>
                  </a:lnTo>
                  <a:lnTo>
                    <a:pt x="107" y="12"/>
                  </a:lnTo>
                  <a:lnTo>
                    <a:pt x="106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6" y="17"/>
                  </a:lnTo>
                  <a:lnTo>
                    <a:pt x="106" y="19"/>
                  </a:lnTo>
                  <a:lnTo>
                    <a:pt x="106" y="19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07" y="21"/>
                  </a:lnTo>
                  <a:lnTo>
                    <a:pt x="107" y="21"/>
                  </a:lnTo>
                  <a:lnTo>
                    <a:pt x="104" y="24"/>
                  </a:lnTo>
                  <a:lnTo>
                    <a:pt x="104" y="26"/>
                  </a:lnTo>
                  <a:lnTo>
                    <a:pt x="102" y="26"/>
                  </a:lnTo>
                  <a:lnTo>
                    <a:pt x="102" y="28"/>
                  </a:lnTo>
                  <a:lnTo>
                    <a:pt x="102" y="28"/>
                  </a:lnTo>
                  <a:lnTo>
                    <a:pt x="99" y="32"/>
                  </a:lnTo>
                  <a:lnTo>
                    <a:pt x="97" y="34"/>
                  </a:lnTo>
                  <a:lnTo>
                    <a:pt x="96" y="38"/>
                  </a:lnTo>
                  <a:lnTo>
                    <a:pt x="94" y="40"/>
                  </a:lnTo>
                  <a:lnTo>
                    <a:pt x="92" y="40"/>
                  </a:lnTo>
                  <a:lnTo>
                    <a:pt x="92" y="42"/>
                  </a:lnTo>
                  <a:lnTo>
                    <a:pt x="88" y="42"/>
                  </a:lnTo>
                  <a:lnTo>
                    <a:pt x="87" y="44"/>
                  </a:lnTo>
                  <a:lnTo>
                    <a:pt x="87" y="45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5" y="47"/>
                  </a:lnTo>
                  <a:lnTo>
                    <a:pt x="83" y="47"/>
                  </a:lnTo>
                  <a:lnTo>
                    <a:pt x="83" y="48"/>
                  </a:lnTo>
                  <a:lnTo>
                    <a:pt x="87" y="47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50"/>
                  </a:lnTo>
                  <a:lnTo>
                    <a:pt x="87" y="50"/>
                  </a:lnTo>
                  <a:lnTo>
                    <a:pt x="90" y="53"/>
                  </a:lnTo>
                  <a:lnTo>
                    <a:pt x="92" y="53"/>
                  </a:lnTo>
                  <a:lnTo>
                    <a:pt x="92" y="53"/>
                  </a:lnTo>
                  <a:lnTo>
                    <a:pt x="92" y="54"/>
                  </a:lnTo>
                  <a:lnTo>
                    <a:pt x="92" y="54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88" y="55"/>
                  </a:lnTo>
                  <a:lnTo>
                    <a:pt x="88" y="55"/>
                  </a:lnTo>
                  <a:lnTo>
                    <a:pt x="87" y="54"/>
                  </a:lnTo>
                  <a:lnTo>
                    <a:pt x="83" y="54"/>
                  </a:lnTo>
                  <a:lnTo>
                    <a:pt x="83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1" y="53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79" y="55"/>
                  </a:lnTo>
                  <a:lnTo>
                    <a:pt x="79" y="54"/>
                  </a:lnTo>
                  <a:lnTo>
                    <a:pt x="77" y="54"/>
                  </a:lnTo>
                  <a:lnTo>
                    <a:pt x="76" y="53"/>
                  </a:lnTo>
                  <a:lnTo>
                    <a:pt x="76" y="53"/>
                  </a:lnTo>
                  <a:lnTo>
                    <a:pt x="77" y="54"/>
                  </a:lnTo>
                  <a:lnTo>
                    <a:pt x="77" y="55"/>
                  </a:lnTo>
                  <a:lnTo>
                    <a:pt x="77" y="55"/>
                  </a:lnTo>
                  <a:lnTo>
                    <a:pt x="76" y="57"/>
                  </a:lnTo>
                  <a:lnTo>
                    <a:pt x="75" y="57"/>
                  </a:lnTo>
                  <a:lnTo>
                    <a:pt x="75" y="57"/>
                  </a:lnTo>
                  <a:lnTo>
                    <a:pt x="73" y="59"/>
                  </a:lnTo>
                  <a:lnTo>
                    <a:pt x="71" y="59"/>
                  </a:lnTo>
                  <a:lnTo>
                    <a:pt x="69" y="59"/>
                  </a:lnTo>
                  <a:lnTo>
                    <a:pt x="69" y="59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68" y="63"/>
                  </a:lnTo>
                  <a:lnTo>
                    <a:pt x="66" y="66"/>
                  </a:lnTo>
                  <a:lnTo>
                    <a:pt x="66" y="68"/>
                  </a:lnTo>
                  <a:lnTo>
                    <a:pt x="66" y="70"/>
                  </a:lnTo>
                  <a:lnTo>
                    <a:pt x="64" y="73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4" y="73"/>
                  </a:lnTo>
                  <a:lnTo>
                    <a:pt x="64" y="74"/>
                  </a:lnTo>
                  <a:lnTo>
                    <a:pt x="62" y="76"/>
                  </a:lnTo>
                  <a:lnTo>
                    <a:pt x="62" y="78"/>
                  </a:lnTo>
                  <a:lnTo>
                    <a:pt x="60" y="80"/>
                  </a:lnTo>
                  <a:lnTo>
                    <a:pt x="60" y="82"/>
                  </a:lnTo>
                  <a:lnTo>
                    <a:pt x="58" y="85"/>
                  </a:lnTo>
                  <a:lnTo>
                    <a:pt x="58" y="85"/>
                  </a:lnTo>
                  <a:lnTo>
                    <a:pt x="58" y="87"/>
                  </a:lnTo>
                  <a:lnTo>
                    <a:pt x="58" y="87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5" y="91"/>
                  </a:lnTo>
                  <a:lnTo>
                    <a:pt x="53" y="91"/>
                  </a:lnTo>
                  <a:lnTo>
                    <a:pt x="51" y="93"/>
                  </a:lnTo>
                  <a:lnTo>
                    <a:pt x="51" y="94"/>
                  </a:lnTo>
                  <a:lnTo>
                    <a:pt x="49" y="96"/>
                  </a:lnTo>
                  <a:lnTo>
                    <a:pt x="45" y="99"/>
                  </a:lnTo>
                  <a:lnTo>
                    <a:pt x="45" y="99"/>
                  </a:lnTo>
                  <a:lnTo>
                    <a:pt x="45" y="101"/>
                  </a:lnTo>
                  <a:lnTo>
                    <a:pt x="39" y="101"/>
                  </a:lnTo>
                  <a:lnTo>
                    <a:pt x="36" y="101"/>
                  </a:lnTo>
                  <a:lnTo>
                    <a:pt x="34" y="101"/>
                  </a:lnTo>
                  <a:lnTo>
                    <a:pt x="32" y="101"/>
                  </a:lnTo>
                  <a:lnTo>
                    <a:pt x="30" y="101"/>
                  </a:lnTo>
                  <a:lnTo>
                    <a:pt x="29" y="101"/>
                  </a:lnTo>
                  <a:lnTo>
                    <a:pt x="29" y="101"/>
                  </a:lnTo>
                  <a:lnTo>
                    <a:pt x="27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6" y="99"/>
                  </a:lnTo>
                  <a:lnTo>
                    <a:pt x="26" y="99"/>
                  </a:lnTo>
                  <a:lnTo>
                    <a:pt x="24" y="97"/>
                  </a:lnTo>
                  <a:lnTo>
                    <a:pt x="24" y="97"/>
                  </a:lnTo>
                  <a:lnTo>
                    <a:pt x="24" y="97"/>
                  </a:lnTo>
                  <a:lnTo>
                    <a:pt x="22" y="97"/>
                  </a:lnTo>
                  <a:lnTo>
                    <a:pt x="20" y="97"/>
                  </a:lnTo>
                  <a:lnTo>
                    <a:pt x="19" y="97"/>
                  </a:lnTo>
                  <a:lnTo>
                    <a:pt x="17" y="94"/>
                  </a:lnTo>
                  <a:lnTo>
                    <a:pt x="17" y="94"/>
                  </a:lnTo>
                  <a:lnTo>
                    <a:pt x="15" y="94"/>
                  </a:lnTo>
                  <a:lnTo>
                    <a:pt x="13" y="94"/>
                  </a:lnTo>
                  <a:lnTo>
                    <a:pt x="13" y="94"/>
                  </a:lnTo>
                  <a:lnTo>
                    <a:pt x="11" y="96"/>
                  </a:lnTo>
                  <a:lnTo>
                    <a:pt x="8" y="96"/>
                  </a:lnTo>
                  <a:lnTo>
                    <a:pt x="4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6" y="91"/>
                  </a:lnTo>
                  <a:lnTo>
                    <a:pt x="4" y="91"/>
                  </a:lnTo>
                  <a:lnTo>
                    <a:pt x="3" y="93"/>
                  </a:lnTo>
                  <a:lnTo>
                    <a:pt x="3" y="93"/>
                  </a:lnTo>
                  <a:lnTo>
                    <a:pt x="3" y="91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1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1" y="87"/>
                  </a:lnTo>
                  <a:lnTo>
                    <a:pt x="4" y="87"/>
                  </a:lnTo>
                  <a:lnTo>
                    <a:pt x="6" y="87"/>
                  </a:lnTo>
                  <a:lnTo>
                    <a:pt x="6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4" y="83"/>
                  </a:lnTo>
                  <a:lnTo>
                    <a:pt x="3" y="83"/>
                  </a:lnTo>
                  <a:lnTo>
                    <a:pt x="3" y="82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4" y="80"/>
                  </a:lnTo>
                  <a:lnTo>
                    <a:pt x="4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8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3" y="72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3" y="70"/>
                  </a:lnTo>
                  <a:lnTo>
                    <a:pt x="15" y="70"/>
                  </a:lnTo>
                  <a:lnTo>
                    <a:pt x="17" y="68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19" y="66"/>
                  </a:lnTo>
                  <a:lnTo>
                    <a:pt x="19" y="66"/>
                  </a:lnTo>
                  <a:lnTo>
                    <a:pt x="20" y="63"/>
                  </a:lnTo>
                  <a:lnTo>
                    <a:pt x="24" y="61"/>
                  </a:lnTo>
                  <a:lnTo>
                    <a:pt x="26" y="59"/>
                  </a:lnTo>
                  <a:lnTo>
                    <a:pt x="27" y="57"/>
                  </a:lnTo>
                  <a:lnTo>
                    <a:pt x="30" y="57"/>
                  </a:lnTo>
                  <a:lnTo>
                    <a:pt x="30" y="57"/>
                  </a:lnTo>
                  <a:lnTo>
                    <a:pt x="32" y="57"/>
                  </a:lnTo>
                  <a:lnTo>
                    <a:pt x="34" y="55"/>
                  </a:lnTo>
                  <a:lnTo>
                    <a:pt x="36" y="54"/>
                  </a:lnTo>
                  <a:lnTo>
                    <a:pt x="36" y="55"/>
                  </a:lnTo>
                  <a:lnTo>
                    <a:pt x="38" y="55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39" y="53"/>
                  </a:lnTo>
                  <a:lnTo>
                    <a:pt x="41" y="50"/>
                  </a:lnTo>
                  <a:lnTo>
                    <a:pt x="45" y="50"/>
                  </a:lnTo>
                  <a:lnTo>
                    <a:pt x="45" y="48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9" y="47"/>
                  </a:lnTo>
                  <a:lnTo>
                    <a:pt x="50" y="45"/>
                  </a:lnTo>
                  <a:lnTo>
                    <a:pt x="50" y="45"/>
                  </a:lnTo>
                  <a:lnTo>
                    <a:pt x="51" y="44"/>
                  </a:lnTo>
                  <a:lnTo>
                    <a:pt x="51" y="4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5" y="42"/>
                  </a:lnTo>
                  <a:lnTo>
                    <a:pt x="55" y="42"/>
                  </a:lnTo>
                  <a:lnTo>
                    <a:pt x="57" y="42"/>
                  </a:lnTo>
                  <a:lnTo>
                    <a:pt x="55" y="42"/>
                  </a:lnTo>
                  <a:lnTo>
                    <a:pt x="55" y="40"/>
                  </a:lnTo>
                  <a:lnTo>
                    <a:pt x="57" y="40"/>
                  </a:lnTo>
                  <a:lnTo>
                    <a:pt x="57" y="40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60" y="3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8" y="32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8" y="24"/>
                  </a:lnTo>
                  <a:lnTo>
                    <a:pt x="69" y="21"/>
                  </a:lnTo>
                  <a:lnTo>
                    <a:pt x="69" y="19"/>
                  </a:lnTo>
                  <a:lnTo>
                    <a:pt x="71" y="19"/>
                  </a:lnTo>
                  <a:lnTo>
                    <a:pt x="73" y="19"/>
                  </a:lnTo>
                  <a:lnTo>
                    <a:pt x="75" y="19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77" y="11"/>
                  </a:lnTo>
                  <a:lnTo>
                    <a:pt x="77" y="7"/>
                  </a:lnTo>
                  <a:lnTo>
                    <a:pt x="79" y="4"/>
                  </a:lnTo>
                  <a:lnTo>
                    <a:pt x="83" y="2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8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9" name="Freeform 10282"/>
            <p:cNvSpPr>
              <a:spLocks/>
            </p:cNvSpPr>
            <p:nvPr/>
          </p:nvSpPr>
          <p:spPr bwMode="auto">
            <a:xfrm>
              <a:off x="7016184" y="3988605"/>
              <a:ext cx="94059" cy="134541"/>
            </a:xfrm>
            <a:custGeom>
              <a:avLst/>
              <a:gdLst>
                <a:gd name="T0" fmla="*/ 4 w 79"/>
                <a:gd name="T1" fmla="*/ 6 h 113"/>
                <a:gd name="T2" fmla="*/ 8 w 79"/>
                <a:gd name="T3" fmla="*/ 7 h 113"/>
                <a:gd name="T4" fmla="*/ 11 w 79"/>
                <a:gd name="T5" fmla="*/ 9 h 113"/>
                <a:gd name="T6" fmla="*/ 15 w 79"/>
                <a:gd name="T7" fmla="*/ 9 h 113"/>
                <a:gd name="T8" fmla="*/ 19 w 79"/>
                <a:gd name="T9" fmla="*/ 12 h 113"/>
                <a:gd name="T10" fmla="*/ 22 w 79"/>
                <a:gd name="T11" fmla="*/ 14 h 113"/>
                <a:gd name="T12" fmla="*/ 24 w 79"/>
                <a:gd name="T13" fmla="*/ 17 h 113"/>
                <a:gd name="T14" fmla="*/ 22 w 79"/>
                <a:gd name="T15" fmla="*/ 21 h 113"/>
                <a:gd name="T16" fmla="*/ 27 w 79"/>
                <a:gd name="T17" fmla="*/ 30 h 113"/>
                <a:gd name="T18" fmla="*/ 27 w 79"/>
                <a:gd name="T19" fmla="*/ 36 h 113"/>
                <a:gd name="T20" fmla="*/ 28 w 79"/>
                <a:gd name="T21" fmla="*/ 38 h 113"/>
                <a:gd name="T22" fmla="*/ 34 w 79"/>
                <a:gd name="T23" fmla="*/ 40 h 113"/>
                <a:gd name="T24" fmla="*/ 37 w 79"/>
                <a:gd name="T25" fmla="*/ 44 h 113"/>
                <a:gd name="T26" fmla="*/ 37 w 79"/>
                <a:gd name="T27" fmla="*/ 36 h 113"/>
                <a:gd name="T28" fmla="*/ 36 w 79"/>
                <a:gd name="T29" fmla="*/ 32 h 113"/>
                <a:gd name="T30" fmla="*/ 41 w 79"/>
                <a:gd name="T31" fmla="*/ 36 h 113"/>
                <a:gd name="T32" fmla="*/ 45 w 79"/>
                <a:gd name="T33" fmla="*/ 47 h 113"/>
                <a:gd name="T34" fmla="*/ 45 w 79"/>
                <a:gd name="T35" fmla="*/ 49 h 113"/>
                <a:gd name="T36" fmla="*/ 53 w 79"/>
                <a:gd name="T37" fmla="*/ 53 h 113"/>
                <a:gd name="T38" fmla="*/ 64 w 79"/>
                <a:gd name="T39" fmla="*/ 55 h 113"/>
                <a:gd name="T40" fmla="*/ 71 w 79"/>
                <a:gd name="T41" fmla="*/ 49 h 113"/>
                <a:gd name="T42" fmla="*/ 77 w 79"/>
                <a:gd name="T43" fmla="*/ 51 h 113"/>
                <a:gd name="T44" fmla="*/ 76 w 79"/>
                <a:gd name="T45" fmla="*/ 60 h 113"/>
                <a:gd name="T46" fmla="*/ 71 w 79"/>
                <a:gd name="T47" fmla="*/ 66 h 113"/>
                <a:gd name="T48" fmla="*/ 71 w 79"/>
                <a:gd name="T49" fmla="*/ 74 h 113"/>
                <a:gd name="T50" fmla="*/ 67 w 79"/>
                <a:gd name="T51" fmla="*/ 74 h 113"/>
                <a:gd name="T52" fmla="*/ 58 w 79"/>
                <a:gd name="T53" fmla="*/ 75 h 113"/>
                <a:gd name="T54" fmla="*/ 57 w 79"/>
                <a:gd name="T55" fmla="*/ 81 h 113"/>
                <a:gd name="T56" fmla="*/ 53 w 79"/>
                <a:gd name="T57" fmla="*/ 93 h 113"/>
                <a:gd name="T58" fmla="*/ 48 w 79"/>
                <a:gd name="T59" fmla="*/ 102 h 113"/>
                <a:gd name="T60" fmla="*/ 39 w 79"/>
                <a:gd name="T61" fmla="*/ 110 h 113"/>
                <a:gd name="T62" fmla="*/ 32 w 79"/>
                <a:gd name="T63" fmla="*/ 112 h 113"/>
                <a:gd name="T64" fmla="*/ 28 w 79"/>
                <a:gd name="T65" fmla="*/ 110 h 113"/>
                <a:gd name="T66" fmla="*/ 27 w 79"/>
                <a:gd name="T67" fmla="*/ 108 h 113"/>
                <a:gd name="T68" fmla="*/ 25 w 79"/>
                <a:gd name="T69" fmla="*/ 108 h 113"/>
                <a:gd name="T70" fmla="*/ 30 w 79"/>
                <a:gd name="T71" fmla="*/ 102 h 113"/>
                <a:gd name="T72" fmla="*/ 32 w 79"/>
                <a:gd name="T73" fmla="*/ 89 h 113"/>
                <a:gd name="T74" fmla="*/ 22 w 79"/>
                <a:gd name="T75" fmla="*/ 84 h 113"/>
                <a:gd name="T76" fmla="*/ 13 w 79"/>
                <a:gd name="T77" fmla="*/ 77 h 113"/>
                <a:gd name="T78" fmla="*/ 15 w 79"/>
                <a:gd name="T79" fmla="*/ 74 h 113"/>
                <a:gd name="T80" fmla="*/ 24 w 79"/>
                <a:gd name="T81" fmla="*/ 70 h 113"/>
                <a:gd name="T82" fmla="*/ 27 w 79"/>
                <a:gd name="T83" fmla="*/ 60 h 113"/>
                <a:gd name="T84" fmla="*/ 28 w 79"/>
                <a:gd name="T85" fmla="*/ 53 h 113"/>
                <a:gd name="T86" fmla="*/ 27 w 79"/>
                <a:gd name="T87" fmla="*/ 45 h 113"/>
                <a:gd name="T88" fmla="*/ 25 w 79"/>
                <a:gd name="T89" fmla="*/ 40 h 113"/>
                <a:gd name="T90" fmla="*/ 28 w 79"/>
                <a:gd name="T91" fmla="*/ 42 h 113"/>
                <a:gd name="T92" fmla="*/ 25 w 79"/>
                <a:gd name="T93" fmla="*/ 40 h 113"/>
                <a:gd name="T94" fmla="*/ 22 w 79"/>
                <a:gd name="T95" fmla="*/ 36 h 113"/>
                <a:gd name="T96" fmla="*/ 22 w 79"/>
                <a:gd name="T97" fmla="*/ 32 h 113"/>
                <a:gd name="T98" fmla="*/ 22 w 79"/>
                <a:gd name="T99" fmla="*/ 28 h 113"/>
                <a:gd name="T100" fmla="*/ 19 w 79"/>
                <a:gd name="T101" fmla="*/ 28 h 113"/>
                <a:gd name="T102" fmla="*/ 15 w 79"/>
                <a:gd name="T103" fmla="*/ 23 h 113"/>
                <a:gd name="T104" fmla="*/ 19 w 79"/>
                <a:gd name="T105" fmla="*/ 30 h 113"/>
                <a:gd name="T106" fmla="*/ 8 w 79"/>
                <a:gd name="T107" fmla="*/ 17 h 113"/>
                <a:gd name="T108" fmla="*/ 11 w 79"/>
                <a:gd name="T109" fmla="*/ 14 h 113"/>
                <a:gd name="T110" fmla="*/ 8 w 79"/>
                <a:gd name="T111" fmla="*/ 16 h 113"/>
                <a:gd name="T112" fmla="*/ 6 w 79"/>
                <a:gd name="T113" fmla="*/ 14 h 113"/>
                <a:gd name="T114" fmla="*/ 4 w 79"/>
                <a:gd name="T115" fmla="*/ 7 h 113"/>
                <a:gd name="T116" fmla="*/ 2 w 79"/>
                <a:gd name="T1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" h="113"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8" y="7"/>
                  </a:lnTo>
                  <a:lnTo>
                    <a:pt x="9" y="7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4" y="16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4" y="23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7" y="28"/>
                  </a:lnTo>
                  <a:lnTo>
                    <a:pt x="27" y="30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27" y="34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4" y="38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6" y="42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2"/>
                  </a:lnTo>
                  <a:lnTo>
                    <a:pt x="37" y="40"/>
                  </a:lnTo>
                  <a:lnTo>
                    <a:pt x="37" y="36"/>
                  </a:lnTo>
                  <a:lnTo>
                    <a:pt x="37" y="36"/>
                  </a:lnTo>
                  <a:lnTo>
                    <a:pt x="37" y="36"/>
                  </a:lnTo>
                  <a:lnTo>
                    <a:pt x="37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7" y="32"/>
                  </a:lnTo>
                  <a:lnTo>
                    <a:pt x="37" y="34"/>
                  </a:lnTo>
                  <a:lnTo>
                    <a:pt x="39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8"/>
                  </a:lnTo>
                  <a:lnTo>
                    <a:pt x="43" y="38"/>
                  </a:lnTo>
                  <a:lnTo>
                    <a:pt x="43" y="44"/>
                  </a:lnTo>
                  <a:lnTo>
                    <a:pt x="45" y="47"/>
                  </a:lnTo>
                  <a:lnTo>
                    <a:pt x="47" y="49"/>
                  </a:lnTo>
                  <a:lnTo>
                    <a:pt x="47" y="49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7" y="51"/>
                  </a:lnTo>
                  <a:lnTo>
                    <a:pt x="47" y="51"/>
                  </a:lnTo>
                  <a:lnTo>
                    <a:pt x="48" y="51"/>
                  </a:lnTo>
                  <a:lnTo>
                    <a:pt x="48" y="51"/>
                  </a:lnTo>
                  <a:lnTo>
                    <a:pt x="53" y="53"/>
                  </a:lnTo>
                  <a:lnTo>
                    <a:pt x="55" y="55"/>
                  </a:lnTo>
                  <a:lnTo>
                    <a:pt x="60" y="56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4" y="55"/>
                  </a:lnTo>
                  <a:lnTo>
                    <a:pt x="66" y="55"/>
                  </a:lnTo>
                  <a:lnTo>
                    <a:pt x="67" y="53"/>
                  </a:lnTo>
                  <a:lnTo>
                    <a:pt x="67" y="51"/>
                  </a:lnTo>
                  <a:lnTo>
                    <a:pt x="69" y="51"/>
                  </a:lnTo>
                  <a:lnTo>
                    <a:pt x="71" y="49"/>
                  </a:lnTo>
                  <a:lnTo>
                    <a:pt x="71" y="49"/>
                  </a:lnTo>
                  <a:lnTo>
                    <a:pt x="72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7" y="51"/>
                  </a:lnTo>
                  <a:lnTo>
                    <a:pt x="79" y="51"/>
                  </a:lnTo>
                  <a:lnTo>
                    <a:pt x="79" y="53"/>
                  </a:lnTo>
                  <a:lnTo>
                    <a:pt x="77" y="53"/>
                  </a:lnTo>
                  <a:lnTo>
                    <a:pt x="77" y="55"/>
                  </a:lnTo>
                  <a:lnTo>
                    <a:pt x="76" y="60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74" y="66"/>
                  </a:lnTo>
                  <a:lnTo>
                    <a:pt x="72" y="66"/>
                  </a:lnTo>
                  <a:lnTo>
                    <a:pt x="71" y="66"/>
                  </a:lnTo>
                  <a:lnTo>
                    <a:pt x="71" y="70"/>
                  </a:lnTo>
                  <a:lnTo>
                    <a:pt x="71" y="72"/>
                  </a:lnTo>
                  <a:lnTo>
                    <a:pt x="71" y="72"/>
                  </a:lnTo>
                  <a:lnTo>
                    <a:pt x="71" y="74"/>
                  </a:lnTo>
                  <a:lnTo>
                    <a:pt x="71" y="74"/>
                  </a:lnTo>
                  <a:lnTo>
                    <a:pt x="71" y="75"/>
                  </a:lnTo>
                  <a:lnTo>
                    <a:pt x="71" y="75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7" y="74"/>
                  </a:lnTo>
                  <a:lnTo>
                    <a:pt x="66" y="74"/>
                  </a:lnTo>
                  <a:lnTo>
                    <a:pt x="64" y="74"/>
                  </a:lnTo>
                  <a:lnTo>
                    <a:pt x="61" y="74"/>
                  </a:lnTo>
                  <a:lnTo>
                    <a:pt x="60" y="75"/>
                  </a:lnTo>
                  <a:lnTo>
                    <a:pt x="58" y="75"/>
                  </a:lnTo>
                  <a:lnTo>
                    <a:pt x="58" y="75"/>
                  </a:lnTo>
                  <a:lnTo>
                    <a:pt x="57" y="77"/>
                  </a:lnTo>
                  <a:lnTo>
                    <a:pt x="57" y="79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60" y="83"/>
                  </a:lnTo>
                  <a:lnTo>
                    <a:pt x="57" y="85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3" y="93"/>
                  </a:lnTo>
                  <a:lnTo>
                    <a:pt x="53" y="94"/>
                  </a:lnTo>
                  <a:lnTo>
                    <a:pt x="51" y="96"/>
                  </a:lnTo>
                  <a:lnTo>
                    <a:pt x="49" y="98"/>
                  </a:lnTo>
                  <a:lnTo>
                    <a:pt x="48" y="100"/>
                  </a:lnTo>
                  <a:lnTo>
                    <a:pt x="48" y="102"/>
                  </a:lnTo>
                  <a:lnTo>
                    <a:pt x="47" y="105"/>
                  </a:lnTo>
                  <a:lnTo>
                    <a:pt x="45" y="107"/>
                  </a:lnTo>
                  <a:lnTo>
                    <a:pt x="45" y="107"/>
                  </a:lnTo>
                  <a:lnTo>
                    <a:pt x="41" y="108"/>
                  </a:lnTo>
                  <a:lnTo>
                    <a:pt x="39" y="110"/>
                  </a:lnTo>
                  <a:lnTo>
                    <a:pt x="36" y="112"/>
                  </a:lnTo>
                  <a:lnTo>
                    <a:pt x="36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2" y="112"/>
                  </a:lnTo>
                  <a:lnTo>
                    <a:pt x="32" y="112"/>
                  </a:lnTo>
                  <a:lnTo>
                    <a:pt x="32" y="110"/>
                  </a:lnTo>
                  <a:lnTo>
                    <a:pt x="30" y="11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7" y="108"/>
                  </a:lnTo>
                  <a:lnTo>
                    <a:pt x="25" y="108"/>
                  </a:lnTo>
                  <a:lnTo>
                    <a:pt x="25" y="108"/>
                  </a:lnTo>
                  <a:lnTo>
                    <a:pt x="25" y="108"/>
                  </a:lnTo>
                  <a:lnTo>
                    <a:pt x="25" y="108"/>
                  </a:lnTo>
                  <a:lnTo>
                    <a:pt x="25" y="107"/>
                  </a:lnTo>
                  <a:lnTo>
                    <a:pt x="28" y="105"/>
                  </a:lnTo>
                  <a:lnTo>
                    <a:pt x="30" y="102"/>
                  </a:lnTo>
                  <a:lnTo>
                    <a:pt x="32" y="98"/>
                  </a:lnTo>
                  <a:lnTo>
                    <a:pt x="32" y="96"/>
                  </a:lnTo>
                  <a:lnTo>
                    <a:pt x="34" y="93"/>
                  </a:lnTo>
                  <a:lnTo>
                    <a:pt x="32" y="91"/>
                  </a:lnTo>
                  <a:lnTo>
                    <a:pt x="32" y="89"/>
                  </a:lnTo>
                  <a:lnTo>
                    <a:pt x="30" y="87"/>
                  </a:lnTo>
                  <a:lnTo>
                    <a:pt x="27" y="85"/>
                  </a:lnTo>
                  <a:lnTo>
                    <a:pt x="25" y="85"/>
                  </a:lnTo>
                  <a:lnTo>
                    <a:pt x="24" y="84"/>
                  </a:lnTo>
                  <a:lnTo>
                    <a:pt x="22" y="84"/>
                  </a:lnTo>
                  <a:lnTo>
                    <a:pt x="22" y="83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5" y="74"/>
                  </a:lnTo>
                  <a:lnTo>
                    <a:pt x="17" y="72"/>
                  </a:lnTo>
                  <a:lnTo>
                    <a:pt x="19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0"/>
                  </a:lnTo>
                  <a:lnTo>
                    <a:pt x="24" y="68"/>
                  </a:lnTo>
                  <a:lnTo>
                    <a:pt x="25" y="68"/>
                  </a:lnTo>
                  <a:lnTo>
                    <a:pt x="25" y="64"/>
                  </a:lnTo>
                  <a:lnTo>
                    <a:pt x="25" y="63"/>
                  </a:lnTo>
                  <a:lnTo>
                    <a:pt x="27" y="60"/>
                  </a:lnTo>
                  <a:lnTo>
                    <a:pt x="27" y="58"/>
                  </a:lnTo>
                  <a:lnTo>
                    <a:pt x="28" y="56"/>
                  </a:lnTo>
                  <a:lnTo>
                    <a:pt x="27" y="55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28" y="51"/>
                  </a:lnTo>
                  <a:lnTo>
                    <a:pt x="27" y="47"/>
                  </a:lnTo>
                  <a:lnTo>
                    <a:pt x="27" y="47"/>
                  </a:lnTo>
                  <a:lnTo>
                    <a:pt x="27" y="45"/>
                  </a:lnTo>
                  <a:lnTo>
                    <a:pt x="27" y="45"/>
                  </a:lnTo>
                  <a:lnTo>
                    <a:pt x="25" y="45"/>
                  </a:lnTo>
                  <a:lnTo>
                    <a:pt x="25" y="44"/>
                  </a:lnTo>
                  <a:lnTo>
                    <a:pt x="25" y="42"/>
                  </a:lnTo>
                  <a:lnTo>
                    <a:pt x="25" y="40"/>
                  </a:lnTo>
                  <a:lnTo>
                    <a:pt x="25" y="42"/>
                  </a:lnTo>
                  <a:lnTo>
                    <a:pt x="27" y="44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7" y="25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7" y="26"/>
                  </a:lnTo>
                  <a:lnTo>
                    <a:pt x="19" y="28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7" y="30"/>
                  </a:lnTo>
                  <a:lnTo>
                    <a:pt x="17" y="28"/>
                  </a:lnTo>
                  <a:lnTo>
                    <a:pt x="15" y="26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4" y="9"/>
                  </a:lnTo>
                  <a:lnTo>
                    <a:pt x="4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0" name="Freeform 10269"/>
            <p:cNvSpPr>
              <a:spLocks/>
            </p:cNvSpPr>
            <p:nvPr/>
          </p:nvSpPr>
          <p:spPr bwMode="auto">
            <a:xfrm>
              <a:off x="6772070" y="4108701"/>
              <a:ext cx="63103" cy="57150"/>
            </a:xfrm>
            <a:custGeom>
              <a:avLst/>
              <a:gdLst>
                <a:gd name="T0" fmla="*/ 6 w 53"/>
                <a:gd name="T1" fmla="*/ 2 h 48"/>
                <a:gd name="T2" fmla="*/ 9 w 53"/>
                <a:gd name="T3" fmla="*/ 2 h 48"/>
                <a:gd name="T4" fmla="*/ 13 w 53"/>
                <a:gd name="T5" fmla="*/ 4 h 48"/>
                <a:gd name="T6" fmla="*/ 15 w 53"/>
                <a:gd name="T7" fmla="*/ 5 h 48"/>
                <a:gd name="T8" fmla="*/ 17 w 53"/>
                <a:gd name="T9" fmla="*/ 7 h 48"/>
                <a:gd name="T10" fmla="*/ 28 w 53"/>
                <a:gd name="T11" fmla="*/ 9 h 48"/>
                <a:gd name="T12" fmla="*/ 30 w 53"/>
                <a:gd name="T13" fmla="*/ 7 h 48"/>
                <a:gd name="T14" fmla="*/ 32 w 53"/>
                <a:gd name="T15" fmla="*/ 7 h 48"/>
                <a:gd name="T16" fmla="*/ 35 w 53"/>
                <a:gd name="T17" fmla="*/ 5 h 48"/>
                <a:gd name="T18" fmla="*/ 39 w 53"/>
                <a:gd name="T19" fmla="*/ 5 h 48"/>
                <a:gd name="T20" fmla="*/ 41 w 53"/>
                <a:gd name="T21" fmla="*/ 5 h 48"/>
                <a:gd name="T22" fmla="*/ 44 w 53"/>
                <a:gd name="T23" fmla="*/ 4 h 48"/>
                <a:gd name="T24" fmla="*/ 47 w 53"/>
                <a:gd name="T25" fmla="*/ 2 h 48"/>
                <a:gd name="T26" fmla="*/ 51 w 53"/>
                <a:gd name="T27" fmla="*/ 7 h 48"/>
                <a:gd name="T28" fmla="*/ 51 w 53"/>
                <a:gd name="T29" fmla="*/ 12 h 48"/>
                <a:gd name="T30" fmla="*/ 51 w 53"/>
                <a:gd name="T31" fmla="*/ 15 h 48"/>
                <a:gd name="T32" fmla="*/ 51 w 53"/>
                <a:gd name="T33" fmla="*/ 22 h 48"/>
                <a:gd name="T34" fmla="*/ 53 w 53"/>
                <a:gd name="T35" fmla="*/ 24 h 48"/>
                <a:gd name="T36" fmla="*/ 53 w 53"/>
                <a:gd name="T37" fmla="*/ 26 h 48"/>
                <a:gd name="T38" fmla="*/ 51 w 53"/>
                <a:gd name="T39" fmla="*/ 24 h 48"/>
                <a:gd name="T40" fmla="*/ 49 w 53"/>
                <a:gd name="T41" fmla="*/ 22 h 48"/>
                <a:gd name="T42" fmla="*/ 51 w 53"/>
                <a:gd name="T43" fmla="*/ 21 h 48"/>
                <a:gd name="T44" fmla="*/ 49 w 53"/>
                <a:gd name="T45" fmla="*/ 24 h 48"/>
                <a:gd name="T46" fmla="*/ 47 w 53"/>
                <a:gd name="T47" fmla="*/ 26 h 48"/>
                <a:gd name="T48" fmla="*/ 47 w 53"/>
                <a:gd name="T49" fmla="*/ 32 h 48"/>
                <a:gd name="T50" fmla="*/ 45 w 53"/>
                <a:gd name="T51" fmla="*/ 34 h 48"/>
                <a:gd name="T52" fmla="*/ 45 w 53"/>
                <a:gd name="T53" fmla="*/ 42 h 48"/>
                <a:gd name="T54" fmla="*/ 44 w 53"/>
                <a:gd name="T55" fmla="*/ 40 h 48"/>
                <a:gd name="T56" fmla="*/ 44 w 53"/>
                <a:gd name="T57" fmla="*/ 38 h 48"/>
                <a:gd name="T58" fmla="*/ 44 w 53"/>
                <a:gd name="T59" fmla="*/ 38 h 48"/>
                <a:gd name="T60" fmla="*/ 41 w 53"/>
                <a:gd name="T61" fmla="*/ 36 h 48"/>
                <a:gd name="T62" fmla="*/ 41 w 53"/>
                <a:gd name="T63" fmla="*/ 40 h 48"/>
                <a:gd name="T64" fmla="*/ 37 w 53"/>
                <a:gd name="T65" fmla="*/ 36 h 48"/>
                <a:gd name="T66" fmla="*/ 39 w 53"/>
                <a:gd name="T67" fmla="*/ 38 h 48"/>
                <a:gd name="T68" fmla="*/ 37 w 53"/>
                <a:gd name="T69" fmla="*/ 40 h 48"/>
                <a:gd name="T70" fmla="*/ 33 w 53"/>
                <a:gd name="T71" fmla="*/ 42 h 48"/>
                <a:gd name="T72" fmla="*/ 35 w 53"/>
                <a:gd name="T73" fmla="*/ 43 h 48"/>
                <a:gd name="T74" fmla="*/ 33 w 53"/>
                <a:gd name="T75" fmla="*/ 46 h 48"/>
                <a:gd name="T76" fmla="*/ 30 w 53"/>
                <a:gd name="T77" fmla="*/ 48 h 48"/>
                <a:gd name="T78" fmla="*/ 23 w 53"/>
                <a:gd name="T79" fmla="*/ 46 h 48"/>
                <a:gd name="T80" fmla="*/ 19 w 53"/>
                <a:gd name="T81" fmla="*/ 45 h 48"/>
                <a:gd name="T82" fmla="*/ 23 w 53"/>
                <a:gd name="T83" fmla="*/ 45 h 48"/>
                <a:gd name="T84" fmla="*/ 21 w 53"/>
                <a:gd name="T85" fmla="*/ 43 h 48"/>
                <a:gd name="T86" fmla="*/ 15 w 53"/>
                <a:gd name="T87" fmla="*/ 43 h 48"/>
                <a:gd name="T88" fmla="*/ 15 w 53"/>
                <a:gd name="T89" fmla="*/ 38 h 48"/>
                <a:gd name="T90" fmla="*/ 9 w 53"/>
                <a:gd name="T91" fmla="*/ 32 h 48"/>
                <a:gd name="T92" fmla="*/ 11 w 53"/>
                <a:gd name="T93" fmla="*/ 28 h 48"/>
                <a:gd name="T94" fmla="*/ 13 w 53"/>
                <a:gd name="T95" fmla="*/ 28 h 48"/>
                <a:gd name="T96" fmla="*/ 11 w 53"/>
                <a:gd name="T97" fmla="*/ 26 h 48"/>
                <a:gd name="T98" fmla="*/ 9 w 53"/>
                <a:gd name="T99" fmla="*/ 26 h 48"/>
                <a:gd name="T100" fmla="*/ 7 w 53"/>
                <a:gd name="T101" fmla="*/ 19 h 48"/>
                <a:gd name="T102" fmla="*/ 2 w 53"/>
                <a:gd name="T103" fmla="*/ 12 h 48"/>
                <a:gd name="T104" fmla="*/ 0 w 53"/>
                <a:gd name="T105" fmla="*/ 7 h 48"/>
                <a:gd name="T106" fmla="*/ 2 w 53"/>
                <a:gd name="T10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" h="48">
                  <a:moveTo>
                    <a:pt x="2" y="0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7" y="7"/>
                  </a:lnTo>
                  <a:lnTo>
                    <a:pt x="21" y="9"/>
                  </a:lnTo>
                  <a:lnTo>
                    <a:pt x="25" y="9"/>
                  </a:lnTo>
                  <a:lnTo>
                    <a:pt x="28" y="9"/>
                  </a:lnTo>
                  <a:lnTo>
                    <a:pt x="28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2" y="9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51" y="4"/>
                  </a:lnTo>
                  <a:lnTo>
                    <a:pt x="51" y="5"/>
                  </a:lnTo>
                  <a:lnTo>
                    <a:pt x="51" y="7"/>
                  </a:lnTo>
                  <a:lnTo>
                    <a:pt x="51" y="9"/>
                  </a:lnTo>
                  <a:lnTo>
                    <a:pt x="51" y="10"/>
                  </a:lnTo>
                  <a:lnTo>
                    <a:pt x="51" y="12"/>
                  </a:lnTo>
                  <a:lnTo>
                    <a:pt x="51" y="14"/>
                  </a:lnTo>
                  <a:lnTo>
                    <a:pt x="51" y="15"/>
                  </a:lnTo>
                  <a:lnTo>
                    <a:pt x="51" y="15"/>
                  </a:lnTo>
                  <a:lnTo>
                    <a:pt x="51" y="19"/>
                  </a:lnTo>
                  <a:lnTo>
                    <a:pt x="51" y="21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1" y="26"/>
                  </a:lnTo>
                  <a:lnTo>
                    <a:pt x="51" y="26"/>
                  </a:lnTo>
                  <a:lnTo>
                    <a:pt x="51" y="24"/>
                  </a:lnTo>
                  <a:lnTo>
                    <a:pt x="51" y="24"/>
                  </a:lnTo>
                  <a:lnTo>
                    <a:pt x="51" y="24"/>
                  </a:lnTo>
                  <a:lnTo>
                    <a:pt x="49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1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47" y="28"/>
                  </a:lnTo>
                  <a:lnTo>
                    <a:pt x="47" y="30"/>
                  </a:lnTo>
                  <a:lnTo>
                    <a:pt x="47" y="32"/>
                  </a:lnTo>
                  <a:lnTo>
                    <a:pt x="45" y="32"/>
                  </a:lnTo>
                  <a:lnTo>
                    <a:pt x="45" y="34"/>
                  </a:lnTo>
                  <a:lnTo>
                    <a:pt x="45" y="34"/>
                  </a:lnTo>
                  <a:lnTo>
                    <a:pt x="47" y="38"/>
                  </a:lnTo>
                  <a:lnTo>
                    <a:pt x="47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1" y="36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1" y="40"/>
                  </a:lnTo>
                  <a:lnTo>
                    <a:pt x="39" y="36"/>
                  </a:lnTo>
                  <a:lnTo>
                    <a:pt x="37" y="34"/>
                  </a:lnTo>
                  <a:lnTo>
                    <a:pt x="37" y="36"/>
                  </a:lnTo>
                  <a:lnTo>
                    <a:pt x="39" y="38"/>
                  </a:lnTo>
                  <a:lnTo>
                    <a:pt x="39" y="38"/>
                  </a:lnTo>
                  <a:lnTo>
                    <a:pt x="39" y="38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7" y="42"/>
                  </a:lnTo>
                  <a:lnTo>
                    <a:pt x="35" y="43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5" y="43"/>
                  </a:lnTo>
                  <a:lnTo>
                    <a:pt x="33" y="43"/>
                  </a:lnTo>
                  <a:lnTo>
                    <a:pt x="33" y="45"/>
                  </a:lnTo>
                  <a:lnTo>
                    <a:pt x="33" y="46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46"/>
                  </a:lnTo>
                  <a:lnTo>
                    <a:pt x="25" y="46"/>
                  </a:lnTo>
                  <a:lnTo>
                    <a:pt x="23" y="46"/>
                  </a:lnTo>
                  <a:lnTo>
                    <a:pt x="19" y="46"/>
                  </a:lnTo>
                  <a:lnTo>
                    <a:pt x="19" y="45"/>
                  </a:lnTo>
                  <a:lnTo>
                    <a:pt x="19" y="45"/>
                  </a:lnTo>
                  <a:lnTo>
                    <a:pt x="19" y="45"/>
                  </a:lnTo>
                  <a:lnTo>
                    <a:pt x="21" y="45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5" y="40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9" y="26"/>
                  </a:lnTo>
                  <a:lnTo>
                    <a:pt x="11" y="28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4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1" name="Freeform 11470"/>
            <p:cNvSpPr>
              <a:spLocks noChangeAspect="1"/>
            </p:cNvSpPr>
            <p:nvPr/>
          </p:nvSpPr>
          <p:spPr bwMode="auto">
            <a:xfrm>
              <a:off x="2441910" y="1906611"/>
              <a:ext cx="111757" cy="45719"/>
            </a:xfrm>
            <a:custGeom>
              <a:avLst/>
              <a:gdLst>
                <a:gd name="T0" fmla="*/ 2 w 66"/>
                <a:gd name="T1" fmla="*/ 0 h 27"/>
                <a:gd name="T2" fmla="*/ 4 w 66"/>
                <a:gd name="T3" fmla="*/ 0 h 27"/>
                <a:gd name="T4" fmla="*/ 10 w 66"/>
                <a:gd name="T5" fmla="*/ 2 h 27"/>
                <a:gd name="T6" fmla="*/ 12 w 66"/>
                <a:gd name="T7" fmla="*/ 2 h 27"/>
                <a:gd name="T8" fmla="*/ 17 w 66"/>
                <a:gd name="T9" fmla="*/ 2 h 27"/>
                <a:gd name="T10" fmla="*/ 21 w 66"/>
                <a:gd name="T11" fmla="*/ 4 h 27"/>
                <a:gd name="T12" fmla="*/ 34 w 66"/>
                <a:gd name="T13" fmla="*/ 2 h 27"/>
                <a:gd name="T14" fmla="*/ 38 w 66"/>
                <a:gd name="T15" fmla="*/ 4 h 27"/>
                <a:gd name="T16" fmla="*/ 47 w 66"/>
                <a:gd name="T17" fmla="*/ 6 h 27"/>
                <a:gd name="T18" fmla="*/ 50 w 66"/>
                <a:gd name="T19" fmla="*/ 8 h 27"/>
                <a:gd name="T20" fmla="*/ 50 w 66"/>
                <a:gd name="T21" fmla="*/ 8 h 27"/>
                <a:gd name="T22" fmla="*/ 51 w 66"/>
                <a:gd name="T23" fmla="*/ 11 h 27"/>
                <a:gd name="T24" fmla="*/ 51 w 66"/>
                <a:gd name="T25" fmla="*/ 11 h 27"/>
                <a:gd name="T26" fmla="*/ 55 w 66"/>
                <a:gd name="T27" fmla="*/ 13 h 27"/>
                <a:gd name="T28" fmla="*/ 57 w 66"/>
                <a:gd name="T29" fmla="*/ 13 h 27"/>
                <a:gd name="T30" fmla="*/ 57 w 66"/>
                <a:gd name="T31" fmla="*/ 15 h 27"/>
                <a:gd name="T32" fmla="*/ 59 w 66"/>
                <a:gd name="T33" fmla="*/ 17 h 27"/>
                <a:gd name="T34" fmla="*/ 60 w 66"/>
                <a:gd name="T35" fmla="*/ 17 h 27"/>
                <a:gd name="T36" fmla="*/ 62 w 66"/>
                <a:gd name="T37" fmla="*/ 19 h 27"/>
                <a:gd name="T38" fmla="*/ 62 w 66"/>
                <a:gd name="T39" fmla="*/ 19 h 27"/>
                <a:gd name="T40" fmla="*/ 62 w 66"/>
                <a:gd name="T41" fmla="*/ 20 h 27"/>
                <a:gd name="T42" fmla="*/ 62 w 66"/>
                <a:gd name="T43" fmla="*/ 22 h 27"/>
                <a:gd name="T44" fmla="*/ 64 w 66"/>
                <a:gd name="T45" fmla="*/ 24 h 27"/>
                <a:gd name="T46" fmla="*/ 66 w 66"/>
                <a:gd name="T47" fmla="*/ 24 h 27"/>
                <a:gd name="T48" fmla="*/ 64 w 66"/>
                <a:gd name="T49" fmla="*/ 25 h 27"/>
                <a:gd name="T50" fmla="*/ 60 w 66"/>
                <a:gd name="T51" fmla="*/ 25 h 27"/>
                <a:gd name="T52" fmla="*/ 51 w 66"/>
                <a:gd name="T53" fmla="*/ 25 h 27"/>
                <a:gd name="T54" fmla="*/ 41 w 66"/>
                <a:gd name="T55" fmla="*/ 24 h 27"/>
                <a:gd name="T56" fmla="*/ 34 w 66"/>
                <a:gd name="T57" fmla="*/ 24 h 27"/>
                <a:gd name="T58" fmla="*/ 31 w 66"/>
                <a:gd name="T59" fmla="*/ 24 h 27"/>
                <a:gd name="T60" fmla="*/ 22 w 66"/>
                <a:gd name="T61" fmla="*/ 27 h 27"/>
                <a:gd name="T62" fmla="*/ 21 w 66"/>
                <a:gd name="T63" fmla="*/ 27 h 27"/>
                <a:gd name="T64" fmla="*/ 19 w 66"/>
                <a:gd name="T65" fmla="*/ 27 h 27"/>
                <a:gd name="T66" fmla="*/ 13 w 66"/>
                <a:gd name="T67" fmla="*/ 25 h 27"/>
                <a:gd name="T68" fmla="*/ 12 w 66"/>
                <a:gd name="T69" fmla="*/ 24 h 27"/>
                <a:gd name="T70" fmla="*/ 12 w 66"/>
                <a:gd name="T71" fmla="*/ 24 h 27"/>
                <a:gd name="T72" fmla="*/ 10 w 66"/>
                <a:gd name="T73" fmla="*/ 22 h 27"/>
                <a:gd name="T74" fmla="*/ 10 w 66"/>
                <a:gd name="T75" fmla="*/ 19 h 27"/>
                <a:gd name="T76" fmla="*/ 8 w 66"/>
                <a:gd name="T77" fmla="*/ 17 h 27"/>
                <a:gd name="T78" fmla="*/ 8 w 66"/>
                <a:gd name="T79" fmla="*/ 15 h 27"/>
                <a:gd name="T80" fmla="*/ 6 w 66"/>
                <a:gd name="T81" fmla="*/ 15 h 27"/>
                <a:gd name="T82" fmla="*/ 2 w 66"/>
                <a:gd name="T83" fmla="*/ 13 h 27"/>
                <a:gd name="T84" fmla="*/ 1 w 66"/>
                <a:gd name="T85" fmla="*/ 13 h 27"/>
                <a:gd name="T86" fmla="*/ 0 w 66"/>
                <a:gd name="T87" fmla="*/ 11 h 27"/>
                <a:gd name="T88" fmla="*/ 0 w 66"/>
                <a:gd name="T89" fmla="*/ 11 h 27"/>
                <a:gd name="T90" fmla="*/ 0 w 66"/>
                <a:gd name="T91" fmla="*/ 9 h 27"/>
                <a:gd name="T92" fmla="*/ 0 w 66"/>
                <a:gd name="T93" fmla="*/ 8 h 27"/>
                <a:gd name="T94" fmla="*/ 0 w 66"/>
                <a:gd name="T95" fmla="*/ 8 h 27"/>
                <a:gd name="T96" fmla="*/ 1 w 66"/>
                <a:gd name="T97" fmla="*/ 8 h 27"/>
                <a:gd name="T98" fmla="*/ 0 w 66"/>
                <a:gd name="T99" fmla="*/ 6 h 27"/>
                <a:gd name="T100" fmla="*/ 0 w 66"/>
                <a:gd name="T101" fmla="*/ 4 h 27"/>
                <a:gd name="T102" fmla="*/ 0 w 66"/>
                <a:gd name="T103" fmla="*/ 2 h 27"/>
                <a:gd name="T104" fmla="*/ 0 w 66"/>
                <a:gd name="T105" fmla="*/ 0 h 27"/>
                <a:gd name="T106" fmla="*/ 0 w 66"/>
                <a:gd name="T107" fmla="*/ 0 h 27"/>
                <a:gd name="T108" fmla="*/ 1 w 66"/>
                <a:gd name="T109" fmla="*/ 0 h 27"/>
                <a:gd name="T110" fmla="*/ 2 w 66"/>
                <a:gd name="T1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27">
                  <a:moveTo>
                    <a:pt x="2" y="0"/>
                  </a:moveTo>
                  <a:lnTo>
                    <a:pt x="4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7" y="2"/>
                  </a:lnTo>
                  <a:lnTo>
                    <a:pt x="21" y="4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7" y="6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1" y="11"/>
                  </a:lnTo>
                  <a:lnTo>
                    <a:pt x="51" y="11"/>
                  </a:lnTo>
                  <a:lnTo>
                    <a:pt x="55" y="13"/>
                  </a:lnTo>
                  <a:lnTo>
                    <a:pt x="57" y="13"/>
                  </a:lnTo>
                  <a:lnTo>
                    <a:pt x="57" y="15"/>
                  </a:lnTo>
                  <a:lnTo>
                    <a:pt x="59" y="17"/>
                  </a:lnTo>
                  <a:lnTo>
                    <a:pt x="60" y="17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62" y="20"/>
                  </a:lnTo>
                  <a:lnTo>
                    <a:pt x="62" y="22"/>
                  </a:lnTo>
                  <a:lnTo>
                    <a:pt x="64" y="24"/>
                  </a:lnTo>
                  <a:lnTo>
                    <a:pt x="66" y="24"/>
                  </a:lnTo>
                  <a:lnTo>
                    <a:pt x="64" y="25"/>
                  </a:lnTo>
                  <a:lnTo>
                    <a:pt x="60" y="25"/>
                  </a:lnTo>
                  <a:lnTo>
                    <a:pt x="51" y="25"/>
                  </a:lnTo>
                  <a:lnTo>
                    <a:pt x="41" y="24"/>
                  </a:lnTo>
                  <a:lnTo>
                    <a:pt x="34" y="24"/>
                  </a:lnTo>
                  <a:lnTo>
                    <a:pt x="31" y="24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19" y="27"/>
                  </a:lnTo>
                  <a:lnTo>
                    <a:pt x="13" y="25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2"/>
                  </a:lnTo>
                  <a:lnTo>
                    <a:pt x="10" y="19"/>
                  </a:lnTo>
                  <a:lnTo>
                    <a:pt x="8" y="17"/>
                  </a:lnTo>
                  <a:lnTo>
                    <a:pt x="8" y="15"/>
                  </a:lnTo>
                  <a:lnTo>
                    <a:pt x="6" y="15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2" name="Freeform 11471"/>
            <p:cNvSpPr>
              <a:spLocks noChangeAspect="1"/>
            </p:cNvSpPr>
            <p:nvPr/>
          </p:nvSpPr>
          <p:spPr bwMode="auto">
            <a:xfrm>
              <a:off x="2419240" y="1624669"/>
              <a:ext cx="531384" cy="377843"/>
            </a:xfrm>
            <a:custGeom>
              <a:avLst/>
              <a:gdLst>
                <a:gd name="T0" fmla="*/ 51 w 398"/>
                <a:gd name="T1" fmla="*/ 44 h 283"/>
                <a:gd name="T2" fmla="*/ 70 w 398"/>
                <a:gd name="T3" fmla="*/ 72 h 283"/>
                <a:gd name="T4" fmla="*/ 57 w 398"/>
                <a:gd name="T5" fmla="*/ 50 h 283"/>
                <a:gd name="T6" fmla="*/ 63 w 398"/>
                <a:gd name="T7" fmla="*/ 37 h 283"/>
                <a:gd name="T8" fmla="*/ 85 w 398"/>
                <a:gd name="T9" fmla="*/ 11 h 283"/>
                <a:gd name="T10" fmla="*/ 132 w 398"/>
                <a:gd name="T11" fmla="*/ 28 h 283"/>
                <a:gd name="T12" fmla="*/ 126 w 398"/>
                <a:gd name="T13" fmla="*/ 51 h 283"/>
                <a:gd name="T14" fmla="*/ 149 w 398"/>
                <a:gd name="T15" fmla="*/ 39 h 283"/>
                <a:gd name="T16" fmla="*/ 171 w 398"/>
                <a:gd name="T17" fmla="*/ 44 h 283"/>
                <a:gd name="T18" fmla="*/ 206 w 398"/>
                <a:gd name="T19" fmla="*/ 41 h 283"/>
                <a:gd name="T20" fmla="*/ 218 w 398"/>
                <a:gd name="T21" fmla="*/ 51 h 283"/>
                <a:gd name="T22" fmla="*/ 220 w 398"/>
                <a:gd name="T23" fmla="*/ 58 h 283"/>
                <a:gd name="T24" fmla="*/ 241 w 398"/>
                <a:gd name="T25" fmla="*/ 60 h 283"/>
                <a:gd name="T26" fmla="*/ 246 w 398"/>
                <a:gd name="T27" fmla="*/ 77 h 283"/>
                <a:gd name="T28" fmla="*/ 253 w 398"/>
                <a:gd name="T29" fmla="*/ 89 h 283"/>
                <a:gd name="T30" fmla="*/ 286 w 398"/>
                <a:gd name="T31" fmla="*/ 80 h 283"/>
                <a:gd name="T32" fmla="*/ 279 w 398"/>
                <a:gd name="T33" fmla="*/ 99 h 283"/>
                <a:gd name="T34" fmla="*/ 300 w 398"/>
                <a:gd name="T35" fmla="*/ 95 h 283"/>
                <a:gd name="T36" fmla="*/ 290 w 398"/>
                <a:gd name="T37" fmla="*/ 111 h 283"/>
                <a:gd name="T38" fmla="*/ 311 w 398"/>
                <a:gd name="T39" fmla="*/ 119 h 283"/>
                <a:gd name="T40" fmla="*/ 286 w 398"/>
                <a:gd name="T41" fmla="*/ 127 h 283"/>
                <a:gd name="T42" fmla="*/ 320 w 398"/>
                <a:gd name="T43" fmla="*/ 138 h 283"/>
                <a:gd name="T44" fmla="*/ 328 w 398"/>
                <a:gd name="T45" fmla="*/ 151 h 283"/>
                <a:gd name="T46" fmla="*/ 349 w 398"/>
                <a:gd name="T47" fmla="*/ 147 h 283"/>
                <a:gd name="T48" fmla="*/ 360 w 398"/>
                <a:gd name="T49" fmla="*/ 165 h 283"/>
                <a:gd name="T50" fmla="*/ 386 w 398"/>
                <a:gd name="T51" fmla="*/ 170 h 283"/>
                <a:gd name="T52" fmla="*/ 380 w 398"/>
                <a:gd name="T53" fmla="*/ 185 h 283"/>
                <a:gd name="T54" fmla="*/ 375 w 398"/>
                <a:gd name="T55" fmla="*/ 204 h 283"/>
                <a:gd name="T56" fmla="*/ 356 w 398"/>
                <a:gd name="T57" fmla="*/ 214 h 283"/>
                <a:gd name="T58" fmla="*/ 349 w 398"/>
                <a:gd name="T59" fmla="*/ 193 h 283"/>
                <a:gd name="T60" fmla="*/ 328 w 398"/>
                <a:gd name="T61" fmla="*/ 189 h 283"/>
                <a:gd name="T62" fmla="*/ 307 w 398"/>
                <a:gd name="T63" fmla="*/ 185 h 283"/>
                <a:gd name="T64" fmla="*/ 302 w 398"/>
                <a:gd name="T65" fmla="*/ 196 h 283"/>
                <a:gd name="T66" fmla="*/ 318 w 398"/>
                <a:gd name="T67" fmla="*/ 210 h 283"/>
                <a:gd name="T68" fmla="*/ 332 w 398"/>
                <a:gd name="T69" fmla="*/ 221 h 283"/>
                <a:gd name="T70" fmla="*/ 344 w 398"/>
                <a:gd name="T71" fmla="*/ 236 h 283"/>
                <a:gd name="T72" fmla="*/ 352 w 398"/>
                <a:gd name="T73" fmla="*/ 256 h 283"/>
                <a:gd name="T74" fmla="*/ 347 w 398"/>
                <a:gd name="T75" fmla="*/ 263 h 283"/>
                <a:gd name="T76" fmla="*/ 328 w 398"/>
                <a:gd name="T77" fmla="*/ 261 h 283"/>
                <a:gd name="T78" fmla="*/ 307 w 398"/>
                <a:gd name="T79" fmla="*/ 247 h 283"/>
                <a:gd name="T80" fmla="*/ 314 w 398"/>
                <a:gd name="T81" fmla="*/ 263 h 283"/>
                <a:gd name="T82" fmla="*/ 326 w 398"/>
                <a:gd name="T83" fmla="*/ 283 h 283"/>
                <a:gd name="T84" fmla="*/ 264 w 398"/>
                <a:gd name="T85" fmla="*/ 261 h 283"/>
                <a:gd name="T86" fmla="*/ 251 w 398"/>
                <a:gd name="T87" fmla="*/ 245 h 283"/>
                <a:gd name="T88" fmla="*/ 230 w 398"/>
                <a:gd name="T89" fmla="*/ 226 h 283"/>
                <a:gd name="T90" fmla="*/ 211 w 398"/>
                <a:gd name="T91" fmla="*/ 221 h 283"/>
                <a:gd name="T92" fmla="*/ 179 w 398"/>
                <a:gd name="T93" fmla="*/ 233 h 283"/>
                <a:gd name="T94" fmla="*/ 175 w 398"/>
                <a:gd name="T95" fmla="*/ 209 h 283"/>
                <a:gd name="T96" fmla="*/ 202 w 398"/>
                <a:gd name="T97" fmla="*/ 215 h 283"/>
                <a:gd name="T98" fmla="*/ 228 w 398"/>
                <a:gd name="T99" fmla="*/ 205 h 283"/>
                <a:gd name="T100" fmla="*/ 245 w 398"/>
                <a:gd name="T101" fmla="*/ 168 h 283"/>
                <a:gd name="T102" fmla="*/ 225 w 398"/>
                <a:gd name="T103" fmla="*/ 132 h 283"/>
                <a:gd name="T104" fmla="*/ 209 w 398"/>
                <a:gd name="T105" fmla="*/ 124 h 283"/>
                <a:gd name="T106" fmla="*/ 187 w 398"/>
                <a:gd name="T107" fmla="*/ 123 h 283"/>
                <a:gd name="T108" fmla="*/ 187 w 398"/>
                <a:gd name="T109" fmla="*/ 107 h 283"/>
                <a:gd name="T110" fmla="*/ 164 w 398"/>
                <a:gd name="T111" fmla="*/ 95 h 283"/>
                <a:gd name="T112" fmla="*/ 155 w 398"/>
                <a:gd name="T113" fmla="*/ 100 h 283"/>
                <a:gd name="T114" fmla="*/ 117 w 398"/>
                <a:gd name="T115" fmla="*/ 101 h 283"/>
                <a:gd name="T116" fmla="*/ 51 w 398"/>
                <a:gd name="T117" fmla="*/ 88 h 283"/>
                <a:gd name="T118" fmla="*/ 10 w 398"/>
                <a:gd name="T119" fmla="*/ 79 h 283"/>
                <a:gd name="T120" fmla="*/ 4 w 398"/>
                <a:gd name="T121" fmla="*/ 63 h 283"/>
                <a:gd name="T122" fmla="*/ 10 w 398"/>
                <a:gd name="T123" fmla="*/ 2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8" h="283">
                  <a:moveTo>
                    <a:pt x="51" y="0"/>
                  </a:moveTo>
                  <a:lnTo>
                    <a:pt x="56" y="0"/>
                  </a:lnTo>
                  <a:lnTo>
                    <a:pt x="68" y="3"/>
                  </a:lnTo>
                  <a:lnTo>
                    <a:pt x="70" y="3"/>
                  </a:lnTo>
                  <a:lnTo>
                    <a:pt x="70" y="3"/>
                  </a:lnTo>
                  <a:lnTo>
                    <a:pt x="70" y="3"/>
                  </a:lnTo>
                  <a:lnTo>
                    <a:pt x="70" y="5"/>
                  </a:lnTo>
                  <a:lnTo>
                    <a:pt x="66" y="7"/>
                  </a:lnTo>
                  <a:lnTo>
                    <a:pt x="63" y="9"/>
                  </a:lnTo>
                  <a:lnTo>
                    <a:pt x="61" y="11"/>
                  </a:lnTo>
                  <a:lnTo>
                    <a:pt x="56" y="16"/>
                  </a:lnTo>
                  <a:lnTo>
                    <a:pt x="54" y="16"/>
                  </a:lnTo>
                  <a:lnTo>
                    <a:pt x="49" y="25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7" y="30"/>
                  </a:lnTo>
                  <a:lnTo>
                    <a:pt x="47" y="30"/>
                  </a:lnTo>
                  <a:lnTo>
                    <a:pt x="47" y="31"/>
                  </a:lnTo>
                  <a:lnTo>
                    <a:pt x="51" y="35"/>
                  </a:lnTo>
                  <a:lnTo>
                    <a:pt x="51" y="37"/>
                  </a:lnTo>
                  <a:lnTo>
                    <a:pt x="51" y="39"/>
                  </a:lnTo>
                  <a:lnTo>
                    <a:pt x="51" y="42"/>
                  </a:lnTo>
                  <a:lnTo>
                    <a:pt x="51" y="44"/>
                  </a:lnTo>
                  <a:lnTo>
                    <a:pt x="51" y="46"/>
                  </a:lnTo>
                  <a:lnTo>
                    <a:pt x="53" y="50"/>
                  </a:lnTo>
                  <a:lnTo>
                    <a:pt x="53" y="52"/>
                  </a:lnTo>
                  <a:lnTo>
                    <a:pt x="56" y="54"/>
                  </a:lnTo>
                  <a:lnTo>
                    <a:pt x="59" y="58"/>
                  </a:lnTo>
                  <a:lnTo>
                    <a:pt x="63" y="61"/>
                  </a:lnTo>
                  <a:lnTo>
                    <a:pt x="64" y="61"/>
                  </a:lnTo>
                  <a:lnTo>
                    <a:pt x="68" y="65"/>
                  </a:lnTo>
                  <a:lnTo>
                    <a:pt x="70" y="65"/>
                  </a:lnTo>
                  <a:lnTo>
                    <a:pt x="68" y="67"/>
                  </a:lnTo>
                  <a:lnTo>
                    <a:pt x="64" y="69"/>
                  </a:lnTo>
                  <a:lnTo>
                    <a:pt x="59" y="70"/>
                  </a:lnTo>
                  <a:lnTo>
                    <a:pt x="56" y="70"/>
                  </a:lnTo>
                  <a:lnTo>
                    <a:pt x="54" y="72"/>
                  </a:lnTo>
                  <a:lnTo>
                    <a:pt x="49" y="74"/>
                  </a:lnTo>
                  <a:lnTo>
                    <a:pt x="47" y="74"/>
                  </a:lnTo>
                  <a:lnTo>
                    <a:pt x="49" y="75"/>
                  </a:lnTo>
                  <a:lnTo>
                    <a:pt x="51" y="74"/>
                  </a:lnTo>
                  <a:lnTo>
                    <a:pt x="54" y="74"/>
                  </a:lnTo>
                  <a:lnTo>
                    <a:pt x="57" y="72"/>
                  </a:lnTo>
                  <a:lnTo>
                    <a:pt x="61" y="70"/>
                  </a:lnTo>
                  <a:lnTo>
                    <a:pt x="68" y="70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72"/>
                  </a:lnTo>
                  <a:lnTo>
                    <a:pt x="70" y="74"/>
                  </a:lnTo>
                  <a:lnTo>
                    <a:pt x="70" y="74"/>
                  </a:lnTo>
                  <a:lnTo>
                    <a:pt x="72" y="75"/>
                  </a:lnTo>
                  <a:lnTo>
                    <a:pt x="72" y="74"/>
                  </a:lnTo>
                  <a:lnTo>
                    <a:pt x="73" y="72"/>
                  </a:lnTo>
                  <a:lnTo>
                    <a:pt x="73" y="65"/>
                  </a:lnTo>
                  <a:lnTo>
                    <a:pt x="75" y="63"/>
                  </a:lnTo>
                  <a:lnTo>
                    <a:pt x="75" y="61"/>
                  </a:lnTo>
                  <a:lnTo>
                    <a:pt x="75" y="60"/>
                  </a:lnTo>
                  <a:lnTo>
                    <a:pt x="73" y="58"/>
                  </a:lnTo>
                  <a:lnTo>
                    <a:pt x="72" y="58"/>
                  </a:lnTo>
                  <a:lnTo>
                    <a:pt x="70" y="58"/>
                  </a:lnTo>
                  <a:lnTo>
                    <a:pt x="68" y="58"/>
                  </a:lnTo>
                  <a:lnTo>
                    <a:pt x="66" y="58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3" y="54"/>
                  </a:lnTo>
                  <a:lnTo>
                    <a:pt x="61" y="52"/>
                  </a:lnTo>
                  <a:lnTo>
                    <a:pt x="59" y="51"/>
                  </a:lnTo>
                  <a:lnTo>
                    <a:pt x="57" y="50"/>
                  </a:lnTo>
                  <a:lnTo>
                    <a:pt x="57" y="50"/>
                  </a:lnTo>
                  <a:lnTo>
                    <a:pt x="61" y="48"/>
                  </a:lnTo>
                  <a:lnTo>
                    <a:pt x="63" y="4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70" y="44"/>
                  </a:lnTo>
                  <a:lnTo>
                    <a:pt x="75" y="46"/>
                  </a:lnTo>
                  <a:lnTo>
                    <a:pt x="79" y="48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79" y="48"/>
                  </a:lnTo>
                  <a:lnTo>
                    <a:pt x="75" y="44"/>
                  </a:lnTo>
                  <a:lnTo>
                    <a:pt x="73" y="42"/>
                  </a:lnTo>
                  <a:lnTo>
                    <a:pt x="72" y="42"/>
                  </a:lnTo>
                  <a:lnTo>
                    <a:pt x="72" y="41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2" y="39"/>
                  </a:lnTo>
                  <a:lnTo>
                    <a:pt x="70" y="39"/>
                  </a:lnTo>
                  <a:lnTo>
                    <a:pt x="70" y="39"/>
                  </a:lnTo>
                  <a:lnTo>
                    <a:pt x="68" y="39"/>
                  </a:lnTo>
                  <a:lnTo>
                    <a:pt x="64" y="39"/>
                  </a:lnTo>
                  <a:lnTo>
                    <a:pt x="64" y="39"/>
                  </a:lnTo>
                  <a:lnTo>
                    <a:pt x="63" y="37"/>
                  </a:lnTo>
                  <a:lnTo>
                    <a:pt x="63" y="35"/>
                  </a:lnTo>
                  <a:lnTo>
                    <a:pt x="61" y="33"/>
                  </a:lnTo>
                  <a:lnTo>
                    <a:pt x="61" y="33"/>
                  </a:lnTo>
                  <a:lnTo>
                    <a:pt x="61" y="30"/>
                  </a:lnTo>
                  <a:lnTo>
                    <a:pt x="61" y="30"/>
                  </a:lnTo>
                  <a:lnTo>
                    <a:pt x="61" y="28"/>
                  </a:lnTo>
                  <a:lnTo>
                    <a:pt x="61" y="27"/>
                  </a:lnTo>
                  <a:lnTo>
                    <a:pt x="63" y="25"/>
                  </a:lnTo>
                  <a:lnTo>
                    <a:pt x="64" y="25"/>
                  </a:lnTo>
                  <a:lnTo>
                    <a:pt x="66" y="25"/>
                  </a:lnTo>
                  <a:lnTo>
                    <a:pt x="70" y="25"/>
                  </a:lnTo>
                  <a:lnTo>
                    <a:pt x="81" y="28"/>
                  </a:lnTo>
                  <a:lnTo>
                    <a:pt x="81" y="28"/>
                  </a:lnTo>
                  <a:lnTo>
                    <a:pt x="68" y="23"/>
                  </a:lnTo>
                  <a:lnTo>
                    <a:pt x="64" y="23"/>
                  </a:lnTo>
                  <a:lnTo>
                    <a:pt x="63" y="22"/>
                  </a:lnTo>
                  <a:lnTo>
                    <a:pt x="70" y="14"/>
                  </a:lnTo>
                  <a:lnTo>
                    <a:pt x="75" y="12"/>
                  </a:lnTo>
                  <a:lnTo>
                    <a:pt x="79" y="11"/>
                  </a:lnTo>
                  <a:lnTo>
                    <a:pt x="82" y="11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5" y="11"/>
                  </a:lnTo>
                  <a:lnTo>
                    <a:pt x="85" y="9"/>
                  </a:lnTo>
                  <a:lnTo>
                    <a:pt x="87" y="9"/>
                  </a:lnTo>
                  <a:lnTo>
                    <a:pt x="92" y="7"/>
                  </a:lnTo>
                  <a:lnTo>
                    <a:pt x="98" y="5"/>
                  </a:lnTo>
                  <a:lnTo>
                    <a:pt x="98" y="5"/>
                  </a:lnTo>
                  <a:lnTo>
                    <a:pt x="100" y="3"/>
                  </a:lnTo>
                  <a:lnTo>
                    <a:pt x="103" y="3"/>
                  </a:lnTo>
                  <a:lnTo>
                    <a:pt x="108" y="3"/>
                  </a:lnTo>
                  <a:lnTo>
                    <a:pt x="111" y="3"/>
                  </a:lnTo>
                  <a:lnTo>
                    <a:pt x="117" y="5"/>
                  </a:lnTo>
                  <a:lnTo>
                    <a:pt x="119" y="7"/>
                  </a:lnTo>
                  <a:lnTo>
                    <a:pt x="121" y="7"/>
                  </a:lnTo>
                  <a:lnTo>
                    <a:pt x="122" y="11"/>
                  </a:lnTo>
                  <a:lnTo>
                    <a:pt x="122" y="16"/>
                  </a:lnTo>
                  <a:lnTo>
                    <a:pt x="124" y="18"/>
                  </a:lnTo>
                  <a:lnTo>
                    <a:pt x="128" y="18"/>
                  </a:lnTo>
                  <a:lnTo>
                    <a:pt x="129" y="20"/>
                  </a:lnTo>
                  <a:lnTo>
                    <a:pt x="130" y="20"/>
                  </a:lnTo>
                  <a:lnTo>
                    <a:pt x="130" y="22"/>
                  </a:lnTo>
                  <a:lnTo>
                    <a:pt x="130" y="23"/>
                  </a:lnTo>
                  <a:lnTo>
                    <a:pt x="130" y="25"/>
                  </a:lnTo>
                  <a:lnTo>
                    <a:pt x="132" y="27"/>
                  </a:lnTo>
                  <a:lnTo>
                    <a:pt x="132" y="28"/>
                  </a:lnTo>
                  <a:lnTo>
                    <a:pt x="134" y="30"/>
                  </a:lnTo>
                  <a:lnTo>
                    <a:pt x="134" y="30"/>
                  </a:lnTo>
                  <a:lnTo>
                    <a:pt x="134" y="30"/>
                  </a:lnTo>
                  <a:lnTo>
                    <a:pt x="132" y="31"/>
                  </a:lnTo>
                  <a:lnTo>
                    <a:pt x="129" y="35"/>
                  </a:lnTo>
                  <a:lnTo>
                    <a:pt x="126" y="39"/>
                  </a:lnTo>
                  <a:lnTo>
                    <a:pt x="122" y="41"/>
                  </a:lnTo>
                  <a:lnTo>
                    <a:pt x="122" y="42"/>
                  </a:lnTo>
                  <a:lnTo>
                    <a:pt x="129" y="37"/>
                  </a:lnTo>
                  <a:lnTo>
                    <a:pt x="130" y="37"/>
                  </a:lnTo>
                  <a:lnTo>
                    <a:pt x="130" y="39"/>
                  </a:lnTo>
                  <a:lnTo>
                    <a:pt x="129" y="41"/>
                  </a:lnTo>
                  <a:lnTo>
                    <a:pt x="128" y="42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9" y="48"/>
                  </a:lnTo>
                  <a:lnTo>
                    <a:pt x="129" y="48"/>
                  </a:lnTo>
                  <a:lnTo>
                    <a:pt x="128" y="48"/>
                  </a:lnTo>
                  <a:lnTo>
                    <a:pt x="128" y="48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6" y="50"/>
                  </a:lnTo>
                  <a:lnTo>
                    <a:pt x="126" y="51"/>
                  </a:lnTo>
                  <a:lnTo>
                    <a:pt x="126" y="51"/>
                  </a:lnTo>
                  <a:lnTo>
                    <a:pt x="126" y="51"/>
                  </a:lnTo>
                  <a:lnTo>
                    <a:pt x="126" y="51"/>
                  </a:lnTo>
                  <a:lnTo>
                    <a:pt x="128" y="51"/>
                  </a:lnTo>
                  <a:lnTo>
                    <a:pt x="128" y="51"/>
                  </a:lnTo>
                  <a:lnTo>
                    <a:pt x="129" y="50"/>
                  </a:lnTo>
                  <a:lnTo>
                    <a:pt x="134" y="46"/>
                  </a:lnTo>
                  <a:lnTo>
                    <a:pt x="136" y="44"/>
                  </a:lnTo>
                  <a:lnTo>
                    <a:pt x="138" y="44"/>
                  </a:lnTo>
                  <a:lnTo>
                    <a:pt x="140" y="46"/>
                  </a:lnTo>
                  <a:lnTo>
                    <a:pt x="140" y="44"/>
                  </a:lnTo>
                  <a:lnTo>
                    <a:pt x="138" y="42"/>
                  </a:lnTo>
                  <a:lnTo>
                    <a:pt x="138" y="41"/>
                  </a:lnTo>
                  <a:lnTo>
                    <a:pt x="138" y="41"/>
                  </a:lnTo>
                  <a:lnTo>
                    <a:pt x="138" y="39"/>
                  </a:lnTo>
                  <a:lnTo>
                    <a:pt x="140" y="39"/>
                  </a:lnTo>
                  <a:lnTo>
                    <a:pt x="141" y="39"/>
                  </a:lnTo>
                  <a:lnTo>
                    <a:pt x="141" y="39"/>
                  </a:lnTo>
                  <a:lnTo>
                    <a:pt x="143" y="41"/>
                  </a:lnTo>
                  <a:lnTo>
                    <a:pt x="143" y="41"/>
                  </a:lnTo>
                  <a:lnTo>
                    <a:pt x="145" y="41"/>
                  </a:lnTo>
                  <a:lnTo>
                    <a:pt x="147" y="41"/>
                  </a:lnTo>
                  <a:lnTo>
                    <a:pt x="149" y="39"/>
                  </a:lnTo>
                  <a:lnTo>
                    <a:pt x="150" y="41"/>
                  </a:lnTo>
                  <a:lnTo>
                    <a:pt x="153" y="42"/>
                  </a:lnTo>
                  <a:lnTo>
                    <a:pt x="152" y="44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5" y="51"/>
                  </a:lnTo>
                  <a:lnTo>
                    <a:pt x="159" y="52"/>
                  </a:lnTo>
                  <a:lnTo>
                    <a:pt x="159" y="52"/>
                  </a:lnTo>
                  <a:lnTo>
                    <a:pt x="159" y="52"/>
                  </a:lnTo>
                  <a:lnTo>
                    <a:pt x="157" y="51"/>
                  </a:lnTo>
                  <a:lnTo>
                    <a:pt x="157" y="50"/>
                  </a:lnTo>
                  <a:lnTo>
                    <a:pt x="155" y="50"/>
                  </a:lnTo>
                  <a:lnTo>
                    <a:pt x="155" y="48"/>
                  </a:lnTo>
                  <a:lnTo>
                    <a:pt x="155" y="42"/>
                  </a:lnTo>
                  <a:lnTo>
                    <a:pt x="157" y="41"/>
                  </a:lnTo>
                  <a:lnTo>
                    <a:pt x="159" y="41"/>
                  </a:lnTo>
                  <a:lnTo>
                    <a:pt x="160" y="42"/>
                  </a:lnTo>
                  <a:lnTo>
                    <a:pt x="162" y="42"/>
                  </a:lnTo>
                  <a:lnTo>
                    <a:pt x="164" y="42"/>
                  </a:lnTo>
                  <a:lnTo>
                    <a:pt x="171" y="44"/>
                  </a:lnTo>
                  <a:lnTo>
                    <a:pt x="173" y="44"/>
                  </a:lnTo>
                  <a:lnTo>
                    <a:pt x="173" y="44"/>
                  </a:lnTo>
                  <a:lnTo>
                    <a:pt x="171" y="44"/>
                  </a:lnTo>
                  <a:lnTo>
                    <a:pt x="168" y="42"/>
                  </a:lnTo>
                  <a:lnTo>
                    <a:pt x="162" y="41"/>
                  </a:lnTo>
                  <a:lnTo>
                    <a:pt x="160" y="39"/>
                  </a:lnTo>
                  <a:lnTo>
                    <a:pt x="160" y="37"/>
                  </a:lnTo>
                  <a:lnTo>
                    <a:pt x="160" y="37"/>
                  </a:lnTo>
                  <a:lnTo>
                    <a:pt x="160" y="35"/>
                  </a:lnTo>
                  <a:lnTo>
                    <a:pt x="160" y="35"/>
                  </a:lnTo>
                  <a:lnTo>
                    <a:pt x="162" y="33"/>
                  </a:lnTo>
                  <a:lnTo>
                    <a:pt x="166" y="31"/>
                  </a:lnTo>
                  <a:lnTo>
                    <a:pt x="169" y="30"/>
                  </a:lnTo>
                  <a:lnTo>
                    <a:pt x="173" y="30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31"/>
                  </a:lnTo>
                  <a:lnTo>
                    <a:pt x="188" y="33"/>
                  </a:lnTo>
                  <a:lnTo>
                    <a:pt x="192" y="35"/>
                  </a:lnTo>
                  <a:lnTo>
                    <a:pt x="194" y="35"/>
                  </a:lnTo>
                  <a:lnTo>
                    <a:pt x="196" y="35"/>
                  </a:lnTo>
                  <a:lnTo>
                    <a:pt x="198" y="35"/>
                  </a:lnTo>
                  <a:lnTo>
                    <a:pt x="199" y="35"/>
                  </a:lnTo>
                  <a:lnTo>
                    <a:pt x="204" y="37"/>
                  </a:lnTo>
                  <a:lnTo>
                    <a:pt x="206" y="39"/>
                  </a:lnTo>
                  <a:lnTo>
                    <a:pt x="206" y="41"/>
                  </a:lnTo>
                  <a:lnTo>
                    <a:pt x="207" y="41"/>
                  </a:lnTo>
                  <a:lnTo>
                    <a:pt x="207" y="42"/>
                  </a:lnTo>
                  <a:lnTo>
                    <a:pt x="207" y="44"/>
                  </a:lnTo>
                  <a:lnTo>
                    <a:pt x="202" y="48"/>
                  </a:lnTo>
                  <a:lnTo>
                    <a:pt x="201" y="50"/>
                  </a:lnTo>
                  <a:lnTo>
                    <a:pt x="199" y="51"/>
                  </a:lnTo>
                  <a:lnTo>
                    <a:pt x="198" y="54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8" y="56"/>
                  </a:lnTo>
                  <a:lnTo>
                    <a:pt x="199" y="52"/>
                  </a:lnTo>
                  <a:lnTo>
                    <a:pt x="199" y="51"/>
                  </a:lnTo>
                  <a:lnTo>
                    <a:pt x="202" y="50"/>
                  </a:lnTo>
                  <a:lnTo>
                    <a:pt x="206" y="48"/>
                  </a:lnTo>
                  <a:lnTo>
                    <a:pt x="209" y="48"/>
                  </a:lnTo>
                  <a:lnTo>
                    <a:pt x="213" y="48"/>
                  </a:lnTo>
                  <a:lnTo>
                    <a:pt x="215" y="48"/>
                  </a:lnTo>
                  <a:lnTo>
                    <a:pt x="217" y="48"/>
                  </a:lnTo>
                  <a:lnTo>
                    <a:pt x="218" y="48"/>
                  </a:lnTo>
                  <a:lnTo>
                    <a:pt x="218" y="50"/>
                  </a:lnTo>
                  <a:lnTo>
                    <a:pt x="218" y="50"/>
                  </a:lnTo>
                  <a:lnTo>
                    <a:pt x="218" y="51"/>
                  </a:lnTo>
                  <a:lnTo>
                    <a:pt x="218" y="52"/>
                  </a:lnTo>
                  <a:lnTo>
                    <a:pt x="218" y="52"/>
                  </a:lnTo>
                  <a:lnTo>
                    <a:pt x="213" y="54"/>
                  </a:lnTo>
                  <a:lnTo>
                    <a:pt x="211" y="56"/>
                  </a:lnTo>
                  <a:lnTo>
                    <a:pt x="209" y="56"/>
                  </a:lnTo>
                  <a:lnTo>
                    <a:pt x="206" y="56"/>
                  </a:lnTo>
                  <a:lnTo>
                    <a:pt x="206" y="58"/>
                  </a:lnTo>
                  <a:lnTo>
                    <a:pt x="209" y="58"/>
                  </a:lnTo>
                  <a:lnTo>
                    <a:pt x="213" y="58"/>
                  </a:lnTo>
                  <a:lnTo>
                    <a:pt x="213" y="58"/>
                  </a:lnTo>
                  <a:lnTo>
                    <a:pt x="211" y="60"/>
                  </a:lnTo>
                  <a:lnTo>
                    <a:pt x="209" y="61"/>
                  </a:lnTo>
                  <a:lnTo>
                    <a:pt x="209" y="63"/>
                  </a:lnTo>
                  <a:lnTo>
                    <a:pt x="209" y="65"/>
                  </a:lnTo>
                  <a:lnTo>
                    <a:pt x="209" y="67"/>
                  </a:lnTo>
                  <a:lnTo>
                    <a:pt x="207" y="69"/>
                  </a:lnTo>
                  <a:lnTo>
                    <a:pt x="207" y="69"/>
                  </a:lnTo>
                  <a:lnTo>
                    <a:pt x="211" y="67"/>
                  </a:lnTo>
                  <a:lnTo>
                    <a:pt x="213" y="63"/>
                  </a:lnTo>
                  <a:lnTo>
                    <a:pt x="213" y="60"/>
                  </a:lnTo>
                  <a:lnTo>
                    <a:pt x="215" y="58"/>
                  </a:lnTo>
                  <a:lnTo>
                    <a:pt x="217" y="58"/>
                  </a:lnTo>
                  <a:lnTo>
                    <a:pt x="220" y="58"/>
                  </a:lnTo>
                  <a:lnTo>
                    <a:pt x="222" y="56"/>
                  </a:lnTo>
                  <a:lnTo>
                    <a:pt x="224" y="54"/>
                  </a:lnTo>
                  <a:lnTo>
                    <a:pt x="225" y="54"/>
                  </a:lnTo>
                  <a:lnTo>
                    <a:pt x="225" y="56"/>
                  </a:lnTo>
                  <a:lnTo>
                    <a:pt x="225" y="56"/>
                  </a:lnTo>
                  <a:lnTo>
                    <a:pt x="224" y="60"/>
                  </a:lnTo>
                  <a:lnTo>
                    <a:pt x="220" y="65"/>
                  </a:lnTo>
                  <a:lnTo>
                    <a:pt x="222" y="63"/>
                  </a:lnTo>
                  <a:lnTo>
                    <a:pt x="222" y="63"/>
                  </a:lnTo>
                  <a:lnTo>
                    <a:pt x="224" y="61"/>
                  </a:lnTo>
                  <a:lnTo>
                    <a:pt x="225" y="60"/>
                  </a:lnTo>
                  <a:lnTo>
                    <a:pt x="226" y="61"/>
                  </a:lnTo>
                  <a:lnTo>
                    <a:pt x="228" y="63"/>
                  </a:lnTo>
                  <a:lnTo>
                    <a:pt x="230" y="65"/>
                  </a:lnTo>
                  <a:lnTo>
                    <a:pt x="232" y="67"/>
                  </a:lnTo>
                  <a:lnTo>
                    <a:pt x="234" y="67"/>
                  </a:lnTo>
                  <a:lnTo>
                    <a:pt x="234" y="67"/>
                  </a:lnTo>
                  <a:lnTo>
                    <a:pt x="232" y="63"/>
                  </a:lnTo>
                  <a:lnTo>
                    <a:pt x="232" y="61"/>
                  </a:lnTo>
                  <a:lnTo>
                    <a:pt x="234" y="60"/>
                  </a:lnTo>
                  <a:lnTo>
                    <a:pt x="237" y="58"/>
                  </a:lnTo>
                  <a:lnTo>
                    <a:pt x="239" y="58"/>
                  </a:lnTo>
                  <a:lnTo>
                    <a:pt x="241" y="60"/>
                  </a:lnTo>
                  <a:lnTo>
                    <a:pt x="243" y="60"/>
                  </a:lnTo>
                  <a:lnTo>
                    <a:pt x="245" y="60"/>
                  </a:lnTo>
                  <a:lnTo>
                    <a:pt x="248" y="60"/>
                  </a:lnTo>
                  <a:lnTo>
                    <a:pt x="251" y="60"/>
                  </a:lnTo>
                  <a:lnTo>
                    <a:pt x="255" y="61"/>
                  </a:lnTo>
                  <a:lnTo>
                    <a:pt x="256" y="63"/>
                  </a:lnTo>
                  <a:lnTo>
                    <a:pt x="258" y="65"/>
                  </a:lnTo>
                  <a:lnTo>
                    <a:pt x="260" y="65"/>
                  </a:lnTo>
                  <a:lnTo>
                    <a:pt x="260" y="67"/>
                  </a:lnTo>
                  <a:lnTo>
                    <a:pt x="260" y="69"/>
                  </a:lnTo>
                  <a:lnTo>
                    <a:pt x="260" y="69"/>
                  </a:lnTo>
                  <a:lnTo>
                    <a:pt x="258" y="70"/>
                  </a:lnTo>
                  <a:lnTo>
                    <a:pt x="256" y="72"/>
                  </a:lnTo>
                  <a:lnTo>
                    <a:pt x="255" y="72"/>
                  </a:lnTo>
                  <a:lnTo>
                    <a:pt x="251" y="72"/>
                  </a:lnTo>
                  <a:lnTo>
                    <a:pt x="249" y="72"/>
                  </a:lnTo>
                  <a:lnTo>
                    <a:pt x="249" y="74"/>
                  </a:lnTo>
                  <a:lnTo>
                    <a:pt x="246" y="75"/>
                  </a:lnTo>
                  <a:lnTo>
                    <a:pt x="243" y="77"/>
                  </a:lnTo>
                  <a:lnTo>
                    <a:pt x="241" y="79"/>
                  </a:lnTo>
                  <a:lnTo>
                    <a:pt x="241" y="79"/>
                  </a:lnTo>
                  <a:lnTo>
                    <a:pt x="245" y="79"/>
                  </a:lnTo>
                  <a:lnTo>
                    <a:pt x="246" y="77"/>
                  </a:lnTo>
                  <a:lnTo>
                    <a:pt x="248" y="75"/>
                  </a:lnTo>
                  <a:lnTo>
                    <a:pt x="249" y="74"/>
                  </a:lnTo>
                  <a:lnTo>
                    <a:pt x="253" y="74"/>
                  </a:lnTo>
                  <a:lnTo>
                    <a:pt x="258" y="75"/>
                  </a:lnTo>
                  <a:lnTo>
                    <a:pt x="260" y="75"/>
                  </a:lnTo>
                  <a:lnTo>
                    <a:pt x="264" y="74"/>
                  </a:lnTo>
                  <a:lnTo>
                    <a:pt x="265" y="72"/>
                  </a:lnTo>
                  <a:lnTo>
                    <a:pt x="265" y="72"/>
                  </a:lnTo>
                  <a:lnTo>
                    <a:pt x="267" y="72"/>
                  </a:lnTo>
                  <a:lnTo>
                    <a:pt x="267" y="74"/>
                  </a:lnTo>
                  <a:lnTo>
                    <a:pt x="269" y="74"/>
                  </a:lnTo>
                  <a:lnTo>
                    <a:pt x="269" y="77"/>
                  </a:lnTo>
                  <a:lnTo>
                    <a:pt x="269" y="77"/>
                  </a:lnTo>
                  <a:lnTo>
                    <a:pt x="267" y="80"/>
                  </a:lnTo>
                  <a:lnTo>
                    <a:pt x="264" y="82"/>
                  </a:lnTo>
                  <a:lnTo>
                    <a:pt x="260" y="84"/>
                  </a:lnTo>
                  <a:lnTo>
                    <a:pt x="258" y="84"/>
                  </a:lnTo>
                  <a:lnTo>
                    <a:pt x="255" y="86"/>
                  </a:lnTo>
                  <a:lnTo>
                    <a:pt x="255" y="86"/>
                  </a:lnTo>
                  <a:lnTo>
                    <a:pt x="253" y="88"/>
                  </a:lnTo>
                  <a:lnTo>
                    <a:pt x="253" y="88"/>
                  </a:lnTo>
                  <a:lnTo>
                    <a:pt x="251" y="89"/>
                  </a:lnTo>
                  <a:lnTo>
                    <a:pt x="253" y="89"/>
                  </a:lnTo>
                  <a:lnTo>
                    <a:pt x="253" y="89"/>
                  </a:lnTo>
                  <a:lnTo>
                    <a:pt x="253" y="89"/>
                  </a:lnTo>
                  <a:lnTo>
                    <a:pt x="255" y="88"/>
                  </a:lnTo>
                  <a:lnTo>
                    <a:pt x="256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60" y="88"/>
                  </a:lnTo>
                  <a:lnTo>
                    <a:pt x="260" y="89"/>
                  </a:lnTo>
                  <a:lnTo>
                    <a:pt x="256" y="97"/>
                  </a:lnTo>
                  <a:lnTo>
                    <a:pt x="258" y="97"/>
                  </a:lnTo>
                  <a:lnTo>
                    <a:pt x="258" y="95"/>
                  </a:lnTo>
                  <a:lnTo>
                    <a:pt x="264" y="86"/>
                  </a:lnTo>
                  <a:lnTo>
                    <a:pt x="264" y="86"/>
                  </a:lnTo>
                  <a:lnTo>
                    <a:pt x="265" y="84"/>
                  </a:lnTo>
                  <a:lnTo>
                    <a:pt x="269" y="80"/>
                  </a:lnTo>
                  <a:lnTo>
                    <a:pt x="273" y="80"/>
                  </a:lnTo>
                  <a:lnTo>
                    <a:pt x="275" y="79"/>
                  </a:lnTo>
                  <a:lnTo>
                    <a:pt x="277" y="79"/>
                  </a:lnTo>
                  <a:lnTo>
                    <a:pt x="279" y="79"/>
                  </a:lnTo>
                  <a:lnTo>
                    <a:pt x="281" y="80"/>
                  </a:lnTo>
                  <a:lnTo>
                    <a:pt x="283" y="80"/>
                  </a:lnTo>
                  <a:lnTo>
                    <a:pt x="286" y="80"/>
                  </a:lnTo>
                  <a:lnTo>
                    <a:pt x="286" y="80"/>
                  </a:lnTo>
                  <a:lnTo>
                    <a:pt x="288" y="80"/>
                  </a:lnTo>
                  <a:lnTo>
                    <a:pt x="290" y="80"/>
                  </a:lnTo>
                  <a:lnTo>
                    <a:pt x="294" y="82"/>
                  </a:lnTo>
                  <a:lnTo>
                    <a:pt x="298" y="84"/>
                  </a:lnTo>
                  <a:lnTo>
                    <a:pt x="298" y="84"/>
                  </a:lnTo>
                  <a:lnTo>
                    <a:pt x="298" y="86"/>
                  </a:lnTo>
                  <a:lnTo>
                    <a:pt x="300" y="86"/>
                  </a:lnTo>
                  <a:lnTo>
                    <a:pt x="300" y="88"/>
                  </a:lnTo>
                  <a:lnTo>
                    <a:pt x="298" y="89"/>
                  </a:lnTo>
                  <a:lnTo>
                    <a:pt x="298" y="89"/>
                  </a:lnTo>
                  <a:lnTo>
                    <a:pt x="297" y="89"/>
                  </a:lnTo>
                  <a:lnTo>
                    <a:pt x="297" y="89"/>
                  </a:lnTo>
                  <a:lnTo>
                    <a:pt x="294" y="91"/>
                  </a:lnTo>
                  <a:lnTo>
                    <a:pt x="294" y="91"/>
                  </a:lnTo>
                  <a:lnTo>
                    <a:pt x="290" y="93"/>
                  </a:lnTo>
                  <a:lnTo>
                    <a:pt x="286" y="93"/>
                  </a:lnTo>
                  <a:lnTo>
                    <a:pt x="284" y="93"/>
                  </a:lnTo>
                  <a:lnTo>
                    <a:pt x="281" y="95"/>
                  </a:lnTo>
                  <a:lnTo>
                    <a:pt x="275" y="99"/>
                  </a:lnTo>
                  <a:lnTo>
                    <a:pt x="275" y="99"/>
                  </a:lnTo>
                  <a:lnTo>
                    <a:pt x="277" y="99"/>
                  </a:lnTo>
                  <a:lnTo>
                    <a:pt x="279" y="99"/>
                  </a:lnTo>
                  <a:lnTo>
                    <a:pt x="283" y="97"/>
                  </a:lnTo>
                  <a:lnTo>
                    <a:pt x="284" y="95"/>
                  </a:lnTo>
                  <a:lnTo>
                    <a:pt x="288" y="95"/>
                  </a:lnTo>
                  <a:lnTo>
                    <a:pt x="292" y="95"/>
                  </a:lnTo>
                  <a:lnTo>
                    <a:pt x="294" y="95"/>
                  </a:lnTo>
                  <a:lnTo>
                    <a:pt x="295" y="95"/>
                  </a:lnTo>
                  <a:lnTo>
                    <a:pt x="295" y="95"/>
                  </a:lnTo>
                  <a:lnTo>
                    <a:pt x="295" y="97"/>
                  </a:lnTo>
                  <a:lnTo>
                    <a:pt x="294" y="97"/>
                  </a:lnTo>
                  <a:lnTo>
                    <a:pt x="294" y="99"/>
                  </a:lnTo>
                  <a:lnTo>
                    <a:pt x="292" y="100"/>
                  </a:lnTo>
                  <a:lnTo>
                    <a:pt x="294" y="100"/>
                  </a:lnTo>
                  <a:lnTo>
                    <a:pt x="295" y="101"/>
                  </a:lnTo>
                  <a:lnTo>
                    <a:pt x="295" y="100"/>
                  </a:lnTo>
                  <a:lnTo>
                    <a:pt x="297" y="99"/>
                  </a:lnTo>
                  <a:lnTo>
                    <a:pt x="298" y="99"/>
                  </a:lnTo>
                  <a:lnTo>
                    <a:pt x="300" y="99"/>
                  </a:lnTo>
                  <a:lnTo>
                    <a:pt x="300" y="99"/>
                  </a:lnTo>
                  <a:lnTo>
                    <a:pt x="302" y="97"/>
                  </a:lnTo>
                  <a:lnTo>
                    <a:pt x="302" y="97"/>
                  </a:lnTo>
                  <a:lnTo>
                    <a:pt x="300" y="95"/>
                  </a:lnTo>
                  <a:lnTo>
                    <a:pt x="300" y="95"/>
                  </a:lnTo>
                  <a:lnTo>
                    <a:pt x="300" y="95"/>
                  </a:lnTo>
                  <a:lnTo>
                    <a:pt x="302" y="93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7" y="93"/>
                  </a:lnTo>
                  <a:lnTo>
                    <a:pt x="309" y="95"/>
                  </a:lnTo>
                  <a:lnTo>
                    <a:pt x="314" y="99"/>
                  </a:lnTo>
                  <a:lnTo>
                    <a:pt x="314" y="100"/>
                  </a:lnTo>
                  <a:lnTo>
                    <a:pt x="316" y="103"/>
                  </a:lnTo>
                  <a:lnTo>
                    <a:pt x="316" y="106"/>
                  </a:lnTo>
                  <a:lnTo>
                    <a:pt x="316" y="106"/>
                  </a:lnTo>
                  <a:lnTo>
                    <a:pt x="316" y="107"/>
                  </a:lnTo>
                  <a:lnTo>
                    <a:pt x="316" y="107"/>
                  </a:lnTo>
                  <a:lnTo>
                    <a:pt x="314" y="107"/>
                  </a:lnTo>
                  <a:lnTo>
                    <a:pt x="307" y="106"/>
                  </a:lnTo>
                  <a:lnTo>
                    <a:pt x="303" y="106"/>
                  </a:lnTo>
                  <a:lnTo>
                    <a:pt x="303" y="106"/>
                  </a:lnTo>
                  <a:lnTo>
                    <a:pt x="302" y="107"/>
                  </a:lnTo>
                  <a:lnTo>
                    <a:pt x="302" y="107"/>
                  </a:lnTo>
                  <a:lnTo>
                    <a:pt x="300" y="107"/>
                  </a:lnTo>
                  <a:lnTo>
                    <a:pt x="300" y="108"/>
                  </a:lnTo>
                  <a:lnTo>
                    <a:pt x="295" y="108"/>
                  </a:lnTo>
                  <a:lnTo>
                    <a:pt x="294" y="108"/>
                  </a:lnTo>
                  <a:lnTo>
                    <a:pt x="290" y="111"/>
                  </a:lnTo>
                  <a:lnTo>
                    <a:pt x="288" y="111"/>
                  </a:lnTo>
                  <a:lnTo>
                    <a:pt x="288" y="112"/>
                  </a:lnTo>
                  <a:lnTo>
                    <a:pt x="290" y="111"/>
                  </a:lnTo>
                  <a:lnTo>
                    <a:pt x="294" y="111"/>
                  </a:lnTo>
                  <a:lnTo>
                    <a:pt x="298" y="111"/>
                  </a:lnTo>
                  <a:lnTo>
                    <a:pt x="303" y="112"/>
                  </a:lnTo>
                  <a:lnTo>
                    <a:pt x="305" y="112"/>
                  </a:lnTo>
                  <a:lnTo>
                    <a:pt x="307" y="112"/>
                  </a:lnTo>
                  <a:lnTo>
                    <a:pt x="309" y="112"/>
                  </a:lnTo>
                  <a:lnTo>
                    <a:pt x="314" y="112"/>
                  </a:lnTo>
                  <a:lnTo>
                    <a:pt x="316" y="112"/>
                  </a:lnTo>
                  <a:lnTo>
                    <a:pt x="318" y="114"/>
                  </a:lnTo>
                  <a:lnTo>
                    <a:pt x="322" y="116"/>
                  </a:lnTo>
                  <a:lnTo>
                    <a:pt x="322" y="116"/>
                  </a:lnTo>
                  <a:lnTo>
                    <a:pt x="322" y="118"/>
                  </a:lnTo>
                  <a:lnTo>
                    <a:pt x="322" y="118"/>
                  </a:lnTo>
                  <a:lnTo>
                    <a:pt x="322" y="119"/>
                  </a:lnTo>
                  <a:lnTo>
                    <a:pt x="322" y="119"/>
                  </a:lnTo>
                  <a:lnTo>
                    <a:pt x="322" y="121"/>
                  </a:lnTo>
                  <a:lnTo>
                    <a:pt x="316" y="119"/>
                  </a:lnTo>
                  <a:lnTo>
                    <a:pt x="314" y="119"/>
                  </a:lnTo>
                  <a:lnTo>
                    <a:pt x="313" y="119"/>
                  </a:lnTo>
                  <a:lnTo>
                    <a:pt x="311" y="119"/>
                  </a:lnTo>
                  <a:lnTo>
                    <a:pt x="309" y="119"/>
                  </a:lnTo>
                  <a:lnTo>
                    <a:pt x="305" y="118"/>
                  </a:lnTo>
                  <a:lnTo>
                    <a:pt x="302" y="119"/>
                  </a:lnTo>
                  <a:lnTo>
                    <a:pt x="298" y="118"/>
                  </a:lnTo>
                  <a:lnTo>
                    <a:pt x="297" y="119"/>
                  </a:lnTo>
                  <a:lnTo>
                    <a:pt x="290" y="121"/>
                  </a:lnTo>
                  <a:lnTo>
                    <a:pt x="292" y="123"/>
                  </a:lnTo>
                  <a:lnTo>
                    <a:pt x="298" y="119"/>
                  </a:lnTo>
                  <a:lnTo>
                    <a:pt x="300" y="119"/>
                  </a:lnTo>
                  <a:lnTo>
                    <a:pt x="303" y="121"/>
                  </a:lnTo>
                  <a:lnTo>
                    <a:pt x="307" y="123"/>
                  </a:lnTo>
                  <a:lnTo>
                    <a:pt x="309" y="123"/>
                  </a:lnTo>
                  <a:lnTo>
                    <a:pt x="309" y="127"/>
                  </a:lnTo>
                  <a:lnTo>
                    <a:pt x="307" y="127"/>
                  </a:lnTo>
                  <a:lnTo>
                    <a:pt x="307" y="129"/>
                  </a:lnTo>
                  <a:lnTo>
                    <a:pt x="305" y="128"/>
                  </a:lnTo>
                  <a:lnTo>
                    <a:pt x="300" y="128"/>
                  </a:lnTo>
                  <a:lnTo>
                    <a:pt x="298" y="128"/>
                  </a:lnTo>
                  <a:lnTo>
                    <a:pt x="297" y="128"/>
                  </a:lnTo>
                  <a:lnTo>
                    <a:pt x="295" y="128"/>
                  </a:lnTo>
                  <a:lnTo>
                    <a:pt x="295" y="128"/>
                  </a:lnTo>
                  <a:lnTo>
                    <a:pt x="288" y="127"/>
                  </a:lnTo>
                  <a:lnTo>
                    <a:pt x="286" y="127"/>
                  </a:lnTo>
                  <a:lnTo>
                    <a:pt x="286" y="127"/>
                  </a:lnTo>
                  <a:lnTo>
                    <a:pt x="286" y="128"/>
                  </a:lnTo>
                  <a:lnTo>
                    <a:pt x="294" y="129"/>
                  </a:lnTo>
                  <a:lnTo>
                    <a:pt x="297" y="129"/>
                  </a:lnTo>
                  <a:lnTo>
                    <a:pt x="300" y="129"/>
                  </a:lnTo>
                  <a:lnTo>
                    <a:pt x="302" y="132"/>
                  </a:lnTo>
                  <a:lnTo>
                    <a:pt x="302" y="132"/>
                  </a:lnTo>
                  <a:lnTo>
                    <a:pt x="302" y="134"/>
                  </a:lnTo>
                  <a:lnTo>
                    <a:pt x="303" y="135"/>
                  </a:lnTo>
                  <a:lnTo>
                    <a:pt x="305" y="135"/>
                  </a:lnTo>
                  <a:lnTo>
                    <a:pt x="307" y="135"/>
                  </a:lnTo>
                  <a:lnTo>
                    <a:pt x="309" y="135"/>
                  </a:lnTo>
                  <a:lnTo>
                    <a:pt x="309" y="135"/>
                  </a:lnTo>
                  <a:lnTo>
                    <a:pt x="311" y="135"/>
                  </a:lnTo>
                  <a:lnTo>
                    <a:pt x="313" y="135"/>
                  </a:lnTo>
                  <a:lnTo>
                    <a:pt x="314" y="137"/>
                  </a:lnTo>
                  <a:lnTo>
                    <a:pt x="316" y="137"/>
                  </a:lnTo>
                  <a:lnTo>
                    <a:pt x="318" y="137"/>
                  </a:lnTo>
                  <a:lnTo>
                    <a:pt x="322" y="137"/>
                  </a:lnTo>
                  <a:lnTo>
                    <a:pt x="322" y="137"/>
                  </a:lnTo>
                  <a:lnTo>
                    <a:pt x="322" y="137"/>
                  </a:lnTo>
                  <a:lnTo>
                    <a:pt x="322" y="137"/>
                  </a:lnTo>
                  <a:lnTo>
                    <a:pt x="320" y="138"/>
                  </a:lnTo>
                  <a:lnTo>
                    <a:pt x="318" y="140"/>
                  </a:lnTo>
                  <a:lnTo>
                    <a:pt x="320" y="142"/>
                  </a:lnTo>
                  <a:lnTo>
                    <a:pt x="322" y="142"/>
                  </a:lnTo>
                  <a:lnTo>
                    <a:pt x="322" y="144"/>
                  </a:lnTo>
                  <a:lnTo>
                    <a:pt x="320" y="146"/>
                  </a:lnTo>
                  <a:lnTo>
                    <a:pt x="320" y="146"/>
                  </a:lnTo>
                  <a:lnTo>
                    <a:pt x="320" y="146"/>
                  </a:lnTo>
                  <a:lnTo>
                    <a:pt x="322" y="144"/>
                  </a:lnTo>
                  <a:lnTo>
                    <a:pt x="322" y="146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4" y="146"/>
                  </a:lnTo>
                  <a:lnTo>
                    <a:pt x="322" y="142"/>
                  </a:lnTo>
                  <a:lnTo>
                    <a:pt x="324" y="142"/>
                  </a:lnTo>
                  <a:lnTo>
                    <a:pt x="330" y="140"/>
                  </a:lnTo>
                  <a:lnTo>
                    <a:pt x="328" y="146"/>
                  </a:lnTo>
                  <a:lnTo>
                    <a:pt x="328" y="147"/>
                  </a:lnTo>
                  <a:lnTo>
                    <a:pt x="326" y="151"/>
                  </a:lnTo>
                  <a:lnTo>
                    <a:pt x="324" y="151"/>
                  </a:lnTo>
                  <a:lnTo>
                    <a:pt x="324" y="151"/>
                  </a:lnTo>
                  <a:lnTo>
                    <a:pt x="326" y="151"/>
                  </a:lnTo>
                  <a:lnTo>
                    <a:pt x="326" y="151"/>
                  </a:lnTo>
                  <a:lnTo>
                    <a:pt x="328" y="151"/>
                  </a:lnTo>
                  <a:lnTo>
                    <a:pt x="330" y="149"/>
                  </a:lnTo>
                  <a:lnTo>
                    <a:pt x="333" y="146"/>
                  </a:lnTo>
                  <a:lnTo>
                    <a:pt x="333" y="146"/>
                  </a:lnTo>
                  <a:lnTo>
                    <a:pt x="333" y="147"/>
                  </a:lnTo>
                  <a:lnTo>
                    <a:pt x="333" y="149"/>
                  </a:lnTo>
                  <a:lnTo>
                    <a:pt x="335" y="149"/>
                  </a:lnTo>
                  <a:lnTo>
                    <a:pt x="335" y="149"/>
                  </a:lnTo>
                  <a:lnTo>
                    <a:pt x="337" y="147"/>
                  </a:lnTo>
                  <a:lnTo>
                    <a:pt x="339" y="147"/>
                  </a:lnTo>
                  <a:lnTo>
                    <a:pt x="339" y="149"/>
                  </a:lnTo>
                  <a:lnTo>
                    <a:pt x="341" y="149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41" y="157"/>
                  </a:lnTo>
                  <a:lnTo>
                    <a:pt x="341" y="157"/>
                  </a:lnTo>
                  <a:lnTo>
                    <a:pt x="341" y="155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2" y="149"/>
                  </a:lnTo>
                  <a:lnTo>
                    <a:pt x="346" y="147"/>
                  </a:lnTo>
                  <a:lnTo>
                    <a:pt x="347" y="147"/>
                  </a:lnTo>
                  <a:lnTo>
                    <a:pt x="347" y="147"/>
                  </a:lnTo>
                  <a:lnTo>
                    <a:pt x="349" y="147"/>
                  </a:lnTo>
                  <a:lnTo>
                    <a:pt x="349" y="149"/>
                  </a:lnTo>
                  <a:lnTo>
                    <a:pt x="347" y="149"/>
                  </a:lnTo>
                  <a:lnTo>
                    <a:pt x="346" y="151"/>
                  </a:lnTo>
                  <a:lnTo>
                    <a:pt x="346" y="153"/>
                  </a:lnTo>
                  <a:lnTo>
                    <a:pt x="346" y="153"/>
                  </a:lnTo>
                  <a:lnTo>
                    <a:pt x="349" y="153"/>
                  </a:lnTo>
                  <a:lnTo>
                    <a:pt x="351" y="151"/>
                  </a:lnTo>
                  <a:lnTo>
                    <a:pt x="352" y="153"/>
                  </a:lnTo>
                  <a:lnTo>
                    <a:pt x="354" y="155"/>
                  </a:lnTo>
                  <a:lnTo>
                    <a:pt x="358" y="157"/>
                  </a:lnTo>
                  <a:lnTo>
                    <a:pt x="360" y="157"/>
                  </a:lnTo>
                  <a:lnTo>
                    <a:pt x="363" y="158"/>
                  </a:lnTo>
                  <a:lnTo>
                    <a:pt x="360" y="160"/>
                  </a:lnTo>
                  <a:lnTo>
                    <a:pt x="360" y="163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2" y="163"/>
                  </a:lnTo>
                  <a:lnTo>
                    <a:pt x="351" y="163"/>
                  </a:lnTo>
                  <a:lnTo>
                    <a:pt x="352" y="163"/>
                  </a:lnTo>
                  <a:lnTo>
                    <a:pt x="354" y="165"/>
                  </a:lnTo>
                  <a:lnTo>
                    <a:pt x="356" y="165"/>
                  </a:lnTo>
                  <a:lnTo>
                    <a:pt x="358" y="165"/>
                  </a:lnTo>
                  <a:lnTo>
                    <a:pt x="360" y="165"/>
                  </a:lnTo>
                  <a:lnTo>
                    <a:pt x="363" y="165"/>
                  </a:lnTo>
                  <a:lnTo>
                    <a:pt x="363" y="163"/>
                  </a:lnTo>
                  <a:lnTo>
                    <a:pt x="365" y="163"/>
                  </a:lnTo>
                  <a:lnTo>
                    <a:pt x="367" y="163"/>
                  </a:lnTo>
                  <a:lnTo>
                    <a:pt x="367" y="163"/>
                  </a:lnTo>
                  <a:lnTo>
                    <a:pt x="370" y="163"/>
                  </a:lnTo>
                  <a:lnTo>
                    <a:pt x="373" y="165"/>
                  </a:lnTo>
                  <a:lnTo>
                    <a:pt x="371" y="166"/>
                  </a:lnTo>
                  <a:lnTo>
                    <a:pt x="371" y="168"/>
                  </a:lnTo>
                  <a:lnTo>
                    <a:pt x="370" y="170"/>
                  </a:lnTo>
                  <a:lnTo>
                    <a:pt x="370" y="170"/>
                  </a:lnTo>
                  <a:lnTo>
                    <a:pt x="370" y="172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9" y="174"/>
                  </a:lnTo>
                  <a:lnTo>
                    <a:pt x="371" y="174"/>
                  </a:lnTo>
                  <a:lnTo>
                    <a:pt x="375" y="172"/>
                  </a:lnTo>
                  <a:lnTo>
                    <a:pt x="377" y="172"/>
                  </a:lnTo>
                  <a:lnTo>
                    <a:pt x="377" y="172"/>
                  </a:lnTo>
                  <a:lnTo>
                    <a:pt x="379" y="172"/>
                  </a:lnTo>
                  <a:lnTo>
                    <a:pt x="379" y="174"/>
                  </a:lnTo>
                  <a:lnTo>
                    <a:pt x="382" y="174"/>
                  </a:lnTo>
                  <a:lnTo>
                    <a:pt x="386" y="170"/>
                  </a:lnTo>
                  <a:lnTo>
                    <a:pt x="388" y="170"/>
                  </a:lnTo>
                  <a:lnTo>
                    <a:pt x="391" y="172"/>
                  </a:lnTo>
                  <a:lnTo>
                    <a:pt x="394" y="177"/>
                  </a:lnTo>
                  <a:lnTo>
                    <a:pt x="396" y="179"/>
                  </a:lnTo>
                  <a:lnTo>
                    <a:pt x="398" y="179"/>
                  </a:lnTo>
                  <a:lnTo>
                    <a:pt x="398" y="181"/>
                  </a:lnTo>
                  <a:lnTo>
                    <a:pt x="396" y="181"/>
                  </a:lnTo>
                  <a:lnTo>
                    <a:pt x="394" y="181"/>
                  </a:lnTo>
                  <a:lnTo>
                    <a:pt x="391" y="179"/>
                  </a:lnTo>
                  <a:lnTo>
                    <a:pt x="390" y="179"/>
                  </a:lnTo>
                  <a:lnTo>
                    <a:pt x="388" y="179"/>
                  </a:lnTo>
                  <a:lnTo>
                    <a:pt x="386" y="179"/>
                  </a:lnTo>
                  <a:lnTo>
                    <a:pt x="386" y="181"/>
                  </a:lnTo>
                  <a:lnTo>
                    <a:pt x="393" y="183"/>
                  </a:lnTo>
                  <a:lnTo>
                    <a:pt x="394" y="185"/>
                  </a:lnTo>
                  <a:lnTo>
                    <a:pt x="394" y="185"/>
                  </a:lnTo>
                  <a:lnTo>
                    <a:pt x="390" y="187"/>
                  </a:lnTo>
                  <a:lnTo>
                    <a:pt x="390" y="187"/>
                  </a:lnTo>
                  <a:lnTo>
                    <a:pt x="386" y="185"/>
                  </a:lnTo>
                  <a:lnTo>
                    <a:pt x="384" y="185"/>
                  </a:lnTo>
                  <a:lnTo>
                    <a:pt x="382" y="185"/>
                  </a:lnTo>
                  <a:lnTo>
                    <a:pt x="380" y="185"/>
                  </a:lnTo>
                  <a:lnTo>
                    <a:pt x="380" y="185"/>
                  </a:lnTo>
                  <a:lnTo>
                    <a:pt x="382" y="187"/>
                  </a:lnTo>
                  <a:lnTo>
                    <a:pt x="382" y="187"/>
                  </a:lnTo>
                  <a:lnTo>
                    <a:pt x="380" y="187"/>
                  </a:lnTo>
                  <a:lnTo>
                    <a:pt x="380" y="189"/>
                  </a:lnTo>
                  <a:lnTo>
                    <a:pt x="384" y="191"/>
                  </a:lnTo>
                  <a:lnTo>
                    <a:pt x="388" y="193"/>
                  </a:lnTo>
                  <a:lnTo>
                    <a:pt x="388" y="193"/>
                  </a:lnTo>
                  <a:lnTo>
                    <a:pt x="386" y="195"/>
                  </a:lnTo>
                  <a:lnTo>
                    <a:pt x="384" y="195"/>
                  </a:lnTo>
                  <a:lnTo>
                    <a:pt x="380" y="193"/>
                  </a:lnTo>
                  <a:lnTo>
                    <a:pt x="380" y="193"/>
                  </a:lnTo>
                  <a:lnTo>
                    <a:pt x="379" y="193"/>
                  </a:lnTo>
                  <a:lnTo>
                    <a:pt x="380" y="195"/>
                  </a:lnTo>
                  <a:lnTo>
                    <a:pt x="382" y="195"/>
                  </a:lnTo>
                  <a:lnTo>
                    <a:pt x="382" y="196"/>
                  </a:lnTo>
                  <a:lnTo>
                    <a:pt x="382" y="196"/>
                  </a:lnTo>
                  <a:lnTo>
                    <a:pt x="382" y="198"/>
                  </a:lnTo>
                  <a:lnTo>
                    <a:pt x="380" y="198"/>
                  </a:lnTo>
                  <a:lnTo>
                    <a:pt x="379" y="200"/>
                  </a:lnTo>
                  <a:lnTo>
                    <a:pt x="379" y="202"/>
                  </a:lnTo>
                  <a:lnTo>
                    <a:pt x="377" y="202"/>
                  </a:lnTo>
                  <a:lnTo>
                    <a:pt x="377" y="202"/>
                  </a:lnTo>
                  <a:lnTo>
                    <a:pt x="375" y="204"/>
                  </a:lnTo>
                  <a:lnTo>
                    <a:pt x="371" y="202"/>
                  </a:lnTo>
                  <a:lnTo>
                    <a:pt x="370" y="202"/>
                  </a:lnTo>
                  <a:lnTo>
                    <a:pt x="369" y="198"/>
                  </a:lnTo>
                  <a:lnTo>
                    <a:pt x="369" y="198"/>
                  </a:lnTo>
                  <a:lnTo>
                    <a:pt x="369" y="200"/>
                  </a:lnTo>
                  <a:lnTo>
                    <a:pt x="369" y="200"/>
                  </a:lnTo>
                  <a:lnTo>
                    <a:pt x="365" y="202"/>
                  </a:lnTo>
                  <a:lnTo>
                    <a:pt x="365" y="202"/>
                  </a:lnTo>
                  <a:lnTo>
                    <a:pt x="367" y="202"/>
                  </a:lnTo>
                  <a:lnTo>
                    <a:pt x="370" y="204"/>
                  </a:lnTo>
                  <a:lnTo>
                    <a:pt x="369" y="205"/>
                  </a:lnTo>
                  <a:lnTo>
                    <a:pt x="369" y="212"/>
                  </a:lnTo>
                  <a:lnTo>
                    <a:pt x="369" y="214"/>
                  </a:lnTo>
                  <a:lnTo>
                    <a:pt x="367" y="215"/>
                  </a:lnTo>
                  <a:lnTo>
                    <a:pt x="365" y="217"/>
                  </a:lnTo>
                  <a:lnTo>
                    <a:pt x="363" y="217"/>
                  </a:lnTo>
                  <a:lnTo>
                    <a:pt x="363" y="215"/>
                  </a:lnTo>
                  <a:lnTo>
                    <a:pt x="363" y="214"/>
                  </a:lnTo>
                  <a:lnTo>
                    <a:pt x="361" y="214"/>
                  </a:lnTo>
                  <a:lnTo>
                    <a:pt x="361" y="214"/>
                  </a:lnTo>
                  <a:lnTo>
                    <a:pt x="360" y="214"/>
                  </a:lnTo>
                  <a:lnTo>
                    <a:pt x="358" y="215"/>
                  </a:lnTo>
                  <a:lnTo>
                    <a:pt x="356" y="214"/>
                  </a:lnTo>
                  <a:lnTo>
                    <a:pt x="356" y="212"/>
                  </a:lnTo>
                  <a:lnTo>
                    <a:pt x="356" y="209"/>
                  </a:lnTo>
                  <a:lnTo>
                    <a:pt x="356" y="207"/>
                  </a:lnTo>
                  <a:lnTo>
                    <a:pt x="356" y="207"/>
                  </a:lnTo>
                  <a:lnTo>
                    <a:pt x="356" y="209"/>
                  </a:lnTo>
                  <a:lnTo>
                    <a:pt x="354" y="210"/>
                  </a:lnTo>
                  <a:lnTo>
                    <a:pt x="352" y="214"/>
                  </a:lnTo>
                  <a:lnTo>
                    <a:pt x="351" y="212"/>
                  </a:lnTo>
                  <a:lnTo>
                    <a:pt x="349" y="212"/>
                  </a:lnTo>
                  <a:lnTo>
                    <a:pt x="349" y="210"/>
                  </a:lnTo>
                  <a:lnTo>
                    <a:pt x="347" y="209"/>
                  </a:lnTo>
                  <a:lnTo>
                    <a:pt x="346" y="207"/>
                  </a:lnTo>
                  <a:lnTo>
                    <a:pt x="344" y="204"/>
                  </a:lnTo>
                  <a:lnTo>
                    <a:pt x="344" y="204"/>
                  </a:lnTo>
                  <a:lnTo>
                    <a:pt x="342" y="202"/>
                  </a:lnTo>
                  <a:lnTo>
                    <a:pt x="342" y="202"/>
                  </a:lnTo>
                  <a:lnTo>
                    <a:pt x="342" y="200"/>
                  </a:lnTo>
                  <a:lnTo>
                    <a:pt x="341" y="200"/>
                  </a:lnTo>
                  <a:lnTo>
                    <a:pt x="341" y="198"/>
                  </a:lnTo>
                  <a:lnTo>
                    <a:pt x="342" y="196"/>
                  </a:lnTo>
                  <a:lnTo>
                    <a:pt x="344" y="195"/>
                  </a:lnTo>
                  <a:lnTo>
                    <a:pt x="346" y="195"/>
                  </a:lnTo>
                  <a:lnTo>
                    <a:pt x="349" y="193"/>
                  </a:lnTo>
                  <a:lnTo>
                    <a:pt x="349" y="193"/>
                  </a:lnTo>
                  <a:lnTo>
                    <a:pt x="351" y="189"/>
                  </a:lnTo>
                  <a:lnTo>
                    <a:pt x="352" y="187"/>
                  </a:lnTo>
                  <a:lnTo>
                    <a:pt x="354" y="187"/>
                  </a:lnTo>
                  <a:lnTo>
                    <a:pt x="352" y="185"/>
                  </a:lnTo>
                  <a:lnTo>
                    <a:pt x="351" y="187"/>
                  </a:lnTo>
                  <a:lnTo>
                    <a:pt x="349" y="189"/>
                  </a:lnTo>
                  <a:lnTo>
                    <a:pt x="347" y="191"/>
                  </a:lnTo>
                  <a:lnTo>
                    <a:pt x="346" y="193"/>
                  </a:lnTo>
                  <a:lnTo>
                    <a:pt x="342" y="195"/>
                  </a:lnTo>
                  <a:lnTo>
                    <a:pt x="341" y="195"/>
                  </a:lnTo>
                  <a:lnTo>
                    <a:pt x="339" y="195"/>
                  </a:lnTo>
                  <a:lnTo>
                    <a:pt x="335" y="195"/>
                  </a:lnTo>
                  <a:lnTo>
                    <a:pt x="333" y="193"/>
                  </a:lnTo>
                  <a:lnTo>
                    <a:pt x="335" y="193"/>
                  </a:lnTo>
                  <a:lnTo>
                    <a:pt x="337" y="189"/>
                  </a:lnTo>
                  <a:lnTo>
                    <a:pt x="337" y="189"/>
                  </a:lnTo>
                  <a:lnTo>
                    <a:pt x="335" y="189"/>
                  </a:lnTo>
                  <a:lnTo>
                    <a:pt x="335" y="191"/>
                  </a:lnTo>
                  <a:lnTo>
                    <a:pt x="333" y="191"/>
                  </a:lnTo>
                  <a:lnTo>
                    <a:pt x="332" y="191"/>
                  </a:lnTo>
                  <a:lnTo>
                    <a:pt x="330" y="189"/>
                  </a:lnTo>
                  <a:lnTo>
                    <a:pt x="328" y="189"/>
                  </a:lnTo>
                  <a:lnTo>
                    <a:pt x="326" y="187"/>
                  </a:lnTo>
                  <a:lnTo>
                    <a:pt x="326" y="187"/>
                  </a:lnTo>
                  <a:lnTo>
                    <a:pt x="322" y="185"/>
                  </a:lnTo>
                  <a:lnTo>
                    <a:pt x="322" y="183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20" y="179"/>
                  </a:lnTo>
                  <a:lnTo>
                    <a:pt x="318" y="181"/>
                  </a:lnTo>
                  <a:lnTo>
                    <a:pt x="320" y="181"/>
                  </a:lnTo>
                  <a:lnTo>
                    <a:pt x="320" y="183"/>
                  </a:lnTo>
                  <a:lnTo>
                    <a:pt x="318" y="183"/>
                  </a:lnTo>
                  <a:lnTo>
                    <a:pt x="316" y="183"/>
                  </a:lnTo>
                  <a:lnTo>
                    <a:pt x="314" y="181"/>
                  </a:lnTo>
                  <a:lnTo>
                    <a:pt x="314" y="183"/>
                  </a:lnTo>
                  <a:lnTo>
                    <a:pt x="316" y="185"/>
                  </a:lnTo>
                  <a:lnTo>
                    <a:pt x="316" y="185"/>
                  </a:lnTo>
                  <a:lnTo>
                    <a:pt x="316" y="187"/>
                  </a:lnTo>
                  <a:lnTo>
                    <a:pt x="314" y="187"/>
                  </a:lnTo>
                  <a:lnTo>
                    <a:pt x="314" y="187"/>
                  </a:lnTo>
                  <a:lnTo>
                    <a:pt x="311" y="185"/>
                  </a:lnTo>
                  <a:lnTo>
                    <a:pt x="309" y="185"/>
                  </a:lnTo>
                  <a:lnTo>
                    <a:pt x="307" y="183"/>
                  </a:lnTo>
                  <a:lnTo>
                    <a:pt x="307" y="185"/>
                  </a:lnTo>
                  <a:lnTo>
                    <a:pt x="307" y="185"/>
                  </a:lnTo>
                  <a:lnTo>
                    <a:pt x="309" y="187"/>
                  </a:lnTo>
                  <a:lnTo>
                    <a:pt x="311" y="189"/>
                  </a:lnTo>
                  <a:lnTo>
                    <a:pt x="314" y="193"/>
                  </a:lnTo>
                  <a:lnTo>
                    <a:pt x="316" y="193"/>
                  </a:lnTo>
                  <a:lnTo>
                    <a:pt x="314" y="195"/>
                  </a:lnTo>
                  <a:lnTo>
                    <a:pt x="314" y="196"/>
                  </a:lnTo>
                  <a:lnTo>
                    <a:pt x="313" y="196"/>
                  </a:lnTo>
                  <a:lnTo>
                    <a:pt x="311" y="196"/>
                  </a:lnTo>
                  <a:lnTo>
                    <a:pt x="307" y="195"/>
                  </a:lnTo>
                  <a:lnTo>
                    <a:pt x="305" y="193"/>
                  </a:lnTo>
                  <a:lnTo>
                    <a:pt x="302" y="191"/>
                  </a:lnTo>
                  <a:lnTo>
                    <a:pt x="298" y="187"/>
                  </a:lnTo>
                  <a:lnTo>
                    <a:pt x="297" y="187"/>
                  </a:lnTo>
                  <a:lnTo>
                    <a:pt x="295" y="189"/>
                  </a:lnTo>
                  <a:lnTo>
                    <a:pt x="295" y="189"/>
                  </a:lnTo>
                  <a:lnTo>
                    <a:pt x="297" y="189"/>
                  </a:lnTo>
                  <a:lnTo>
                    <a:pt x="298" y="189"/>
                  </a:lnTo>
                  <a:lnTo>
                    <a:pt x="302" y="193"/>
                  </a:lnTo>
                  <a:lnTo>
                    <a:pt x="302" y="193"/>
                  </a:lnTo>
                  <a:lnTo>
                    <a:pt x="302" y="195"/>
                  </a:lnTo>
                  <a:lnTo>
                    <a:pt x="302" y="195"/>
                  </a:lnTo>
                  <a:lnTo>
                    <a:pt x="302" y="196"/>
                  </a:lnTo>
                  <a:lnTo>
                    <a:pt x="303" y="198"/>
                  </a:lnTo>
                  <a:lnTo>
                    <a:pt x="305" y="198"/>
                  </a:lnTo>
                  <a:lnTo>
                    <a:pt x="305" y="198"/>
                  </a:lnTo>
                  <a:lnTo>
                    <a:pt x="307" y="200"/>
                  </a:lnTo>
                  <a:lnTo>
                    <a:pt x="305" y="204"/>
                  </a:lnTo>
                  <a:lnTo>
                    <a:pt x="305" y="204"/>
                  </a:lnTo>
                  <a:lnTo>
                    <a:pt x="305" y="204"/>
                  </a:lnTo>
                  <a:lnTo>
                    <a:pt x="305" y="204"/>
                  </a:lnTo>
                  <a:lnTo>
                    <a:pt x="309" y="204"/>
                  </a:lnTo>
                  <a:lnTo>
                    <a:pt x="311" y="202"/>
                  </a:lnTo>
                  <a:lnTo>
                    <a:pt x="311" y="202"/>
                  </a:lnTo>
                  <a:lnTo>
                    <a:pt x="313" y="204"/>
                  </a:lnTo>
                  <a:lnTo>
                    <a:pt x="313" y="204"/>
                  </a:lnTo>
                  <a:lnTo>
                    <a:pt x="314" y="205"/>
                  </a:lnTo>
                  <a:lnTo>
                    <a:pt x="314" y="205"/>
                  </a:lnTo>
                  <a:lnTo>
                    <a:pt x="314" y="205"/>
                  </a:lnTo>
                  <a:lnTo>
                    <a:pt x="318" y="207"/>
                  </a:lnTo>
                  <a:lnTo>
                    <a:pt x="316" y="207"/>
                  </a:lnTo>
                  <a:lnTo>
                    <a:pt x="314" y="209"/>
                  </a:lnTo>
                  <a:lnTo>
                    <a:pt x="314" y="209"/>
                  </a:lnTo>
                  <a:lnTo>
                    <a:pt x="314" y="209"/>
                  </a:lnTo>
                  <a:lnTo>
                    <a:pt x="316" y="210"/>
                  </a:lnTo>
                  <a:lnTo>
                    <a:pt x="318" y="210"/>
                  </a:lnTo>
                  <a:lnTo>
                    <a:pt x="320" y="212"/>
                  </a:lnTo>
                  <a:lnTo>
                    <a:pt x="320" y="214"/>
                  </a:lnTo>
                  <a:lnTo>
                    <a:pt x="320" y="214"/>
                  </a:lnTo>
                  <a:lnTo>
                    <a:pt x="320" y="214"/>
                  </a:lnTo>
                  <a:lnTo>
                    <a:pt x="320" y="214"/>
                  </a:lnTo>
                  <a:lnTo>
                    <a:pt x="320" y="214"/>
                  </a:lnTo>
                  <a:lnTo>
                    <a:pt x="322" y="214"/>
                  </a:lnTo>
                  <a:lnTo>
                    <a:pt x="322" y="215"/>
                  </a:lnTo>
                  <a:lnTo>
                    <a:pt x="322" y="215"/>
                  </a:lnTo>
                  <a:lnTo>
                    <a:pt x="322" y="219"/>
                  </a:lnTo>
                  <a:lnTo>
                    <a:pt x="322" y="221"/>
                  </a:lnTo>
                  <a:lnTo>
                    <a:pt x="322" y="221"/>
                  </a:lnTo>
                  <a:lnTo>
                    <a:pt x="322" y="217"/>
                  </a:lnTo>
                  <a:lnTo>
                    <a:pt x="322" y="217"/>
                  </a:lnTo>
                  <a:lnTo>
                    <a:pt x="324" y="217"/>
                  </a:lnTo>
                  <a:lnTo>
                    <a:pt x="328" y="219"/>
                  </a:lnTo>
                  <a:lnTo>
                    <a:pt x="330" y="219"/>
                  </a:lnTo>
                  <a:lnTo>
                    <a:pt x="330" y="221"/>
                  </a:lnTo>
                  <a:lnTo>
                    <a:pt x="328" y="221"/>
                  </a:lnTo>
                  <a:lnTo>
                    <a:pt x="328" y="223"/>
                  </a:lnTo>
                  <a:lnTo>
                    <a:pt x="330" y="223"/>
                  </a:lnTo>
                  <a:lnTo>
                    <a:pt x="330" y="223"/>
                  </a:lnTo>
                  <a:lnTo>
                    <a:pt x="332" y="221"/>
                  </a:lnTo>
                  <a:lnTo>
                    <a:pt x="332" y="219"/>
                  </a:lnTo>
                  <a:lnTo>
                    <a:pt x="333" y="219"/>
                  </a:lnTo>
                  <a:lnTo>
                    <a:pt x="335" y="219"/>
                  </a:lnTo>
                  <a:lnTo>
                    <a:pt x="337" y="221"/>
                  </a:lnTo>
                  <a:lnTo>
                    <a:pt x="339" y="223"/>
                  </a:lnTo>
                  <a:lnTo>
                    <a:pt x="339" y="223"/>
                  </a:lnTo>
                  <a:lnTo>
                    <a:pt x="341" y="223"/>
                  </a:lnTo>
                  <a:lnTo>
                    <a:pt x="342" y="224"/>
                  </a:lnTo>
                  <a:lnTo>
                    <a:pt x="342" y="226"/>
                  </a:lnTo>
                  <a:lnTo>
                    <a:pt x="339" y="228"/>
                  </a:lnTo>
                  <a:lnTo>
                    <a:pt x="339" y="228"/>
                  </a:lnTo>
                  <a:lnTo>
                    <a:pt x="341" y="228"/>
                  </a:lnTo>
                  <a:lnTo>
                    <a:pt x="344" y="228"/>
                  </a:lnTo>
                  <a:lnTo>
                    <a:pt x="346" y="228"/>
                  </a:lnTo>
                  <a:lnTo>
                    <a:pt x="346" y="230"/>
                  </a:lnTo>
                  <a:lnTo>
                    <a:pt x="344" y="232"/>
                  </a:lnTo>
                  <a:lnTo>
                    <a:pt x="342" y="232"/>
                  </a:lnTo>
                  <a:lnTo>
                    <a:pt x="339" y="232"/>
                  </a:lnTo>
                  <a:lnTo>
                    <a:pt x="339" y="232"/>
                  </a:lnTo>
                  <a:lnTo>
                    <a:pt x="339" y="232"/>
                  </a:lnTo>
                  <a:lnTo>
                    <a:pt x="342" y="233"/>
                  </a:lnTo>
                  <a:lnTo>
                    <a:pt x="342" y="234"/>
                  </a:lnTo>
                  <a:lnTo>
                    <a:pt x="344" y="236"/>
                  </a:lnTo>
                  <a:lnTo>
                    <a:pt x="344" y="236"/>
                  </a:lnTo>
                  <a:lnTo>
                    <a:pt x="344" y="236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6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1" y="238"/>
                  </a:lnTo>
                  <a:lnTo>
                    <a:pt x="351" y="238"/>
                  </a:lnTo>
                  <a:lnTo>
                    <a:pt x="351" y="241"/>
                  </a:lnTo>
                  <a:lnTo>
                    <a:pt x="349" y="241"/>
                  </a:lnTo>
                  <a:lnTo>
                    <a:pt x="349" y="241"/>
                  </a:lnTo>
                  <a:lnTo>
                    <a:pt x="351" y="241"/>
                  </a:lnTo>
                  <a:lnTo>
                    <a:pt x="352" y="241"/>
                  </a:lnTo>
                  <a:lnTo>
                    <a:pt x="352" y="243"/>
                  </a:lnTo>
                  <a:lnTo>
                    <a:pt x="354" y="245"/>
                  </a:lnTo>
                  <a:lnTo>
                    <a:pt x="354" y="245"/>
                  </a:lnTo>
                  <a:lnTo>
                    <a:pt x="352" y="245"/>
                  </a:lnTo>
                  <a:lnTo>
                    <a:pt x="352" y="247"/>
                  </a:lnTo>
                  <a:lnTo>
                    <a:pt x="352" y="251"/>
                  </a:lnTo>
                  <a:lnTo>
                    <a:pt x="352" y="253"/>
                  </a:lnTo>
                  <a:lnTo>
                    <a:pt x="352" y="254"/>
                  </a:lnTo>
                  <a:lnTo>
                    <a:pt x="352" y="256"/>
                  </a:lnTo>
                  <a:lnTo>
                    <a:pt x="351" y="256"/>
                  </a:lnTo>
                  <a:lnTo>
                    <a:pt x="351" y="254"/>
                  </a:lnTo>
                  <a:lnTo>
                    <a:pt x="347" y="249"/>
                  </a:lnTo>
                  <a:lnTo>
                    <a:pt x="347" y="247"/>
                  </a:lnTo>
                  <a:lnTo>
                    <a:pt x="347" y="247"/>
                  </a:lnTo>
                  <a:lnTo>
                    <a:pt x="344" y="243"/>
                  </a:lnTo>
                  <a:lnTo>
                    <a:pt x="344" y="243"/>
                  </a:lnTo>
                  <a:lnTo>
                    <a:pt x="344" y="245"/>
                  </a:lnTo>
                  <a:lnTo>
                    <a:pt x="346" y="247"/>
                  </a:lnTo>
                  <a:lnTo>
                    <a:pt x="346" y="251"/>
                  </a:lnTo>
                  <a:lnTo>
                    <a:pt x="346" y="253"/>
                  </a:lnTo>
                  <a:lnTo>
                    <a:pt x="346" y="254"/>
                  </a:lnTo>
                  <a:lnTo>
                    <a:pt x="346" y="254"/>
                  </a:lnTo>
                  <a:lnTo>
                    <a:pt x="346" y="254"/>
                  </a:lnTo>
                  <a:lnTo>
                    <a:pt x="346" y="256"/>
                  </a:lnTo>
                  <a:lnTo>
                    <a:pt x="347" y="258"/>
                  </a:lnTo>
                  <a:lnTo>
                    <a:pt x="349" y="259"/>
                  </a:lnTo>
                  <a:lnTo>
                    <a:pt x="349" y="261"/>
                  </a:lnTo>
                  <a:lnTo>
                    <a:pt x="351" y="261"/>
                  </a:lnTo>
                  <a:lnTo>
                    <a:pt x="351" y="263"/>
                  </a:lnTo>
                  <a:lnTo>
                    <a:pt x="351" y="263"/>
                  </a:lnTo>
                  <a:lnTo>
                    <a:pt x="349" y="263"/>
                  </a:lnTo>
                  <a:lnTo>
                    <a:pt x="347" y="263"/>
                  </a:lnTo>
                  <a:lnTo>
                    <a:pt x="347" y="263"/>
                  </a:lnTo>
                  <a:lnTo>
                    <a:pt x="344" y="261"/>
                  </a:lnTo>
                  <a:lnTo>
                    <a:pt x="344" y="261"/>
                  </a:lnTo>
                  <a:lnTo>
                    <a:pt x="346" y="266"/>
                  </a:lnTo>
                  <a:lnTo>
                    <a:pt x="346" y="269"/>
                  </a:lnTo>
                  <a:lnTo>
                    <a:pt x="346" y="269"/>
                  </a:lnTo>
                  <a:lnTo>
                    <a:pt x="344" y="269"/>
                  </a:lnTo>
                  <a:lnTo>
                    <a:pt x="342" y="266"/>
                  </a:lnTo>
                  <a:lnTo>
                    <a:pt x="341" y="264"/>
                  </a:lnTo>
                  <a:lnTo>
                    <a:pt x="339" y="263"/>
                  </a:lnTo>
                  <a:lnTo>
                    <a:pt x="337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3"/>
                  </a:lnTo>
                  <a:lnTo>
                    <a:pt x="335" y="263"/>
                  </a:lnTo>
                  <a:lnTo>
                    <a:pt x="333" y="261"/>
                  </a:lnTo>
                  <a:lnTo>
                    <a:pt x="333" y="261"/>
                  </a:lnTo>
                  <a:lnTo>
                    <a:pt x="330" y="258"/>
                  </a:lnTo>
                  <a:lnTo>
                    <a:pt x="330" y="258"/>
                  </a:lnTo>
                  <a:lnTo>
                    <a:pt x="330" y="259"/>
                  </a:lnTo>
                  <a:lnTo>
                    <a:pt x="330" y="259"/>
                  </a:lnTo>
                  <a:lnTo>
                    <a:pt x="330" y="261"/>
                  </a:lnTo>
                  <a:lnTo>
                    <a:pt x="328" y="261"/>
                  </a:lnTo>
                  <a:lnTo>
                    <a:pt x="326" y="259"/>
                  </a:lnTo>
                  <a:lnTo>
                    <a:pt x="326" y="258"/>
                  </a:lnTo>
                  <a:lnTo>
                    <a:pt x="324" y="256"/>
                  </a:lnTo>
                  <a:lnTo>
                    <a:pt x="322" y="254"/>
                  </a:lnTo>
                  <a:lnTo>
                    <a:pt x="322" y="256"/>
                  </a:lnTo>
                  <a:lnTo>
                    <a:pt x="322" y="258"/>
                  </a:lnTo>
                  <a:lnTo>
                    <a:pt x="322" y="259"/>
                  </a:lnTo>
                  <a:lnTo>
                    <a:pt x="322" y="259"/>
                  </a:lnTo>
                  <a:lnTo>
                    <a:pt x="322" y="259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2" y="256"/>
                  </a:lnTo>
                  <a:lnTo>
                    <a:pt x="320" y="256"/>
                  </a:lnTo>
                  <a:lnTo>
                    <a:pt x="320" y="254"/>
                  </a:lnTo>
                  <a:lnTo>
                    <a:pt x="320" y="254"/>
                  </a:lnTo>
                  <a:lnTo>
                    <a:pt x="318" y="254"/>
                  </a:lnTo>
                  <a:lnTo>
                    <a:pt x="316" y="254"/>
                  </a:lnTo>
                  <a:lnTo>
                    <a:pt x="316" y="253"/>
                  </a:lnTo>
                  <a:lnTo>
                    <a:pt x="313" y="251"/>
                  </a:lnTo>
                  <a:lnTo>
                    <a:pt x="309" y="247"/>
                  </a:lnTo>
                  <a:lnTo>
                    <a:pt x="307" y="245"/>
                  </a:lnTo>
                  <a:lnTo>
                    <a:pt x="305" y="243"/>
                  </a:lnTo>
                  <a:lnTo>
                    <a:pt x="307" y="247"/>
                  </a:lnTo>
                  <a:lnTo>
                    <a:pt x="309" y="251"/>
                  </a:lnTo>
                  <a:lnTo>
                    <a:pt x="309" y="251"/>
                  </a:lnTo>
                  <a:lnTo>
                    <a:pt x="309" y="251"/>
                  </a:lnTo>
                  <a:lnTo>
                    <a:pt x="307" y="251"/>
                  </a:lnTo>
                  <a:lnTo>
                    <a:pt x="302" y="247"/>
                  </a:lnTo>
                  <a:lnTo>
                    <a:pt x="298" y="245"/>
                  </a:lnTo>
                  <a:lnTo>
                    <a:pt x="297" y="243"/>
                  </a:lnTo>
                  <a:lnTo>
                    <a:pt x="294" y="243"/>
                  </a:lnTo>
                  <a:lnTo>
                    <a:pt x="292" y="245"/>
                  </a:lnTo>
                  <a:lnTo>
                    <a:pt x="294" y="247"/>
                  </a:lnTo>
                  <a:lnTo>
                    <a:pt x="295" y="249"/>
                  </a:lnTo>
                  <a:lnTo>
                    <a:pt x="297" y="251"/>
                  </a:lnTo>
                  <a:lnTo>
                    <a:pt x="300" y="253"/>
                  </a:lnTo>
                  <a:lnTo>
                    <a:pt x="302" y="256"/>
                  </a:lnTo>
                  <a:lnTo>
                    <a:pt x="303" y="256"/>
                  </a:lnTo>
                  <a:lnTo>
                    <a:pt x="305" y="258"/>
                  </a:lnTo>
                  <a:lnTo>
                    <a:pt x="307" y="258"/>
                  </a:lnTo>
                  <a:lnTo>
                    <a:pt x="309" y="258"/>
                  </a:lnTo>
                  <a:lnTo>
                    <a:pt x="309" y="259"/>
                  </a:lnTo>
                  <a:lnTo>
                    <a:pt x="309" y="259"/>
                  </a:lnTo>
                  <a:lnTo>
                    <a:pt x="309" y="259"/>
                  </a:lnTo>
                  <a:lnTo>
                    <a:pt x="313" y="261"/>
                  </a:lnTo>
                  <a:lnTo>
                    <a:pt x="314" y="263"/>
                  </a:lnTo>
                  <a:lnTo>
                    <a:pt x="314" y="263"/>
                  </a:lnTo>
                  <a:lnTo>
                    <a:pt x="316" y="264"/>
                  </a:lnTo>
                  <a:lnTo>
                    <a:pt x="320" y="266"/>
                  </a:lnTo>
                  <a:lnTo>
                    <a:pt x="320" y="269"/>
                  </a:lnTo>
                  <a:lnTo>
                    <a:pt x="322" y="269"/>
                  </a:lnTo>
                  <a:lnTo>
                    <a:pt x="322" y="269"/>
                  </a:lnTo>
                  <a:lnTo>
                    <a:pt x="324" y="272"/>
                  </a:lnTo>
                  <a:lnTo>
                    <a:pt x="326" y="272"/>
                  </a:lnTo>
                  <a:lnTo>
                    <a:pt x="328" y="275"/>
                  </a:lnTo>
                  <a:lnTo>
                    <a:pt x="328" y="275"/>
                  </a:lnTo>
                  <a:lnTo>
                    <a:pt x="332" y="277"/>
                  </a:lnTo>
                  <a:lnTo>
                    <a:pt x="332" y="277"/>
                  </a:lnTo>
                  <a:lnTo>
                    <a:pt x="333" y="27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0" y="281"/>
                  </a:lnTo>
                  <a:lnTo>
                    <a:pt x="332" y="281"/>
                  </a:lnTo>
                  <a:lnTo>
                    <a:pt x="332" y="282"/>
                  </a:lnTo>
                  <a:lnTo>
                    <a:pt x="332" y="283"/>
                  </a:lnTo>
                  <a:lnTo>
                    <a:pt x="332" y="283"/>
                  </a:lnTo>
                  <a:lnTo>
                    <a:pt x="328" y="283"/>
                  </a:lnTo>
                  <a:lnTo>
                    <a:pt x="328" y="283"/>
                  </a:lnTo>
                  <a:lnTo>
                    <a:pt x="326" y="283"/>
                  </a:lnTo>
                  <a:lnTo>
                    <a:pt x="324" y="283"/>
                  </a:lnTo>
                  <a:lnTo>
                    <a:pt x="322" y="282"/>
                  </a:lnTo>
                  <a:lnTo>
                    <a:pt x="316" y="281"/>
                  </a:lnTo>
                  <a:lnTo>
                    <a:pt x="314" y="281"/>
                  </a:lnTo>
                  <a:lnTo>
                    <a:pt x="314" y="279"/>
                  </a:lnTo>
                  <a:lnTo>
                    <a:pt x="313" y="279"/>
                  </a:lnTo>
                  <a:lnTo>
                    <a:pt x="300" y="277"/>
                  </a:lnTo>
                  <a:lnTo>
                    <a:pt x="297" y="277"/>
                  </a:lnTo>
                  <a:lnTo>
                    <a:pt x="297" y="275"/>
                  </a:lnTo>
                  <a:lnTo>
                    <a:pt x="295" y="275"/>
                  </a:lnTo>
                  <a:lnTo>
                    <a:pt x="290" y="273"/>
                  </a:lnTo>
                  <a:lnTo>
                    <a:pt x="290" y="273"/>
                  </a:lnTo>
                  <a:lnTo>
                    <a:pt x="286" y="270"/>
                  </a:lnTo>
                  <a:lnTo>
                    <a:pt x="283" y="266"/>
                  </a:lnTo>
                  <a:lnTo>
                    <a:pt x="283" y="264"/>
                  </a:lnTo>
                  <a:lnTo>
                    <a:pt x="279" y="264"/>
                  </a:lnTo>
                  <a:lnTo>
                    <a:pt x="277" y="264"/>
                  </a:lnTo>
                  <a:lnTo>
                    <a:pt x="275" y="266"/>
                  </a:lnTo>
                  <a:lnTo>
                    <a:pt x="274" y="264"/>
                  </a:lnTo>
                  <a:lnTo>
                    <a:pt x="273" y="264"/>
                  </a:lnTo>
                  <a:lnTo>
                    <a:pt x="269" y="263"/>
                  </a:lnTo>
                  <a:lnTo>
                    <a:pt x="265" y="263"/>
                  </a:lnTo>
                  <a:lnTo>
                    <a:pt x="264" y="261"/>
                  </a:lnTo>
                  <a:lnTo>
                    <a:pt x="262" y="261"/>
                  </a:lnTo>
                  <a:lnTo>
                    <a:pt x="262" y="259"/>
                  </a:lnTo>
                  <a:lnTo>
                    <a:pt x="264" y="258"/>
                  </a:lnTo>
                  <a:lnTo>
                    <a:pt x="264" y="258"/>
                  </a:lnTo>
                  <a:lnTo>
                    <a:pt x="260" y="259"/>
                  </a:lnTo>
                  <a:lnTo>
                    <a:pt x="258" y="259"/>
                  </a:lnTo>
                  <a:lnTo>
                    <a:pt x="256" y="258"/>
                  </a:lnTo>
                  <a:lnTo>
                    <a:pt x="255" y="256"/>
                  </a:lnTo>
                  <a:lnTo>
                    <a:pt x="251" y="253"/>
                  </a:lnTo>
                  <a:lnTo>
                    <a:pt x="249" y="251"/>
                  </a:lnTo>
                  <a:lnTo>
                    <a:pt x="249" y="251"/>
                  </a:lnTo>
                  <a:lnTo>
                    <a:pt x="251" y="251"/>
                  </a:lnTo>
                  <a:lnTo>
                    <a:pt x="253" y="251"/>
                  </a:lnTo>
                  <a:lnTo>
                    <a:pt x="255" y="251"/>
                  </a:lnTo>
                  <a:lnTo>
                    <a:pt x="256" y="249"/>
                  </a:lnTo>
                  <a:lnTo>
                    <a:pt x="258" y="249"/>
                  </a:lnTo>
                  <a:lnTo>
                    <a:pt x="258" y="247"/>
                  </a:lnTo>
                  <a:lnTo>
                    <a:pt x="256" y="247"/>
                  </a:lnTo>
                  <a:lnTo>
                    <a:pt x="256" y="247"/>
                  </a:lnTo>
                  <a:lnTo>
                    <a:pt x="255" y="247"/>
                  </a:lnTo>
                  <a:lnTo>
                    <a:pt x="255" y="245"/>
                  </a:lnTo>
                  <a:lnTo>
                    <a:pt x="253" y="245"/>
                  </a:lnTo>
                  <a:lnTo>
                    <a:pt x="251" y="245"/>
                  </a:lnTo>
                  <a:lnTo>
                    <a:pt x="246" y="245"/>
                  </a:lnTo>
                  <a:lnTo>
                    <a:pt x="246" y="245"/>
                  </a:lnTo>
                  <a:lnTo>
                    <a:pt x="246" y="243"/>
                  </a:lnTo>
                  <a:lnTo>
                    <a:pt x="246" y="242"/>
                  </a:lnTo>
                  <a:lnTo>
                    <a:pt x="248" y="242"/>
                  </a:lnTo>
                  <a:lnTo>
                    <a:pt x="248" y="242"/>
                  </a:lnTo>
                  <a:lnTo>
                    <a:pt x="248" y="241"/>
                  </a:lnTo>
                  <a:lnTo>
                    <a:pt x="246" y="242"/>
                  </a:lnTo>
                  <a:lnTo>
                    <a:pt x="243" y="242"/>
                  </a:lnTo>
                  <a:lnTo>
                    <a:pt x="243" y="242"/>
                  </a:lnTo>
                  <a:lnTo>
                    <a:pt x="241" y="241"/>
                  </a:lnTo>
                  <a:lnTo>
                    <a:pt x="241" y="238"/>
                  </a:lnTo>
                  <a:lnTo>
                    <a:pt x="241" y="238"/>
                  </a:lnTo>
                  <a:lnTo>
                    <a:pt x="239" y="238"/>
                  </a:lnTo>
                  <a:lnTo>
                    <a:pt x="237" y="236"/>
                  </a:lnTo>
                  <a:lnTo>
                    <a:pt x="234" y="233"/>
                  </a:lnTo>
                  <a:lnTo>
                    <a:pt x="232" y="232"/>
                  </a:lnTo>
                  <a:lnTo>
                    <a:pt x="230" y="230"/>
                  </a:lnTo>
                  <a:lnTo>
                    <a:pt x="228" y="230"/>
                  </a:lnTo>
                  <a:lnTo>
                    <a:pt x="230" y="230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30" y="226"/>
                  </a:lnTo>
                  <a:lnTo>
                    <a:pt x="226" y="226"/>
                  </a:lnTo>
                  <a:lnTo>
                    <a:pt x="225" y="226"/>
                  </a:lnTo>
                  <a:lnTo>
                    <a:pt x="225" y="226"/>
                  </a:lnTo>
                  <a:lnTo>
                    <a:pt x="224" y="226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2" y="230"/>
                  </a:lnTo>
                  <a:lnTo>
                    <a:pt x="222" y="230"/>
                  </a:lnTo>
                  <a:lnTo>
                    <a:pt x="222" y="230"/>
                  </a:lnTo>
                  <a:lnTo>
                    <a:pt x="220" y="230"/>
                  </a:lnTo>
                  <a:lnTo>
                    <a:pt x="220" y="228"/>
                  </a:lnTo>
                  <a:lnTo>
                    <a:pt x="220" y="226"/>
                  </a:lnTo>
                  <a:lnTo>
                    <a:pt x="218" y="224"/>
                  </a:lnTo>
                  <a:lnTo>
                    <a:pt x="217" y="224"/>
                  </a:lnTo>
                  <a:lnTo>
                    <a:pt x="215" y="224"/>
                  </a:lnTo>
                  <a:lnTo>
                    <a:pt x="215" y="224"/>
                  </a:lnTo>
                  <a:lnTo>
                    <a:pt x="215" y="223"/>
                  </a:lnTo>
                  <a:lnTo>
                    <a:pt x="213" y="221"/>
                  </a:lnTo>
                  <a:lnTo>
                    <a:pt x="213" y="221"/>
                  </a:lnTo>
                  <a:lnTo>
                    <a:pt x="213" y="221"/>
                  </a:lnTo>
                  <a:lnTo>
                    <a:pt x="211" y="221"/>
                  </a:lnTo>
                  <a:lnTo>
                    <a:pt x="211" y="221"/>
                  </a:lnTo>
                  <a:lnTo>
                    <a:pt x="211" y="221"/>
                  </a:lnTo>
                  <a:lnTo>
                    <a:pt x="209" y="221"/>
                  </a:lnTo>
                  <a:lnTo>
                    <a:pt x="209" y="223"/>
                  </a:lnTo>
                  <a:lnTo>
                    <a:pt x="211" y="223"/>
                  </a:lnTo>
                  <a:lnTo>
                    <a:pt x="211" y="224"/>
                  </a:lnTo>
                  <a:lnTo>
                    <a:pt x="213" y="226"/>
                  </a:lnTo>
                  <a:lnTo>
                    <a:pt x="213" y="228"/>
                  </a:lnTo>
                  <a:lnTo>
                    <a:pt x="209" y="228"/>
                  </a:lnTo>
                  <a:lnTo>
                    <a:pt x="207" y="228"/>
                  </a:lnTo>
                  <a:lnTo>
                    <a:pt x="204" y="228"/>
                  </a:lnTo>
                  <a:lnTo>
                    <a:pt x="204" y="228"/>
                  </a:lnTo>
                  <a:lnTo>
                    <a:pt x="201" y="226"/>
                  </a:lnTo>
                  <a:lnTo>
                    <a:pt x="199" y="228"/>
                  </a:lnTo>
                  <a:lnTo>
                    <a:pt x="198" y="230"/>
                  </a:lnTo>
                  <a:lnTo>
                    <a:pt x="198" y="230"/>
                  </a:lnTo>
                  <a:lnTo>
                    <a:pt x="194" y="230"/>
                  </a:lnTo>
                  <a:lnTo>
                    <a:pt x="192" y="230"/>
                  </a:lnTo>
                  <a:lnTo>
                    <a:pt x="188" y="232"/>
                  </a:lnTo>
                  <a:lnTo>
                    <a:pt x="187" y="232"/>
                  </a:lnTo>
                  <a:lnTo>
                    <a:pt x="187" y="232"/>
                  </a:lnTo>
                  <a:lnTo>
                    <a:pt x="185" y="233"/>
                  </a:lnTo>
                  <a:lnTo>
                    <a:pt x="185" y="233"/>
                  </a:lnTo>
                  <a:lnTo>
                    <a:pt x="181" y="233"/>
                  </a:lnTo>
                  <a:lnTo>
                    <a:pt x="179" y="233"/>
                  </a:lnTo>
                  <a:lnTo>
                    <a:pt x="178" y="233"/>
                  </a:lnTo>
                  <a:lnTo>
                    <a:pt x="177" y="233"/>
                  </a:lnTo>
                  <a:lnTo>
                    <a:pt x="175" y="232"/>
                  </a:lnTo>
                  <a:lnTo>
                    <a:pt x="173" y="232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2"/>
                  </a:lnTo>
                  <a:lnTo>
                    <a:pt x="168" y="228"/>
                  </a:lnTo>
                  <a:lnTo>
                    <a:pt x="166" y="228"/>
                  </a:lnTo>
                  <a:lnTo>
                    <a:pt x="164" y="224"/>
                  </a:lnTo>
                  <a:lnTo>
                    <a:pt x="164" y="224"/>
                  </a:lnTo>
                  <a:lnTo>
                    <a:pt x="164" y="223"/>
                  </a:lnTo>
                  <a:lnTo>
                    <a:pt x="164" y="223"/>
                  </a:lnTo>
                  <a:lnTo>
                    <a:pt x="164" y="221"/>
                  </a:lnTo>
                  <a:lnTo>
                    <a:pt x="166" y="217"/>
                  </a:lnTo>
                  <a:lnTo>
                    <a:pt x="166" y="217"/>
                  </a:lnTo>
                  <a:lnTo>
                    <a:pt x="166" y="215"/>
                  </a:lnTo>
                  <a:lnTo>
                    <a:pt x="168" y="215"/>
                  </a:lnTo>
                  <a:lnTo>
                    <a:pt x="175" y="212"/>
                  </a:lnTo>
                  <a:lnTo>
                    <a:pt x="175" y="212"/>
                  </a:lnTo>
                  <a:lnTo>
                    <a:pt x="175" y="212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79" y="207"/>
                  </a:lnTo>
                  <a:lnTo>
                    <a:pt x="181" y="207"/>
                  </a:lnTo>
                  <a:lnTo>
                    <a:pt x="183" y="207"/>
                  </a:lnTo>
                  <a:lnTo>
                    <a:pt x="187" y="209"/>
                  </a:lnTo>
                  <a:lnTo>
                    <a:pt x="194" y="210"/>
                  </a:lnTo>
                  <a:lnTo>
                    <a:pt x="198" y="212"/>
                  </a:lnTo>
                  <a:lnTo>
                    <a:pt x="199" y="214"/>
                  </a:lnTo>
                  <a:lnTo>
                    <a:pt x="201" y="215"/>
                  </a:lnTo>
                  <a:lnTo>
                    <a:pt x="201" y="215"/>
                  </a:lnTo>
                  <a:lnTo>
                    <a:pt x="201" y="217"/>
                  </a:lnTo>
                  <a:lnTo>
                    <a:pt x="201" y="217"/>
                  </a:lnTo>
                  <a:lnTo>
                    <a:pt x="201" y="219"/>
                  </a:lnTo>
                  <a:lnTo>
                    <a:pt x="201" y="219"/>
                  </a:lnTo>
                  <a:lnTo>
                    <a:pt x="202" y="221"/>
                  </a:lnTo>
                  <a:lnTo>
                    <a:pt x="202" y="219"/>
                  </a:lnTo>
                  <a:lnTo>
                    <a:pt x="202" y="219"/>
                  </a:lnTo>
                  <a:lnTo>
                    <a:pt x="202" y="217"/>
                  </a:lnTo>
                  <a:lnTo>
                    <a:pt x="202" y="217"/>
                  </a:lnTo>
                  <a:lnTo>
                    <a:pt x="202" y="215"/>
                  </a:lnTo>
                  <a:lnTo>
                    <a:pt x="202" y="215"/>
                  </a:lnTo>
                  <a:lnTo>
                    <a:pt x="202" y="214"/>
                  </a:lnTo>
                  <a:lnTo>
                    <a:pt x="201" y="214"/>
                  </a:lnTo>
                  <a:lnTo>
                    <a:pt x="198" y="210"/>
                  </a:lnTo>
                  <a:lnTo>
                    <a:pt x="198" y="210"/>
                  </a:lnTo>
                  <a:lnTo>
                    <a:pt x="199" y="209"/>
                  </a:lnTo>
                  <a:lnTo>
                    <a:pt x="204" y="210"/>
                  </a:lnTo>
                  <a:lnTo>
                    <a:pt x="206" y="210"/>
                  </a:lnTo>
                  <a:lnTo>
                    <a:pt x="206" y="209"/>
                  </a:lnTo>
                  <a:lnTo>
                    <a:pt x="207" y="209"/>
                  </a:lnTo>
                  <a:lnTo>
                    <a:pt x="207" y="209"/>
                  </a:lnTo>
                  <a:lnTo>
                    <a:pt x="209" y="209"/>
                  </a:lnTo>
                  <a:lnTo>
                    <a:pt x="213" y="209"/>
                  </a:lnTo>
                  <a:lnTo>
                    <a:pt x="215" y="209"/>
                  </a:lnTo>
                  <a:lnTo>
                    <a:pt x="215" y="209"/>
                  </a:lnTo>
                  <a:lnTo>
                    <a:pt x="217" y="207"/>
                  </a:lnTo>
                  <a:lnTo>
                    <a:pt x="218" y="205"/>
                  </a:lnTo>
                  <a:lnTo>
                    <a:pt x="220" y="205"/>
                  </a:lnTo>
                  <a:lnTo>
                    <a:pt x="222" y="205"/>
                  </a:lnTo>
                  <a:lnTo>
                    <a:pt x="224" y="205"/>
                  </a:lnTo>
                  <a:lnTo>
                    <a:pt x="226" y="205"/>
                  </a:lnTo>
                  <a:lnTo>
                    <a:pt x="228" y="205"/>
                  </a:lnTo>
                  <a:lnTo>
                    <a:pt x="228" y="205"/>
                  </a:lnTo>
                  <a:lnTo>
                    <a:pt x="226" y="202"/>
                  </a:lnTo>
                  <a:lnTo>
                    <a:pt x="225" y="200"/>
                  </a:lnTo>
                  <a:lnTo>
                    <a:pt x="224" y="198"/>
                  </a:lnTo>
                  <a:lnTo>
                    <a:pt x="222" y="196"/>
                  </a:lnTo>
                  <a:lnTo>
                    <a:pt x="218" y="195"/>
                  </a:lnTo>
                  <a:lnTo>
                    <a:pt x="217" y="191"/>
                  </a:lnTo>
                  <a:lnTo>
                    <a:pt x="217" y="191"/>
                  </a:lnTo>
                  <a:lnTo>
                    <a:pt x="217" y="191"/>
                  </a:lnTo>
                  <a:lnTo>
                    <a:pt x="217" y="189"/>
                  </a:lnTo>
                  <a:lnTo>
                    <a:pt x="224" y="185"/>
                  </a:lnTo>
                  <a:lnTo>
                    <a:pt x="226" y="183"/>
                  </a:lnTo>
                  <a:lnTo>
                    <a:pt x="230" y="181"/>
                  </a:lnTo>
                  <a:lnTo>
                    <a:pt x="230" y="179"/>
                  </a:lnTo>
                  <a:lnTo>
                    <a:pt x="232" y="179"/>
                  </a:lnTo>
                  <a:lnTo>
                    <a:pt x="232" y="179"/>
                  </a:lnTo>
                  <a:lnTo>
                    <a:pt x="236" y="177"/>
                  </a:lnTo>
                  <a:lnTo>
                    <a:pt x="236" y="177"/>
                  </a:lnTo>
                  <a:lnTo>
                    <a:pt x="236" y="176"/>
                  </a:lnTo>
                  <a:lnTo>
                    <a:pt x="236" y="174"/>
                  </a:lnTo>
                  <a:lnTo>
                    <a:pt x="239" y="170"/>
                  </a:lnTo>
                  <a:lnTo>
                    <a:pt x="241" y="170"/>
                  </a:lnTo>
                  <a:lnTo>
                    <a:pt x="243" y="168"/>
                  </a:lnTo>
                  <a:lnTo>
                    <a:pt x="245" y="168"/>
                  </a:lnTo>
                  <a:lnTo>
                    <a:pt x="246" y="165"/>
                  </a:lnTo>
                  <a:lnTo>
                    <a:pt x="246" y="165"/>
                  </a:lnTo>
                  <a:lnTo>
                    <a:pt x="246" y="165"/>
                  </a:lnTo>
                  <a:lnTo>
                    <a:pt x="245" y="163"/>
                  </a:lnTo>
                  <a:lnTo>
                    <a:pt x="241" y="157"/>
                  </a:lnTo>
                  <a:lnTo>
                    <a:pt x="239" y="153"/>
                  </a:lnTo>
                  <a:lnTo>
                    <a:pt x="237" y="149"/>
                  </a:lnTo>
                  <a:lnTo>
                    <a:pt x="236" y="146"/>
                  </a:lnTo>
                  <a:lnTo>
                    <a:pt x="230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26" y="140"/>
                  </a:lnTo>
                  <a:lnTo>
                    <a:pt x="226" y="140"/>
                  </a:lnTo>
                  <a:lnTo>
                    <a:pt x="225" y="140"/>
                  </a:lnTo>
                  <a:lnTo>
                    <a:pt x="225" y="138"/>
                  </a:lnTo>
                  <a:lnTo>
                    <a:pt x="224" y="137"/>
                  </a:lnTo>
                  <a:lnTo>
                    <a:pt x="224" y="137"/>
                  </a:lnTo>
                  <a:lnTo>
                    <a:pt x="224" y="135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2"/>
                  </a:lnTo>
                  <a:lnTo>
                    <a:pt x="225" y="132"/>
                  </a:lnTo>
                  <a:lnTo>
                    <a:pt x="224" y="132"/>
                  </a:lnTo>
                  <a:lnTo>
                    <a:pt x="224" y="132"/>
                  </a:lnTo>
                  <a:lnTo>
                    <a:pt x="222" y="132"/>
                  </a:lnTo>
                  <a:lnTo>
                    <a:pt x="220" y="132"/>
                  </a:lnTo>
                  <a:lnTo>
                    <a:pt x="222" y="134"/>
                  </a:lnTo>
                  <a:lnTo>
                    <a:pt x="222" y="135"/>
                  </a:lnTo>
                  <a:lnTo>
                    <a:pt x="220" y="135"/>
                  </a:lnTo>
                  <a:lnTo>
                    <a:pt x="218" y="135"/>
                  </a:lnTo>
                  <a:lnTo>
                    <a:pt x="217" y="135"/>
                  </a:lnTo>
                  <a:lnTo>
                    <a:pt x="217" y="134"/>
                  </a:lnTo>
                  <a:lnTo>
                    <a:pt x="213" y="132"/>
                  </a:lnTo>
                  <a:lnTo>
                    <a:pt x="213" y="129"/>
                  </a:lnTo>
                  <a:lnTo>
                    <a:pt x="213" y="128"/>
                  </a:lnTo>
                  <a:lnTo>
                    <a:pt x="213" y="128"/>
                  </a:lnTo>
                  <a:lnTo>
                    <a:pt x="211" y="12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211" y="127"/>
                  </a:lnTo>
                  <a:lnTo>
                    <a:pt x="211" y="127"/>
                  </a:lnTo>
                  <a:lnTo>
                    <a:pt x="211" y="124"/>
                  </a:lnTo>
                  <a:lnTo>
                    <a:pt x="209" y="124"/>
                  </a:lnTo>
                  <a:lnTo>
                    <a:pt x="209" y="124"/>
                  </a:lnTo>
                  <a:lnTo>
                    <a:pt x="209" y="124"/>
                  </a:lnTo>
                  <a:lnTo>
                    <a:pt x="211" y="123"/>
                  </a:lnTo>
                  <a:lnTo>
                    <a:pt x="211" y="123"/>
                  </a:lnTo>
                  <a:lnTo>
                    <a:pt x="211" y="123"/>
                  </a:lnTo>
                  <a:lnTo>
                    <a:pt x="209" y="123"/>
                  </a:lnTo>
                  <a:lnTo>
                    <a:pt x="209" y="123"/>
                  </a:lnTo>
                  <a:lnTo>
                    <a:pt x="206" y="124"/>
                  </a:lnTo>
                  <a:lnTo>
                    <a:pt x="206" y="127"/>
                  </a:lnTo>
                  <a:lnTo>
                    <a:pt x="202" y="124"/>
                  </a:lnTo>
                  <a:lnTo>
                    <a:pt x="202" y="124"/>
                  </a:lnTo>
                  <a:lnTo>
                    <a:pt x="201" y="124"/>
                  </a:lnTo>
                  <a:lnTo>
                    <a:pt x="199" y="127"/>
                  </a:lnTo>
                  <a:lnTo>
                    <a:pt x="198" y="128"/>
                  </a:lnTo>
                  <a:lnTo>
                    <a:pt x="190" y="129"/>
                  </a:lnTo>
                  <a:lnTo>
                    <a:pt x="188" y="132"/>
                  </a:lnTo>
                  <a:lnTo>
                    <a:pt x="187" y="132"/>
                  </a:lnTo>
                  <a:lnTo>
                    <a:pt x="185" y="129"/>
                  </a:lnTo>
                  <a:lnTo>
                    <a:pt x="185" y="129"/>
                  </a:lnTo>
                  <a:lnTo>
                    <a:pt x="185" y="128"/>
                  </a:lnTo>
                  <a:lnTo>
                    <a:pt x="187" y="128"/>
                  </a:lnTo>
                  <a:lnTo>
                    <a:pt x="187" y="128"/>
                  </a:lnTo>
                  <a:lnTo>
                    <a:pt x="187" y="124"/>
                  </a:lnTo>
                  <a:lnTo>
                    <a:pt x="187" y="123"/>
                  </a:lnTo>
                  <a:lnTo>
                    <a:pt x="187" y="123"/>
                  </a:lnTo>
                  <a:lnTo>
                    <a:pt x="188" y="123"/>
                  </a:lnTo>
                  <a:lnTo>
                    <a:pt x="194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8" y="121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8" y="116"/>
                  </a:lnTo>
                  <a:lnTo>
                    <a:pt x="198" y="116"/>
                  </a:lnTo>
                  <a:lnTo>
                    <a:pt x="194" y="114"/>
                  </a:lnTo>
                  <a:lnTo>
                    <a:pt x="192" y="114"/>
                  </a:lnTo>
                  <a:lnTo>
                    <a:pt x="190" y="114"/>
                  </a:lnTo>
                  <a:lnTo>
                    <a:pt x="188" y="114"/>
                  </a:lnTo>
                  <a:lnTo>
                    <a:pt x="188" y="112"/>
                  </a:lnTo>
                  <a:lnTo>
                    <a:pt x="187" y="111"/>
                  </a:lnTo>
                  <a:lnTo>
                    <a:pt x="187" y="111"/>
                  </a:lnTo>
                  <a:lnTo>
                    <a:pt x="187" y="108"/>
                  </a:lnTo>
                  <a:lnTo>
                    <a:pt x="188" y="108"/>
                  </a:lnTo>
                  <a:lnTo>
                    <a:pt x="190" y="108"/>
                  </a:lnTo>
                  <a:lnTo>
                    <a:pt x="190" y="107"/>
                  </a:lnTo>
                  <a:lnTo>
                    <a:pt x="188" y="107"/>
                  </a:lnTo>
                  <a:lnTo>
                    <a:pt x="187" y="107"/>
                  </a:lnTo>
                  <a:lnTo>
                    <a:pt x="187" y="108"/>
                  </a:lnTo>
                  <a:lnTo>
                    <a:pt x="185" y="108"/>
                  </a:lnTo>
                  <a:lnTo>
                    <a:pt x="183" y="111"/>
                  </a:lnTo>
                  <a:lnTo>
                    <a:pt x="181" y="108"/>
                  </a:lnTo>
                  <a:lnTo>
                    <a:pt x="179" y="108"/>
                  </a:lnTo>
                  <a:lnTo>
                    <a:pt x="179" y="108"/>
                  </a:lnTo>
                  <a:lnTo>
                    <a:pt x="178" y="108"/>
                  </a:lnTo>
                  <a:lnTo>
                    <a:pt x="179" y="107"/>
                  </a:lnTo>
                  <a:lnTo>
                    <a:pt x="179" y="107"/>
                  </a:lnTo>
                  <a:lnTo>
                    <a:pt x="181" y="106"/>
                  </a:lnTo>
                  <a:lnTo>
                    <a:pt x="181" y="106"/>
                  </a:lnTo>
                  <a:lnTo>
                    <a:pt x="181" y="103"/>
                  </a:lnTo>
                  <a:lnTo>
                    <a:pt x="179" y="103"/>
                  </a:lnTo>
                  <a:lnTo>
                    <a:pt x="178" y="103"/>
                  </a:lnTo>
                  <a:lnTo>
                    <a:pt x="173" y="103"/>
                  </a:lnTo>
                  <a:lnTo>
                    <a:pt x="173" y="103"/>
                  </a:lnTo>
                  <a:lnTo>
                    <a:pt x="171" y="101"/>
                  </a:lnTo>
                  <a:lnTo>
                    <a:pt x="171" y="100"/>
                  </a:lnTo>
                  <a:lnTo>
                    <a:pt x="171" y="99"/>
                  </a:lnTo>
                  <a:lnTo>
                    <a:pt x="171" y="95"/>
                  </a:lnTo>
                  <a:lnTo>
                    <a:pt x="169" y="93"/>
                  </a:lnTo>
                  <a:lnTo>
                    <a:pt x="169" y="93"/>
                  </a:lnTo>
                  <a:lnTo>
                    <a:pt x="164" y="95"/>
                  </a:lnTo>
                  <a:lnTo>
                    <a:pt x="164" y="95"/>
                  </a:lnTo>
                  <a:lnTo>
                    <a:pt x="162" y="95"/>
                  </a:lnTo>
                  <a:lnTo>
                    <a:pt x="160" y="91"/>
                  </a:lnTo>
                  <a:lnTo>
                    <a:pt x="159" y="91"/>
                  </a:lnTo>
                  <a:lnTo>
                    <a:pt x="157" y="91"/>
                  </a:lnTo>
                  <a:lnTo>
                    <a:pt x="155" y="88"/>
                  </a:lnTo>
                  <a:lnTo>
                    <a:pt x="155" y="88"/>
                  </a:lnTo>
                  <a:lnTo>
                    <a:pt x="153" y="88"/>
                  </a:lnTo>
                  <a:lnTo>
                    <a:pt x="153" y="86"/>
                  </a:lnTo>
                  <a:lnTo>
                    <a:pt x="152" y="84"/>
                  </a:lnTo>
                  <a:lnTo>
                    <a:pt x="150" y="86"/>
                  </a:lnTo>
                  <a:lnTo>
                    <a:pt x="149" y="86"/>
                  </a:lnTo>
                  <a:lnTo>
                    <a:pt x="149" y="88"/>
                  </a:lnTo>
                  <a:lnTo>
                    <a:pt x="147" y="89"/>
                  </a:lnTo>
                  <a:lnTo>
                    <a:pt x="147" y="89"/>
                  </a:lnTo>
                  <a:lnTo>
                    <a:pt x="149" y="89"/>
                  </a:lnTo>
                  <a:lnTo>
                    <a:pt x="152" y="91"/>
                  </a:lnTo>
                  <a:lnTo>
                    <a:pt x="153" y="93"/>
                  </a:lnTo>
                  <a:lnTo>
                    <a:pt x="155" y="93"/>
                  </a:lnTo>
                  <a:lnTo>
                    <a:pt x="155" y="95"/>
                  </a:lnTo>
                  <a:lnTo>
                    <a:pt x="155" y="97"/>
                  </a:lnTo>
                  <a:lnTo>
                    <a:pt x="155" y="99"/>
                  </a:lnTo>
                  <a:lnTo>
                    <a:pt x="155" y="100"/>
                  </a:lnTo>
                  <a:lnTo>
                    <a:pt x="153" y="100"/>
                  </a:lnTo>
                  <a:lnTo>
                    <a:pt x="152" y="101"/>
                  </a:lnTo>
                  <a:lnTo>
                    <a:pt x="149" y="101"/>
                  </a:lnTo>
                  <a:lnTo>
                    <a:pt x="145" y="101"/>
                  </a:lnTo>
                  <a:lnTo>
                    <a:pt x="145" y="101"/>
                  </a:lnTo>
                  <a:lnTo>
                    <a:pt x="136" y="100"/>
                  </a:lnTo>
                  <a:lnTo>
                    <a:pt x="136" y="100"/>
                  </a:lnTo>
                  <a:lnTo>
                    <a:pt x="134" y="100"/>
                  </a:lnTo>
                  <a:lnTo>
                    <a:pt x="129" y="99"/>
                  </a:lnTo>
                  <a:lnTo>
                    <a:pt x="128" y="99"/>
                  </a:lnTo>
                  <a:lnTo>
                    <a:pt x="124" y="97"/>
                  </a:lnTo>
                  <a:lnTo>
                    <a:pt x="117" y="97"/>
                  </a:lnTo>
                  <a:lnTo>
                    <a:pt x="115" y="97"/>
                  </a:lnTo>
                  <a:lnTo>
                    <a:pt x="117" y="99"/>
                  </a:lnTo>
                  <a:lnTo>
                    <a:pt x="119" y="99"/>
                  </a:lnTo>
                  <a:lnTo>
                    <a:pt x="121" y="99"/>
                  </a:lnTo>
                  <a:lnTo>
                    <a:pt x="122" y="100"/>
                  </a:lnTo>
                  <a:lnTo>
                    <a:pt x="124" y="101"/>
                  </a:lnTo>
                  <a:lnTo>
                    <a:pt x="126" y="103"/>
                  </a:lnTo>
                  <a:lnTo>
                    <a:pt x="128" y="106"/>
                  </a:lnTo>
                  <a:lnTo>
                    <a:pt x="128" y="106"/>
                  </a:lnTo>
                  <a:lnTo>
                    <a:pt x="126" y="106"/>
                  </a:lnTo>
                  <a:lnTo>
                    <a:pt x="117" y="101"/>
                  </a:lnTo>
                  <a:lnTo>
                    <a:pt x="111" y="103"/>
                  </a:lnTo>
                  <a:lnTo>
                    <a:pt x="110" y="103"/>
                  </a:lnTo>
                  <a:lnTo>
                    <a:pt x="106" y="103"/>
                  </a:lnTo>
                  <a:lnTo>
                    <a:pt x="105" y="103"/>
                  </a:lnTo>
                  <a:lnTo>
                    <a:pt x="98" y="10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91" y="100"/>
                  </a:lnTo>
                  <a:lnTo>
                    <a:pt x="85" y="100"/>
                  </a:lnTo>
                  <a:lnTo>
                    <a:pt x="77" y="100"/>
                  </a:lnTo>
                  <a:lnTo>
                    <a:pt x="73" y="99"/>
                  </a:lnTo>
                  <a:lnTo>
                    <a:pt x="72" y="99"/>
                  </a:lnTo>
                  <a:lnTo>
                    <a:pt x="72" y="99"/>
                  </a:lnTo>
                  <a:lnTo>
                    <a:pt x="70" y="99"/>
                  </a:lnTo>
                  <a:lnTo>
                    <a:pt x="64" y="97"/>
                  </a:lnTo>
                  <a:lnTo>
                    <a:pt x="59" y="99"/>
                  </a:lnTo>
                  <a:lnTo>
                    <a:pt x="53" y="97"/>
                  </a:lnTo>
                  <a:lnTo>
                    <a:pt x="51" y="97"/>
                  </a:lnTo>
                  <a:lnTo>
                    <a:pt x="51" y="95"/>
                  </a:lnTo>
                  <a:lnTo>
                    <a:pt x="49" y="93"/>
                  </a:lnTo>
                  <a:lnTo>
                    <a:pt x="49" y="91"/>
                  </a:lnTo>
                  <a:lnTo>
                    <a:pt x="49" y="89"/>
                  </a:lnTo>
                  <a:lnTo>
                    <a:pt x="51" y="88"/>
                  </a:lnTo>
                  <a:lnTo>
                    <a:pt x="51" y="88"/>
                  </a:lnTo>
                  <a:lnTo>
                    <a:pt x="47" y="89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0" y="89"/>
                  </a:lnTo>
                  <a:lnTo>
                    <a:pt x="40" y="89"/>
                  </a:lnTo>
                  <a:lnTo>
                    <a:pt x="40" y="89"/>
                  </a:lnTo>
                  <a:lnTo>
                    <a:pt x="42" y="91"/>
                  </a:lnTo>
                  <a:lnTo>
                    <a:pt x="42" y="91"/>
                  </a:lnTo>
                  <a:lnTo>
                    <a:pt x="38" y="91"/>
                  </a:lnTo>
                  <a:lnTo>
                    <a:pt x="34" y="91"/>
                  </a:lnTo>
                  <a:lnTo>
                    <a:pt x="33" y="91"/>
                  </a:lnTo>
                  <a:lnTo>
                    <a:pt x="33" y="91"/>
                  </a:lnTo>
                  <a:lnTo>
                    <a:pt x="32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26" y="91"/>
                  </a:lnTo>
                  <a:lnTo>
                    <a:pt x="23" y="88"/>
                  </a:lnTo>
                  <a:lnTo>
                    <a:pt x="19" y="88"/>
                  </a:lnTo>
                  <a:lnTo>
                    <a:pt x="17" y="88"/>
                  </a:lnTo>
                  <a:lnTo>
                    <a:pt x="15" y="86"/>
                  </a:lnTo>
                  <a:lnTo>
                    <a:pt x="12" y="80"/>
                  </a:lnTo>
                  <a:lnTo>
                    <a:pt x="10" y="79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4" y="74"/>
                  </a:lnTo>
                  <a:lnTo>
                    <a:pt x="19" y="74"/>
                  </a:lnTo>
                  <a:lnTo>
                    <a:pt x="21" y="74"/>
                  </a:lnTo>
                  <a:lnTo>
                    <a:pt x="25" y="75"/>
                  </a:lnTo>
                  <a:lnTo>
                    <a:pt x="28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40" y="75"/>
                  </a:lnTo>
                  <a:lnTo>
                    <a:pt x="40" y="74"/>
                  </a:lnTo>
                  <a:lnTo>
                    <a:pt x="36" y="74"/>
                  </a:lnTo>
                  <a:lnTo>
                    <a:pt x="34" y="72"/>
                  </a:lnTo>
                  <a:lnTo>
                    <a:pt x="32" y="70"/>
                  </a:lnTo>
                  <a:lnTo>
                    <a:pt x="30" y="70"/>
                  </a:lnTo>
                  <a:lnTo>
                    <a:pt x="28" y="69"/>
                  </a:lnTo>
                  <a:lnTo>
                    <a:pt x="21" y="69"/>
                  </a:lnTo>
                  <a:lnTo>
                    <a:pt x="14" y="67"/>
                  </a:lnTo>
                  <a:lnTo>
                    <a:pt x="8" y="65"/>
                  </a:lnTo>
                  <a:lnTo>
                    <a:pt x="6" y="63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48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4" y="44"/>
                  </a:lnTo>
                  <a:lnTo>
                    <a:pt x="2" y="42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4" y="37"/>
                  </a:lnTo>
                  <a:lnTo>
                    <a:pt x="6" y="35"/>
                  </a:lnTo>
                  <a:lnTo>
                    <a:pt x="7" y="31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0" y="25"/>
                  </a:lnTo>
                  <a:lnTo>
                    <a:pt x="10" y="23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14" y="16"/>
                  </a:lnTo>
                  <a:lnTo>
                    <a:pt x="17" y="16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26" y="7"/>
                  </a:lnTo>
                  <a:lnTo>
                    <a:pt x="30" y="5"/>
                  </a:lnTo>
                  <a:lnTo>
                    <a:pt x="32" y="3"/>
                  </a:lnTo>
                  <a:lnTo>
                    <a:pt x="34" y="3"/>
                  </a:lnTo>
                  <a:lnTo>
                    <a:pt x="45" y="3"/>
                  </a:lnTo>
                  <a:lnTo>
                    <a:pt x="51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3" name="Freeform 11479"/>
            <p:cNvSpPr>
              <a:spLocks noChangeAspect="1"/>
            </p:cNvSpPr>
            <p:nvPr/>
          </p:nvSpPr>
          <p:spPr bwMode="auto">
            <a:xfrm>
              <a:off x="2183430" y="1617591"/>
              <a:ext cx="97465" cy="77437"/>
            </a:xfrm>
            <a:custGeom>
              <a:avLst/>
              <a:gdLst>
                <a:gd name="T0" fmla="*/ 34 w 73"/>
                <a:gd name="T1" fmla="*/ 1 h 58"/>
                <a:gd name="T2" fmla="*/ 42 w 73"/>
                <a:gd name="T3" fmla="*/ 3 h 58"/>
                <a:gd name="T4" fmla="*/ 45 w 73"/>
                <a:gd name="T5" fmla="*/ 5 h 58"/>
                <a:gd name="T6" fmla="*/ 53 w 73"/>
                <a:gd name="T7" fmla="*/ 5 h 58"/>
                <a:gd name="T8" fmla="*/ 63 w 73"/>
                <a:gd name="T9" fmla="*/ 5 h 58"/>
                <a:gd name="T10" fmla="*/ 72 w 73"/>
                <a:gd name="T11" fmla="*/ 9 h 58"/>
                <a:gd name="T12" fmla="*/ 72 w 73"/>
                <a:gd name="T13" fmla="*/ 11 h 58"/>
                <a:gd name="T14" fmla="*/ 71 w 73"/>
                <a:gd name="T15" fmla="*/ 13 h 58"/>
                <a:gd name="T16" fmla="*/ 65 w 73"/>
                <a:gd name="T17" fmla="*/ 17 h 58"/>
                <a:gd name="T18" fmla="*/ 63 w 73"/>
                <a:gd name="T19" fmla="*/ 19 h 58"/>
                <a:gd name="T20" fmla="*/ 60 w 73"/>
                <a:gd name="T21" fmla="*/ 24 h 58"/>
                <a:gd name="T22" fmla="*/ 56 w 73"/>
                <a:gd name="T23" fmla="*/ 26 h 58"/>
                <a:gd name="T24" fmla="*/ 58 w 73"/>
                <a:gd name="T25" fmla="*/ 26 h 58"/>
                <a:gd name="T26" fmla="*/ 56 w 73"/>
                <a:gd name="T27" fmla="*/ 31 h 58"/>
                <a:gd name="T28" fmla="*/ 51 w 73"/>
                <a:gd name="T29" fmla="*/ 36 h 58"/>
                <a:gd name="T30" fmla="*/ 47 w 73"/>
                <a:gd name="T31" fmla="*/ 38 h 58"/>
                <a:gd name="T32" fmla="*/ 32 w 73"/>
                <a:gd name="T33" fmla="*/ 36 h 58"/>
                <a:gd name="T34" fmla="*/ 19 w 73"/>
                <a:gd name="T35" fmla="*/ 38 h 58"/>
                <a:gd name="T36" fmla="*/ 23 w 73"/>
                <a:gd name="T37" fmla="*/ 39 h 58"/>
                <a:gd name="T38" fmla="*/ 28 w 73"/>
                <a:gd name="T39" fmla="*/ 43 h 58"/>
                <a:gd name="T40" fmla="*/ 28 w 73"/>
                <a:gd name="T41" fmla="*/ 45 h 58"/>
                <a:gd name="T42" fmla="*/ 28 w 73"/>
                <a:gd name="T43" fmla="*/ 47 h 58"/>
                <a:gd name="T44" fmla="*/ 23 w 73"/>
                <a:gd name="T45" fmla="*/ 54 h 58"/>
                <a:gd name="T46" fmla="*/ 21 w 73"/>
                <a:gd name="T47" fmla="*/ 58 h 58"/>
                <a:gd name="T48" fmla="*/ 14 w 73"/>
                <a:gd name="T49" fmla="*/ 56 h 58"/>
                <a:gd name="T50" fmla="*/ 6 w 73"/>
                <a:gd name="T51" fmla="*/ 58 h 58"/>
                <a:gd name="T52" fmla="*/ 6 w 73"/>
                <a:gd name="T53" fmla="*/ 49 h 58"/>
                <a:gd name="T54" fmla="*/ 0 w 73"/>
                <a:gd name="T55" fmla="*/ 38 h 58"/>
                <a:gd name="T56" fmla="*/ 0 w 73"/>
                <a:gd name="T57" fmla="*/ 35 h 58"/>
                <a:gd name="T58" fmla="*/ 0 w 73"/>
                <a:gd name="T59" fmla="*/ 31 h 58"/>
                <a:gd name="T60" fmla="*/ 0 w 73"/>
                <a:gd name="T61" fmla="*/ 28 h 58"/>
                <a:gd name="T62" fmla="*/ 0 w 73"/>
                <a:gd name="T63" fmla="*/ 17 h 58"/>
                <a:gd name="T64" fmla="*/ 0 w 73"/>
                <a:gd name="T65" fmla="*/ 13 h 58"/>
                <a:gd name="T66" fmla="*/ 0 w 73"/>
                <a:gd name="T67" fmla="*/ 11 h 58"/>
                <a:gd name="T68" fmla="*/ 4 w 73"/>
                <a:gd name="T69" fmla="*/ 11 h 58"/>
                <a:gd name="T70" fmla="*/ 11 w 73"/>
                <a:gd name="T71" fmla="*/ 13 h 58"/>
                <a:gd name="T72" fmla="*/ 13 w 73"/>
                <a:gd name="T73" fmla="*/ 13 h 58"/>
                <a:gd name="T74" fmla="*/ 11 w 73"/>
                <a:gd name="T75" fmla="*/ 11 h 58"/>
                <a:gd name="T76" fmla="*/ 7 w 73"/>
                <a:gd name="T77" fmla="*/ 9 h 58"/>
                <a:gd name="T78" fmla="*/ 7 w 73"/>
                <a:gd name="T79" fmla="*/ 7 h 58"/>
                <a:gd name="T80" fmla="*/ 7 w 73"/>
                <a:gd name="T81" fmla="*/ 5 h 58"/>
                <a:gd name="T82" fmla="*/ 9 w 73"/>
                <a:gd name="T83" fmla="*/ 3 h 58"/>
                <a:gd name="T84" fmla="*/ 16 w 73"/>
                <a:gd name="T85" fmla="*/ 1 h 58"/>
                <a:gd name="T86" fmla="*/ 25 w 73"/>
                <a:gd name="T87" fmla="*/ 1 h 58"/>
                <a:gd name="T88" fmla="*/ 30 w 73"/>
                <a:gd name="T8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" h="58">
                  <a:moveTo>
                    <a:pt x="30" y="0"/>
                  </a:moveTo>
                  <a:lnTo>
                    <a:pt x="34" y="1"/>
                  </a:lnTo>
                  <a:lnTo>
                    <a:pt x="38" y="1"/>
                  </a:lnTo>
                  <a:lnTo>
                    <a:pt x="42" y="3"/>
                  </a:lnTo>
                  <a:lnTo>
                    <a:pt x="44" y="3"/>
                  </a:lnTo>
                  <a:lnTo>
                    <a:pt x="45" y="5"/>
                  </a:lnTo>
                  <a:lnTo>
                    <a:pt x="47" y="7"/>
                  </a:lnTo>
                  <a:lnTo>
                    <a:pt x="53" y="5"/>
                  </a:lnTo>
                  <a:lnTo>
                    <a:pt x="54" y="5"/>
                  </a:lnTo>
                  <a:lnTo>
                    <a:pt x="63" y="5"/>
                  </a:lnTo>
                  <a:lnTo>
                    <a:pt x="68" y="7"/>
                  </a:lnTo>
                  <a:lnTo>
                    <a:pt x="72" y="9"/>
                  </a:lnTo>
                  <a:lnTo>
                    <a:pt x="73" y="9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71" y="13"/>
                  </a:lnTo>
                  <a:lnTo>
                    <a:pt x="66" y="17"/>
                  </a:lnTo>
                  <a:lnTo>
                    <a:pt x="65" y="17"/>
                  </a:lnTo>
                  <a:lnTo>
                    <a:pt x="65" y="19"/>
                  </a:lnTo>
                  <a:lnTo>
                    <a:pt x="63" y="19"/>
                  </a:lnTo>
                  <a:lnTo>
                    <a:pt x="63" y="20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6" y="26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58" y="28"/>
                  </a:lnTo>
                  <a:lnTo>
                    <a:pt x="56" y="31"/>
                  </a:lnTo>
                  <a:lnTo>
                    <a:pt x="53" y="35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7" y="38"/>
                  </a:lnTo>
                  <a:lnTo>
                    <a:pt x="44" y="38"/>
                  </a:lnTo>
                  <a:lnTo>
                    <a:pt x="32" y="36"/>
                  </a:lnTo>
                  <a:lnTo>
                    <a:pt x="28" y="36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3" y="39"/>
                  </a:lnTo>
                  <a:lnTo>
                    <a:pt x="25" y="39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8" y="45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5" y="50"/>
                  </a:lnTo>
                  <a:lnTo>
                    <a:pt x="23" y="54"/>
                  </a:lnTo>
                  <a:lnTo>
                    <a:pt x="21" y="58"/>
                  </a:lnTo>
                  <a:lnTo>
                    <a:pt x="21" y="58"/>
                  </a:lnTo>
                  <a:lnTo>
                    <a:pt x="16" y="56"/>
                  </a:lnTo>
                  <a:lnTo>
                    <a:pt x="14" y="56"/>
                  </a:lnTo>
                  <a:lnTo>
                    <a:pt x="9" y="58"/>
                  </a:lnTo>
                  <a:lnTo>
                    <a:pt x="6" y="58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5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3"/>
                  </a:lnTo>
                  <a:lnTo>
                    <a:pt x="13" y="3"/>
                  </a:lnTo>
                  <a:lnTo>
                    <a:pt x="16" y="1"/>
                  </a:lnTo>
                  <a:lnTo>
                    <a:pt x="23" y="1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3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4" name="Freeform 11484"/>
            <p:cNvSpPr>
              <a:spLocks noChangeAspect="1"/>
            </p:cNvSpPr>
            <p:nvPr/>
          </p:nvSpPr>
          <p:spPr bwMode="auto">
            <a:xfrm>
              <a:off x="1779725" y="1481766"/>
              <a:ext cx="193595" cy="117492"/>
            </a:xfrm>
            <a:custGeom>
              <a:avLst/>
              <a:gdLst>
                <a:gd name="T0" fmla="*/ 67 w 145"/>
                <a:gd name="T1" fmla="*/ 1 h 88"/>
                <a:gd name="T2" fmla="*/ 82 w 145"/>
                <a:gd name="T3" fmla="*/ 7 h 88"/>
                <a:gd name="T4" fmla="*/ 86 w 145"/>
                <a:gd name="T5" fmla="*/ 10 h 88"/>
                <a:gd name="T6" fmla="*/ 89 w 145"/>
                <a:gd name="T7" fmla="*/ 9 h 88"/>
                <a:gd name="T8" fmla="*/ 93 w 145"/>
                <a:gd name="T9" fmla="*/ 9 h 88"/>
                <a:gd name="T10" fmla="*/ 95 w 145"/>
                <a:gd name="T11" fmla="*/ 14 h 88"/>
                <a:gd name="T12" fmla="*/ 95 w 145"/>
                <a:gd name="T13" fmla="*/ 12 h 88"/>
                <a:gd name="T14" fmla="*/ 101 w 145"/>
                <a:gd name="T15" fmla="*/ 7 h 88"/>
                <a:gd name="T16" fmla="*/ 114 w 145"/>
                <a:gd name="T17" fmla="*/ 7 h 88"/>
                <a:gd name="T18" fmla="*/ 124 w 145"/>
                <a:gd name="T19" fmla="*/ 12 h 88"/>
                <a:gd name="T20" fmla="*/ 142 w 145"/>
                <a:gd name="T21" fmla="*/ 22 h 88"/>
                <a:gd name="T22" fmla="*/ 145 w 145"/>
                <a:gd name="T23" fmla="*/ 26 h 88"/>
                <a:gd name="T24" fmla="*/ 145 w 145"/>
                <a:gd name="T25" fmla="*/ 29 h 88"/>
                <a:gd name="T26" fmla="*/ 133 w 145"/>
                <a:gd name="T27" fmla="*/ 33 h 88"/>
                <a:gd name="T28" fmla="*/ 118 w 145"/>
                <a:gd name="T29" fmla="*/ 40 h 88"/>
                <a:gd name="T30" fmla="*/ 95 w 145"/>
                <a:gd name="T31" fmla="*/ 50 h 88"/>
                <a:gd name="T32" fmla="*/ 89 w 145"/>
                <a:gd name="T33" fmla="*/ 59 h 88"/>
                <a:gd name="T34" fmla="*/ 79 w 145"/>
                <a:gd name="T35" fmla="*/ 61 h 88"/>
                <a:gd name="T36" fmla="*/ 77 w 145"/>
                <a:gd name="T37" fmla="*/ 69 h 88"/>
                <a:gd name="T38" fmla="*/ 75 w 145"/>
                <a:gd name="T39" fmla="*/ 78 h 88"/>
                <a:gd name="T40" fmla="*/ 65 w 145"/>
                <a:gd name="T41" fmla="*/ 82 h 88"/>
                <a:gd name="T42" fmla="*/ 60 w 145"/>
                <a:gd name="T43" fmla="*/ 80 h 88"/>
                <a:gd name="T44" fmla="*/ 52 w 145"/>
                <a:gd name="T45" fmla="*/ 86 h 88"/>
                <a:gd name="T46" fmla="*/ 42 w 145"/>
                <a:gd name="T47" fmla="*/ 88 h 88"/>
                <a:gd name="T48" fmla="*/ 37 w 145"/>
                <a:gd name="T49" fmla="*/ 88 h 88"/>
                <a:gd name="T50" fmla="*/ 31 w 145"/>
                <a:gd name="T51" fmla="*/ 80 h 88"/>
                <a:gd name="T52" fmla="*/ 26 w 145"/>
                <a:gd name="T53" fmla="*/ 75 h 88"/>
                <a:gd name="T54" fmla="*/ 11 w 145"/>
                <a:gd name="T55" fmla="*/ 68 h 88"/>
                <a:gd name="T56" fmla="*/ 2 w 145"/>
                <a:gd name="T57" fmla="*/ 68 h 88"/>
                <a:gd name="T58" fmla="*/ 2 w 145"/>
                <a:gd name="T59" fmla="*/ 67 h 88"/>
                <a:gd name="T60" fmla="*/ 2 w 145"/>
                <a:gd name="T61" fmla="*/ 63 h 88"/>
                <a:gd name="T62" fmla="*/ 3 w 145"/>
                <a:gd name="T63" fmla="*/ 61 h 88"/>
                <a:gd name="T64" fmla="*/ 3 w 145"/>
                <a:gd name="T65" fmla="*/ 59 h 88"/>
                <a:gd name="T66" fmla="*/ 7 w 145"/>
                <a:gd name="T67" fmla="*/ 56 h 88"/>
                <a:gd name="T68" fmla="*/ 11 w 145"/>
                <a:gd name="T69" fmla="*/ 52 h 88"/>
                <a:gd name="T70" fmla="*/ 12 w 145"/>
                <a:gd name="T71" fmla="*/ 50 h 88"/>
                <a:gd name="T72" fmla="*/ 12 w 145"/>
                <a:gd name="T73" fmla="*/ 47 h 88"/>
                <a:gd name="T74" fmla="*/ 12 w 145"/>
                <a:gd name="T75" fmla="*/ 45 h 88"/>
                <a:gd name="T76" fmla="*/ 20 w 145"/>
                <a:gd name="T77" fmla="*/ 42 h 88"/>
                <a:gd name="T78" fmla="*/ 18 w 145"/>
                <a:gd name="T79" fmla="*/ 40 h 88"/>
                <a:gd name="T80" fmla="*/ 16 w 145"/>
                <a:gd name="T81" fmla="*/ 39 h 88"/>
                <a:gd name="T82" fmla="*/ 18 w 145"/>
                <a:gd name="T83" fmla="*/ 35 h 88"/>
                <a:gd name="T84" fmla="*/ 24 w 145"/>
                <a:gd name="T85" fmla="*/ 26 h 88"/>
                <a:gd name="T86" fmla="*/ 30 w 145"/>
                <a:gd name="T87" fmla="*/ 20 h 88"/>
                <a:gd name="T88" fmla="*/ 22 w 145"/>
                <a:gd name="T89" fmla="*/ 18 h 88"/>
                <a:gd name="T90" fmla="*/ 18 w 145"/>
                <a:gd name="T91" fmla="*/ 7 h 88"/>
                <a:gd name="T92" fmla="*/ 16 w 145"/>
                <a:gd name="T93" fmla="*/ 5 h 88"/>
                <a:gd name="T94" fmla="*/ 58 w 145"/>
                <a:gd name="T9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5" h="88">
                  <a:moveTo>
                    <a:pt x="61" y="0"/>
                  </a:moveTo>
                  <a:lnTo>
                    <a:pt x="63" y="0"/>
                  </a:lnTo>
                  <a:lnTo>
                    <a:pt x="67" y="1"/>
                  </a:lnTo>
                  <a:lnTo>
                    <a:pt x="70" y="3"/>
                  </a:lnTo>
                  <a:lnTo>
                    <a:pt x="73" y="5"/>
                  </a:lnTo>
                  <a:lnTo>
                    <a:pt x="82" y="7"/>
                  </a:lnTo>
                  <a:lnTo>
                    <a:pt x="88" y="9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9" y="9"/>
                  </a:lnTo>
                  <a:lnTo>
                    <a:pt x="91" y="9"/>
                  </a:lnTo>
                  <a:lnTo>
                    <a:pt x="93" y="9"/>
                  </a:lnTo>
                  <a:lnTo>
                    <a:pt x="93" y="9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14"/>
                  </a:lnTo>
                  <a:lnTo>
                    <a:pt x="95" y="14"/>
                  </a:lnTo>
                  <a:lnTo>
                    <a:pt x="95" y="14"/>
                  </a:lnTo>
                  <a:lnTo>
                    <a:pt x="95" y="12"/>
                  </a:lnTo>
                  <a:lnTo>
                    <a:pt x="99" y="9"/>
                  </a:lnTo>
                  <a:lnTo>
                    <a:pt x="101" y="9"/>
                  </a:lnTo>
                  <a:lnTo>
                    <a:pt x="101" y="7"/>
                  </a:lnTo>
                  <a:lnTo>
                    <a:pt x="107" y="7"/>
                  </a:lnTo>
                  <a:lnTo>
                    <a:pt x="110" y="7"/>
                  </a:lnTo>
                  <a:lnTo>
                    <a:pt x="114" y="7"/>
                  </a:lnTo>
                  <a:lnTo>
                    <a:pt x="116" y="9"/>
                  </a:lnTo>
                  <a:lnTo>
                    <a:pt x="120" y="9"/>
                  </a:lnTo>
                  <a:lnTo>
                    <a:pt x="124" y="12"/>
                  </a:lnTo>
                  <a:lnTo>
                    <a:pt x="127" y="14"/>
                  </a:lnTo>
                  <a:lnTo>
                    <a:pt x="138" y="20"/>
                  </a:lnTo>
                  <a:lnTo>
                    <a:pt x="142" y="22"/>
                  </a:lnTo>
                  <a:lnTo>
                    <a:pt x="143" y="24"/>
                  </a:lnTo>
                  <a:lnTo>
                    <a:pt x="145" y="24"/>
                  </a:lnTo>
                  <a:lnTo>
                    <a:pt x="145" y="26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5" y="29"/>
                  </a:lnTo>
                  <a:lnTo>
                    <a:pt x="143" y="29"/>
                  </a:lnTo>
                  <a:lnTo>
                    <a:pt x="137" y="31"/>
                  </a:lnTo>
                  <a:lnTo>
                    <a:pt x="133" y="33"/>
                  </a:lnTo>
                  <a:lnTo>
                    <a:pt x="131" y="33"/>
                  </a:lnTo>
                  <a:lnTo>
                    <a:pt x="122" y="39"/>
                  </a:lnTo>
                  <a:lnTo>
                    <a:pt x="118" y="40"/>
                  </a:lnTo>
                  <a:lnTo>
                    <a:pt x="110" y="44"/>
                  </a:lnTo>
                  <a:lnTo>
                    <a:pt x="96" y="48"/>
                  </a:lnTo>
                  <a:lnTo>
                    <a:pt x="95" y="50"/>
                  </a:lnTo>
                  <a:lnTo>
                    <a:pt x="95" y="50"/>
                  </a:lnTo>
                  <a:lnTo>
                    <a:pt x="89" y="58"/>
                  </a:lnTo>
                  <a:lnTo>
                    <a:pt x="89" y="59"/>
                  </a:lnTo>
                  <a:lnTo>
                    <a:pt x="86" y="59"/>
                  </a:lnTo>
                  <a:lnTo>
                    <a:pt x="80" y="61"/>
                  </a:lnTo>
                  <a:lnTo>
                    <a:pt x="79" y="61"/>
                  </a:lnTo>
                  <a:lnTo>
                    <a:pt x="79" y="63"/>
                  </a:lnTo>
                  <a:lnTo>
                    <a:pt x="77" y="67"/>
                  </a:lnTo>
                  <a:lnTo>
                    <a:pt x="77" y="69"/>
                  </a:lnTo>
                  <a:lnTo>
                    <a:pt x="75" y="75"/>
                  </a:lnTo>
                  <a:lnTo>
                    <a:pt x="75" y="77"/>
                  </a:lnTo>
                  <a:lnTo>
                    <a:pt x="75" y="78"/>
                  </a:lnTo>
                  <a:lnTo>
                    <a:pt x="73" y="78"/>
                  </a:lnTo>
                  <a:lnTo>
                    <a:pt x="69" y="80"/>
                  </a:lnTo>
                  <a:lnTo>
                    <a:pt x="65" y="82"/>
                  </a:lnTo>
                  <a:lnTo>
                    <a:pt x="61" y="82"/>
                  </a:lnTo>
                  <a:lnTo>
                    <a:pt x="60" y="82"/>
                  </a:lnTo>
                  <a:lnTo>
                    <a:pt x="60" y="80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52" y="86"/>
                  </a:lnTo>
                  <a:lnTo>
                    <a:pt x="46" y="87"/>
                  </a:lnTo>
                  <a:lnTo>
                    <a:pt x="44" y="88"/>
                  </a:lnTo>
                  <a:lnTo>
                    <a:pt x="42" y="88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7" y="88"/>
                  </a:lnTo>
                  <a:lnTo>
                    <a:pt x="35" y="87"/>
                  </a:lnTo>
                  <a:lnTo>
                    <a:pt x="35" y="86"/>
                  </a:lnTo>
                  <a:lnTo>
                    <a:pt x="31" y="80"/>
                  </a:lnTo>
                  <a:lnTo>
                    <a:pt x="31" y="78"/>
                  </a:lnTo>
                  <a:lnTo>
                    <a:pt x="30" y="78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16" y="69"/>
                  </a:lnTo>
                  <a:lnTo>
                    <a:pt x="11" y="68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0" y="67"/>
                  </a:lnTo>
                  <a:lnTo>
                    <a:pt x="2" y="67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9" y="54"/>
                  </a:lnTo>
                  <a:lnTo>
                    <a:pt x="11" y="52"/>
                  </a:lnTo>
                  <a:lnTo>
                    <a:pt x="12" y="52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4" y="44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6" y="39"/>
                  </a:lnTo>
                  <a:lnTo>
                    <a:pt x="14" y="39"/>
                  </a:lnTo>
                  <a:lnTo>
                    <a:pt x="16" y="37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22" y="29"/>
                  </a:lnTo>
                  <a:lnTo>
                    <a:pt x="24" y="26"/>
                  </a:lnTo>
                  <a:lnTo>
                    <a:pt x="26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18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33" y="1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61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5" name="Freeform 11507"/>
            <p:cNvSpPr>
              <a:spLocks noChangeAspect="1"/>
            </p:cNvSpPr>
            <p:nvPr/>
          </p:nvSpPr>
          <p:spPr bwMode="auto">
            <a:xfrm>
              <a:off x="2151494" y="1507791"/>
              <a:ext cx="101471" cy="65422"/>
            </a:xfrm>
            <a:custGeom>
              <a:avLst/>
              <a:gdLst>
                <a:gd name="T0" fmla="*/ 64 w 76"/>
                <a:gd name="T1" fmla="*/ 4 h 49"/>
                <a:gd name="T2" fmla="*/ 68 w 76"/>
                <a:gd name="T3" fmla="*/ 5 h 49"/>
                <a:gd name="T4" fmla="*/ 70 w 76"/>
                <a:gd name="T5" fmla="*/ 9 h 49"/>
                <a:gd name="T6" fmla="*/ 70 w 76"/>
                <a:gd name="T7" fmla="*/ 10 h 49"/>
                <a:gd name="T8" fmla="*/ 74 w 76"/>
                <a:gd name="T9" fmla="*/ 15 h 49"/>
                <a:gd name="T10" fmla="*/ 72 w 76"/>
                <a:gd name="T11" fmla="*/ 19 h 49"/>
                <a:gd name="T12" fmla="*/ 72 w 76"/>
                <a:gd name="T13" fmla="*/ 24 h 49"/>
                <a:gd name="T14" fmla="*/ 68 w 76"/>
                <a:gd name="T15" fmla="*/ 28 h 49"/>
                <a:gd name="T16" fmla="*/ 76 w 76"/>
                <a:gd name="T17" fmla="*/ 30 h 49"/>
                <a:gd name="T18" fmla="*/ 76 w 76"/>
                <a:gd name="T19" fmla="*/ 36 h 49"/>
                <a:gd name="T20" fmla="*/ 68 w 76"/>
                <a:gd name="T21" fmla="*/ 36 h 49"/>
                <a:gd name="T22" fmla="*/ 72 w 76"/>
                <a:gd name="T23" fmla="*/ 43 h 49"/>
                <a:gd name="T24" fmla="*/ 68 w 76"/>
                <a:gd name="T25" fmla="*/ 45 h 49"/>
                <a:gd name="T26" fmla="*/ 65 w 76"/>
                <a:gd name="T27" fmla="*/ 42 h 49"/>
                <a:gd name="T28" fmla="*/ 67 w 76"/>
                <a:gd name="T29" fmla="*/ 45 h 49"/>
                <a:gd name="T30" fmla="*/ 65 w 76"/>
                <a:gd name="T31" fmla="*/ 47 h 49"/>
                <a:gd name="T32" fmla="*/ 57 w 76"/>
                <a:gd name="T33" fmla="*/ 49 h 49"/>
                <a:gd name="T34" fmla="*/ 51 w 76"/>
                <a:gd name="T35" fmla="*/ 47 h 49"/>
                <a:gd name="T36" fmla="*/ 48 w 76"/>
                <a:gd name="T37" fmla="*/ 47 h 49"/>
                <a:gd name="T38" fmla="*/ 36 w 76"/>
                <a:gd name="T39" fmla="*/ 47 h 49"/>
                <a:gd name="T40" fmla="*/ 32 w 76"/>
                <a:gd name="T41" fmla="*/ 43 h 49"/>
                <a:gd name="T42" fmla="*/ 38 w 76"/>
                <a:gd name="T43" fmla="*/ 42 h 49"/>
                <a:gd name="T44" fmla="*/ 29 w 76"/>
                <a:gd name="T45" fmla="*/ 38 h 49"/>
                <a:gd name="T46" fmla="*/ 36 w 76"/>
                <a:gd name="T47" fmla="*/ 34 h 49"/>
                <a:gd name="T48" fmla="*/ 42 w 76"/>
                <a:gd name="T49" fmla="*/ 32 h 49"/>
                <a:gd name="T50" fmla="*/ 51 w 76"/>
                <a:gd name="T51" fmla="*/ 30 h 49"/>
                <a:gd name="T52" fmla="*/ 23 w 76"/>
                <a:gd name="T53" fmla="*/ 32 h 49"/>
                <a:gd name="T54" fmla="*/ 4 w 76"/>
                <a:gd name="T55" fmla="*/ 34 h 49"/>
                <a:gd name="T56" fmla="*/ 2 w 76"/>
                <a:gd name="T57" fmla="*/ 32 h 49"/>
                <a:gd name="T58" fmla="*/ 8 w 76"/>
                <a:gd name="T59" fmla="*/ 26 h 49"/>
                <a:gd name="T60" fmla="*/ 17 w 76"/>
                <a:gd name="T61" fmla="*/ 24 h 49"/>
                <a:gd name="T62" fmla="*/ 23 w 76"/>
                <a:gd name="T63" fmla="*/ 28 h 49"/>
                <a:gd name="T64" fmla="*/ 21 w 76"/>
                <a:gd name="T65" fmla="*/ 26 h 49"/>
                <a:gd name="T66" fmla="*/ 18 w 76"/>
                <a:gd name="T67" fmla="*/ 24 h 49"/>
                <a:gd name="T68" fmla="*/ 19 w 76"/>
                <a:gd name="T69" fmla="*/ 21 h 49"/>
                <a:gd name="T70" fmla="*/ 13 w 76"/>
                <a:gd name="T71" fmla="*/ 17 h 49"/>
                <a:gd name="T72" fmla="*/ 18 w 76"/>
                <a:gd name="T73" fmla="*/ 13 h 49"/>
                <a:gd name="T74" fmla="*/ 11 w 76"/>
                <a:gd name="T75" fmla="*/ 13 h 49"/>
                <a:gd name="T76" fmla="*/ 13 w 76"/>
                <a:gd name="T77" fmla="*/ 9 h 49"/>
                <a:gd name="T78" fmla="*/ 17 w 76"/>
                <a:gd name="T79" fmla="*/ 7 h 49"/>
                <a:gd name="T80" fmla="*/ 23 w 76"/>
                <a:gd name="T81" fmla="*/ 10 h 49"/>
                <a:gd name="T82" fmla="*/ 25 w 76"/>
                <a:gd name="T83" fmla="*/ 13 h 49"/>
                <a:gd name="T84" fmla="*/ 38 w 76"/>
                <a:gd name="T85" fmla="*/ 21 h 49"/>
                <a:gd name="T86" fmla="*/ 42 w 76"/>
                <a:gd name="T87" fmla="*/ 23 h 49"/>
                <a:gd name="T88" fmla="*/ 39 w 76"/>
                <a:gd name="T89" fmla="*/ 19 h 49"/>
                <a:gd name="T90" fmla="*/ 38 w 76"/>
                <a:gd name="T91" fmla="*/ 17 h 49"/>
                <a:gd name="T92" fmla="*/ 46 w 76"/>
                <a:gd name="T93" fmla="*/ 15 h 49"/>
                <a:gd name="T94" fmla="*/ 38 w 76"/>
                <a:gd name="T95" fmla="*/ 15 h 49"/>
                <a:gd name="T96" fmla="*/ 34 w 76"/>
                <a:gd name="T97" fmla="*/ 12 h 49"/>
                <a:gd name="T98" fmla="*/ 39 w 76"/>
                <a:gd name="T99" fmla="*/ 12 h 49"/>
                <a:gd name="T100" fmla="*/ 30 w 76"/>
                <a:gd name="T101" fmla="*/ 9 h 49"/>
                <a:gd name="T102" fmla="*/ 27 w 76"/>
                <a:gd name="T103" fmla="*/ 7 h 49"/>
                <a:gd name="T104" fmla="*/ 34 w 76"/>
                <a:gd name="T105" fmla="*/ 4 h 49"/>
                <a:gd name="T106" fmla="*/ 44 w 76"/>
                <a:gd name="T107" fmla="*/ 4 h 49"/>
                <a:gd name="T108" fmla="*/ 55 w 76"/>
                <a:gd name="T109" fmla="*/ 7 h 49"/>
                <a:gd name="T110" fmla="*/ 55 w 76"/>
                <a:gd name="T11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49">
                  <a:moveTo>
                    <a:pt x="57" y="0"/>
                  </a:moveTo>
                  <a:lnTo>
                    <a:pt x="60" y="2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7" y="5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70" y="9"/>
                  </a:lnTo>
                  <a:lnTo>
                    <a:pt x="70" y="9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12"/>
                  </a:lnTo>
                  <a:lnTo>
                    <a:pt x="72" y="13"/>
                  </a:lnTo>
                  <a:lnTo>
                    <a:pt x="74" y="15"/>
                  </a:lnTo>
                  <a:lnTo>
                    <a:pt x="74" y="17"/>
                  </a:lnTo>
                  <a:lnTo>
                    <a:pt x="74" y="17"/>
                  </a:lnTo>
                  <a:lnTo>
                    <a:pt x="72" y="19"/>
                  </a:lnTo>
                  <a:lnTo>
                    <a:pt x="72" y="21"/>
                  </a:lnTo>
                  <a:lnTo>
                    <a:pt x="72" y="23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0" y="26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74" y="30"/>
                  </a:lnTo>
                  <a:lnTo>
                    <a:pt x="76" y="30"/>
                  </a:lnTo>
                  <a:lnTo>
                    <a:pt x="76" y="33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4"/>
                  </a:lnTo>
                  <a:lnTo>
                    <a:pt x="68" y="36"/>
                  </a:lnTo>
                  <a:lnTo>
                    <a:pt x="68" y="42"/>
                  </a:lnTo>
                  <a:lnTo>
                    <a:pt x="70" y="43"/>
                  </a:lnTo>
                  <a:lnTo>
                    <a:pt x="72" y="43"/>
                  </a:lnTo>
                  <a:lnTo>
                    <a:pt x="72" y="45"/>
                  </a:lnTo>
                  <a:lnTo>
                    <a:pt x="70" y="45"/>
                  </a:lnTo>
                  <a:lnTo>
                    <a:pt x="68" y="45"/>
                  </a:lnTo>
                  <a:lnTo>
                    <a:pt x="67" y="43"/>
                  </a:lnTo>
                  <a:lnTo>
                    <a:pt x="67" y="42"/>
                  </a:lnTo>
                  <a:lnTo>
                    <a:pt x="65" y="42"/>
                  </a:lnTo>
                  <a:lnTo>
                    <a:pt x="65" y="43"/>
                  </a:lnTo>
                  <a:lnTo>
                    <a:pt x="65" y="43"/>
                  </a:lnTo>
                  <a:lnTo>
                    <a:pt x="67" y="45"/>
                  </a:lnTo>
                  <a:lnTo>
                    <a:pt x="67" y="47"/>
                  </a:lnTo>
                  <a:lnTo>
                    <a:pt x="67" y="47"/>
                  </a:lnTo>
                  <a:lnTo>
                    <a:pt x="65" y="47"/>
                  </a:lnTo>
                  <a:lnTo>
                    <a:pt x="64" y="47"/>
                  </a:lnTo>
                  <a:lnTo>
                    <a:pt x="58" y="47"/>
                  </a:lnTo>
                  <a:lnTo>
                    <a:pt x="57" y="49"/>
                  </a:lnTo>
                  <a:lnTo>
                    <a:pt x="55" y="47"/>
                  </a:lnTo>
                  <a:lnTo>
                    <a:pt x="53" y="47"/>
                  </a:lnTo>
                  <a:lnTo>
                    <a:pt x="51" y="47"/>
                  </a:lnTo>
                  <a:lnTo>
                    <a:pt x="49" y="47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4" y="49"/>
                  </a:lnTo>
                  <a:lnTo>
                    <a:pt x="41" y="49"/>
                  </a:lnTo>
                  <a:lnTo>
                    <a:pt x="36" y="47"/>
                  </a:lnTo>
                  <a:lnTo>
                    <a:pt x="36" y="47"/>
                  </a:lnTo>
                  <a:lnTo>
                    <a:pt x="34" y="47"/>
                  </a:lnTo>
                  <a:lnTo>
                    <a:pt x="32" y="43"/>
                  </a:lnTo>
                  <a:lnTo>
                    <a:pt x="32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4" y="40"/>
                  </a:lnTo>
                  <a:lnTo>
                    <a:pt x="30" y="40"/>
                  </a:lnTo>
                  <a:lnTo>
                    <a:pt x="29" y="38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36" y="34"/>
                  </a:lnTo>
                  <a:lnTo>
                    <a:pt x="39" y="33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0"/>
                  </a:lnTo>
                  <a:lnTo>
                    <a:pt x="49" y="30"/>
                  </a:lnTo>
                  <a:lnTo>
                    <a:pt x="51" y="30"/>
                  </a:lnTo>
                  <a:lnTo>
                    <a:pt x="41" y="30"/>
                  </a:lnTo>
                  <a:lnTo>
                    <a:pt x="27" y="3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3"/>
                  </a:lnTo>
                  <a:lnTo>
                    <a:pt x="0" y="32"/>
                  </a:lnTo>
                  <a:lnTo>
                    <a:pt x="2" y="32"/>
                  </a:lnTo>
                  <a:lnTo>
                    <a:pt x="6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4"/>
                  </a:lnTo>
                  <a:lnTo>
                    <a:pt x="13" y="24"/>
                  </a:lnTo>
                  <a:lnTo>
                    <a:pt x="17" y="24"/>
                  </a:lnTo>
                  <a:lnTo>
                    <a:pt x="19" y="26"/>
                  </a:lnTo>
                  <a:lnTo>
                    <a:pt x="21" y="28"/>
                  </a:lnTo>
                  <a:lnTo>
                    <a:pt x="23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19" y="24"/>
                  </a:lnTo>
                  <a:lnTo>
                    <a:pt x="18" y="24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9" y="21"/>
                  </a:lnTo>
                  <a:lnTo>
                    <a:pt x="17" y="21"/>
                  </a:lnTo>
                  <a:lnTo>
                    <a:pt x="15" y="19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5" y="15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10" y="12"/>
                  </a:lnTo>
                  <a:lnTo>
                    <a:pt x="10" y="1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5" y="7"/>
                  </a:lnTo>
                  <a:lnTo>
                    <a:pt x="17" y="7"/>
                  </a:lnTo>
                  <a:lnTo>
                    <a:pt x="19" y="9"/>
                  </a:lnTo>
                  <a:lnTo>
                    <a:pt x="21" y="9"/>
                  </a:lnTo>
                  <a:lnTo>
                    <a:pt x="23" y="10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5" y="13"/>
                  </a:lnTo>
                  <a:lnTo>
                    <a:pt x="27" y="13"/>
                  </a:lnTo>
                  <a:lnTo>
                    <a:pt x="36" y="21"/>
                  </a:lnTo>
                  <a:lnTo>
                    <a:pt x="38" y="21"/>
                  </a:lnTo>
                  <a:lnTo>
                    <a:pt x="39" y="23"/>
                  </a:lnTo>
                  <a:lnTo>
                    <a:pt x="41" y="23"/>
                  </a:lnTo>
                  <a:lnTo>
                    <a:pt x="42" y="23"/>
                  </a:lnTo>
                  <a:lnTo>
                    <a:pt x="44" y="23"/>
                  </a:lnTo>
                  <a:lnTo>
                    <a:pt x="44" y="21"/>
                  </a:lnTo>
                  <a:lnTo>
                    <a:pt x="39" y="19"/>
                  </a:lnTo>
                  <a:lnTo>
                    <a:pt x="39" y="19"/>
                  </a:lnTo>
                  <a:lnTo>
                    <a:pt x="38" y="17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42" y="17"/>
                  </a:lnTo>
                  <a:lnTo>
                    <a:pt x="46" y="15"/>
                  </a:lnTo>
                  <a:lnTo>
                    <a:pt x="42" y="15"/>
                  </a:lnTo>
                  <a:lnTo>
                    <a:pt x="39" y="15"/>
                  </a:lnTo>
                  <a:lnTo>
                    <a:pt x="38" y="15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4" y="12"/>
                  </a:lnTo>
                  <a:lnTo>
                    <a:pt x="39" y="12"/>
                  </a:lnTo>
                  <a:lnTo>
                    <a:pt x="39" y="12"/>
                  </a:lnTo>
                  <a:lnTo>
                    <a:pt x="39" y="12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0" y="9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9" y="5"/>
                  </a:lnTo>
                  <a:lnTo>
                    <a:pt x="32" y="4"/>
                  </a:lnTo>
                  <a:lnTo>
                    <a:pt x="34" y="4"/>
                  </a:lnTo>
                  <a:lnTo>
                    <a:pt x="39" y="2"/>
                  </a:lnTo>
                  <a:lnTo>
                    <a:pt x="42" y="2"/>
                  </a:lnTo>
                  <a:lnTo>
                    <a:pt x="44" y="4"/>
                  </a:lnTo>
                  <a:lnTo>
                    <a:pt x="48" y="5"/>
                  </a:lnTo>
                  <a:lnTo>
                    <a:pt x="51" y="7"/>
                  </a:lnTo>
                  <a:lnTo>
                    <a:pt x="55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5" y="2"/>
                  </a:lnTo>
                  <a:lnTo>
                    <a:pt x="57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6" name="Freeform 11512"/>
            <p:cNvSpPr>
              <a:spLocks noChangeAspect="1"/>
            </p:cNvSpPr>
            <p:nvPr/>
          </p:nvSpPr>
          <p:spPr bwMode="auto">
            <a:xfrm>
              <a:off x="1895613" y="1501047"/>
              <a:ext cx="222968" cy="90790"/>
            </a:xfrm>
            <a:custGeom>
              <a:avLst/>
              <a:gdLst>
                <a:gd name="T0" fmla="*/ 125 w 167"/>
                <a:gd name="T1" fmla="*/ 4 h 68"/>
                <a:gd name="T2" fmla="*/ 123 w 167"/>
                <a:gd name="T3" fmla="*/ 9 h 68"/>
                <a:gd name="T4" fmla="*/ 128 w 167"/>
                <a:gd name="T5" fmla="*/ 14 h 68"/>
                <a:gd name="T6" fmla="*/ 126 w 167"/>
                <a:gd name="T7" fmla="*/ 21 h 68"/>
                <a:gd name="T8" fmla="*/ 134 w 167"/>
                <a:gd name="T9" fmla="*/ 23 h 68"/>
                <a:gd name="T10" fmla="*/ 136 w 167"/>
                <a:gd name="T11" fmla="*/ 27 h 68"/>
                <a:gd name="T12" fmla="*/ 136 w 167"/>
                <a:gd name="T13" fmla="*/ 28 h 68"/>
                <a:gd name="T14" fmla="*/ 145 w 167"/>
                <a:gd name="T15" fmla="*/ 28 h 68"/>
                <a:gd name="T16" fmla="*/ 146 w 167"/>
                <a:gd name="T17" fmla="*/ 32 h 68"/>
                <a:gd name="T18" fmla="*/ 147 w 167"/>
                <a:gd name="T19" fmla="*/ 28 h 68"/>
                <a:gd name="T20" fmla="*/ 151 w 167"/>
                <a:gd name="T21" fmla="*/ 23 h 68"/>
                <a:gd name="T22" fmla="*/ 165 w 167"/>
                <a:gd name="T23" fmla="*/ 27 h 68"/>
                <a:gd name="T24" fmla="*/ 164 w 167"/>
                <a:gd name="T25" fmla="*/ 38 h 68"/>
                <a:gd name="T26" fmla="*/ 151 w 167"/>
                <a:gd name="T27" fmla="*/ 51 h 68"/>
                <a:gd name="T28" fmla="*/ 134 w 167"/>
                <a:gd name="T29" fmla="*/ 53 h 68"/>
                <a:gd name="T30" fmla="*/ 123 w 167"/>
                <a:gd name="T31" fmla="*/ 53 h 68"/>
                <a:gd name="T32" fmla="*/ 120 w 167"/>
                <a:gd name="T33" fmla="*/ 51 h 68"/>
                <a:gd name="T34" fmla="*/ 98 w 167"/>
                <a:gd name="T35" fmla="*/ 58 h 68"/>
                <a:gd name="T36" fmla="*/ 79 w 167"/>
                <a:gd name="T37" fmla="*/ 65 h 68"/>
                <a:gd name="T38" fmla="*/ 51 w 167"/>
                <a:gd name="T39" fmla="*/ 66 h 68"/>
                <a:gd name="T40" fmla="*/ 47 w 167"/>
                <a:gd name="T41" fmla="*/ 58 h 68"/>
                <a:gd name="T42" fmla="*/ 75 w 167"/>
                <a:gd name="T43" fmla="*/ 51 h 68"/>
                <a:gd name="T44" fmla="*/ 87 w 167"/>
                <a:gd name="T45" fmla="*/ 49 h 68"/>
                <a:gd name="T46" fmla="*/ 83 w 167"/>
                <a:gd name="T47" fmla="*/ 47 h 68"/>
                <a:gd name="T48" fmla="*/ 73 w 167"/>
                <a:gd name="T49" fmla="*/ 49 h 68"/>
                <a:gd name="T50" fmla="*/ 66 w 167"/>
                <a:gd name="T51" fmla="*/ 47 h 68"/>
                <a:gd name="T52" fmla="*/ 51 w 167"/>
                <a:gd name="T53" fmla="*/ 49 h 68"/>
                <a:gd name="T54" fmla="*/ 50 w 167"/>
                <a:gd name="T55" fmla="*/ 46 h 68"/>
                <a:gd name="T56" fmla="*/ 53 w 167"/>
                <a:gd name="T57" fmla="*/ 40 h 68"/>
                <a:gd name="T58" fmla="*/ 49 w 167"/>
                <a:gd name="T59" fmla="*/ 40 h 68"/>
                <a:gd name="T60" fmla="*/ 43 w 167"/>
                <a:gd name="T61" fmla="*/ 44 h 68"/>
                <a:gd name="T62" fmla="*/ 43 w 167"/>
                <a:gd name="T63" fmla="*/ 47 h 68"/>
                <a:gd name="T64" fmla="*/ 32 w 167"/>
                <a:gd name="T65" fmla="*/ 51 h 68"/>
                <a:gd name="T66" fmla="*/ 29 w 167"/>
                <a:gd name="T67" fmla="*/ 49 h 68"/>
                <a:gd name="T68" fmla="*/ 26 w 167"/>
                <a:gd name="T69" fmla="*/ 53 h 68"/>
                <a:gd name="T70" fmla="*/ 0 w 167"/>
                <a:gd name="T71" fmla="*/ 46 h 68"/>
                <a:gd name="T72" fmla="*/ 0 w 167"/>
                <a:gd name="T73" fmla="*/ 42 h 68"/>
                <a:gd name="T74" fmla="*/ 8 w 167"/>
                <a:gd name="T75" fmla="*/ 38 h 68"/>
                <a:gd name="T76" fmla="*/ 32 w 167"/>
                <a:gd name="T77" fmla="*/ 34 h 68"/>
                <a:gd name="T78" fmla="*/ 6 w 167"/>
                <a:gd name="T79" fmla="*/ 36 h 68"/>
                <a:gd name="T80" fmla="*/ 10 w 167"/>
                <a:gd name="T81" fmla="*/ 30 h 68"/>
                <a:gd name="T82" fmla="*/ 34 w 167"/>
                <a:gd name="T83" fmla="*/ 27 h 68"/>
                <a:gd name="T84" fmla="*/ 11 w 167"/>
                <a:gd name="T85" fmla="*/ 25 h 68"/>
                <a:gd name="T86" fmla="*/ 15 w 167"/>
                <a:gd name="T87" fmla="*/ 19 h 68"/>
                <a:gd name="T88" fmla="*/ 38 w 167"/>
                <a:gd name="T89" fmla="*/ 19 h 68"/>
                <a:gd name="T90" fmla="*/ 24 w 167"/>
                <a:gd name="T91" fmla="*/ 16 h 68"/>
                <a:gd name="T92" fmla="*/ 34 w 167"/>
                <a:gd name="T93" fmla="*/ 11 h 68"/>
                <a:gd name="T94" fmla="*/ 47 w 167"/>
                <a:gd name="T95" fmla="*/ 13 h 68"/>
                <a:gd name="T96" fmla="*/ 50 w 167"/>
                <a:gd name="T97" fmla="*/ 17 h 68"/>
                <a:gd name="T98" fmla="*/ 68 w 167"/>
                <a:gd name="T99" fmla="*/ 17 h 68"/>
                <a:gd name="T100" fmla="*/ 75 w 167"/>
                <a:gd name="T101" fmla="*/ 28 h 68"/>
                <a:gd name="T102" fmla="*/ 83 w 167"/>
                <a:gd name="T103" fmla="*/ 30 h 68"/>
                <a:gd name="T104" fmla="*/ 90 w 167"/>
                <a:gd name="T105" fmla="*/ 37 h 68"/>
                <a:gd name="T106" fmla="*/ 118 w 167"/>
                <a:gd name="T107" fmla="*/ 37 h 68"/>
                <a:gd name="T108" fmla="*/ 118 w 167"/>
                <a:gd name="T109" fmla="*/ 34 h 68"/>
                <a:gd name="T110" fmla="*/ 113 w 167"/>
                <a:gd name="T111" fmla="*/ 23 h 68"/>
                <a:gd name="T112" fmla="*/ 100 w 167"/>
                <a:gd name="T113" fmla="*/ 16 h 68"/>
                <a:gd name="T114" fmla="*/ 100 w 167"/>
                <a:gd name="T115" fmla="*/ 13 h 68"/>
                <a:gd name="T116" fmla="*/ 115 w 167"/>
                <a:gd name="T11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7" h="68">
                  <a:moveTo>
                    <a:pt x="120" y="0"/>
                  </a:moveTo>
                  <a:lnTo>
                    <a:pt x="123" y="2"/>
                  </a:lnTo>
                  <a:lnTo>
                    <a:pt x="125" y="2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25" y="6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3" y="9"/>
                  </a:lnTo>
                  <a:lnTo>
                    <a:pt x="123" y="11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6" y="13"/>
                  </a:lnTo>
                  <a:lnTo>
                    <a:pt x="128" y="14"/>
                  </a:lnTo>
                  <a:lnTo>
                    <a:pt x="130" y="17"/>
                  </a:lnTo>
                  <a:lnTo>
                    <a:pt x="128" y="19"/>
                  </a:lnTo>
                  <a:lnTo>
                    <a:pt x="126" y="19"/>
                  </a:lnTo>
                  <a:lnTo>
                    <a:pt x="126" y="21"/>
                  </a:lnTo>
                  <a:lnTo>
                    <a:pt x="126" y="21"/>
                  </a:lnTo>
                  <a:lnTo>
                    <a:pt x="126" y="23"/>
                  </a:lnTo>
                  <a:lnTo>
                    <a:pt x="126" y="23"/>
                  </a:lnTo>
                  <a:lnTo>
                    <a:pt x="128" y="23"/>
                  </a:lnTo>
                  <a:lnTo>
                    <a:pt x="132" y="23"/>
                  </a:lnTo>
                  <a:lnTo>
                    <a:pt x="134" y="23"/>
                  </a:lnTo>
                  <a:lnTo>
                    <a:pt x="136" y="23"/>
                  </a:lnTo>
                  <a:lnTo>
                    <a:pt x="136" y="25"/>
                  </a:lnTo>
                  <a:lnTo>
                    <a:pt x="136" y="25"/>
                  </a:lnTo>
                  <a:lnTo>
                    <a:pt x="136" y="25"/>
                  </a:lnTo>
                  <a:lnTo>
                    <a:pt x="136" y="27"/>
                  </a:lnTo>
                  <a:lnTo>
                    <a:pt x="132" y="28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6" y="28"/>
                  </a:lnTo>
                  <a:lnTo>
                    <a:pt x="137" y="27"/>
                  </a:lnTo>
                  <a:lnTo>
                    <a:pt x="139" y="27"/>
                  </a:lnTo>
                  <a:lnTo>
                    <a:pt x="143" y="27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6" y="30"/>
                  </a:lnTo>
                  <a:lnTo>
                    <a:pt x="146" y="34"/>
                  </a:lnTo>
                  <a:lnTo>
                    <a:pt x="146" y="34"/>
                  </a:lnTo>
                  <a:lnTo>
                    <a:pt x="146" y="32"/>
                  </a:lnTo>
                  <a:lnTo>
                    <a:pt x="147" y="30"/>
                  </a:lnTo>
                  <a:lnTo>
                    <a:pt x="149" y="30"/>
                  </a:lnTo>
                  <a:lnTo>
                    <a:pt x="149" y="30"/>
                  </a:lnTo>
                  <a:lnTo>
                    <a:pt x="149" y="28"/>
                  </a:lnTo>
                  <a:lnTo>
                    <a:pt x="147" y="28"/>
                  </a:lnTo>
                  <a:lnTo>
                    <a:pt x="147" y="27"/>
                  </a:lnTo>
                  <a:lnTo>
                    <a:pt x="147" y="27"/>
                  </a:lnTo>
                  <a:lnTo>
                    <a:pt x="147" y="25"/>
                  </a:lnTo>
                  <a:lnTo>
                    <a:pt x="149" y="23"/>
                  </a:lnTo>
                  <a:lnTo>
                    <a:pt x="151" y="23"/>
                  </a:lnTo>
                  <a:lnTo>
                    <a:pt x="153" y="23"/>
                  </a:lnTo>
                  <a:lnTo>
                    <a:pt x="160" y="25"/>
                  </a:lnTo>
                  <a:lnTo>
                    <a:pt x="164" y="25"/>
                  </a:lnTo>
                  <a:lnTo>
                    <a:pt x="165" y="27"/>
                  </a:lnTo>
                  <a:lnTo>
                    <a:pt x="165" y="27"/>
                  </a:lnTo>
                  <a:lnTo>
                    <a:pt x="165" y="28"/>
                  </a:lnTo>
                  <a:lnTo>
                    <a:pt x="167" y="32"/>
                  </a:lnTo>
                  <a:lnTo>
                    <a:pt x="167" y="34"/>
                  </a:lnTo>
                  <a:lnTo>
                    <a:pt x="165" y="36"/>
                  </a:lnTo>
                  <a:lnTo>
                    <a:pt x="164" y="38"/>
                  </a:lnTo>
                  <a:lnTo>
                    <a:pt x="164" y="40"/>
                  </a:lnTo>
                  <a:lnTo>
                    <a:pt x="162" y="47"/>
                  </a:lnTo>
                  <a:lnTo>
                    <a:pt x="160" y="49"/>
                  </a:lnTo>
                  <a:lnTo>
                    <a:pt x="158" y="49"/>
                  </a:lnTo>
                  <a:lnTo>
                    <a:pt x="151" y="51"/>
                  </a:lnTo>
                  <a:lnTo>
                    <a:pt x="146" y="55"/>
                  </a:lnTo>
                  <a:lnTo>
                    <a:pt x="145" y="55"/>
                  </a:lnTo>
                  <a:lnTo>
                    <a:pt x="143" y="55"/>
                  </a:lnTo>
                  <a:lnTo>
                    <a:pt x="139" y="53"/>
                  </a:lnTo>
                  <a:lnTo>
                    <a:pt x="134" y="53"/>
                  </a:lnTo>
                  <a:lnTo>
                    <a:pt x="132" y="53"/>
                  </a:lnTo>
                  <a:lnTo>
                    <a:pt x="128" y="53"/>
                  </a:lnTo>
                  <a:lnTo>
                    <a:pt x="126" y="55"/>
                  </a:lnTo>
                  <a:lnTo>
                    <a:pt x="125" y="53"/>
                  </a:lnTo>
                  <a:lnTo>
                    <a:pt x="123" y="53"/>
                  </a:lnTo>
                  <a:lnTo>
                    <a:pt x="122" y="53"/>
                  </a:lnTo>
                  <a:lnTo>
                    <a:pt x="122" y="53"/>
                  </a:lnTo>
                  <a:lnTo>
                    <a:pt x="123" y="51"/>
                  </a:lnTo>
                  <a:lnTo>
                    <a:pt x="122" y="51"/>
                  </a:lnTo>
                  <a:lnTo>
                    <a:pt x="120" y="51"/>
                  </a:lnTo>
                  <a:lnTo>
                    <a:pt x="118" y="51"/>
                  </a:lnTo>
                  <a:lnTo>
                    <a:pt x="111" y="55"/>
                  </a:lnTo>
                  <a:lnTo>
                    <a:pt x="102" y="56"/>
                  </a:lnTo>
                  <a:lnTo>
                    <a:pt x="99" y="58"/>
                  </a:lnTo>
                  <a:lnTo>
                    <a:pt x="98" y="58"/>
                  </a:lnTo>
                  <a:lnTo>
                    <a:pt x="96" y="58"/>
                  </a:lnTo>
                  <a:lnTo>
                    <a:pt x="94" y="60"/>
                  </a:lnTo>
                  <a:lnTo>
                    <a:pt x="90" y="61"/>
                  </a:lnTo>
                  <a:lnTo>
                    <a:pt x="87" y="63"/>
                  </a:lnTo>
                  <a:lnTo>
                    <a:pt x="79" y="65"/>
                  </a:lnTo>
                  <a:lnTo>
                    <a:pt x="69" y="68"/>
                  </a:lnTo>
                  <a:lnTo>
                    <a:pt x="62" y="68"/>
                  </a:lnTo>
                  <a:lnTo>
                    <a:pt x="55" y="66"/>
                  </a:lnTo>
                  <a:lnTo>
                    <a:pt x="53" y="66"/>
                  </a:lnTo>
                  <a:lnTo>
                    <a:pt x="51" y="66"/>
                  </a:lnTo>
                  <a:lnTo>
                    <a:pt x="47" y="63"/>
                  </a:lnTo>
                  <a:lnTo>
                    <a:pt x="45" y="63"/>
                  </a:lnTo>
                  <a:lnTo>
                    <a:pt x="43" y="61"/>
                  </a:lnTo>
                  <a:lnTo>
                    <a:pt x="45" y="60"/>
                  </a:lnTo>
                  <a:lnTo>
                    <a:pt x="47" y="58"/>
                  </a:lnTo>
                  <a:lnTo>
                    <a:pt x="50" y="58"/>
                  </a:lnTo>
                  <a:lnTo>
                    <a:pt x="59" y="56"/>
                  </a:lnTo>
                  <a:lnTo>
                    <a:pt x="64" y="53"/>
                  </a:lnTo>
                  <a:lnTo>
                    <a:pt x="68" y="53"/>
                  </a:lnTo>
                  <a:lnTo>
                    <a:pt x="75" y="51"/>
                  </a:lnTo>
                  <a:lnTo>
                    <a:pt x="76" y="53"/>
                  </a:lnTo>
                  <a:lnTo>
                    <a:pt x="79" y="53"/>
                  </a:lnTo>
                  <a:lnTo>
                    <a:pt x="81" y="51"/>
                  </a:lnTo>
                  <a:lnTo>
                    <a:pt x="83" y="51"/>
                  </a:lnTo>
                  <a:lnTo>
                    <a:pt x="87" y="49"/>
                  </a:lnTo>
                  <a:lnTo>
                    <a:pt x="88" y="47"/>
                  </a:lnTo>
                  <a:lnTo>
                    <a:pt x="90" y="46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47"/>
                  </a:lnTo>
                  <a:lnTo>
                    <a:pt x="81" y="47"/>
                  </a:lnTo>
                  <a:lnTo>
                    <a:pt x="79" y="47"/>
                  </a:lnTo>
                  <a:lnTo>
                    <a:pt x="76" y="47"/>
                  </a:lnTo>
                  <a:lnTo>
                    <a:pt x="73" y="49"/>
                  </a:lnTo>
                  <a:lnTo>
                    <a:pt x="73" y="49"/>
                  </a:lnTo>
                  <a:lnTo>
                    <a:pt x="69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6" y="47"/>
                  </a:lnTo>
                  <a:lnTo>
                    <a:pt x="66" y="47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57" y="49"/>
                  </a:lnTo>
                  <a:lnTo>
                    <a:pt x="51" y="51"/>
                  </a:lnTo>
                  <a:lnTo>
                    <a:pt x="51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7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1" y="44"/>
                  </a:lnTo>
                  <a:lnTo>
                    <a:pt x="51" y="44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3" y="40"/>
                  </a:lnTo>
                  <a:lnTo>
                    <a:pt x="50" y="42"/>
                  </a:lnTo>
                  <a:lnTo>
                    <a:pt x="50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7" y="44"/>
                  </a:lnTo>
                  <a:lnTo>
                    <a:pt x="47" y="46"/>
                  </a:lnTo>
                  <a:lnTo>
                    <a:pt x="45" y="46"/>
                  </a:lnTo>
                  <a:lnTo>
                    <a:pt x="43" y="44"/>
                  </a:lnTo>
                  <a:lnTo>
                    <a:pt x="41" y="44"/>
                  </a:lnTo>
                  <a:lnTo>
                    <a:pt x="41" y="44"/>
                  </a:lnTo>
                  <a:lnTo>
                    <a:pt x="41" y="46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9"/>
                  </a:lnTo>
                  <a:lnTo>
                    <a:pt x="36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2" y="51"/>
                  </a:lnTo>
                  <a:lnTo>
                    <a:pt x="32" y="51"/>
                  </a:lnTo>
                  <a:lnTo>
                    <a:pt x="30" y="49"/>
                  </a:lnTo>
                  <a:lnTo>
                    <a:pt x="30" y="49"/>
                  </a:lnTo>
                  <a:lnTo>
                    <a:pt x="29" y="49"/>
                  </a:lnTo>
                  <a:lnTo>
                    <a:pt x="29" y="49"/>
                  </a:lnTo>
                  <a:lnTo>
                    <a:pt x="27" y="49"/>
                  </a:lnTo>
                  <a:lnTo>
                    <a:pt x="27" y="51"/>
                  </a:lnTo>
                  <a:lnTo>
                    <a:pt x="26" y="51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19" y="51"/>
                  </a:lnTo>
                  <a:lnTo>
                    <a:pt x="15" y="47"/>
                  </a:lnTo>
                  <a:lnTo>
                    <a:pt x="10" y="47"/>
                  </a:lnTo>
                  <a:lnTo>
                    <a:pt x="6" y="47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2" y="40"/>
                  </a:lnTo>
                  <a:lnTo>
                    <a:pt x="3" y="40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19" y="38"/>
                  </a:lnTo>
                  <a:lnTo>
                    <a:pt x="21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2"/>
                  </a:lnTo>
                  <a:lnTo>
                    <a:pt x="21" y="36"/>
                  </a:lnTo>
                  <a:lnTo>
                    <a:pt x="15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5" y="30"/>
                  </a:lnTo>
                  <a:lnTo>
                    <a:pt x="24" y="28"/>
                  </a:lnTo>
                  <a:lnTo>
                    <a:pt x="29" y="28"/>
                  </a:lnTo>
                  <a:lnTo>
                    <a:pt x="32" y="28"/>
                  </a:lnTo>
                  <a:lnTo>
                    <a:pt x="34" y="27"/>
                  </a:lnTo>
                  <a:lnTo>
                    <a:pt x="27" y="27"/>
                  </a:lnTo>
                  <a:lnTo>
                    <a:pt x="17" y="28"/>
                  </a:lnTo>
                  <a:lnTo>
                    <a:pt x="15" y="27"/>
                  </a:lnTo>
                  <a:lnTo>
                    <a:pt x="11" y="27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13" y="21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21" y="17"/>
                  </a:lnTo>
                  <a:lnTo>
                    <a:pt x="24" y="19"/>
                  </a:lnTo>
                  <a:lnTo>
                    <a:pt x="36" y="19"/>
                  </a:lnTo>
                  <a:lnTo>
                    <a:pt x="38" y="19"/>
                  </a:lnTo>
                  <a:lnTo>
                    <a:pt x="36" y="19"/>
                  </a:lnTo>
                  <a:lnTo>
                    <a:pt x="34" y="17"/>
                  </a:lnTo>
                  <a:lnTo>
                    <a:pt x="26" y="17"/>
                  </a:lnTo>
                  <a:lnTo>
                    <a:pt x="24" y="17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7" y="13"/>
                  </a:lnTo>
                  <a:lnTo>
                    <a:pt x="34" y="11"/>
                  </a:lnTo>
                  <a:lnTo>
                    <a:pt x="38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7" y="11"/>
                  </a:lnTo>
                  <a:lnTo>
                    <a:pt x="47" y="13"/>
                  </a:lnTo>
                  <a:lnTo>
                    <a:pt x="47" y="13"/>
                  </a:lnTo>
                  <a:lnTo>
                    <a:pt x="47" y="14"/>
                  </a:lnTo>
                  <a:lnTo>
                    <a:pt x="47" y="14"/>
                  </a:lnTo>
                  <a:lnTo>
                    <a:pt x="49" y="16"/>
                  </a:lnTo>
                  <a:lnTo>
                    <a:pt x="50" y="17"/>
                  </a:lnTo>
                  <a:lnTo>
                    <a:pt x="51" y="17"/>
                  </a:lnTo>
                  <a:lnTo>
                    <a:pt x="57" y="17"/>
                  </a:lnTo>
                  <a:lnTo>
                    <a:pt x="60" y="17"/>
                  </a:lnTo>
                  <a:lnTo>
                    <a:pt x="62" y="17"/>
                  </a:lnTo>
                  <a:lnTo>
                    <a:pt x="68" y="17"/>
                  </a:lnTo>
                  <a:lnTo>
                    <a:pt x="71" y="23"/>
                  </a:lnTo>
                  <a:lnTo>
                    <a:pt x="78" y="27"/>
                  </a:lnTo>
                  <a:lnTo>
                    <a:pt x="78" y="27"/>
                  </a:lnTo>
                  <a:lnTo>
                    <a:pt x="76" y="28"/>
                  </a:lnTo>
                  <a:lnTo>
                    <a:pt x="75" y="28"/>
                  </a:lnTo>
                  <a:lnTo>
                    <a:pt x="76" y="28"/>
                  </a:lnTo>
                  <a:lnTo>
                    <a:pt x="78" y="30"/>
                  </a:lnTo>
                  <a:lnTo>
                    <a:pt x="79" y="28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3" y="32"/>
                  </a:lnTo>
                  <a:lnTo>
                    <a:pt x="85" y="34"/>
                  </a:lnTo>
                  <a:lnTo>
                    <a:pt x="87" y="36"/>
                  </a:lnTo>
                  <a:lnTo>
                    <a:pt x="88" y="37"/>
                  </a:lnTo>
                  <a:lnTo>
                    <a:pt x="90" y="37"/>
                  </a:lnTo>
                  <a:lnTo>
                    <a:pt x="92" y="37"/>
                  </a:lnTo>
                  <a:lnTo>
                    <a:pt x="94" y="37"/>
                  </a:lnTo>
                  <a:lnTo>
                    <a:pt x="98" y="37"/>
                  </a:lnTo>
                  <a:lnTo>
                    <a:pt x="117" y="38"/>
                  </a:lnTo>
                  <a:lnTo>
                    <a:pt x="118" y="37"/>
                  </a:lnTo>
                  <a:lnTo>
                    <a:pt x="118" y="37"/>
                  </a:lnTo>
                  <a:lnTo>
                    <a:pt x="120" y="36"/>
                  </a:lnTo>
                  <a:lnTo>
                    <a:pt x="120" y="36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07" y="28"/>
                  </a:lnTo>
                  <a:lnTo>
                    <a:pt x="106" y="27"/>
                  </a:lnTo>
                  <a:lnTo>
                    <a:pt x="111" y="23"/>
                  </a:lnTo>
                  <a:lnTo>
                    <a:pt x="111" y="23"/>
                  </a:lnTo>
                  <a:lnTo>
                    <a:pt x="113" y="23"/>
                  </a:lnTo>
                  <a:lnTo>
                    <a:pt x="111" y="21"/>
                  </a:lnTo>
                  <a:lnTo>
                    <a:pt x="111" y="19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0" y="16"/>
                  </a:lnTo>
                  <a:lnTo>
                    <a:pt x="100" y="16"/>
                  </a:lnTo>
                  <a:lnTo>
                    <a:pt x="100" y="14"/>
                  </a:lnTo>
                  <a:lnTo>
                    <a:pt x="99" y="14"/>
                  </a:lnTo>
                  <a:lnTo>
                    <a:pt x="99" y="13"/>
                  </a:lnTo>
                  <a:lnTo>
                    <a:pt x="100" y="13"/>
                  </a:lnTo>
                  <a:lnTo>
                    <a:pt x="104" y="11"/>
                  </a:lnTo>
                  <a:lnTo>
                    <a:pt x="106" y="9"/>
                  </a:lnTo>
                  <a:lnTo>
                    <a:pt x="111" y="6"/>
                  </a:lnTo>
                  <a:lnTo>
                    <a:pt x="113" y="2"/>
                  </a:lnTo>
                  <a:lnTo>
                    <a:pt x="115" y="2"/>
                  </a:lnTo>
                  <a:lnTo>
                    <a:pt x="117" y="2"/>
                  </a:lnTo>
                  <a:lnTo>
                    <a:pt x="12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7" name="Freeform 11516"/>
            <p:cNvSpPr>
              <a:spLocks noChangeAspect="1"/>
            </p:cNvSpPr>
            <p:nvPr/>
          </p:nvSpPr>
          <p:spPr bwMode="auto">
            <a:xfrm>
              <a:off x="2357721" y="1515732"/>
              <a:ext cx="275750" cy="83526"/>
            </a:xfrm>
            <a:custGeom>
              <a:avLst/>
              <a:gdLst>
                <a:gd name="T0" fmla="*/ 38 w 241"/>
                <a:gd name="T1" fmla="*/ 5 h 73"/>
                <a:gd name="T2" fmla="*/ 51 w 241"/>
                <a:gd name="T3" fmla="*/ 9 h 73"/>
                <a:gd name="T4" fmla="*/ 49 w 241"/>
                <a:gd name="T5" fmla="*/ 15 h 73"/>
                <a:gd name="T6" fmla="*/ 57 w 241"/>
                <a:gd name="T7" fmla="*/ 15 h 73"/>
                <a:gd name="T8" fmla="*/ 85 w 241"/>
                <a:gd name="T9" fmla="*/ 15 h 73"/>
                <a:gd name="T10" fmla="*/ 77 w 241"/>
                <a:gd name="T11" fmla="*/ 18 h 73"/>
                <a:gd name="T12" fmla="*/ 83 w 241"/>
                <a:gd name="T13" fmla="*/ 20 h 73"/>
                <a:gd name="T14" fmla="*/ 90 w 241"/>
                <a:gd name="T15" fmla="*/ 26 h 73"/>
                <a:gd name="T16" fmla="*/ 83 w 241"/>
                <a:gd name="T17" fmla="*/ 28 h 73"/>
                <a:gd name="T18" fmla="*/ 98 w 241"/>
                <a:gd name="T19" fmla="*/ 34 h 73"/>
                <a:gd name="T20" fmla="*/ 106 w 241"/>
                <a:gd name="T21" fmla="*/ 39 h 73"/>
                <a:gd name="T22" fmla="*/ 104 w 241"/>
                <a:gd name="T23" fmla="*/ 44 h 73"/>
                <a:gd name="T24" fmla="*/ 109 w 241"/>
                <a:gd name="T25" fmla="*/ 43 h 73"/>
                <a:gd name="T26" fmla="*/ 120 w 241"/>
                <a:gd name="T27" fmla="*/ 45 h 73"/>
                <a:gd name="T28" fmla="*/ 132 w 241"/>
                <a:gd name="T29" fmla="*/ 43 h 73"/>
                <a:gd name="T30" fmla="*/ 151 w 241"/>
                <a:gd name="T31" fmla="*/ 47 h 73"/>
                <a:gd name="T32" fmla="*/ 167 w 241"/>
                <a:gd name="T33" fmla="*/ 41 h 73"/>
                <a:gd name="T34" fmla="*/ 188 w 241"/>
                <a:gd name="T35" fmla="*/ 39 h 73"/>
                <a:gd name="T36" fmla="*/ 216 w 241"/>
                <a:gd name="T37" fmla="*/ 39 h 73"/>
                <a:gd name="T38" fmla="*/ 224 w 241"/>
                <a:gd name="T39" fmla="*/ 41 h 73"/>
                <a:gd name="T40" fmla="*/ 230 w 241"/>
                <a:gd name="T41" fmla="*/ 45 h 73"/>
                <a:gd name="T42" fmla="*/ 239 w 241"/>
                <a:gd name="T43" fmla="*/ 53 h 73"/>
                <a:gd name="T44" fmla="*/ 233 w 241"/>
                <a:gd name="T45" fmla="*/ 60 h 73"/>
                <a:gd name="T46" fmla="*/ 241 w 241"/>
                <a:gd name="T47" fmla="*/ 62 h 73"/>
                <a:gd name="T48" fmla="*/ 228 w 241"/>
                <a:gd name="T49" fmla="*/ 63 h 73"/>
                <a:gd name="T50" fmla="*/ 230 w 241"/>
                <a:gd name="T51" fmla="*/ 68 h 73"/>
                <a:gd name="T52" fmla="*/ 208 w 241"/>
                <a:gd name="T53" fmla="*/ 73 h 73"/>
                <a:gd name="T54" fmla="*/ 192 w 241"/>
                <a:gd name="T55" fmla="*/ 70 h 73"/>
                <a:gd name="T56" fmla="*/ 190 w 241"/>
                <a:gd name="T57" fmla="*/ 63 h 73"/>
                <a:gd name="T58" fmla="*/ 185 w 241"/>
                <a:gd name="T59" fmla="*/ 63 h 73"/>
                <a:gd name="T60" fmla="*/ 185 w 241"/>
                <a:gd name="T61" fmla="*/ 70 h 73"/>
                <a:gd name="T62" fmla="*/ 166 w 241"/>
                <a:gd name="T63" fmla="*/ 72 h 73"/>
                <a:gd name="T64" fmla="*/ 161 w 241"/>
                <a:gd name="T65" fmla="*/ 72 h 73"/>
                <a:gd name="T66" fmla="*/ 157 w 241"/>
                <a:gd name="T67" fmla="*/ 72 h 73"/>
                <a:gd name="T68" fmla="*/ 141 w 241"/>
                <a:gd name="T69" fmla="*/ 72 h 73"/>
                <a:gd name="T70" fmla="*/ 127 w 241"/>
                <a:gd name="T71" fmla="*/ 73 h 73"/>
                <a:gd name="T72" fmla="*/ 115 w 241"/>
                <a:gd name="T73" fmla="*/ 70 h 73"/>
                <a:gd name="T74" fmla="*/ 115 w 241"/>
                <a:gd name="T75" fmla="*/ 63 h 73"/>
                <a:gd name="T76" fmla="*/ 109 w 241"/>
                <a:gd name="T77" fmla="*/ 65 h 73"/>
                <a:gd name="T78" fmla="*/ 106 w 241"/>
                <a:gd name="T79" fmla="*/ 67 h 73"/>
                <a:gd name="T80" fmla="*/ 101 w 241"/>
                <a:gd name="T81" fmla="*/ 72 h 73"/>
                <a:gd name="T82" fmla="*/ 82 w 241"/>
                <a:gd name="T83" fmla="*/ 67 h 73"/>
                <a:gd name="T84" fmla="*/ 78 w 241"/>
                <a:gd name="T85" fmla="*/ 68 h 73"/>
                <a:gd name="T86" fmla="*/ 70 w 241"/>
                <a:gd name="T87" fmla="*/ 67 h 73"/>
                <a:gd name="T88" fmla="*/ 66 w 241"/>
                <a:gd name="T89" fmla="*/ 56 h 73"/>
                <a:gd name="T90" fmla="*/ 61 w 241"/>
                <a:gd name="T91" fmla="*/ 49 h 73"/>
                <a:gd name="T92" fmla="*/ 66 w 241"/>
                <a:gd name="T93" fmla="*/ 39 h 73"/>
                <a:gd name="T94" fmla="*/ 55 w 241"/>
                <a:gd name="T95" fmla="*/ 24 h 73"/>
                <a:gd name="T96" fmla="*/ 43 w 241"/>
                <a:gd name="T97" fmla="*/ 23 h 73"/>
                <a:gd name="T98" fmla="*/ 23 w 241"/>
                <a:gd name="T99" fmla="*/ 23 h 73"/>
                <a:gd name="T100" fmla="*/ 13 w 241"/>
                <a:gd name="T101" fmla="*/ 16 h 73"/>
                <a:gd name="T102" fmla="*/ 0 w 241"/>
                <a:gd name="T103" fmla="*/ 11 h 73"/>
                <a:gd name="T104" fmla="*/ 4 w 241"/>
                <a:gd name="T105" fmla="*/ 9 h 73"/>
                <a:gd name="T106" fmla="*/ 0 w 241"/>
                <a:gd name="T107" fmla="*/ 5 h 73"/>
                <a:gd name="T108" fmla="*/ 10 w 241"/>
                <a:gd name="T109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1" h="73">
                  <a:moveTo>
                    <a:pt x="13" y="0"/>
                  </a:moveTo>
                  <a:lnTo>
                    <a:pt x="17" y="0"/>
                  </a:lnTo>
                  <a:lnTo>
                    <a:pt x="24" y="2"/>
                  </a:lnTo>
                  <a:lnTo>
                    <a:pt x="31" y="4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9" y="9"/>
                  </a:lnTo>
                  <a:lnTo>
                    <a:pt x="51" y="9"/>
                  </a:lnTo>
                  <a:lnTo>
                    <a:pt x="51" y="9"/>
                  </a:lnTo>
                  <a:lnTo>
                    <a:pt x="51" y="11"/>
                  </a:lnTo>
                  <a:lnTo>
                    <a:pt x="51" y="13"/>
                  </a:lnTo>
                  <a:lnTo>
                    <a:pt x="51" y="13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47" y="16"/>
                  </a:lnTo>
                  <a:lnTo>
                    <a:pt x="47" y="18"/>
                  </a:lnTo>
                  <a:lnTo>
                    <a:pt x="45" y="18"/>
                  </a:lnTo>
                  <a:lnTo>
                    <a:pt x="47" y="18"/>
                  </a:lnTo>
                  <a:lnTo>
                    <a:pt x="54" y="15"/>
                  </a:lnTo>
                  <a:lnTo>
                    <a:pt x="57" y="15"/>
                  </a:lnTo>
                  <a:lnTo>
                    <a:pt x="62" y="15"/>
                  </a:lnTo>
                  <a:lnTo>
                    <a:pt x="70" y="13"/>
                  </a:lnTo>
                  <a:lnTo>
                    <a:pt x="73" y="13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85" y="15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88" y="18"/>
                  </a:lnTo>
                  <a:lnTo>
                    <a:pt x="85" y="18"/>
                  </a:lnTo>
                  <a:lnTo>
                    <a:pt x="83" y="18"/>
                  </a:lnTo>
                  <a:lnTo>
                    <a:pt x="77" y="18"/>
                  </a:lnTo>
                  <a:lnTo>
                    <a:pt x="77" y="16"/>
                  </a:lnTo>
                  <a:lnTo>
                    <a:pt x="75" y="16"/>
                  </a:lnTo>
                  <a:lnTo>
                    <a:pt x="75" y="18"/>
                  </a:lnTo>
                  <a:lnTo>
                    <a:pt x="75" y="18"/>
                  </a:lnTo>
                  <a:lnTo>
                    <a:pt x="77" y="20"/>
                  </a:lnTo>
                  <a:lnTo>
                    <a:pt x="83" y="20"/>
                  </a:lnTo>
                  <a:lnTo>
                    <a:pt x="104" y="23"/>
                  </a:lnTo>
                  <a:lnTo>
                    <a:pt x="106" y="24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02" y="26"/>
                  </a:lnTo>
                  <a:lnTo>
                    <a:pt x="90" y="26"/>
                  </a:lnTo>
                  <a:lnTo>
                    <a:pt x="83" y="26"/>
                  </a:lnTo>
                  <a:lnTo>
                    <a:pt x="77" y="24"/>
                  </a:lnTo>
                  <a:lnTo>
                    <a:pt x="75" y="24"/>
                  </a:lnTo>
                  <a:lnTo>
                    <a:pt x="77" y="26"/>
                  </a:lnTo>
                  <a:lnTo>
                    <a:pt x="80" y="26"/>
                  </a:lnTo>
                  <a:lnTo>
                    <a:pt x="83" y="28"/>
                  </a:lnTo>
                  <a:lnTo>
                    <a:pt x="85" y="30"/>
                  </a:lnTo>
                  <a:lnTo>
                    <a:pt x="90" y="30"/>
                  </a:lnTo>
                  <a:lnTo>
                    <a:pt x="92" y="30"/>
                  </a:lnTo>
                  <a:lnTo>
                    <a:pt x="94" y="32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1" y="35"/>
                  </a:lnTo>
                  <a:lnTo>
                    <a:pt x="104" y="37"/>
                  </a:lnTo>
                  <a:lnTo>
                    <a:pt x="106" y="39"/>
                  </a:lnTo>
                  <a:lnTo>
                    <a:pt x="106" y="39"/>
                  </a:lnTo>
                  <a:lnTo>
                    <a:pt x="104" y="41"/>
                  </a:lnTo>
                  <a:lnTo>
                    <a:pt x="102" y="41"/>
                  </a:lnTo>
                  <a:lnTo>
                    <a:pt x="100" y="43"/>
                  </a:lnTo>
                  <a:lnTo>
                    <a:pt x="100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12" y="45"/>
                  </a:lnTo>
                  <a:lnTo>
                    <a:pt x="112" y="45"/>
                  </a:lnTo>
                  <a:lnTo>
                    <a:pt x="112" y="44"/>
                  </a:lnTo>
                  <a:lnTo>
                    <a:pt x="109" y="43"/>
                  </a:lnTo>
                  <a:lnTo>
                    <a:pt x="109" y="43"/>
                  </a:lnTo>
                  <a:lnTo>
                    <a:pt x="112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5" y="41"/>
                  </a:lnTo>
                  <a:lnTo>
                    <a:pt x="120" y="45"/>
                  </a:lnTo>
                  <a:lnTo>
                    <a:pt x="126" y="44"/>
                  </a:lnTo>
                  <a:lnTo>
                    <a:pt x="127" y="44"/>
                  </a:lnTo>
                  <a:lnTo>
                    <a:pt x="128" y="45"/>
                  </a:lnTo>
                  <a:lnTo>
                    <a:pt x="128" y="45"/>
                  </a:lnTo>
                  <a:lnTo>
                    <a:pt x="130" y="43"/>
                  </a:lnTo>
                  <a:lnTo>
                    <a:pt x="132" y="43"/>
                  </a:lnTo>
                  <a:lnTo>
                    <a:pt x="139" y="45"/>
                  </a:lnTo>
                  <a:lnTo>
                    <a:pt x="143" y="45"/>
                  </a:lnTo>
                  <a:lnTo>
                    <a:pt x="145" y="47"/>
                  </a:lnTo>
                  <a:lnTo>
                    <a:pt x="147" y="47"/>
                  </a:lnTo>
                  <a:lnTo>
                    <a:pt x="150" y="47"/>
                  </a:lnTo>
                  <a:lnTo>
                    <a:pt x="151" y="47"/>
                  </a:lnTo>
                  <a:lnTo>
                    <a:pt x="148" y="45"/>
                  </a:lnTo>
                  <a:lnTo>
                    <a:pt x="150" y="44"/>
                  </a:lnTo>
                  <a:lnTo>
                    <a:pt x="155" y="43"/>
                  </a:lnTo>
                  <a:lnTo>
                    <a:pt x="158" y="44"/>
                  </a:lnTo>
                  <a:lnTo>
                    <a:pt x="164" y="41"/>
                  </a:lnTo>
                  <a:lnTo>
                    <a:pt x="167" y="41"/>
                  </a:lnTo>
                  <a:lnTo>
                    <a:pt x="169" y="41"/>
                  </a:lnTo>
                  <a:lnTo>
                    <a:pt x="176" y="39"/>
                  </a:lnTo>
                  <a:lnTo>
                    <a:pt x="178" y="37"/>
                  </a:lnTo>
                  <a:lnTo>
                    <a:pt x="178" y="37"/>
                  </a:lnTo>
                  <a:lnTo>
                    <a:pt x="181" y="37"/>
                  </a:lnTo>
                  <a:lnTo>
                    <a:pt x="188" y="39"/>
                  </a:lnTo>
                  <a:lnTo>
                    <a:pt x="190" y="39"/>
                  </a:lnTo>
                  <a:lnTo>
                    <a:pt x="197" y="37"/>
                  </a:lnTo>
                  <a:lnTo>
                    <a:pt x="200" y="35"/>
                  </a:lnTo>
                  <a:lnTo>
                    <a:pt x="204" y="35"/>
                  </a:lnTo>
                  <a:lnTo>
                    <a:pt x="211" y="37"/>
                  </a:lnTo>
                  <a:lnTo>
                    <a:pt x="216" y="39"/>
                  </a:lnTo>
                  <a:lnTo>
                    <a:pt x="216" y="39"/>
                  </a:lnTo>
                  <a:lnTo>
                    <a:pt x="216" y="41"/>
                  </a:lnTo>
                  <a:lnTo>
                    <a:pt x="216" y="41"/>
                  </a:lnTo>
                  <a:lnTo>
                    <a:pt x="218" y="41"/>
                  </a:lnTo>
                  <a:lnTo>
                    <a:pt x="220" y="41"/>
                  </a:lnTo>
                  <a:lnTo>
                    <a:pt x="224" y="41"/>
                  </a:lnTo>
                  <a:lnTo>
                    <a:pt x="228" y="43"/>
                  </a:lnTo>
                  <a:lnTo>
                    <a:pt x="230" y="43"/>
                  </a:lnTo>
                  <a:lnTo>
                    <a:pt x="233" y="44"/>
                  </a:lnTo>
                  <a:lnTo>
                    <a:pt x="233" y="44"/>
                  </a:lnTo>
                  <a:lnTo>
                    <a:pt x="228" y="45"/>
                  </a:lnTo>
                  <a:lnTo>
                    <a:pt x="230" y="45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7"/>
                  </a:lnTo>
                  <a:lnTo>
                    <a:pt x="239" y="49"/>
                  </a:lnTo>
                  <a:lnTo>
                    <a:pt x="239" y="51"/>
                  </a:lnTo>
                  <a:lnTo>
                    <a:pt x="239" y="53"/>
                  </a:lnTo>
                  <a:lnTo>
                    <a:pt x="237" y="53"/>
                  </a:lnTo>
                  <a:lnTo>
                    <a:pt x="234" y="56"/>
                  </a:lnTo>
                  <a:lnTo>
                    <a:pt x="228" y="58"/>
                  </a:lnTo>
                  <a:lnTo>
                    <a:pt x="228" y="58"/>
                  </a:lnTo>
                  <a:lnTo>
                    <a:pt x="230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58"/>
                  </a:lnTo>
                  <a:lnTo>
                    <a:pt x="237" y="58"/>
                  </a:lnTo>
                  <a:lnTo>
                    <a:pt x="239" y="60"/>
                  </a:lnTo>
                  <a:lnTo>
                    <a:pt x="241" y="60"/>
                  </a:lnTo>
                  <a:lnTo>
                    <a:pt x="241" y="62"/>
                  </a:lnTo>
                  <a:lnTo>
                    <a:pt x="239" y="62"/>
                  </a:lnTo>
                  <a:lnTo>
                    <a:pt x="234" y="63"/>
                  </a:lnTo>
                  <a:lnTo>
                    <a:pt x="230" y="6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28" y="63"/>
                  </a:lnTo>
                  <a:lnTo>
                    <a:pt x="230" y="63"/>
                  </a:lnTo>
                  <a:lnTo>
                    <a:pt x="230" y="65"/>
                  </a:lnTo>
                  <a:lnTo>
                    <a:pt x="230" y="65"/>
                  </a:lnTo>
                  <a:lnTo>
                    <a:pt x="230" y="67"/>
                  </a:lnTo>
                  <a:lnTo>
                    <a:pt x="230" y="67"/>
                  </a:lnTo>
                  <a:lnTo>
                    <a:pt x="230" y="68"/>
                  </a:lnTo>
                  <a:lnTo>
                    <a:pt x="228" y="70"/>
                  </a:lnTo>
                  <a:lnTo>
                    <a:pt x="228" y="70"/>
                  </a:lnTo>
                  <a:lnTo>
                    <a:pt x="216" y="70"/>
                  </a:lnTo>
                  <a:lnTo>
                    <a:pt x="215" y="72"/>
                  </a:lnTo>
                  <a:lnTo>
                    <a:pt x="211" y="72"/>
                  </a:lnTo>
                  <a:lnTo>
                    <a:pt x="208" y="73"/>
                  </a:lnTo>
                  <a:lnTo>
                    <a:pt x="205" y="73"/>
                  </a:lnTo>
                  <a:lnTo>
                    <a:pt x="204" y="73"/>
                  </a:lnTo>
                  <a:lnTo>
                    <a:pt x="199" y="72"/>
                  </a:lnTo>
                  <a:lnTo>
                    <a:pt x="197" y="72"/>
                  </a:lnTo>
                  <a:lnTo>
                    <a:pt x="196" y="72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90" y="68"/>
                  </a:lnTo>
                  <a:lnTo>
                    <a:pt x="190" y="67"/>
                  </a:lnTo>
                  <a:lnTo>
                    <a:pt x="190" y="67"/>
                  </a:lnTo>
                  <a:lnTo>
                    <a:pt x="190" y="65"/>
                  </a:lnTo>
                  <a:lnTo>
                    <a:pt x="190" y="63"/>
                  </a:lnTo>
                  <a:lnTo>
                    <a:pt x="190" y="63"/>
                  </a:lnTo>
                  <a:lnTo>
                    <a:pt x="188" y="63"/>
                  </a:lnTo>
                  <a:lnTo>
                    <a:pt x="186" y="62"/>
                  </a:lnTo>
                  <a:lnTo>
                    <a:pt x="185" y="62"/>
                  </a:lnTo>
                  <a:lnTo>
                    <a:pt x="185" y="62"/>
                  </a:lnTo>
                  <a:lnTo>
                    <a:pt x="185" y="63"/>
                  </a:lnTo>
                  <a:lnTo>
                    <a:pt x="185" y="63"/>
                  </a:lnTo>
                  <a:lnTo>
                    <a:pt x="186" y="65"/>
                  </a:lnTo>
                  <a:lnTo>
                    <a:pt x="186" y="65"/>
                  </a:lnTo>
                  <a:lnTo>
                    <a:pt x="186" y="68"/>
                  </a:lnTo>
                  <a:lnTo>
                    <a:pt x="186" y="68"/>
                  </a:lnTo>
                  <a:lnTo>
                    <a:pt x="185" y="70"/>
                  </a:lnTo>
                  <a:lnTo>
                    <a:pt x="184" y="70"/>
                  </a:lnTo>
                  <a:lnTo>
                    <a:pt x="179" y="70"/>
                  </a:lnTo>
                  <a:lnTo>
                    <a:pt x="175" y="72"/>
                  </a:lnTo>
                  <a:lnTo>
                    <a:pt x="173" y="72"/>
                  </a:lnTo>
                  <a:lnTo>
                    <a:pt x="169" y="72"/>
                  </a:lnTo>
                  <a:lnTo>
                    <a:pt x="166" y="72"/>
                  </a:lnTo>
                  <a:lnTo>
                    <a:pt x="166" y="70"/>
                  </a:lnTo>
                  <a:lnTo>
                    <a:pt x="164" y="70"/>
                  </a:lnTo>
                  <a:lnTo>
                    <a:pt x="162" y="70"/>
                  </a:lnTo>
                  <a:lnTo>
                    <a:pt x="162" y="72"/>
                  </a:lnTo>
                  <a:lnTo>
                    <a:pt x="162" y="72"/>
                  </a:lnTo>
                  <a:lnTo>
                    <a:pt x="161" y="72"/>
                  </a:lnTo>
                  <a:lnTo>
                    <a:pt x="158" y="72"/>
                  </a:lnTo>
                  <a:lnTo>
                    <a:pt x="157" y="70"/>
                  </a:lnTo>
                  <a:lnTo>
                    <a:pt x="157" y="70"/>
                  </a:lnTo>
                  <a:lnTo>
                    <a:pt x="157" y="70"/>
                  </a:lnTo>
                  <a:lnTo>
                    <a:pt x="157" y="72"/>
                  </a:lnTo>
                  <a:lnTo>
                    <a:pt x="157" y="72"/>
                  </a:lnTo>
                  <a:lnTo>
                    <a:pt x="154" y="72"/>
                  </a:lnTo>
                  <a:lnTo>
                    <a:pt x="150" y="72"/>
                  </a:lnTo>
                  <a:lnTo>
                    <a:pt x="148" y="72"/>
                  </a:lnTo>
                  <a:lnTo>
                    <a:pt x="147" y="72"/>
                  </a:lnTo>
                  <a:lnTo>
                    <a:pt x="145" y="72"/>
                  </a:lnTo>
                  <a:lnTo>
                    <a:pt x="141" y="72"/>
                  </a:lnTo>
                  <a:lnTo>
                    <a:pt x="139" y="72"/>
                  </a:lnTo>
                  <a:lnTo>
                    <a:pt x="141" y="73"/>
                  </a:lnTo>
                  <a:lnTo>
                    <a:pt x="139" y="73"/>
                  </a:lnTo>
                  <a:lnTo>
                    <a:pt x="136" y="73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2" y="73"/>
                  </a:lnTo>
                  <a:lnTo>
                    <a:pt x="117" y="73"/>
                  </a:lnTo>
                  <a:lnTo>
                    <a:pt x="115" y="72"/>
                  </a:lnTo>
                  <a:lnTo>
                    <a:pt x="115" y="72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8"/>
                  </a:lnTo>
                  <a:lnTo>
                    <a:pt x="117" y="67"/>
                  </a:lnTo>
                  <a:lnTo>
                    <a:pt x="119" y="65"/>
                  </a:lnTo>
                  <a:lnTo>
                    <a:pt x="117" y="65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3" y="65"/>
                  </a:lnTo>
                  <a:lnTo>
                    <a:pt x="112" y="67"/>
                  </a:lnTo>
                  <a:lnTo>
                    <a:pt x="109" y="67"/>
                  </a:lnTo>
                  <a:lnTo>
                    <a:pt x="109" y="67"/>
                  </a:lnTo>
                  <a:lnTo>
                    <a:pt x="109" y="65"/>
                  </a:lnTo>
                  <a:lnTo>
                    <a:pt x="109" y="65"/>
                  </a:lnTo>
                  <a:lnTo>
                    <a:pt x="108" y="65"/>
                  </a:lnTo>
                  <a:lnTo>
                    <a:pt x="108" y="65"/>
                  </a:lnTo>
                  <a:lnTo>
                    <a:pt x="108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4" y="70"/>
                  </a:lnTo>
                  <a:lnTo>
                    <a:pt x="102" y="70"/>
                  </a:lnTo>
                  <a:lnTo>
                    <a:pt x="101" y="72"/>
                  </a:lnTo>
                  <a:lnTo>
                    <a:pt x="98" y="72"/>
                  </a:lnTo>
                  <a:lnTo>
                    <a:pt x="94" y="70"/>
                  </a:lnTo>
                  <a:lnTo>
                    <a:pt x="89" y="70"/>
                  </a:lnTo>
                  <a:lnTo>
                    <a:pt x="88" y="70"/>
                  </a:lnTo>
                  <a:lnTo>
                    <a:pt x="83" y="67"/>
                  </a:lnTo>
                  <a:lnTo>
                    <a:pt x="82" y="67"/>
                  </a:lnTo>
                  <a:lnTo>
                    <a:pt x="82" y="67"/>
                  </a:lnTo>
                  <a:lnTo>
                    <a:pt x="82" y="65"/>
                  </a:lnTo>
                  <a:lnTo>
                    <a:pt x="82" y="63"/>
                  </a:lnTo>
                  <a:lnTo>
                    <a:pt x="78" y="67"/>
                  </a:lnTo>
                  <a:lnTo>
                    <a:pt x="78" y="67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7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1" y="67"/>
                  </a:lnTo>
                  <a:lnTo>
                    <a:pt x="70" y="67"/>
                  </a:lnTo>
                  <a:lnTo>
                    <a:pt x="68" y="65"/>
                  </a:lnTo>
                  <a:lnTo>
                    <a:pt x="66" y="60"/>
                  </a:lnTo>
                  <a:lnTo>
                    <a:pt x="64" y="58"/>
                  </a:lnTo>
                  <a:lnTo>
                    <a:pt x="64" y="56"/>
                  </a:lnTo>
                  <a:lnTo>
                    <a:pt x="66" y="56"/>
                  </a:lnTo>
                  <a:lnTo>
                    <a:pt x="66" y="56"/>
                  </a:lnTo>
                  <a:lnTo>
                    <a:pt x="64" y="54"/>
                  </a:lnTo>
                  <a:lnTo>
                    <a:pt x="62" y="53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61" y="47"/>
                  </a:lnTo>
                  <a:lnTo>
                    <a:pt x="62" y="45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1"/>
                  </a:lnTo>
                  <a:lnTo>
                    <a:pt x="66" y="39"/>
                  </a:lnTo>
                  <a:lnTo>
                    <a:pt x="64" y="37"/>
                  </a:lnTo>
                  <a:lnTo>
                    <a:pt x="64" y="35"/>
                  </a:lnTo>
                  <a:lnTo>
                    <a:pt x="62" y="34"/>
                  </a:lnTo>
                  <a:lnTo>
                    <a:pt x="61" y="32"/>
                  </a:lnTo>
                  <a:lnTo>
                    <a:pt x="57" y="28"/>
                  </a:lnTo>
                  <a:lnTo>
                    <a:pt x="55" y="24"/>
                  </a:lnTo>
                  <a:lnTo>
                    <a:pt x="52" y="21"/>
                  </a:lnTo>
                  <a:lnTo>
                    <a:pt x="51" y="21"/>
                  </a:lnTo>
                  <a:lnTo>
                    <a:pt x="49" y="21"/>
                  </a:lnTo>
                  <a:lnTo>
                    <a:pt x="45" y="23"/>
                  </a:lnTo>
                  <a:lnTo>
                    <a:pt x="43" y="23"/>
                  </a:lnTo>
                  <a:lnTo>
                    <a:pt x="43" y="23"/>
                  </a:lnTo>
                  <a:lnTo>
                    <a:pt x="42" y="23"/>
                  </a:lnTo>
                  <a:lnTo>
                    <a:pt x="34" y="23"/>
                  </a:lnTo>
                  <a:lnTo>
                    <a:pt x="31" y="23"/>
                  </a:lnTo>
                  <a:lnTo>
                    <a:pt x="30" y="23"/>
                  </a:lnTo>
                  <a:lnTo>
                    <a:pt x="26" y="24"/>
                  </a:lnTo>
                  <a:lnTo>
                    <a:pt x="23" y="23"/>
                  </a:lnTo>
                  <a:lnTo>
                    <a:pt x="19" y="21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13" y="16"/>
                  </a:lnTo>
                  <a:lnTo>
                    <a:pt x="15" y="16"/>
                  </a:lnTo>
                  <a:lnTo>
                    <a:pt x="17" y="15"/>
                  </a:lnTo>
                  <a:lnTo>
                    <a:pt x="13" y="16"/>
                  </a:lnTo>
                  <a:lnTo>
                    <a:pt x="12" y="16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4" y="9"/>
                  </a:lnTo>
                  <a:lnTo>
                    <a:pt x="5" y="9"/>
                  </a:lnTo>
                  <a:lnTo>
                    <a:pt x="6" y="9"/>
                  </a:lnTo>
                  <a:lnTo>
                    <a:pt x="5" y="9"/>
                  </a:lnTo>
                  <a:lnTo>
                    <a:pt x="4" y="7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8" name="Freeform 11531"/>
            <p:cNvSpPr>
              <a:spLocks noChangeAspect="1"/>
            </p:cNvSpPr>
            <p:nvPr/>
          </p:nvSpPr>
          <p:spPr bwMode="auto">
            <a:xfrm>
              <a:off x="1966889" y="1440633"/>
              <a:ext cx="99386" cy="45719"/>
            </a:xfrm>
            <a:custGeom>
              <a:avLst/>
              <a:gdLst>
                <a:gd name="T0" fmla="*/ 39 w 50"/>
                <a:gd name="T1" fmla="*/ 0 h 23"/>
                <a:gd name="T2" fmla="*/ 50 w 50"/>
                <a:gd name="T3" fmla="*/ 0 h 23"/>
                <a:gd name="T4" fmla="*/ 50 w 50"/>
                <a:gd name="T5" fmla="*/ 0 h 23"/>
                <a:gd name="T6" fmla="*/ 50 w 50"/>
                <a:gd name="T7" fmla="*/ 1 h 23"/>
                <a:gd name="T8" fmla="*/ 48 w 50"/>
                <a:gd name="T9" fmla="*/ 3 h 23"/>
                <a:gd name="T10" fmla="*/ 48 w 50"/>
                <a:gd name="T11" fmla="*/ 3 h 23"/>
                <a:gd name="T12" fmla="*/ 41 w 50"/>
                <a:gd name="T13" fmla="*/ 5 h 23"/>
                <a:gd name="T14" fmla="*/ 35 w 50"/>
                <a:gd name="T15" fmla="*/ 6 h 23"/>
                <a:gd name="T16" fmla="*/ 33 w 50"/>
                <a:gd name="T17" fmla="*/ 8 h 23"/>
                <a:gd name="T18" fmla="*/ 33 w 50"/>
                <a:gd name="T19" fmla="*/ 8 h 23"/>
                <a:gd name="T20" fmla="*/ 33 w 50"/>
                <a:gd name="T21" fmla="*/ 8 h 23"/>
                <a:gd name="T22" fmla="*/ 35 w 50"/>
                <a:gd name="T23" fmla="*/ 8 h 23"/>
                <a:gd name="T24" fmla="*/ 41 w 50"/>
                <a:gd name="T25" fmla="*/ 8 h 23"/>
                <a:gd name="T26" fmla="*/ 41 w 50"/>
                <a:gd name="T27" fmla="*/ 10 h 23"/>
                <a:gd name="T28" fmla="*/ 43 w 50"/>
                <a:gd name="T29" fmla="*/ 10 h 23"/>
                <a:gd name="T30" fmla="*/ 43 w 50"/>
                <a:gd name="T31" fmla="*/ 10 h 23"/>
                <a:gd name="T32" fmla="*/ 43 w 50"/>
                <a:gd name="T33" fmla="*/ 12 h 23"/>
                <a:gd name="T34" fmla="*/ 43 w 50"/>
                <a:gd name="T35" fmla="*/ 14 h 23"/>
                <a:gd name="T36" fmla="*/ 43 w 50"/>
                <a:gd name="T37" fmla="*/ 15 h 23"/>
                <a:gd name="T38" fmla="*/ 41 w 50"/>
                <a:gd name="T39" fmla="*/ 17 h 23"/>
                <a:gd name="T40" fmla="*/ 40 w 50"/>
                <a:gd name="T41" fmla="*/ 17 h 23"/>
                <a:gd name="T42" fmla="*/ 35 w 50"/>
                <a:gd name="T43" fmla="*/ 19 h 23"/>
                <a:gd name="T44" fmla="*/ 33 w 50"/>
                <a:gd name="T45" fmla="*/ 19 h 23"/>
                <a:gd name="T46" fmla="*/ 31 w 50"/>
                <a:gd name="T47" fmla="*/ 19 h 23"/>
                <a:gd name="T48" fmla="*/ 28 w 50"/>
                <a:gd name="T49" fmla="*/ 19 h 23"/>
                <a:gd name="T50" fmla="*/ 17 w 50"/>
                <a:gd name="T51" fmla="*/ 23 h 23"/>
                <a:gd name="T52" fmla="*/ 16 w 50"/>
                <a:gd name="T53" fmla="*/ 23 h 23"/>
                <a:gd name="T54" fmla="*/ 12 w 50"/>
                <a:gd name="T55" fmla="*/ 21 h 23"/>
                <a:gd name="T56" fmla="*/ 9 w 50"/>
                <a:gd name="T57" fmla="*/ 19 h 23"/>
                <a:gd name="T58" fmla="*/ 5 w 50"/>
                <a:gd name="T59" fmla="*/ 19 h 23"/>
                <a:gd name="T60" fmla="*/ 3 w 50"/>
                <a:gd name="T61" fmla="*/ 17 h 23"/>
                <a:gd name="T62" fmla="*/ 1 w 50"/>
                <a:gd name="T63" fmla="*/ 17 h 23"/>
                <a:gd name="T64" fmla="*/ 1 w 50"/>
                <a:gd name="T65" fmla="*/ 15 h 23"/>
                <a:gd name="T66" fmla="*/ 0 w 50"/>
                <a:gd name="T67" fmla="*/ 15 h 23"/>
                <a:gd name="T68" fmla="*/ 1 w 50"/>
                <a:gd name="T69" fmla="*/ 14 h 23"/>
                <a:gd name="T70" fmla="*/ 1 w 50"/>
                <a:gd name="T71" fmla="*/ 14 h 23"/>
                <a:gd name="T72" fmla="*/ 1 w 50"/>
                <a:gd name="T73" fmla="*/ 14 h 23"/>
                <a:gd name="T74" fmla="*/ 1 w 50"/>
                <a:gd name="T75" fmla="*/ 12 h 23"/>
                <a:gd name="T76" fmla="*/ 1 w 50"/>
                <a:gd name="T77" fmla="*/ 10 h 23"/>
                <a:gd name="T78" fmla="*/ 0 w 50"/>
                <a:gd name="T79" fmla="*/ 8 h 23"/>
                <a:gd name="T80" fmla="*/ 0 w 50"/>
                <a:gd name="T81" fmla="*/ 8 h 23"/>
                <a:gd name="T82" fmla="*/ 0 w 50"/>
                <a:gd name="T83" fmla="*/ 8 h 23"/>
                <a:gd name="T84" fmla="*/ 0 w 50"/>
                <a:gd name="T85" fmla="*/ 6 h 23"/>
                <a:gd name="T86" fmla="*/ 0 w 50"/>
                <a:gd name="T87" fmla="*/ 5 h 23"/>
                <a:gd name="T88" fmla="*/ 1 w 50"/>
                <a:gd name="T89" fmla="*/ 5 h 23"/>
                <a:gd name="T90" fmla="*/ 3 w 50"/>
                <a:gd name="T91" fmla="*/ 5 h 23"/>
                <a:gd name="T92" fmla="*/ 7 w 50"/>
                <a:gd name="T93" fmla="*/ 5 h 23"/>
                <a:gd name="T94" fmla="*/ 14 w 50"/>
                <a:gd name="T95" fmla="*/ 3 h 23"/>
                <a:gd name="T96" fmla="*/ 28 w 50"/>
                <a:gd name="T97" fmla="*/ 0 h 23"/>
                <a:gd name="T98" fmla="*/ 33 w 50"/>
                <a:gd name="T99" fmla="*/ 0 h 23"/>
                <a:gd name="T100" fmla="*/ 35 w 50"/>
                <a:gd name="T101" fmla="*/ 0 h 23"/>
                <a:gd name="T102" fmla="*/ 39 w 50"/>
                <a:gd name="T10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23">
                  <a:moveTo>
                    <a:pt x="39" y="0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50" y="1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1" y="5"/>
                  </a:lnTo>
                  <a:lnTo>
                    <a:pt x="35" y="6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5" y="8"/>
                  </a:lnTo>
                  <a:lnTo>
                    <a:pt x="41" y="8"/>
                  </a:lnTo>
                  <a:lnTo>
                    <a:pt x="41" y="10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3" y="12"/>
                  </a:lnTo>
                  <a:lnTo>
                    <a:pt x="43" y="14"/>
                  </a:lnTo>
                  <a:lnTo>
                    <a:pt x="43" y="15"/>
                  </a:lnTo>
                  <a:lnTo>
                    <a:pt x="41" y="17"/>
                  </a:lnTo>
                  <a:lnTo>
                    <a:pt x="40" y="17"/>
                  </a:lnTo>
                  <a:lnTo>
                    <a:pt x="35" y="19"/>
                  </a:lnTo>
                  <a:lnTo>
                    <a:pt x="33" y="19"/>
                  </a:lnTo>
                  <a:lnTo>
                    <a:pt x="31" y="19"/>
                  </a:lnTo>
                  <a:lnTo>
                    <a:pt x="28" y="19"/>
                  </a:lnTo>
                  <a:lnTo>
                    <a:pt x="17" y="23"/>
                  </a:lnTo>
                  <a:lnTo>
                    <a:pt x="16" y="23"/>
                  </a:lnTo>
                  <a:lnTo>
                    <a:pt x="12" y="21"/>
                  </a:lnTo>
                  <a:lnTo>
                    <a:pt x="9" y="19"/>
                  </a:lnTo>
                  <a:lnTo>
                    <a:pt x="5" y="19"/>
                  </a:lnTo>
                  <a:lnTo>
                    <a:pt x="3" y="17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0" y="15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7" y="5"/>
                  </a:lnTo>
                  <a:lnTo>
                    <a:pt x="14" y="3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9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39" name="Freeform 11538"/>
            <p:cNvSpPr>
              <a:spLocks noChangeAspect="1"/>
            </p:cNvSpPr>
            <p:nvPr/>
          </p:nvSpPr>
          <p:spPr bwMode="auto">
            <a:xfrm>
              <a:off x="2236602" y="1421352"/>
              <a:ext cx="74674" cy="45719"/>
            </a:xfrm>
            <a:custGeom>
              <a:avLst/>
              <a:gdLst>
                <a:gd name="T0" fmla="*/ 10 w 49"/>
                <a:gd name="T1" fmla="*/ 0 h 30"/>
                <a:gd name="T2" fmla="*/ 17 w 49"/>
                <a:gd name="T3" fmla="*/ 2 h 30"/>
                <a:gd name="T4" fmla="*/ 25 w 49"/>
                <a:gd name="T5" fmla="*/ 4 h 30"/>
                <a:gd name="T6" fmla="*/ 29 w 49"/>
                <a:gd name="T7" fmla="*/ 8 h 30"/>
                <a:gd name="T8" fmla="*/ 29 w 49"/>
                <a:gd name="T9" fmla="*/ 8 h 30"/>
                <a:gd name="T10" fmla="*/ 33 w 49"/>
                <a:gd name="T11" fmla="*/ 9 h 30"/>
                <a:gd name="T12" fmla="*/ 40 w 49"/>
                <a:gd name="T13" fmla="*/ 9 h 30"/>
                <a:gd name="T14" fmla="*/ 47 w 49"/>
                <a:gd name="T15" fmla="*/ 13 h 30"/>
                <a:gd name="T16" fmla="*/ 49 w 49"/>
                <a:gd name="T17" fmla="*/ 15 h 30"/>
                <a:gd name="T18" fmla="*/ 44 w 49"/>
                <a:gd name="T19" fmla="*/ 17 h 30"/>
                <a:gd name="T20" fmla="*/ 45 w 49"/>
                <a:gd name="T21" fmla="*/ 20 h 30"/>
                <a:gd name="T22" fmla="*/ 47 w 49"/>
                <a:gd name="T23" fmla="*/ 22 h 30"/>
                <a:gd name="T24" fmla="*/ 45 w 49"/>
                <a:gd name="T25" fmla="*/ 25 h 30"/>
                <a:gd name="T26" fmla="*/ 42 w 49"/>
                <a:gd name="T27" fmla="*/ 25 h 30"/>
                <a:gd name="T28" fmla="*/ 36 w 49"/>
                <a:gd name="T29" fmla="*/ 27 h 30"/>
                <a:gd name="T30" fmla="*/ 26 w 49"/>
                <a:gd name="T31" fmla="*/ 28 h 30"/>
                <a:gd name="T32" fmla="*/ 21 w 49"/>
                <a:gd name="T33" fmla="*/ 30 h 30"/>
                <a:gd name="T34" fmla="*/ 19 w 49"/>
                <a:gd name="T35" fmla="*/ 30 h 30"/>
                <a:gd name="T36" fmla="*/ 17 w 49"/>
                <a:gd name="T37" fmla="*/ 28 h 30"/>
                <a:gd name="T38" fmla="*/ 17 w 49"/>
                <a:gd name="T39" fmla="*/ 27 h 30"/>
                <a:gd name="T40" fmla="*/ 10 w 49"/>
                <a:gd name="T41" fmla="*/ 23 h 30"/>
                <a:gd name="T42" fmla="*/ 10 w 49"/>
                <a:gd name="T43" fmla="*/ 22 h 30"/>
                <a:gd name="T44" fmla="*/ 19 w 49"/>
                <a:gd name="T45" fmla="*/ 22 h 30"/>
                <a:gd name="T46" fmla="*/ 19 w 49"/>
                <a:gd name="T47" fmla="*/ 20 h 30"/>
                <a:gd name="T48" fmla="*/ 14 w 49"/>
                <a:gd name="T49" fmla="*/ 18 h 30"/>
                <a:gd name="T50" fmla="*/ 6 w 49"/>
                <a:gd name="T51" fmla="*/ 17 h 30"/>
                <a:gd name="T52" fmla="*/ 3 w 49"/>
                <a:gd name="T53" fmla="*/ 13 h 30"/>
                <a:gd name="T54" fmla="*/ 2 w 49"/>
                <a:gd name="T55" fmla="*/ 11 h 30"/>
                <a:gd name="T56" fmla="*/ 0 w 49"/>
                <a:gd name="T57" fmla="*/ 11 h 30"/>
                <a:gd name="T58" fmla="*/ 0 w 49"/>
                <a:gd name="T59" fmla="*/ 9 h 30"/>
                <a:gd name="T60" fmla="*/ 3 w 49"/>
                <a:gd name="T61" fmla="*/ 8 h 30"/>
                <a:gd name="T62" fmla="*/ 0 w 49"/>
                <a:gd name="T63" fmla="*/ 2 h 30"/>
                <a:gd name="T64" fmla="*/ 2 w 49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30">
                  <a:moveTo>
                    <a:pt x="5" y="0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33" y="9"/>
                  </a:lnTo>
                  <a:lnTo>
                    <a:pt x="38" y="9"/>
                  </a:lnTo>
                  <a:lnTo>
                    <a:pt x="40" y="9"/>
                  </a:lnTo>
                  <a:lnTo>
                    <a:pt x="45" y="11"/>
                  </a:lnTo>
                  <a:lnTo>
                    <a:pt x="47" y="13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47" y="15"/>
                  </a:lnTo>
                  <a:lnTo>
                    <a:pt x="44" y="17"/>
                  </a:lnTo>
                  <a:lnTo>
                    <a:pt x="42" y="18"/>
                  </a:lnTo>
                  <a:lnTo>
                    <a:pt x="45" y="20"/>
                  </a:lnTo>
                  <a:lnTo>
                    <a:pt x="47" y="20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45" y="25"/>
                  </a:lnTo>
                  <a:lnTo>
                    <a:pt x="44" y="25"/>
                  </a:lnTo>
                  <a:lnTo>
                    <a:pt x="42" y="25"/>
                  </a:lnTo>
                  <a:lnTo>
                    <a:pt x="40" y="25"/>
                  </a:lnTo>
                  <a:lnTo>
                    <a:pt x="36" y="27"/>
                  </a:lnTo>
                  <a:lnTo>
                    <a:pt x="33" y="28"/>
                  </a:lnTo>
                  <a:lnTo>
                    <a:pt x="26" y="28"/>
                  </a:lnTo>
                  <a:lnTo>
                    <a:pt x="25" y="28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9" y="27"/>
                  </a:lnTo>
                  <a:lnTo>
                    <a:pt x="17" y="27"/>
                  </a:lnTo>
                  <a:lnTo>
                    <a:pt x="14" y="2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0" y="22"/>
                  </a:lnTo>
                  <a:lnTo>
                    <a:pt x="15" y="22"/>
                  </a:lnTo>
                  <a:lnTo>
                    <a:pt x="19" y="22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8"/>
                  </a:lnTo>
                  <a:lnTo>
                    <a:pt x="3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40" name="Freeform 11542"/>
            <p:cNvSpPr>
              <a:spLocks noChangeAspect="1"/>
            </p:cNvSpPr>
            <p:nvPr/>
          </p:nvSpPr>
          <p:spPr bwMode="auto">
            <a:xfrm>
              <a:off x="2111570" y="1422148"/>
              <a:ext cx="121497" cy="62752"/>
            </a:xfrm>
            <a:custGeom>
              <a:avLst/>
              <a:gdLst>
                <a:gd name="T0" fmla="*/ 30 w 91"/>
                <a:gd name="T1" fmla="*/ 2 h 47"/>
                <a:gd name="T2" fmla="*/ 37 w 91"/>
                <a:gd name="T3" fmla="*/ 6 h 47"/>
                <a:gd name="T4" fmla="*/ 40 w 91"/>
                <a:gd name="T5" fmla="*/ 9 h 47"/>
                <a:gd name="T6" fmla="*/ 40 w 91"/>
                <a:gd name="T7" fmla="*/ 11 h 47"/>
                <a:gd name="T8" fmla="*/ 38 w 91"/>
                <a:gd name="T9" fmla="*/ 13 h 47"/>
                <a:gd name="T10" fmla="*/ 42 w 91"/>
                <a:gd name="T11" fmla="*/ 15 h 47"/>
                <a:gd name="T12" fmla="*/ 42 w 91"/>
                <a:gd name="T13" fmla="*/ 15 h 47"/>
                <a:gd name="T14" fmla="*/ 44 w 91"/>
                <a:gd name="T15" fmla="*/ 15 h 47"/>
                <a:gd name="T16" fmla="*/ 44 w 91"/>
                <a:gd name="T17" fmla="*/ 11 h 47"/>
                <a:gd name="T18" fmla="*/ 49 w 91"/>
                <a:gd name="T19" fmla="*/ 9 h 47"/>
                <a:gd name="T20" fmla="*/ 55 w 91"/>
                <a:gd name="T21" fmla="*/ 9 h 47"/>
                <a:gd name="T22" fmla="*/ 61 w 91"/>
                <a:gd name="T23" fmla="*/ 13 h 47"/>
                <a:gd name="T24" fmla="*/ 63 w 91"/>
                <a:gd name="T25" fmla="*/ 15 h 47"/>
                <a:gd name="T26" fmla="*/ 61 w 91"/>
                <a:gd name="T27" fmla="*/ 15 h 47"/>
                <a:gd name="T28" fmla="*/ 61 w 91"/>
                <a:gd name="T29" fmla="*/ 17 h 47"/>
                <a:gd name="T30" fmla="*/ 72 w 91"/>
                <a:gd name="T31" fmla="*/ 17 h 47"/>
                <a:gd name="T32" fmla="*/ 80 w 91"/>
                <a:gd name="T33" fmla="*/ 23 h 47"/>
                <a:gd name="T34" fmla="*/ 82 w 91"/>
                <a:gd name="T35" fmla="*/ 25 h 47"/>
                <a:gd name="T36" fmla="*/ 82 w 91"/>
                <a:gd name="T37" fmla="*/ 26 h 47"/>
                <a:gd name="T38" fmla="*/ 79 w 91"/>
                <a:gd name="T39" fmla="*/ 28 h 47"/>
                <a:gd name="T40" fmla="*/ 80 w 91"/>
                <a:gd name="T41" fmla="*/ 32 h 47"/>
                <a:gd name="T42" fmla="*/ 80 w 91"/>
                <a:gd name="T43" fmla="*/ 34 h 47"/>
                <a:gd name="T44" fmla="*/ 89 w 91"/>
                <a:gd name="T45" fmla="*/ 39 h 47"/>
                <a:gd name="T46" fmla="*/ 91 w 91"/>
                <a:gd name="T47" fmla="*/ 40 h 47"/>
                <a:gd name="T48" fmla="*/ 91 w 91"/>
                <a:gd name="T49" fmla="*/ 42 h 47"/>
                <a:gd name="T50" fmla="*/ 89 w 91"/>
                <a:gd name="T51" fmla="*/ 45 h 47"/>
                <a:gd name="T52" fmla="*/ 82 w 91"/>
                <a:gd name="T53" fmla="*/ 47 h 47"/>
                <a:gd name="T54" fmla="*/ 74 w 91"/>
                <a:gd name="T55" fmla="*/ 47 h 47"/>
                <a:gd name="T56" fmla="*/ 68 w 91"/>
                <a:gd name="T57" fmla="*/ 44 h 47"/>
                <a:gd name="T58" fmla="*/ 67 w 91"/>
                <a:gd name="T59" fmla="*/ 42 h 47"/>
                <a:gd name="T60" fmla="*/ 67 w 91"/>
                <a:gd name="T61" fmla="*/ 39 h 47"/>
                <a:gd name="T62" fmla="*/ 63 w 91"/>
                <a:gd name="T63" fmla="*/ 35 h 47"/>
                <a:gd name="T64" fmla="*/ 53 w 91"/>
                <a:gd name="T65" fmla="*/ 34 h 47"/>
                <a:gd name="T66" fmla="*/ 46 w 91"/>
                <a:gd name="T67" fmla="*/ 34 h 47"/>
                <a:gd name="T68" fmla="*/ 40 w 91"/>
                <a:gd name="T69" fmla="*/ 34 h 47"/>
                <a:gd name="T70" fmla="*/ 38 w 91"/>
                <a:gd name="T71" fmla="*/ 34 h 47"/>
                <a:gd name="T72" fmla="*/ 38 w 91"/>
                <a:gd name="T73" fmla="*/ 30 h 47"/>
                <a:gd name="T74" fmla="*/ 23 w 91"/>
                <a:gd name="T75" fmla="*/ 34 h 47"/>
                <a:gd name="T76" fmla="*/ 14 w 91"/>
                <a:gd name="T77" fmla="*/ 34 h 47"/>
                <a:gd name="T78" fmla="*/ 9 w 91"/>
                <a:gd name="T79" fmla="*/ 30 h 47"/>
                <a:gd name="T80" fmla="*/ 9 w 91"/>
                <a:gd name="T81" fmla="*/ 26 h 47"/>
                <a:gd name="T82" fmla="*/ 10 w 91"/>
                <a:gd name="T83" fmla="*/ 25 h 47"/>
                <a:gd name="T84" fmla="*/ 19 w 91"/>
                <a:gd name="T85" fmla="*/ 26 h 47"/>
                <a:gd name="T86" fmla="*/ 29 w 91"/>
                <a:gd name="T87" fmla="*/ 26 h 47"/>
                <a:gd name="T88" fmla="*/ 29 w 91"/>
                <a:gd name="T89" fmla="*/ 23 h 47"/>
                <a:gd name="T90" fmla="*/ 23 w 91"/>
                <a:gd name="T91" fmla="*/ 21 h 47"/>
                <a:gd name="T92" fmla="*/ 30 w 91"/>
                <a:gd name="T93" fmla="*/ 19 h 47"/>
                <a:gd name="T94" fmla="*/ 29 w 91"/>
                <a:gd name="T95" fmla="*/ 19 h 47"/>
                <a:gd name="T96" fmla="*/ 19 w 91"/>
                <a:gd name="T97" fmla="*/ 17 h 47"/>
                <a:gd name="T98" fmla="*/ 19 w 91"/>
                <a:gd name="T99" fmla="*/ 17 h 47"/>
                <a:gd name="T100" fmla="*/ 23 w 91"/>
                <a:gd name="T101" fmla="*/ 15 h 47"/>
                <a:gd name="T102" fmla="*/ 21 w 91"/>
                <a:gd name="T103" fmla="*/ 13 h 47"/>
                <a:gd name="T104" fmla="*/ 16 w 91"/>
                <a:gd name="T105" fmla="*/ 13 h 47"/>
                <a:gd name="T106" fmla="*/ 10 w 91"/>
                <a:gd name="T107" fmla="*/ 17 h 47"/>
                <a:gd name="T108" fmla="*/ 9 w 91"/>
                <a:gd name="T109" fmla="*/ 17 h 47"/>
                <a:gd name="T110" fmla="*/ 9 w 91"/>
                <a:gd name="T111" fmla="*/ 15 h 47"/>
                <a:gd name="T112" fmla="*/ 12 w 91"/>
                <a:gd name="T113" fmla="*/ 11 h 47"/>
                <a:gd name="T114" fmla="*/ 4 w 91"/>
                <a:gd name="T115" fmla="*/ 11 h 47"/>
                <a:gd name="T116" fmla="*/ 0 w 91"/>
                <a:gd name="T117" fmla="*/ 11 h 47"/>
                <a:gd name="T118" fmla="*/ 0 w 91"/>
                <a:gd name="T119" fmla="*/ 7 h 47"/>
                <a:gd name="T120" fmla="*/ 2 w 91"/>
                <a:gd name="T121" fmla="*/ 2 h 47"/>
                <a:gd name="T122" fmla="*/ 10 w 91"/>
                <a:gd name="T123" fmla="*/ 2 h 47"/>
                <a:gd name="T124" fmla="*/ 27 w 91"/>
                <a:gd name="T1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47">
                  <a:moveTo>
                    <a:pt x="27" y="0"/>
                  </a:moveTo>
                  <a:lnTo>
                    <a:pt x="30" y="2"/>
                  </a:lnTo>
                  <a:lnTo>
                    <a:pt x="33" y="2"/>
                  </a:lnTo>
                  <a:lnTo>
                    <a:pt x="37" y="6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4" y="15"/>
                  </a:lnTo>
                  <a:lnTo>
                    <a:pt x="44" y="13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9" y="9"/>
                  </a:lnTo>
                  <a:lnTo>
                    <a:pt x="51" y="9"/>
                  </a:lnTo>
                  <a:lnTo>
                    <a:pt x="55" y="9"/>
                  </a:lnTo>
                  <a:lnTo>
                    <a:pt x="59" y="13"/>
                  </a:lnTo>
                  <a:lnTo>
                    <a:pt x="61" y="13"/>
                  </a:lnTo>
                  <a:lnTo>
                    <a:pt x="63" y="13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1" y="15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5" y="17"/>
                  </a:lnTo>
                  <a:lnTo>
                    <a:pt x="72" y="17"/>
                  </a:lnTo>
                  <a:lnTo>
                    <a:pt x="77" y="19"/>
                  </a:lnTo>
                  <a:lnTo>
                    <a:pt x="80" y="23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82" y="26"/>
                  </a:lnTo>
                  <a:lnTo>
                    <a:pt x="80" y="28"/>
                  </a:lnTo>
                  <a:lnTo>
                    <a:pt x="79" y="28"/>
                  </a:lnTo>
                  <a:lnTo>
                    <a:pt x="80" y="30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4" y="34"/>
                  </a:lnTo>
                  <a:lnTo>
                    <a:pt x="89" y="39"/>
                  </a:lnTo>
                  <a:lnTo>
                    <a:pt x="91" y="40"/>
                  </a:lnTo>
                  <a:lnTo>
                    <a:pt x="91" y="40"/>
                  </a:lnTo>
                  <a:lnTo>
                    <a:pt x="91" y="42"/>
                  </a:lnTo>
                  <a:lnTo>
                    <a:pt x="91" y="42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86" y="45"/>
                  </a:lnTo>
                  <a:lnTo>
                    <a:pt x="82" y="47"/>
                  </a:lnTo>
                  <a:lnTo>
                    <a:pt x="77" y="47"/>
                  </a:lnTo>
                  <a:lnTo>
                    <a:pt x="74" y="47"/>
                  </a:lnTo>
                  <a:lnTo>
                    <a:pt x="68" y="45"/>
                  </a:lnTo>
                  <a:lnTo>
                    <a:pt x="68" y="44"/>
                  </a:lnTo>
                  <a:lnTo>
                    <a:pt x="67" y="42"/>
                  </a:lnTo>
                  <a:lnTo>
                    <a:pt x="67" y="42"/>
                  </a:lnTo>
                  <a:lnTo>
                    <a:pt x="67" y="40"/>
                  </a:lnTo>
                  <a:lnTo>
                    <a:pt x="67" y="39"/>
                  </a:lnTo>
                  <a:lnTo>
                    <a:pt x="65" y="39"/>
                  </a:lnTo>
                  <a:lnTo>
                    <a:pt x="63" y="35"/>
                  </a:lnTo>
                  <a:lnTo>
                    <a:pt x="59" y="35"/>
                  </a:lnTo>
                  <a:lnTo>
                    <a:pt x="53" y="34"/>
                  </a:lnTo>
                  <a:lnTo>
                    <a:pt x="49" y="34"/>
                  </a:lnTo>
                  <a:lnTo>
                    <a:pt x="46" y="34"/>
                  </a:lnTo>
                  <a:lnTo>
                    <a:pt x="40" y="35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30"/>
                  </a:lnTo>
                  <a:lnTo>
                    <a:pt x="27" y="32"/>
                  </a:lnTo>
                  <a:lnTo>
                    <a:pt x="23" y="34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9" y="26"/>
                  </a:lnTo>
                  <a:lnTo>
                    <a:pt x="9" y="25"/>
                  </a:lnTo>
                  <a:lnTo>
                    <a:pt x="10" y="25"/>
                  </a:lnTo>
                  <a:lnTo>
                    <a:pt x="12" y="25"/>
                  </a:lnTo>
                  <a:lnTo>
                    <a:pt x="19" y="26"/>
                  </a:lnTo>
                  <a:lnTo>
                    <a:pt x="25" y="26"/>
                  </a:lnTo>
                  <a:lnTo>
                    <a:pt x="29" y="26"/>
                  </a:lnTo>
                  <a:lnTo>
                    <a:pt x="30" y="25"/>
                  </a:lnTo>
                  <a:lnTo>
                    <a:pt x="29" y="23"/>
                  </a:lnTo>
                  <a:lnTo>
                    <a:pt x="21" y="23"/>
                  </a:lnTo>
                  <a:lnTo>
                    <a:pt x="23" y="21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19"/>
                  </a:lnTo>
                  <a:lnTo>
                    <a:pt x="21" y="19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16" y="13"/>
                  </a:lnTo>
                  <a:lnTo>
                    <a:pt x="12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12" y="13"/>
                  </a:lnTo>
                  <a:lnTo>
                    <a:pt x="12" y="11"/>
                  </a:lnTo>
                  <a:lnTo>
                    <a:pt x="9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10" y="2"/>
                  </a:lnTo>
                  <a:lnTo>
                    <a:pt x="23" y="0"/>
                  </a:lnTo>
                  <a:lnTo>
                    <a:pt x="27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41" name="Freeform 11573"/>
            <p:cNvSpPr>
              <a:spLocks noChangeAspect="1"/>
            </p:cNvSpPr>
            <p:nvPr/>
          </p:nvSpPr>
          <p:spPr bwMode="auto">
            <a:xfrm>
              <a:off x="2258675" y="1324297"/>
              <a:ext cx="216291" cy="132178"/>
            </a:xfrm>
            <a:custGeom>
              <a:avLst/>
              <a:gdLst>
                <a:gd name="T0" fmla="*/ 66 w 162"/>
                <a:gd name="T1" fmla="*/ 5 h 99"/>
                <a:gd name="T2" fmla="*/ 83 w 162"/>
                <a:gd name="T3" fmla="*/ 20 h 99"/>
                <a:gd name="T4" fmla="*/ 90 w 162"/>
                <a:gd name="T5" fmla="*/ 26 h 99"/>
                <a:gd name="T6" fmla="*/ 102 w 162"/>
                <a:gd name="T7" fmla="*/ 26 h 99"/>
                <a:gd name="T8" fmla="*/ 104 w 162"/>
                <a:gd name="T9" fmla="*/ 31 h 99"/>
                <a:gd name="T10" fmla="*/ 104 w 162"/>
                <a:gd name="T11" fmla="*/ 34 h 99"/>
                <a:gd name="T12" fmla="*/ 118 w 162"/>
                <a:gd name="T13" fmla="*/ 39 h 99"/>
                <a:gd name="T14" fmla="*/ 111 w 162"/>
                <a:gd name="T15" fmla="*/ 34 h 99"/>
                <a:gd name="T16" fmla="*/ 118 w 162"/>
                <a:gd name="T17" fmla="*/ 29 h 99"/>
                <a:gd name="T18" fmla="*/ 125 w 162"/>
                <a:gd name="T19" fmla="*/ 37 h 99"/>
                <a:gd name="T20" fmla="*/ 125 w 162"/>
                <a:gd name="T21" fmla="*/ 41 h 99"/>
                <a:gd name="T22" fmla="*/ 134 w 162"/>
                <a:gd name="T23" fmla="*/ 49 h 99"/>
                <a:gd name="T24" fmla="*/ 136 w 162"/>
                <a:gd name="T25" fmla="*/ 55 h 99"/>
                <a:gd name="T26" fmla="*/ 146 w 162"/>
                <a:gd name="T27" fmla="*/ 55 h 99"/>
                <a:gd name="T28" fmla="*/ 151 w 162"/>
                <a:gd name="T29" fmla="*/ 55 h 99"/>
                <a:gd name="T30" fmla="*/ 160 w 162"/>
                <a:gd name="T31" fmla="*/ 64 h 99"/>
                <a:gd name="T32" fmla="*/ 141 w 162"/>
                <a:gd name="T33" fmla="*/ 73 h 99"/>
                <a:gd name="T34" fmla="*/ 134 w 162"/>
                <a:gd name="T35" fmla="*/ 77 h 99"/>
                <a:gd name="T36" fmla="*/ 122 w 162"/>
                <a:gd name="T37" fmla="*/ 83 h 99"/>
                <a:gd name="T38" fmla="*/ 122 w 162"/>
                <a:gd name="T39" fmla="*/ 75 h 99"/>
                <a:gd name="T40" fmla="*/ 118 w 162"/>
                <a:gd name="T41" fmla="*/ 75 h 99"/>
                <a:gd name="T42" fmla="*/ 117 w 162"/>
                <a:gd name="T43" fmla="*/ 83 h 99"/>
                <a:gd name="T44" fmla="*/ 120 w 162"/>
                <a:gd name="T45" fmla="*/ 87 h 99"/>
                <a:gd name="T46" fmla="*/ 113 w 162"/>
                <a:gd name="T47" fmla="*/ 85 h 99"/>
                <a:gd name="T48" fmla="*/ 111 w 162"/>
                <a:gd name="T49" fmla="*/ 92 h 99"/>
                <a:gd name="T50" fmla="*/ 107 w 162"/>
                <a:gd name="T51" fmla="*/ 99 h 99"/>
                <a:gd name="T52" fmla="*/ 92 w 162"/>
                <a:gd name="T53" fmla="*/ 85 h 99"/>
                <a:gd name="T54" fmla="*/ 98 w 162"/>
                <a:gd name="T55" fmla="*/ 96 h 99"/>
                <a:gd name="T56" fmla="*/ 98 w 162"/>
                <a:gd name="T57" fmla="*/ 97 h 99"/>
                <a:gd name="T58" fmla="*/ 88 w 162"/>
                <a:gd name="T59" fmla="*/ 94 h 99"/>
                <a:gd name="T60" fmla="*/ 87 w 162"/>
                <a:gd name="T61" fmla="*/ 97 h 99"/>
                <a:gd name="T62" fmla="*/ 79 w 162"/>
                <a:gd name="T63" fmla="*/ 99 h 99"/>
                <a:gd name="T64" fmla="*/ 53 w 162"/>
                <a:gd name="T65" fmla="*/ 90 h 99"/>
                <a:gd name="T66" fmla="*/ 66 w 162"/>
                <a:gd name="T67" fmla="*/ 87 h 99"/>
                <a:gd name="T68" fmla="*/ 45 w 162"/>
                <a:gd name="T69" fmla="*/ 85 h 99"/>
                <a:gd name="T70" fmla="*/ 49 w 162"/>
                <a:gd name="T71" fmla="*/ 81 h 99"/>
                <a:gd name="T72" fmla="*/ 34 w 162"/>
                <a:gd name="T73" fmla="*/ 75 h 99"/>
                <a:gd name="T74" fmla="*/ 50 w 162"/>
                <a:gd name="T75" fmla="*/ 69 h 99"/>
                <a:gd name="T76" fmla="*/ 75 w 162"/>
                <a:gd name="T77" fmla="*/ 62 h 99"/>
                <a:gd name="T78" fmla="*/ 55 w 162"/>
                <a:gd name="T79" fmla="*/ 60 h 99"/>
                <a:gd name="T80" fmla="*/ 38 w 162"/>
                <a:gd name="T81" fmla="*/ 64 h 99"/>
                <a:gd name="T82" fmla="*/ 38 w 162"/>
                <a:gd name="T83" fmla="*/ 62 h 99"/>
                <a:gd name="T84" fmla="*/ 26 w 162"/>
                <a:gd name="T85" fmla="*/ 64 h 99"/>
                <a:gd name="T86" fmla="*/ 13 w 162"/>
                <a:gd name="T87" fmla="*/ 60 h 99"/>
                <a:gd name="T88" fmla="*/ 30 w 162"/>
                <a:gd name="T89" fmla="*/ 53 h 99"/>
                <a:gd name="T90" fmla="*/ 15 w 162"/>
                <a:gd name="T91" fmla="*/ 53 h 99"/>
                <a:gd name="T92" fmla="*/ 2 w 162"/>
                <a:gd name="T93" fmla="*/ 45 h 99"/>
                <a:gd name="T94" fmla="*/ 19 w 162"/>
                <a:gd name="T95" fmla="*/ 41 h 99"/>
                <a:gd name="T96" fmla="*/ 29 w 162"/>
                <a:gd name="T97" fmla="*/ 39 h 99"/>
                <a:gd name="T98" fmla="*/ 21 w 162"/>
                <a:gd name="T99" fmla="*/ 39 h 99"/>
                <a:gd name="T100" fmla="*/ 6 w 162"/>
                <a:gd name="T101" fmla="*/ 37 h 99"/>
                <a:gd name="T102" fmla="*/ 4 w 162"/>
                <a:gd name="T103" fmla="*/ 32 h 99"/>
                <a:gd name="T104" fmla="*/ 15 w 162"/>
                <a:gd name="T105" fmla="*/ 31 h 99"/>
                <a:gd name="T106" fmla="*/ 13 w 162"/>
                <a:gd name="T107" fmla="*/ 20 h 99"/>
                <a:gd name="T108" fmla="*/ 28 w 162"/>
                <a:gd name="T109" fmla="*/ 26 h 99"/>
                <a:gd name="T110" fmla="*/ 29 w 162"/>
                <a:gd name="T111" fmla="*/ 22 h 99"/>
                <a:gd name="T112" fmla="*/ 21 w 162"/>
                <a:gd name="T113" fmla="*/ 11 h 99"/>
                <a:gd name="T114" fmla="*/ 45 w 162"/>
                <a:gd name="T115" fmla="*/ 8 h 99"/>
                <a:gd name="T116" fmla="*/ 47 w 162"/>
                <a:gd name="T117" fmla="*/ 5 h 99"/>
                <a:gd name="T118" fmla="*/ 34 w 162"/>
                <a:gd name="T119" fmla="*/ 3 h 99"/>
                <a:gd name="T120" fmla="*/ 36 w 162"/>
                <a:gd name="T12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" h="99">
                  <a:moveTo>
                    <a:pt x="47" y="0"/>
                  </a:moveTo>
                  <a:lnTo>
                    <a:pt x="50" y="0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8" y="10"/>
                  </a:lnTo>
                  <a:lnTo>
                    <a:pt x="75" y="17"/>
                  </a:lnTo>
                  <a:lnTo>
                    <a:pt x="78" y="19"/>
                  </a:lnTo>
                  <a:lnTo>
                    <a:pt x="83" y="20"/>
                  </a:lnTo>
                  <a:lnTo>
                    <a:pt x="83" y="22"/>
                  </a:lnTo>
                  <a:lnTo>
                    <a:pt x="83" y="22"/>
                  </a:lnTo>
                  <a:lnTo>
                    <a:pt x="83" y="24"/>
                  </a:lnTo>
                  <a:lnTo>
                    <a:pt x="85" y="26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28"/>
                  </a:lnTo>
                  <a:lnTo>
                    <a:pt x="98" y="26"/>
                  </a:lnTo>
                  <a:lnTo>
                    <a:pt x="99" y="26"/>
                  </a:lnTo>
                  <a:lnTo>
                    <a:pt x="102" y="26"/>
                  </a:lnTo>
                  <a:lnTo>
                    <a:pt x="102" y="28"/>
                  </a:lnTo>
                  <a:lnTo>
                    <a:pt x="104" y="28"/>
                  </a:lnTo>
                  <a:lnTo>
                    <a:pt x="104" y="29"/>
                  </a:lnTo>
                  <a:lnTo>
                    <a:pt x="104" y="29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4" y="34"/>
                  </a:lnTo>
                  <a:lnTo>
                    <a:pt x="104" y="34"/>
                  </a:lnTo>
                  <a:lnTo>
                    <a:pt x="106" y="37"/>
                  </a:lnTo>
                  <a:lnTo>
                    <a:pt x="107" y="38"/>
                  </a:lnTo>
                  <a:lnTo>
                    <a:pt x="113" y="39"/>
                  </a:lnTo>
                  <a:lnTo>
                    <a:pt x="117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7" y="38"/>
                  </a:lnTo>
                  <a:lnTo>
                    <a:pt x="115" y="37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1" y="32"/>
                  </a:lnTo>
                  <a:lnTo>
                    <a:pt x="111" y="31"/>
                  </a:lnTo>
                  <a:lnTo>
                    <a:pt x="113" y="29"/>
                  </a:lnTo>
                  <a:lnTo>
                    <a:pt x="115" y="29"/>
                  </a:lnTo>
                  <a:lnTo>
                    <a:pt x="118" y="29"/>
                  </a:lnTo>
                  <a:lnTo>
                    <a:pt x="122" y="29"/>
                  </a:lnTo>
                  <a:lnTo>
                    <a:pt x="125" y="31"/>
                  </a:lnTo>
                  <a:lnTo>
                    <a:pt x="125" y="32"/>
                  </a:lnTo>
                  <a:lnTo>
                    <a:pt x="125" y="34"/>
                  </a:lnTo>
                  <a:lnTo>
                    <a:pt x="125" y="37"/>
                  </a:lnTo>
                  <a:lnTo>
                    <a:pt x="125" y="38"/>
                  </a:lnTo>
                  <a:lnTo>
                    <a:pt x="122" y="39"/>
                  </a:lnTo>
                  <a:lnTo>
                    <a:pt x="122" y="39"/>
                  </a:lnTo>
                  <a:lnTo>
                    <a:pt x="122" y="39"/>
                  </a:lnTo>
                  <a:lnTo>
                    <a:pt x="125" y="41"/>
                  </a:lnTo>
                  <a:lnTo>
                    <a:pt x="130" y="41"/>
                  </a:lnTo>
                  <a:lnTo>
                    <a:pt x="132" y="41"/>
                  </a:lnTo>
                  <a:lnTo>
                    <a:pt x="134" y="45"/>
                  </a:lnTo>
                  <a:lnTo>
                    <a:pt x="134" y="47"/>
                  </a:lnTo>
                  <a:lnTo>
                    <a:pt x="134" y="49"/>
                  </a:lnTo>
                  <a:lnTo>
                    <a:pt x="132" y="53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7"/>
                  </a:lnTo>
                  <a:lnTo>
                    <a:pt x="136" y="55"/>
                  </a:lnTo>
                  <a:lnTo>
                    <a:pt x="136" y="55"/>
                  </a:lnTo>
                  <a:lnTo>
                    <a:pt x="139" y="53"/>
                  </a:lnTo>
                  <a:lnTo>
                    <a:pt x="143" y="53"/>
                  </a:lnTo>
                  <a:lnTo>
                    <a:pt x="145" y="55"/>
                  </a:lnTo>
                  <a:lnTo>
                    <a:pt x="146" y="55"/>
                  </a:lnTo>
                  <a:lnTo>
                    <a:pt x="146" y="57"/>
                  </a:lnTo>
                  <a:lnTo>
                    <a:pt x="148" y="58"/>
                  </a:lnTo>
                  <a:lnTo>
                    <a:pt x="148" y="58"/>
                  </a:lnTo>
                  <a:lnTo>
                    <a:pt x="151" y="57"/>
                  </a:lnTo>
                  <a:lnTo>
                    <a:pt x="151" y="55"/>
                  </a:lnTo>
                  <a:lnTo>
                    <a:pt x="154" y="55"/>
                  </a:lnTo>
                  <a:lnTo>
                    <a:pt x="154" y="55"/>
                  </a:lnTo>
                  <a:lnTo>
                    <a:pt x="155" y="57"/>
                  </a:lnTo>
                  <a:lnTo>
                    <a:pt x="160" y="62"/>
                  </a:lnTo>
                  <a:lnTo>
                    <a:pt x="160" y="64"/>
                  </a:lnTo>
                  <a:lnTo>
                    <a:pt x="162" y="66"/>
                  </a:lnTo>
                  <a:lnTo>
                    <a:pt x="160" y="66"/>
                  </a:lnTo>
                  <a:lnTo>
                    <a:pt x="158" y="68"/>
                  </a:lnTo>
                  <a:lnTo>
                    <a:pt x="146" y="71"/>
                  </a:lnTo>
                  <a:lnTo>
                    <a:pt x="141" y="73"/>
                  </a:lnTo>
                  <a:lnTo>
                    <a:pt x="139" y="75"/>
                  </a:lnTo>
                  <a:lnTo>
                    <a:pt x="137" y="75"/>
                  </a:lnTo>
                  <a:lnTo>
                    <a:pt x="136" y="75"/>
                  </a:lnTo>
                  <a:lnTo>
                    <a:pt x="134" y="75"/>
                  </a:lnTo>
                  <a:lnTo>
                    <a:pt x="134" y="77"/>
                  </a:lnTo>
                  <a:lnTo>
                    <a:pt x="132" y="77"/>
                  </a:lnTo>
                  <a:lnTo>
                    <a:pt x="130" y="79"/>
                  </a:lnTo>
                  <a:lnTo>
                    <a:pt x="126" y="81"/>
                  </a:lnTo>
                  <a:lnTo>
                    <a:pt x="125" y="83"/>
                  </a:lnTo>
                  <a:lnTo>
                    <a:pt x="122" y="83"/>
                  </a:lnTo>
                  <a:lnTo>
                    <a:pt x="122" y="81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2" y="75"/>
                  </a:lnTo>
                  <a:lnTo>
                    <a:pt x="124" y="73"/>
                  </a:lnTo>
                  <a:lnTo>
                    <a:pt x="124" y="73"/>
                  </a:lnTo>
                  <a:lnTo>
                    <a:pt x="122" y="73"/>
                  </a:lnTo>
                  <a:lnTo>
                    <a:pt x="120" y="75"/>
                  </a:lnTo>
                  <a:lnTo>
                    <a:pt x="118" y="75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18" y="81"/>
                  </a:lnTo>
                  <a:lnTo>
                    <a:pt x="118" y="83"/>
                  </a:lnTo>
                  <a:lnTo>
                    <a:pt x="117" y="83"/>
                  </a:lnTo>
                  <a:lnTo>
                    <a:pt x="117" y="85"/>
                  </a:lnTo>
                  <a:lnTo>
                    <a:pt x="120" y="85"/>
                  </a:lnTo>
                  <a:lnTo>
                    <a:pt x="120" y="85"/>
                  </a:lnTo>
                  <a:lnTo>
                    <a:pt x="120" y="87"/>
                  </a:lnTo>
                  <a:lnTo>
                    <a:pt x="120" y="87"/>
                  </a:lnTo>
                  <a:lnTo>
                    <a:pt x="120" y="88"/>
                  </a:lnTo>
                  <a:lnTo>
                    <a:pt x="120" y="88"/>
                  </a:lnTo>
                  <a:lnTo>
                    <a:pt x="118" y="90"/>
                  </a:lnTo>
                  <a:lnTo>
                    <a:pt x="117" y="88"/>
                  </a:lnTo>
                  <a:lnTo>
                    <a:pt x="113" y="85"/>
                  </a:lnTo>
                  <a:lnTo>
                    <a:pt x="111" y="87"/>
                  </a:lnTo>
                  <a:lnTo>
                    <a:pt x="109" y="87"/>
                  </a:lnTo>
                  <a:lnTo>
                    <a:pt x="111" y="87"/>
                  </a:lnTo>
                  <a:lnTo>
                    <a:pt x="111" y="90"/>
                  </a:lnTo>
                  <a:lnTo>
                    <a:pt x="111" y="92"/>
                  </a:lnTo>
                  <a:lnTo>
                    <a:pt x="111" y="94"/>
                  </a:lnTo>
                  <a:lnTo>
                    <a:pt x="109" y="97"/>
                  </a:lnTo>
                  <a:lnTo>
                    <a:pt x="109" y="97"/>
                  </a:lnTo>
                  <a:lnTo>
                    <a:pt x="109" y="99"/>
                  </a:lnTo>
                  <a:lnTo>
                    <a:pt x="107" y="99"/>
                  </a:lnTo>
                  <a:lnTo>
                    <a:pt x="106" y="97"/>
                  </a:lnTo>
                  <a:lnTo>
                    <a:pt x="100" y="92"/>
                  </a:lnTo>
                  <a:lnTo>
                    <a:pt x="98" y="90"/>
                  </a:lnTo>
                  <a:lnTo>
                    <a:pt x="94" y="87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2" y="87"/>
                  </a:lnTo>
                  <a:lnTo>
                    <a:pt x="92" y="88"/>
                  </a:lnTo>
                  <a:lnTo>
                    <a:pt x="96" y="92"/>
                  </a:lnTo>
                  <a:lnTo>
                    <a:pt x="98" y="96"/>
                  </a:lnTo>
                  <a:lnTo>
                    <a:pt x="99" y="97"/>
                  </a:lnTo>
                  <a:lnTo>
                    <a:pt x="99" y="99"/>
                  </a:lnTo>
                  <a:lnTo>
                    <a:pt x="99" y="99"/>
                  </a:lnTo>
                  <a:lnTo>
                    <a:pt x="99" y="99"/>
                  </a:lnTo>
                  <a:lnTo>
                    <a:pt x="98" y="97"/>
                  </a:lnTo>
                  <a:lnTo>
                    <a:pt x="94" y="97"/>
                  </a:lnTo>
                  <a:lnTo>
                    <a:pt x="94" y="96"/>
                  </a:lnTo>
                  <a:lnTo>
                    <a:pt x="92" y="96"/>
                  </a:lnTo>
                  <a:lnTo>
                    <a:pt x="90" y="94"/>
                  </a:lnTo>
                  <a:lnTo>
                    <a:pt x="88" y="94"/>
                  </a:lnTo>
                  <a:lnTo>
                    <a:pt x="87" y="94"/>
                  </a:lnTo>
                  <a:lnTo>
                    <a:pt x="83" y="94"/>
                  </a:lnTo>
                  <a:lnTo>
                    <a:pt x="83" y="96"/>
                  </a:lnTo>
                  <a:lnTo>
                    <a:pt x="87" y="96"/>
                  </a:lnTo>
                  <a:lnTo>
                    <a:pt x="87" y="97"/>
                  </a:lnTo>
                  <a:lnTo>
                    <a:pt x="88" y="97"/>
                  </a:lnTo>
                  <a:lnTo>
                    <a:pt x="88" y="99"/>
                  </a:lnTo>
                  <a:lnTo>
                    <a:pt x="87" y="99"/>
                  </a:lnTo>
                  <a:lnTo>
                    <a:pt x="83" y="99"/>
                  </a:lnTo>
                  <a:lnTo>
                    <a:pt x="79" y="99"/>
                  </a:lnTo>
                  <a:lnTo>
                    <a:pt x="73" y="99"/>
                  </a:lnTo>
                  <a:lnTo>
                    <a:pt x="66" y="97"/>
                  </a:lnTo>
                  <a:lnTo>
                    <a:pt x="60" y="94"/>
                  </a:lnTo>
                  <a:lnTo>
                    <a:pt x="55" y="92"/>
                  </a:lnTo>
                  <a:lnTo>
                    <a:pt x="53" y="90"/>
                  </a:lnTo>
                  <a:lnTo>
                    <a:pt x="53" y="90"/>
                  </a:lnTo>
                  <a:lnTo>
                    <a:pt x="55" y="88"/>
                  </a:lnTo>
                  <a:lnTo>
                    <a:pt x="60" y="88"/>
                  </a:lnTo>
                  <a:lnTo>
                    <a:pt x="68" y="87"/>
                  </a:lnTo>
                  <a:lnTo>
                    <a:pt x="66" y="87"/>
                  </a:lnTo>
                  <a:lnTo>
                    <a:pt x="55" y="85"/>
                  </a:lnTo>
                  <a:lnTo>
                    <a:pt x="52" y="85"/>
                  </a:lnTo>
                  <a:lnTo>
                    <a:pt x="50" y="85"/>
                  </a:lnTo>
                  <a:lnTo>
                    <a:pt x="47" y="85"/>
                  </a:lnTo>
                  <a:lnTo>
                    <a:pt x="45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79"/>
                  </a:lnTo>
                  <a:lnTo>
                    <a:pt x="49" y="81"/>
                  </a:lnTo>
                  <a:lnTo>
                    <a:pt x="49" y="79"/>
                  </a:lnTo>
                  <a:lnTo>
                    <a:pt x="47" y="79"/>
                  </a:lnTo>
                  <a:lnTo>
                    <a:pt x="38" y="77"/>
                  </a:lnTo>
                  <a:lnTo>
                    <a:pt x="36" y="77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38" y="73"/>
                  </a:lnTo>
                  <a:lnTo>
                    <a:pt x="47" y="69"/>
                  </a:lnTo>
                  <a:lnTo>
                    <a:pt x="50" y="69"/>
                  </a:lnTo>
                  <a:lnTo>
                    <a:pt x="53" y="69"/>
                  </a:lnTo>
                  <a:lnTo>
                    <a:pt x="55" y="68"/>
                  </a:lnTo>
                  <a:lnTo>
                    <a:pt x="57" y="66"/>
                  </a:lnTo>
                  <a:lnTo>
                    <a:pt x="68" y="64"/>
                  </a:lnTo>
                  <a:lnTo>
                    <a:pt x="75" y="62"/>
                  </a:lnTo>
                  <a:lnTo>
                    <a:pt x="75" y="62"/>
                  </a:lnTo>
                  <a:lnTo>
                    <a:pt x="69" y="62"/>
                  </a:lnTo>
                  <a:lnTo>
                    <a:pt x="62" y="62"/>
                  </a:lnTo>
                  <a:lnTo>
                    <a:pt x="59" y="60"/>
                  </a:lnTo>
                  <a:lnTo>
                    <a:pt x="55" y="60"/>
                  </a:lnTo>
                  <a:lnTo>
                    <a:pt x="53" y="60"/>
                  </a:lnTo>
                  <a:lnTo>
                    <a:pt x="50" y="60"/>
                  </a:lnTo>
                  <a:lnTo>
                    <a:pt x="47" y="62"/>
                  </a:lnTo>
                  <a:lnTo>
                    <a:pt x="43" y="62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6" y="62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0" y="62"/>
                  </a:lnTo>
                  <a:lnTo>
                    <a:pt x="26" y="64"/>
                  </a:lnTo>
                  <a:lnTo>
                    <a:pt x="22" y="64"/>
                  </a:lnTo>
                  <a:lnTo>
                    <a:pt x="22" y="66"/>
                  </a:lnTo>
                  <a:lnTo>
                    <a:pt x="19" y="62"/>
                  </a:lnTo>
                  <a:lnTo>
                    <a:pt x="15" y="62"/>
                  </a:lnTo>
                  <a:lnTo>
                    <a:pt x="13" y="60"/>
                  </a:lnTo>
                  <a:lnTo>
                    <a:pt x="13" y="57"/>
                  </a:lnTo>
                  <a:lnTo>
                    <a:pt x="15" y="57"/>
                  </a:lnTo>
                  <a:lnTo>
                    <a:pt x="19" y="5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2"/>
                  </a:lnTo>
                  <a:lnTo>
                    <a:pt x="29" y="52"/>
                  </a:lnTo>
                  <a:lnTo>
                    <a:pt x="24" y="53"/>
                  </a:lnTo>
                  <a:lnTo>
                    <a:pt x="19" y="53"/>
                  </a:lnTo>
                  <a:lnTo>
                    <a:pt x="15" y="53"/>
                  </a:lnTo>
                  <a:lnTo>
                    <a:pt x="13" y="53"/>
                  </a:lnTo>
                  <a:lnTo>
                    <a:pt x="11" y="53"/>
                  </a:lnTo>
                  <a:lnTo>
                    <a:pt x="10" y="52"/>
                  </a:lnTo>
                  <a:lnTo>
                    <a:pt x="3" y="49"/>
                  </a:lnTo>
                  <a:lnTo>
                    <a:pt x="2" y="45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0" y="38"/>
                  </a:lnTo>
                  <a:lnTo>
                    <a:pt x="13" y="41"/>
                  </a:lnTo>
                  <a:lnTo>
                    <a:pt x="19" y="41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9" y="38"/>
                  </a:lnTo>
                  <a:lnTo>
                    <a:pt x="32" y="38"/>
                  </a:lnTo>
                  <a:lnTo>
                    <a:pt x="34" y="37"/>
                  </a:lnTo>
                  <a:lnTo>
                    <a:pt x="29" y="37"/>
                  </a:lnTo>
                  <a:lnTo>
                    <a:pt x="21" y="39"/>
                  </a:lnTo>
                  <a:lnTo>
                    <a:pt x="19" y="39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10" y="37"/>
                  </a:lnTo>
                  <a:lnTo>
                    <a:pt x="6" y="37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8" y="31"/>
                  </a:lnTo>
                  <a:lnTo>
                    <a:pt x="10" y="31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1" y="28"/>
                  </a:lnTo>
                  <a:lnTo>
                    <a:pt x="8" y="26"/>
                  </a:lnTo>
                  <a:lnTo>
                    <a:pt x="8" y="20"/>
                  </a:lnTo>
                  <a:lnTo>
                    <a:pt x="10" y="20"/>
                  </a:lnTo>
                  <a:lnTo>
                    <a:pt x="13" y="20"/>
                  </a:lnTo>
                  <a:lnTo>
                    <a:pt x="17" y="20"/>
                  </a:lnTo>
                  <a:lnTo>
                    <a:pt x="21" y="22"/>
                  </a:lnTo>
                  <a:lnTo>
                    <a:pt x="24" y="22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8" y="26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29" y="22"/>
                  </a:lnTo>
                  <a:lnTo>
                    <a:pt x="26" y="19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17" y="15"/>
                  </a:lnTo>
                  <a:lnTo>
                    <a:pt x="21" y="11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4" y="10"/>
                  </a:lnTo>
                  <a:lnTo>
                    <a:pt x="40" y="8"/>
                  </a:lnTo>
                  <a:lnTo>
                    <a:pt x="45" y="8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47" y="5"/>
                  </a:lnTo>
                  <a:lnTo>
                    <a:pt x="45" y="5"/>
                  </a:lnTo>
                  <a:lnTo>
                    <a:pt x="40" y="5"/>
                  </a:lnTo>
                  <a:lnTo>
                    <a:pt x="36" y="5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47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42" name="Freeform 11581"/>
            <p:cNvSpPr>
              <a:spLocks noChangeAspect="1"/>
            </p:cNvSpPr>
            <p:nvPr/>
          </p:nvSpPr>
          <p:spPr bwMode="auto">
            <a:xfrm>
              <a:off x="2369587" y="1249377"/>
              <a:ext cx="563427" cy="287055"/>
            </a:xfrm>
            <a:custGeom>
              <a:avLst/>
              <a:gdLst>
                <a:gd name="T0" fmla="*/ 349 w 422"/>
                <a:gd name="T1" fmla="*/ 6 h 215"/>
                <a:gd name="T2" fmla="*/ 360 w 422"/>
                <a:gd name="T3" fmla="*/ 10 h 215"/>
                <a:gd name="T4" fmla="*/ 381 w 422"/>
                <a:gd name="T5" fmla="*/ 10 h 215"/>
                <a:gd name="T6" fmla="*/ 394 w 422"/>
                <a:gd name="T7" fmla="*/ 22 h 215"/>
                <a:gd name="T8" fmla="*/ 381 w 422"/>
                <a:gd name="T9" fmla="*/ 45 h 215"/>
                <a:gd name="T10" fmla="*/ 318 w 422"/>
                <a:gd name="T11" fmla="*/ 60 h 215"/>
                <a:gd name="T12" fmla="*/ 315 w 422"/>
                <a:gd name="T13" fmla="*/ 83 h 215"/>
                <a:gd name="T14" fmla="*/ 279 w 422"/>
                <a:gd name="T15" fmla="*/ 97 h 215"/>
                <a:gd name="T16" fmla="*/ 282 w 422"/>
                <a:gd name="T17" fmla="*/ 106 h 215"/>
                <a:gd name="T18" fmla="*/ 236 w 422"/>
                <a:gd name="T19" fmla="*/ 108 h 215"/>
                <a:gd name="T20" fmla="*/ 245 w 422"/>
                <a:gd name="T21" fmla="*/ 117 h 215"/>
                <a:gd name="T22" fmla="*/ 215 w 422"/>
                <a:gd name="T23" fmla="*/ 123 h 215"/>
                <a:gd name="T24" fmla="*/ 215 w 422"/>
                <a:gd name="T25" fmla="*/ 130 h 215"/>
                <a:gd name="T26" fmla="*/ 191 w 422"/>
                <a:gd name="T27" fmla="*/ 136 h 215"/>
                <a:gd name="T28" fmla="*/ 240 w 422"/>
                <a:gd name="T29" fmla="*/ 140 h 215"/>
                <a:gd name="T30" fmla="*/ 219 w 422"/>
                <a:gd name="T31" fmla="*/ 163 h 215"/>
                <a:gd name="T32" fmla="*/ 187 w 422"/>
                <a:gd name="T33" fmla="*/ 179 h 215"/>
                <a:gd name="T34" fmla="*/ 138 w 422"/>
                <a:gd name="T35" fmla="*/ 177 h 215"/>
                <a:gd name="T36" fmla="*/ 144 w 422"/>
                <a:gd name="T37" fmla="*/ 185 h 215"/>
                <a:gd name="T38" fmla="*/ 176 w 422"/>
                <a:gd name="T39" fmla="*/ 194 h 215"/>
                <a:gd name="T40" fmla="*/ 172 w 422"/>
                <a:gd name="T41" fmla="*/ 210 h 215"/>
                <a:gd name="T42" fmla="*/ 147 w 422"/>
                <a:gd name="T43" fmla="*/ 207 h 215"/>
                <a:gd name="T44" fmla="*/ 128 w 422"/>
                <a:gd name="T45" fmla="*/ 200 h 215"/>
                <a:gd name="T46" fmla="*/ 77 w 422"/>
                <a:gd name="T47" fmla="*/ 209 h 215"/>
                <a:gd name="T48" fmla="*/ 44 w 422"/>
                <a:gd name="T49" fmla="*/ 204 h 215"/>
                <a:gd name="T50" fmla="*/ 49 w 422"/>
                <a:gd name="T51" fmla="*/ 187 h 215"/>
                <a:gd name="T52" fmla="*/ 56 w 422"/>
                <a:gd name="T53" fmla="*/ 179 h 215"/>
                <a:gd name="T54" fmla="*/ 82 w 422"/>
                <a:gd name="T55" fmla="*/ 177 h 215"/>
                <a:gd name="T56" fmla="*/ 125 w 422"/>
                <a:gd name="T57" fmla="*/ 166 h 215"/>
                <a:gd name="T58" fmla="*/ 89 w 422"/>
                <a:gd name="T59" fmla="*/ 170 h 215"/>
                <a:gd name="T60" fmla="*/ 87 w 422"/>
                <a:gd name="T61" fmla="*/ 158 h 215"/>
                <a:gd name="T62" fmla="*/ 59 w 422"/>
                <a:gd name="T63" fmla="*/ 149 h 215"/>
                <a:gd name="T64" fmla="*/ 119 w 422"/>
                <a:gd name="T65" fmla="*/ 138 h 215"/>
                <a:gd name="T66" fmla="*/ 119 w 422"/>
                <a:gd name="T67" fmla="*/ 136 h 215"/>
                <a:gd name="T68" fmla="*/ 112 w 422"/>
                <a:gd name="T69" fmla="*/ 130 h 215"/>
                <a:gd name="T70" fmla="*/ 70 w 422"/>
                <a:gd name="T71" fmla="*/ 98 h 215"/>
                <a:gd name="T72" fmla="*/ 138 w 422"/>
                <a:gd name="T73" fmla="*/ 112 h 215"/>
                <a:gd name="T74" fmla="*/ 136 w 422"/>
                <a:gd name="T75" fmla="*/ 104 h 215"/>
                <a:gd name="T76" fmla="*/ 201 w 422"/>
                <a:gd name="T77" fmla="*/ 76 h 215"/>
                <a:gd name="T78" fmla="*/ 202 w 422"/>
                <a:gd name="T79" fmla="*/ 59 h 215"/>
                <a:gd name="T80" fmla="*/ 164 w 422"/>
                <a:gd name="T81" fmla="*/ 76 h 215"/>
                <a:gd name="T82" fmla="*/ 115 w 422"/>
                <a:gd name="T83" fmla="*/ 79 h 215"/>
                <a:gd name="T84" fmla="*/ 70 w 422"/>
                <a:gd name="T85" fmla="*/ 81 h 215"/>
                <a:gd name="T86" fmla="*/ 61 w 422"/>
                <a:gd name="T87" fmla="*/ 81 h 215"/>
                <a:gd name="T88" fmla="*/ 67 w 422"/>
                <a:gd name="T89" fmla="*/ 70 h 215"/>
                <a:gd name="T90" fmla="*/ 27 w 422"/>
                <a:gd name="T91" fmla="*/ 69 h 215"/>
                <a:gd name="T92" fmla="*/ 56 w 422"/>
                <a:gd name="T93" fmla="*/ 53 h 215"/>
                <a:gd name="T94" fmla="*/ 12 w 422"/>
                <a:gd name="T95" fmla="*/ 51 h 215"/>
                <a:gd name="T96" fmla="*/ 35 w 422"/>
                <a:gd name="T97" fmla="*/ 40 h 215"/>
                <a:gd name="T98" fmla="*/ 80 w 422"/>
                <a:gd name="T99" fmla="*/ 40 h 215"/>
                <a:gd name="T100" fmla="*/ 86 w 422"/>
                <a:gd name="T101" fmla="*/ 25 h 215"/>
                <a:gd name="T102" fmla="*/ 129 w 422"/>
                <a:gd name="T103" fmla="*/ 34 h 215"/>
                <a:gd name="T104" fmla="*/ 170 w 422"/>
                <a:gd name="T105" fmla="*/ 42 h 215"/>
                <a:gd name="T106" fmla="*/ 133 w 422"/>
                <a:gd name="T107" fmla="*/ 19 h 215"/>
                <a:gd name="T108" fmla="*/ 175 w 422"/>
                <a:gd name="T109" fmla="*/ 15 h 215"/>
                <a:gd name="T110" fmla="*/ 194 w 422"/>
                <a:gd name="T111" fmla="*/ 8 h 215"/>
                <a:gd name="T112" fmla="*/ 211 w 422"/>
                <a:gd name="T113" fmla="*/ 10 h 215"/>
                <a:gd name="T114" fmla="*/ 255 w 422"/>
                <a:gd name="T115" fmla="*/ 10 h 215"/>
                <a:gd name="T116" fmla="*/ 282 w 422"/>
                <a:gd name="T117" fmla="*/ 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2" h="215">
                  <a:moveTo>
                    <a:pt x="300" y="0"/>
                  </a:moveTo>
                  <a:lnTo>
                    <a:pt x="303" y="2"/>
                  </a:lnTo>
                  <a:lnTo>
                    <a:pt x="304" y="2"/>
                  </a:lnTo>
                  <a:lnTo>
                    <a:pt x="306" y="3"/>
                  </a:lnTo>
                  <a:lnTo>
                    <a:pt x="307" y="3"/>
                  </a:lnTo>
                  <a:lnTo>
                    <a:pt x="318" y="4"/>
                  </a:lnTo>
                  <a:lnTo>
                    <a:pt x="321" y="4"/>
                  </a:lnTo>
                  <a:lnTo>
                    <a:pt x="327" y="6"/>
                  </a:lnTo>
                  <a:lnTo>
                    <a:pt x="328" y="6"/>
                  </a:lnTo>
                  <a:lnTo>
                    <a:pt x="334" y="4"/>
                  </a:lnTo>
                  <a:lnTo>
                    <a:pt x="336" y="6"/>
                  </a:lnTo>
                  <a:lnTo>
                    <a:pt x="348" y="6"/>
                  </a:lnTo>
                  <a:lnTo>
                    <a:pt x="349" y="6"/>
                  </a:lnTo>
                  <a:lnTo>
                    <a:pt x="349" y="8"/>
                  </a:lnTo>
                  <a:lnTo>
                    <a:pt x="348" y="8"/>
                  </a:lnTo>
                  <a:lnTo>
                    <a:pt x="345" y="10"/>
                  </a:lnTo>
                  <a:lnTo>
                    <a:pt x="324" y="15"/>
                  </a:lnTo>
                  <a:lnTo>
                    <a:pt x="321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6" y="15"/>
                  </a:lnTo>
                  <a:lnTo>
                    <a:pt x="343" y="13"/>
                  </a:lnTo>
                  <a:lnTo>
                    <a:pt x="345" y="13"/>
                  </a:lnTo>
                  <a:lnTo>
                    <a:pt x="348" y="13"/>
                  </a:lnTo>
                  <a:lnTo>
                    <a:pt x="355" y="12"/>
                  </a:lnTo>
                  <a:lnTo>
                    <a:pt x="360" y="10"/>
                  </a:lnTo>
                  <a:lnTo>
                    <a:pt x="362" y="10"/>
                  </a:lnTo>
                  <a:lnTo>
                    <a:pt x="364" y="12"/>
                  </a:lnTo>
                  <a:lnTo>
                    <a:pt x="365" y="12"/>
                  </a:lnTo>
                  <a:lnTo>
                    <a:pt x="365" y="10"/>
                  </a:lnTo>
                  <a:lnTo>
                    <a:pt x="367" y="8"/>
                  </a:lnTo>
                  <a:lnTo>
                    <a:pt x="369" y="8"/>
                  </a:lnTo>
                  <a:lnTo>
                    <a:pt x="370" y="8"/>
                  </a:lnTo>
                  <a:lnTo>
                    <a:pt x="370" y="8"/>
                  </a:lnTo>
                  <a:lnTo>
                    <a:pt x="373" y="8"/>
                  </a:lnTo>
                  <a:lnTo>
                    <a:pt x="375" y="10"/>
                  </a:lnTo>
                  <a:lnTo>
                    <a:pt x="376" y="12"/>
                  </a:lnTo>
                  <a:lnTo>
                    <a:pt x="378" y="12"/>
                  </a:lnTo>
                  <a:lnTo>
                    <a:pt x="381" y="10"/>
                  </a:lnTo>
                  <a:lnTo>
                    <a:pt x="383" y="10"/>
                  </a:lnTo>
                  <a:lnTo>
                    <a:pt x="388" y="10"/>
                  </a:lnTo>
                  <a:lnTo>
                    <a:pt x="390" y="12"/>
                  </a:lnTo>
                  <a:lnTo>
                    <a:pt x="392" y="12"/>
                  </a:lnTo>
                  <a:lnTo>
                    <a:pt x="390" y="13"/>
                  </a:lnTo>
                  <a:lnTo>
                    <a:pt x="388" y="13"/>
                  </a:lnTo>
                  <a:lnTo>
                    <a:pt x="388" y="13"/>
                  </a:lnTo>
                  <a:lnTo>
                    <a:pt x="390" y="15"/>
                  </a:lnTo>
                  <a:lnTo>
                    <a:pt x="392" y="16"/>
                  </a:lnTo>
                  <a:lnTo>
                    <a:pt x="397" y="19"/>
                  </a:lnTo>
                  <a:lnTo>
                    <a:pt x="397" y="21"/>
                  </a:lnTo>
                  <a:lnTo>
                    <a:pt x="394" y="22"/>
                  </a:lnTo>
                  <a:lnTo>
                    <a:pt x="394" y="22"/>
                  </a:lnTo>
                  <a:lnTo>
                    <a:pt x="404" y="21"/>
                  </a:lnTo>
                  <a:lnTo>
                    <a:pt x="416" y="22"/>
                  </a:lnTo>
                  <a:lnTo>
                    <a:pt x="418" y="22"/>
                  </a:lnTo>
                  <a:lnTo>
                    <a:pt x="420" y="24"/>
                  </a:lnTo>
                  <a:lnTo>
                    <a:pt x="422" y="24"/>
                  </a:lnTo>
                  <a:lnTo>
                    <a:pt x="422" y="28"/>
                  </a:lnTo>
                  <a:lnTo>
                    <a:pt x="422" y="29"/>
                  </a:lnTo>
                  <a:lnTo>
                    <a:pt x="416" y="32"/>
                  </a:lnTo>
                  <a:lnTo>
                    <a:pt x="411" y="34"/>
                  </a:lnTo>
                  <a:lnTo>
                    <a:pt x="409" y="36"/>
                  </a:lnTo>
                  <a:lnTo>
                    <a:pt x="404" y="38"/>
                  </a:lnTo>
                  <a:lnTo>
                    <a:pt x="390" y="42"/>
                  </a:lnTo>
                  <a:lnTo>
                    <a:pt x="381" y="45"/>
                  </a:lnTo>
                  <a:lnTo>
                    <a:pt x="378" y="46"/>
                  </a:lnTo>
                  <a:lnTo>
                    <a:pt x="376" y="46"/>
                  </a:lnTo>
                  <a:lnTo>
                    <a:pt x="367" y="46"/>
                  </a:lnTo>
                  <a:lnTo>
                    <a:pt x="364" y="46"/>
                  </a:lnTo>
                  <a:lnTo>
                    <a:pt x="362" y="48"/>
                  </a:lnTo>
                  <a:lnTo>
                    <a:pt x="360" y="51"/>
                  </a:lnTo>
                  <a:lnTo>
                    <a:pt x="355" y="51"/>
                  </a:lnTo>
                  <a:lnTo>
                    <a:pt x="348" y="51"/>
                  </a:lnTo>
                  <a:lnTo>
                    <a:pt x="345" y="51"/>
                  </a:lnTo>
                  <a:lnTo>
                    <a:pt x="345" y="53"/>
                  </a:lnTo>
                  <a:lnTo>
                    <a:pt x="345" y="55"/>
                  </a:lnTo>
                  <a:lnTo>
                    <a:pt x="343" y="55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24" y="62"/>
                  </a:lnTo>
                  <a:lnTo>
                    <a:pt x="360" y="55"/>
                  </a:lnTo>
                  <a:lnTo>
                    <a:pt x="367" y="53"/>
                  </a:lnTo>
                  <a:lnTo>
                    <a:pt x="373" y="55"/>
                  </a:lnTo>
                  <a:lnTo>
                    <a:pt x="373" y="57"/>
                  </a:lnTo>
                  <a:lnTo>
                    <a:pt x="364" y="60"/>
                  </a:lnTo>
                  <a:lnTo>
                    <a:pt x="352" y="66"/>
                  </a:lnTo>
                  <a:lnTo>
                    <a:pt x="346" y="69"/>
                  </a:lnTo>
                  <a:lnTo>
                    <a:pt x="330" y="74"/>
                  </a:lnTo>
                  <a:lnTo>
                    <a:pt x="320" y="81"/>
                  </a:lnTo>
                  <a:lnTo>
                    <a:pt x="315" y="83"/>
                  </a:lnTo>
                  <a:lnTo>
                    <a:pt x="309" y="88"/>
                  </a:lnTo>
                  <a:lnTo>
                    <a:pt x="306" y="89"/>
                  </a:lnTo>
                  <a:lnTo>
                    <a:pt x="304" y="89"/>
                  </a:lnTo>
                  <a:lnTo>
                    <a:pt x="300" y="89"/>
                  </a:lnTo>
                  <a:lnTo>
                    <a:pt x="298" y="89"/>
                  </a:lnTo>
                  <a:lnTo>
                    <a:pt x="296" y="88"/>
                  </a:lnTo>
                  <a:lnTo>
                    <a:pt x="292" y="85"/>
                  </a:lnTo>
                  <a:lnTo>
                    <a:pt x="290" y="85"/>
                  </a:lnTo>
                  <a:lnTo>
                    <a:pt x="292" y="87"/>
                  </a:lnTo>
                  <a:lnTo>
                    <a:pt x="297" y="93"/>
                  </a:lnTo>
                  <a:lnTo>
                    <a:pt x="297" y="95"/>
                  </a:lnTo>
                  <a:lnTo>
                    <a:pt x="285" y="97"/>
                  </a:lnTo>
                  <a:lnTo>
                    <a:pt x="279" y="97"/>
                  </a:lnTo>
                  <a:lnTo>
                    <a:pt x="279" y="97"/>
                  </a:lnTo>
                  <a:lnTo>
                    <a:pt x="276" y="97"/>
                  </a:lnTo>
                  <a:lnTo>
                    <a:pt x="274" y="97"/>
                  </a:lnTo>
                  <a:lnTo>
                    <a:pt x="273" y="98"/>
                  </a:lnTo>
                  <a:lnTo>
                    <a:pt x="271" y="98"/>
                  </a:lnTo>
                  <a:lnTo>
                    <a:pt x="273" y="98"/>
                  </a:lnTo>
                  <a:lnTo>
                    <a:pt x="279" y="100"/>
                  </a:lnTo>
                  <a:lnTo>
                    <a:pt x="288" y="98"/>
                  </a:lnTo>
                  <a:lnTo>
                    <a:pt x="290" y="98"/>
                  </a:lnTo>
                  <a:lnTo>
                    <a:pt x="292" y="98"/>
                  </a:lnTo>
                  <a:lnTo>
                    <a:pt x="292" y="100"/>
                  </a:lnTo>
                  <a:lnTo>
                    <a:pt x="290" y="102"/>
                  </a:lnTo>
                  <a:lnTo>
                    <a:pt x="282" y="106"/>
                  </a:lnTo>
                  <a:lnTo>
                    <a:pt x="283" y="106"/>
                  </a:lnTo>
                  <a:lnTo>
                    <a:pt x="285" y="106"/>
                  </a:lnTo>
                  <a:lnTo>
                    <a:pt x="285" y="108"/>
                  </a:lnTo>
                  <a:lnTo>
                    <a:pt x="283" y="109"/>
                  </a:lnTo>
                  <a:lnTo>
                    <a:pt x="282" y="109"/>
                  </a:lnTo>
                  <a:lnTo>
                    <a:pt x="273" y="111"/>
                  </a:lnTo>
                  <a:lnTo>
                    <a:pt x="269" y="112"/>
                  </a:lnTo>
                  <a:lnTo>
                    <a:pt x="268" y="111"/>
                  </a:lnTo>
                  <a:lnTo>
                    <a:pt x="252" y="108"/>
                  </a:lnTo>
                  <a:lnTo>
                    <a:pt x="248" y="108"/>
                  </a:lnTo>
                  <a:lnTo>
                    <a:pt x="243" y="106"/>
                  </a:lnTo>
                  <a:lnTo>
                    <a:pt x="240" y="106"/>
                  </a:lnTo>
                  <a:lnTo>
                    <a:pt x="236" y="108"/>
                  </a:lnTo>
                  <a:lnTo>
                    <a:pt x="238" y="108"/>
                  </a:lnTo>
                  <a:lnTo>
                    <a:pt x="245" y="109"/>
                  </a:lnTo>
                  <a:lnTo>
                    <a:pt x="249" y="109"/>
                  </a:lnTo>
                  <a:lnTo>
                    <a:pt x="252" y="109"/>
                  </a:lnTo>
                  <a:lnTo>
                    <a:pt x="253" y="111"/>
                  </a:lnTo>
                  <a:lnTo>
                    <a:pt x="255" y="112"/>
                  </a:lnTo>
                  <a:lnTo>
                    <a:pt x="255" y="114"/>
                  </a:lnTo>
                  <a:lnTo>
                    <a:pt x="255" y="116"/>
                  </a:lnTo>
                  <a:lnTo>
                    <a:pt x="255" y="116"/>
                  </a:lnTo>
                  <a:lnTo>
                    <a:pt x="253" y="117"/>
                  </a:lnTo>
                  <a:lnTo>
                    <a:pt x="252" y="117"/>
                  </a:lnTo>
                  <a:lnTo>
                    <a:pt x="247" y="117"/>
                  </a:lnTo>
                  <a:lnTo>
                    <a:pt x="245" y="117"/>
                  </a:lnTo>
                  <a:lnTo>
                    <a:pt x="243" y="117"/>
                  </a:lnTo>
                  <a:lnTo>
                    <a:pt x="240" y="119"/>
                  </a:lnTo>
                  <a:lnTo>
                    <a:pt x="234" y="119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1" y="119"/>
                  </a:lnTo>
                  <a:lnTo>
                    <a:pt x="217" y="117"/>
                  </a:lnTo>
                  <a:lnTo>
                    <a:pt x="211" y="117"/>
                  </a:lnTo>
                  <a:lnTo>
                    <a:pt x="204" y="117"/>
                  </a:lnTo>
                  <a:lnTo>
                    <a:pt x="204" y="117"/>
                  </a:lnTo>
                  <a:lnTo>
                    <a:pt x="208" y="117"/>
                  </a:lnTo>
                  <a:lnTo>
                    <a:pt x="213" y="119"/>
                  </a:lnTo>
                  <a:lnTo>
                    <a:pt x="215" y="123"/>
                  </a:lnTo>
                  <a:lnTo>
                    <a:pt x="219" y="123"/>
                  </a:lnTo>
                  <a:lnTo>
                    <a:pt x="222" y="125"/>
                  </a:lnTo>
                  <a:lnTo>
                    <a:pt x="225" y="127"/>
                  </a:lnTo>
                  <a:lnTo>
                    <a:pt x="229" y="127"/>
                  </a:lnTo>
                  <a:lnTo>
                    <a:pt x="234" y="125"/>
                  </a:lnTo>
                  <a:lnTo>
                    <a:pt x="238" y="127"/>
                  </a:lnTo>
                  <a:lnTo>
                    <a:pt x="238" y="132"/>
                  </a:lnTo>
                  <a:lnTo>
                    <a:pt x="236" y="132"/>
                  </a:lnTo>
                  <a:lnTo>
                    <a:pt x="227" y="132"/>
                  </a:lnTo>
                  <a:lnTo>
                    <a:pt x="224" y="132"/>
                  </a:lnTo>
                  <a:lnTo>
                    <a:pt x="222" y="130"/>
                  </a:lnTo>
                  <a:lnTo>
                    <a:pt x="219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0" y="130"/>
                  </a:lnTo>
                  <a:lnTo>
                    <a:pt x="206" y="130"/>
                  </a:lnTo>
                  <a:lnTo>
                    <a:pt x="198" y="132"/>
                  </a:lnTo>
                  <a:lnTo>
                    <a:pt x="194" y="132"/>
                  </a:lnTo>
                  <a:lnTo>
                    <a:pt x="191" y="130"/>
                  </a:lnTo>
                  <a:lnTo>
                    <a:pt x="185" y="130"/>
                  </a:lnTo>
                  <a:lnTo>
                    <a:pt x="182" y="130"/>
                  </a:lnTo>
                  <a:lnTo>
                    <a:pt x="182" y="132"/>
                  </a:lnTo>
                  <a:lnTo>
                    <a:pt x="183" y="132"/>
                  </a:lnTo>
                  <a:lnTo>
                    <a:pt x="187" y="132"/>
                  </a:lnTo>
                  <a:lnTo>
                    <a:pt x="189" y="134"/>
                  </a:lnTo>
                  <a:lnTo>
                    <a:pt x="191" y="136"/>
                  </a:lnTo>
                  <a:lnTo>
                    <a:pt x="194" y="134"/>
                  </a:lnTo>
                  <a:lnTo>
                    <a:pt x="196" y="134"/>
                  </a:lnTo>
                  <a:lnTo>
                    <a:pt x="206" y="132"/>
                  </a:lnTo>
                  <a:lnTo>
                    <a:pt x="210" y="132"/>
                  </a:lnTo>
                  <a:lnTo>
                    <a:pt x="213" y="132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1" y="136"/>
                  </a:lnTo>
                  <a:lnTo>
                    <a:pt x="225" y="136"/>
                  </a:lnTo>
                  <a:lnTo>
                    <a:pt x="229" y="136"/>
                  </a:lnTo>
                  <a:lnTo>
                    <a:pt x="236" y="140"/>
                  </a:lnTo>
                  <a:lnTo>
                    <a:pt x="238" y="140"/>
                  </a:lnTo>
                  <a:lnTo>
                    <a:pt x="240" y="140"/>
                  </a:lnTo>
                  <a:lnTo>
                    <a:pt x="238" y="142"/>
                  </a:lnTo>
                  <a:lnTo>
                    <a:pt x="238" y="144"/>
                  </a:lnTo>
                  <a:lnTo>
                    <a:pt x="232" y="146"/>
                  </a:lnTo>
                  <a:lnTo>
                    <a:pt x="225" y="147"/>
                  </a:lnTo>
                  <a:lnTo>
                    <a:pt x="219" y="147"/>
                  </a:lnTo>
                  <a:lnTo>
                    <a:pt x="211" y="147"/>
                  </a:lnTo>
                  <a:lnTo>
                    <a:pt x="211" y="147"/>
                  </a:lnTo>
                  <a:lnTo>
                    <a:pt x="215" y="147"/>
                  </a:lnTo>
                  <a:lnTo>
                    <a:pt x="224" y="151"/>
                  </a:lnTo>
                  <a:lnTo>
                    <a:pt x="227" y="153"/>
                  </a:lnTo>
                  <a:lnTo>
                    <a:pt x="229" y="153"/>
                  </a:lnTo>
                  <a:lnTo>
                    <a:pt x="224" y="156"/>
                  </a:lnTo>
                  <a:lnTo>
                    <a:pt x="219" y="163"/>
                  </a:lnTo>
                  <a:lnTo>
                    <a:pt x="219" y="163"/>
                  </a:lnTo>
                  <a:lnTo>
                    <a:pt x="217" y="163"/>
                  </a:lnTo>
                  <a:lnTo>
                    <a:pt x="211" y="163"/>
                  </a:lnTo>
                  <a:lnTo>
                    <a:pt x="208" y="165"/>
                  </a:lnTo>
                  <a:lnTo>
                    <a:pt x="204" y="165"/>
                  </a:lnTo>
                  <a:lnTo>
                    <a:pt x="198" y="165"/>
                  </a:lnTo>
                  <a:lnTo>
                    <a:pt x="189" y="165"/>
                  </a:lnTo>
                  <a:lnTo>
                    <a:pt x="189" y="165"/>
                  </a:lnTo>
                  <a:lnTo>
                    <a:pt x="189" y="166"/>
                  </a:lnTo>
                  <a:lnTo>
                    <a:pt x="189" y="170"/>
                  </a:lnTo>
                  <a:lnTo>
                    <a:pt x="189" y="174"/>
                  </a:lnTo>
                  <a:lnTo>
                    <a:pt x="189" y="177"/>
                  </a:lnTo>
                  <a:lnTo>
                    <a:pt x="187" y="179"/>
                  </a:lnTo>
                  <a:lnTo>
                    <a:pt x="185" y="181"/>
                  </a:lnTo>
                  <a:lnTo>
                    <a:pt x="183" y="181"/>
                  </a:lnTo>
                  <a:lnTo>
                    <a:pt x="180" y="183"/>
                  </a:lnTo>
                  <a:lnTo>
                    <a:pt x="178" y="183"/>
                  </a:lnTo>
                  <a:lnTo>
                    <a:pt x="173" y="183"/>
                  </a:lnTo>
                  <a:lnTo>
                    <a:pt x="163" y="183"/>
                  </a:lnTo>
                  <a:lnTo>
                    <a:pt x="157" y="183"/>
                  </a:lnTo>
                  <a:lnTo>
                    <a:pt x="153" y="183"/>
                  </a:lnTo>
                  <a:lnTo>
                    <a:pt x="151" y="183"/>
                  </a:lnTo>
                  <a:lnTo>
                    <a:pt x="144" y="177"/>
                  </a:lnTo>
                  <a:lnTo>
                    <a:pt x="142" y="177"/>
                  </a:lnTo>
                  <a:lnTo>
                    <a:pt x="138" y="177"/>
                  </a:lnTo>
                  <a:lnTo>
                    <a:pt x="138" y="177"/>
                  </a:lnTo>
                  <a:lnTo>
                    <a:pt x="142" y="179"/>
                  </a:lnTo>
                  <a:lnTo>
                    <a:pt x="144" y="181"/>
                  </a:lnTo>
                  <a:lnTo>
                    <a:pt x="144" y="181"/>
                  </a:lnTo>
                  <a:lnTo>
                    <a:pt x="144" y="183"/>
                  </a:lnTo>
                  <a:lnTo>
                    <a:pt x="142" y="183"/>
                  </a:lnTo>
                  <a:lnTo>
                    <a:pt x="138" y="185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34" y="185"/>
                  </a:lnTo>
                  <a:lnTo>
                    <a:pt x="136" y="185"/>
                  </a:lnTo>
                  <a:lnTo>
                    <a:pt x="138" y="185"/>
                  </a:lnTo>
                  <a:lnTo>
                    <a:pt x="140" y="185"/>
                  </a:lnTo>
                  <a:lnTo>
                    <a:pt x="144" y="185"/>
                  </a:lnTo>
                  <a:lnTo>
                    <a:pt x="147" y="185"/>
                  </a:lnTo>
                  <a:lnTo>
                    <a:pt x="151" y="185"/>
                  </a:lnTo>
                  <a:lnTo>
                    <a:pt x="152" y="185"/>
                  </a:lnTo>
                  <a:lnTo>
                    <a:pt x="157" y="187"/>
                  </a:lnTo>
                  <a:lnTo>
                    <a:pt x="159" y="187"/>
                  </a:lnTo>
                  <a:lnTo>
                    <a:pt x="163" y="185"/>
                  </a:lnTo>
                  <a:lnTo>
                    <a:pt x="170" y="185"/>
                  </a:lnTo>
                  <a:lnTo>
                    <a:pt x="172" y="187"/>
                  </a:lnTo>
                  <a:lnTo>
                    <a:pt x="172" y="189"/>
                  </a:lnTo>
                  <a:lnTo>
                    <a:pt x="172" y="191"/>
                  </a:lnTo>
                  <a:lnTo>
                    <a:pt x="172" y="193"/>
                  </a:lnTo>
                  <a:lnTo>
                    <a:pt x="173" y="194"/>
                  </a:lnTo>
                  <a:lnTo>
                    <a:pt x="176" y="194"/>
                  </a:lnTo>
                  <a:lnTo>
                    <a:pt x="178" y="194"/>
                  </a:lnTo>
                  <a:lnTo>
                    <a:pt x="180" y="194"/>
                  </a:lnTo>
                  <a:lnTo>
                    <a:pt x="183" y="193"/>
                  </a:lnTo>
                  <a:lnTo>
                    <a:pt x="183" y="193"/>
                  </a:lnTo>
                  <a:lnTo>
                    <a:pt x="185" y="193"/>
                  </a:lnTo>
                  <a:lnTo>
                    <a:pt x="187" y="194"/>
                  </a:lnTo>
                  <a:lnTo>
                    <a:pt x="189" y="196"/>
                  </a:lnTo>
                  <a:lnTo>
                    <a:pt x="191" y="198"/>
                  </a:lnTo>
                  <a:lnTo>
                    <a:pt x="187" y="202"/>
                  </a:lnTo>
                  <a:lnTo>
                    <a:pt x="185" y="204"/>
                  </a:lnTo>
                  <a:lnTo>
                    <a:pt x="176" y="207"/>
                  </a:lnTo>
                  <a:lnTo>
                    <a:pt x="173" y="209"/>
                  </a:lnTo>
                  <a:lnTo>
                    <a:pt x="172" y="210"/>
                  </a:lnTo>
                  <a:lnTo>
                    <a:pt x="168" y="212"/>
                  </a:lnTo>
                  <a:lnTo>
                    <a:pt x="163" y="213"/>
                  </a:lnTo>
                  <a:lnTo>
                    <a:pt x="159" y="213"/>
                  </a:lnTo>
                  <a:lnTo>
                    <a:pt x="152" y="215"/>
                  </a:lnTo>
                  <a:lnTo>
                    <a:pt x="151" y="215"/>
                  </a:lnTo>
                  <a:lnTo>
                    <a:pt x="149" y="215"/>
                  </a:lnTo>
                  <a:lnTo>
                    <a:pt x="149" y="213"/>
                  </a:lnTo>
                  <a:lnTo>
                    <a:pt x="149" y="212"/>
                  </a:lnTo>
                  <a:lnTo>
                    <a:pt x="149" y="212"/>
                  </a:lnTo>
                  <a:lnTo>
                    <a:pt x="151" y="210"/>
                  </a:lnTo>
                  <a:lnTo>
                    <a:pt x="151" y="209"/>
                  </a:lnTo>
                  <a:lnTo>
                    <a:pt x="149" y="207"/>
                  </a:lnTo>
                  <a:lnTo>
                    <a:pt x="147" y="207"/>
                  </a:lnTo>
                  <a:lnTo>
                    <a:pt x="145" y="205"/>
                  </a:lnTo>
                  <a:lnTo>
                    <a:pt x="144" y="207"/>
                  </a:lnTo>
                  <a:lnTo>
                    <a:pt x="142" y="207"/>
                  </a:lnTo>
                  <a:lnTo>
                    <a:pt x="140" y="207"/>
                  </a:lnTo>
                  <a:lnTo>
                    <a:pt x="138" y="207"/>
                  </a:lnTo>
                  <a:lnTo>
                    <a:pt x="136" y="205"/>
                  </a:lnTo>
                  <a:lnTo>
                    <a:pt x="133" y="204"/>
                  </a:lnTo>
                  <a:lnTo>
                    <a:pt x="133" y="202"/>
                  </a:lnTo>
                  <a:lnTo>
                    <a:pt x="131" y="202"/>
                  </a:lnTo>
                  <a:lnTo>
                    <a:pt x="129" y="202"/>
                  </a:lnTo>
                  <a:lnTo>
                    <a:pt x="129" y="202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29" y="202"/>
                  </a:lnTo>
                  <a:lnTo>
                    <a:pt x="131" y="204"/>
                  </a:lnTo>
                  <a:lnTo>
                    <a:pt x="131" y="205"/>
                  </a:lnTo>
                  <a:lnTo>
                    <a:pt x="131" y="207"/>
                  </a:lnTo>
                  <a:lnTo>
                    <a:pt x="115" y="209"/>
                  </a:lnTo>
                  <a:lnTo>
                    <a:pt x="108" y="207"/>
                  </a:lnTo>
                  <a:lnTo>
                    <a:pt x="106" y="207"/>
                  </a:lnTo>
                  <a:lnTo>
                    <a:pt x="104" y="202"/>
                  </a:lnTo>
                  <a:lnTo>
                    <a:pt x="104" y="210"/>
                  </a:lnTo>
                  <a:lnTo>
                    <a:pt x="91" y="212"/>
                  </a:lnTo>
                  <a:lnTo>
                    <a:pt x="87" y="212"/>
                  </a:lnTo>
                  <a:lnTo>
                    <a:pt x="84" y="210"/>
                  </a:lnTo>
                  <a:lnTo>
                    <a:pt x="77" y="209"/>
                  </a:lnTo>
                  <a:lnTo>
                    <a:pt x="76" y="207"/>
                  </a:lnTo>
                  <a:lnTo>
                    <a:pt x="74" y="205"/>
                  </a:lnTo>
                  <a:lnTo>
                    <a:pt x="74" y="204"/>
                  </a:lnTo>
                  <a:lnTo>
                    <a:pt x="72" y="204"/>
                  </a:lnTo>
                  <a:lnTo>
                    <a:pt x="72" y="205"/>
                  </a:lnTo>
                  <a:lnTo>
                    <a:pt x="70" y="210"/>
                  </a:lnTo>
                  <a:lnTo>
                    <a:pt x="65" y="209"/>
                  </a:lnTo>
                  <a:lnTo>
                    <a:pt x="59" y="207"/>
                  </a:lnTo>
                  <a:lnTo>
                    <a:pt x="57" y="204"/>
                  </a:lnTo>
                  <a:lnTo>
                    <a:pt x="57" y="209"/>
                  </a:lnTo>
                  <a:lnTo>
                    <a:pt x="49" y="209"/>
                  </a:lnTo>
                  <a:lnTo>
                    <a:pt x="46" y="209"/>
                  </a:lnTo>
                  <a:lnTo>
                    <a:pt x="44" y="204"/>
                  </a:lnTo>
                  <a:lnTo>
                    <a:pt x="44" y="198"/>
                  </a:lnTo>
                  <a:lnTo>
                    <a:pt x="42" y="202"/>
                  </a:lnTo>
                  <a:lnTo>
                    <a:pt x="44" y="205"/>
                  </a:lnTo>
                  <a:lnTo>
                    <a:pt x="44" y="209"/>
                  </a:lnTo>
                  <a:lnTo>
                    <a:pt x="40" y="207"/>
                  </a:lnTo>
                  <a:lnTo>
                    <a:pt x="31" y="207"/>
                  </a:lnTo>
                  <a:lnTo>
                    <a:pt x="30" y="207"/>
                  </a:lnTo>
                  <a:lnTo>
                    <a:pt x="30" y="202"/>
                  </a:lnTo>
                  <a:lnTo>
                    <a:pt x="30" y="196"/>
                  </a:lnTo>
                  <a:lnTo>
                    <a:pt x="40" y="193"/>
                  </a:lnTo>
                  <a:lnTo>
                    <a:pt x="44" y="189"/>
                  </a:lnTo>
                  <a:lnTo>
                    <a:pt x="46" y="189"/>
                  </a:lnTo>
                  <a:lnTo>
                    <a:pt x="49" y="187"/>
                  </a:lnTo>
                  <a:lnTo>
                    <a:pt x="55" y="187"/>
                  </a:lnTo>
                  <a:lnTo>
                    <a:pt x="56" y="187"/>
                  </a:lnTo>
                  <a:lnTo>
                    <a:pt x="59" y="187"/>
                  </a:lnTo>
                  <a:lnTo>
                    <a:pt x="65" y="187"/>
                  </a:lnTo>
                  <a:lnTo>
                    <a:pt x="67" y="187"/>
                  </a:lnTo>
                  <a:lnTo>
                    <a:pt x="68" y="185"/>
                  </a:lnTo>
                  <a:lnTo>
                    <a:pt x="67" y="185"/>
                  </a:lnTo>
                  <a:lnTo>
                    <a:pt x="63" y="183"/>
                  </a:lnTo>
                  <a:lnTo>
                    <a:pt x="63" y="183"/>
                  </a:lnTo>
                  <a:lnTo>
                    <a:pt x="61" y="183"/>
                  </a:lnTo>
                  <a:lnTo>
                    <a:pt x="59" y="183"/>
                  </a:lnTo>
                  <a:lnTo>
                    <a:pt x="56" y="181"/>
                  </a:lnTo>
                  <a:lnTo>
                    <a:pt x="56" y="179"/>
                  </a:lnTo>
                  <a:lnTo>
                    <a:pt x="55" y="177"/>
                  </a:lnTo>
                  <a:lnTo>
                    <a:pt x="53" y="174"/>
                  </a:lnTo>
                  <a:lnTo>
                    <a:pt x="49" y="170"/>
                  </a:lnTo>
                  <a:lnTo>
                    <a:pt x="51" y="168"/>
                  </a:lnTo>
                  <a:lnTo>
                    <a:pt x="55" y="168"/>
                  </a:lnTo>
                  <a:lnTo>
                    <a:pt x="57" y="166"/>
                  </a:lnTo>
                  <a:lnTo>
                    <a:pt x="61" y="166"/>
                  </a:lnTo>
                  <a:lnTo>
                    <a:pt x="65" y="166"/>
                  </a:lnTo>
                  <a:lnTo>
                    <a:pt x="68" y="166"/>
                  </a:lnTo>
                  <a:lnTo>
                    <a:pt x="74" y="168"/>
                  </a:lnTo>
                  <a:lnTo>
                    <a:pt x="77" y="170"/>
                  </a:lnTo>
                  <a:lnTo>
                    <a:pt x="80" y="174"/>
                  </a:lnTo>
                  <a:lnTo>
                    <a:pt x="82" y="177"/>
                  </a:lnTo>
                  <a:lnTo>
                    <a:pt x="84" y="179"/>
                  </a:lnTo>
                  <a:lnTo>
                    <a:pt x="93" y="181"/>
                  </a:lnTo>
                  <a:lnTo>
                    <a:pt x="96" y="181"/>
                  </a:lnTo>
                  <a:lnTo>
                    <a:pt x="100" y="181"/>
                  </a:lnTo>
                  <a:lnTo>
                    <a:pt x="106" y="181"/>
                  </a:lnTo>
                  <a:lnTo>
                    <a:pt x="110" y="181"/>
                  </a:lnTo>
                  <a:lnTo>
                    <a:pt x="112" y="179"/>
                  </a:lnTo>
                  <a:lnTo>
                    <a:pt x="112" y="177"/>
                  </a:lnTo>
                  <a:lnTo>
                    <a:pt x="114" y="177"/>
                  </a:lnTo>
                  <a:lnTo>
                    <a:pt x="117" y="175"/>
                  </a:lnTo>
                  <a:lnTo>
                    <a:pt x="123" y="170"/>
                  </a:lnTo>
                  <a:lnTo>
                    <a:pt x="125" y="166"/>
                  </a:lnTo>
                  <a:lnTo>
                    <a:pt x="125" y="166"/>
                  </a:lnTo>
                  <a:lnTo>
                    <a:pt x="126" y="165"/>
                  </a:lnTo>
                  <a:lnTo>
                    <a:pt x="126" y="163"/>
                  </a:lnTo>
                  <a:lnTo>
                    <a:pt x="125" y="163"/>
                  </a:lnTo>
                  <a:lnTo>
                    <a:pt x="115" y="172"/>
                  </a:lnTo>
                  <a:lnTo>
                    <a:pt x="114" y="174"/>
                  </a:lnTo>
                  <a:lnTo>
                    <a:pt x="110" y="177"/>
                  </a:lnTo>
                  <a:lnTo>
                    <a:pt x="106" y="177"/>
                  </a:lnTo>
                  <a:lnTo>
                    <a:pt x="105" y="177"/>
                  </a:lnTo>
                  <a:lnTo>
                    <a:pt x="100" y="175"/>
                  </a:lnTo>
                  <a:lnTo>
                    <a:pt x="95" y="177"/>
                  </a:lnTo>
                  <a:lnTo>
                    <a:pt x="91" y="177"/>
                  </a:lnTo>
                  <a:lnTo>
                    <a:pt x="89" y="175"/>
                  </a:lnTo>
                  <a:lnTo>
                    <a:pt x="89" y="170"/>
                  </a:lnTo>
                  <a:lnTo>
                    <a:pt x="86" y="165"/>
                  </a:lnTo>
                  <a:lnTo>
                    <a:pt x="89" y="163"/>
                  </a:lnTo>
                  <a:lnTo>
                    <a:pt x="93" y="161"/>
                  </a:lnTo>
                  <a:lnTo>
                    <a:pt x="98" y="156"/>
                  </a:lnTo>
                  <a:lnTo>
                    <a:pt x="100" y="156"/>
                  </a:lnTo>
                  <a:lnTo>
                    <a:pt x="104" y="158"/>
                  </a:lnTo>
                  <a:lnTo>
                    <a:pt x="102" y="156"/>
                  </a:lnTo>
                  <a:lnTo>
                    <a:pt x="100" y="155"/>
                  </a:lnTo>
                  <a:lnTo>
                    <a:pt x="95" y="156"/>
                  </a:lnTo>
                  <a:lnTo>
                    <a:pt x="96" y="147"/>
                  </a:lnTo>
                  <a:lnTo>
                    <a:pt x="93" y="153"/>
                  </a:lnTo>
                  <a:lnTo>
                    <a:pt x="89" y="156"/>
                  </a:lnTo>
                  <a:lnTo>
                    <a:pt x="87" y="158"/>
                  </a:lnTo>
                  <a:lnTo>
                    <a:pt x="84" y="160"/>
                  </a:lnTo>
                  <a:lnTo>
                    <a:pt x="76" y="160"/>
                  </a:lnTo>
                  <a:lnTo>
                    <a:pt x="79" y="158"/>
                  </a:lnTo>
                  <a:lnTo>
                    <a:pt x="80" y="153"/>
                  </a:lnTo>
                  <a:lnTo>
                    <a:pt x="77" y="155"/>
                  </a:lnTo>
                  <a:lnTo>
                    <a:pt x="74" y="156"/>
                  </a:lnTo>
                  <a:lnTo>
                    <a:pt x="70" y="158"/>
                  </a:lnTo>
                  <a:lnTo>
                    <a:pt x="67" y="160"/>
                  </a:lnTo>
                  <a:lnTo>
                    <a:pt x="59" y="158"/>
                  </a:lnTo>
                  <a:lnTo>
                    <a:pt x="57" y="158"/>
                  </a:lnTo>
                  <a:lnTo>
                    <a:pt x="57" y="155"/>
                  </a:lnTo>
                  <a:lnTo>
                    <a:pt x="57" y="151"/>
                  </a:lnTo>
                  <a:lnTo>
                    <a:pt x="59" y="149"/>
                  </a:lnTo>
                  <a:lnTo>
                    <a:pt x="63" y="146"/>
                  </a:lnTo>
                  <a:lnTo>
                    <a:pt x="65" y="142"/>
                  </a:lnTo>
                  <a:lnTo>
                    <a:pt x="68" y="138"/>
                  </a:lnTo>
                  <a:lnTo>
                    <a:pt x="76" y="138"/>
                  </a:lnTo>
                  <a:lnTo>
                    <a:pt x="82" y="136"/>
                  </a:lnTo>
                  <a:lnTo>
                    <a:pt x="89" y="136"/>
                  </a:lnTo>
                  <a:lnTo>
                    <a:pt x="93" y="136"/>
                  </a:lnTo>
                  <a:lnTo>
                    <a:pt x="96" y="136"/>
                  </a:lnTo>
                  <a:lnTo>
                    <a:pt x="108" y="136"/>
                  </a:lnTo>
                  <a:lnTo>
                    <a:pt x="112" y="138"/>
                  </a:lnTo>
                  <a:lnTo>
                    <a:pt x="115" y="138"/>
                  </a:lnTo>
                  <a:lnTo>
                    <a:pt x="117" y="140"/>
                  </a:lnTo>
                  <a:lnTo>
                    <a:pt x="119" y="138"/>
                  </a:lnTo>
                  <a:lnTo>
                    <a:pt x="121" y="136"/>
                  </a:lnTo>
                  <a:lnTo>
                    <a:pt x="128" y="136"/>
                  </a:lnTo>
                  <a:lnTo>
                    <a:pt x="129" y="136"/>
                  </a:lnTo>
                  <a:lnTo>
                    <a:pt x="133" y="136"/>
                  </a:lnTo>
                  <a:lnTo>
                    <a:pt x="134" y="136"/>
                  </a:lnTo>
                  <a:lnTo>
                    <a:pt x="136" y="134"/>
                  </a:lnTo>
                  <a:lnTo>
                    <a:pt x="138" y="134"/>
                  </a:lnTo>
                  <a:lnTo>
                    <a:pt x="136" y="134"/>
                  </a:lnTo>
                  <a:lnTo>
                    <a:pt x="134" y="134"/>
                  </a:lnTo>
                  <a:lnTo>
                    <a:pt x="131" y="136"/>
                  </a:lnTo>
                  <a:lnTo>
                    <a:pt x="128" y="136"/>
                  </a:lnTo>
                  <a:lnTo>
                    <a:pt x="126" y="136"/>
                  </a:lnTo>
                  <a:lnTo>
                    <a:pt x="119" y="136"/>
                  </a:lnTo>
                  <a:lnTo>
                    <a:pt x="110" y="136"/>
                  </a:lnTo>
                  <a:lnTo>
                    <a:pt x="105" y="134"/>
                  </a:lnTo>
                  <a:lnTo>
                    <a:pt x="102" y="134"/>
                  </a:lnTo>
                  <a:lnTo>
                    <a:pt x="102" y="134"/>
                  </a:lnTo>
                  <a:lnTo>
                    <a:pt x="100" y="132"/>
                  </a:lnTo>
                  <a:lnTo>
                    <a:pt x="98" y="130"/>
                  </a:lnTo>
                  <a:lnTo>
                    <a:pt x="100" y="130"/>
                  </a:lnTo>
                  <a:lnTo>
                    <a:pt x="102" y="130"/>
                  </a:lnTo>
                  <a:lnTo>
                    <a:pt x="104" y="128"/>
                  </a:lnTo>
                  <a:lnTo>
                    <a:pt x="105" y="130"/>
                  </a:lnTo>
                  <a:lnTo>
                    <a:pt x="108" y="132"/>
                  </a:lnTo>
                  <a:lnTo>
                    <a:pt x="112" y="132"/>
                  </a:lnTo>
                  <a:lnTo>
                    <a:pt x="112" y="130"/>
                  </a:lnTo>
                  <a:lnTo>
                    <a:pt x="106" y="128"/>
                  </a:lnTo>
                  <a:lnTo>
                    <a:pt x="104" y="127"/>
                  </a:lnTo>
                  <a:lnTo>
                    <a:pt x="102" y="123"/>
                  </a:lnTo>
                  <a:lnTo>
                    <a:pt x="100" y="121"/>
                  </a:lnTo>
                  <a:lnTo>
                    <a:pt x="95" y="117"/>
                  </a:lnTo>
                  <a:lnTo>
                    <a:pt x="91" y="114"/>
                  </a:lnTo>
                  <a:lnTo>
                    <a:pt x="89" y="112"/>
                  </a:lnTo>
                  <a:lnTo>
                    <a:pt x="86" y="111"/>
                  </a:lnTo>
                  <a:lnTo>
                    <a:pt x="79" y="111"/>
                  </a:lnTo>
                  <a:lnTo>
                    <a:pt x="77" y="111"/>
                  </a:lnTo>
                  <a:lnTo>
                    <a:pt x="74" y="108"/>
                  </a:lnTo>
                  <a:lnTo>
                    <a:pt x="72" y="102"/>
                  </a:lnTo>
                  <a:lnTo>
                    <a:pt x="70" y="98"/>
                  </a:lnTo>
                  <a:lnTo>
                    <a:pt x="72" y="93"/>
                  </a:lnTo>
                  <a:lnTo>
                    <a:pt x="76" y="91"/>
                  </a:lnTo>
                  <a:lnTo>
                    <a:pt x="91" y="93"/>
                  </a:lnTo>
                  <a:lnTo>
                    <a:pt x="98" y="93"/>
                  </a:lnTo>
                  <a:lnTo>
                    <a:pt x="105" y="93"/>
                  </a:lnTo>
                  <a:lnTo>
                    <a:pt x="110" y="95"/>
                  </a:lnTo>
                  <a:lnTo>
                    <a:pt x="115" y="97"/>
                  </a:lnTo>
                  <a:lnTo>
                    <a:pt x="121" y="100"/>
                  </a:lnTo>
                  <a:lnTo>
                    <a:pt x="125" y="102"/>
                  </a:lnTo>
                  <a:lnTo>
                    <a:pt x="129" y="106"/>
                  </a:lnTo>
                  <a:lnTo>
                    <a:pt x="133" y="109"/>
                  </a:lnTo>
                  <a:lnTo>
                    <a:pt x="136" y="111"/>
                  </a:lnTo>
                  <a:lnTo>
                    <a:pt x="138" y="112"/>
                  </a:lnTo>
                  <a:lnTo>
                    <a:pt x="142" y="112"/>
                  </a:lnTo>
                  <a:lnTo>
                    <a:pt x="147" y="114"/>
                  </a:lnTo>
                  <a:lnTo>
                    <a:pt x="152" y="114"/>
                  </a:lnTo>
                  <a:lnTo>
                    <a:pt x="155" y="114"/>
                  </a:lnTo>
                  <a:lnTo>
                    <a:pt x="157" y="112"/>
                  </a:lnTo>
                  <a:lnTo>
                    <a:pt x="161" y="112"/>
                  </a:lnTo>
                  <a:lnTo>
                    <a:pt x="157" y="112"/>
                  </a:lnTo>
                  <a:lnTo>
                    <a:pt x="152" y="112"/>
                  </a:lnTo>
                  <a:lnTo>
                    <a:pt x="149" y="111"/>
                  </a:lnTo>
                  <a:lnTo>
                    <a:pt x="145" y="111"/>
                  </a:lnTo>
                  <a:lnTo>
                    <a:pt x="144" y="109"/>
                  </a:lnTo>
                  <a:lnTo>
                    <a:pt x="140" y="106"/>
                  </a:lnTo>
                  <a:lnTo>
                    <a:pt x="136" y="104"/>
                  </a:lnTo>
                  <a:lnTo>
                    <a:pt x="129" y="100"/>
                  </a:lnTo>
                  <a:lnTo>
                    <a:pt x="125" y="97"/>
                  </a:lnTo>
                  <a:lnTo>
                    <a:pt x="121" y="93"/>
                  </a:lnTo>
                  <a:lnTo>
                    <a:pt x="121" y="91"/>
                  </a:lnTo>
                  <a:lnTo>
                    <a:pt x="125" y="91"/>
                  </a:lnTo>
                  <a:lnTo>
                    <a:pt x="126" y="89"/>
                  </a:lnTo>
                  <a:lnTo>
                    <a:pt x="149" y="88"/>
                  </a:lnTo>
                  <a:lnTo>
                    <a:pt x="161" y="85"/>
                  </a:lnTo>
                  <a:lnTo>
                    <a:pt x="166" y="83"/>
                  </a:lnTo>
                  <a:lnTo>
                    <a:pt x="168" y="81"/>
                  </a:lnTo>
                  <a:lnTo>
                    <a:pt x="183" y="78"/>
                  </a:lnTo>
                  <a:lnTo>
                    <a:pt x="196" y="76"/>
                  </a:lnTo>
                  <a:lnTo>
                    <a:pt x="201" y="76"/>
                  </a:lnTo>
                  <a:lnTo>
                    <a:pt x="204" y="74"/>
                  </a:lnTo>
                  <a:lnTo>
                    <a:pt x="206" y="74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89" y="74"/>
                  </a:lnTo>
                  <a:lnTo>
                    <a:pt x="182" y="72"/>
                  </a:lnTo>
                  <a:lnTo>
                    <a:pt x="180" y="72"/>
                  </a:lnTo>
                  <a:lnTo>
                    <a:pt x="180" y="70"/>
                  </a:lnTo>
                  <a:lnTo>
                    <a:pt x="180" y="69"/>
                  </a:lnTo>
                  <a:lnTo>
                    <a:pt x="183" y="67"/>
                  </a:lnTo>
                  <a:lnTo>
                    <a:pt x="185" y="66"/>
                  </a:lnTo>
                  <a:lnTo>
                    <a:pt x="196" y="60"/>
                  </a:lnTo>
                  <a:lnTo>
                    <a:pt x="202" y="59"/>
                  </a:lnTo>
                  <a:lnTo>
                    <a:pt x="204" y="57"/>
                  </a:lnTo>
                  <a:lnTo>
                    <a:pt x="191" y="60"/>
                  </a:lnTo>
                  <a:lnTo>
                    <a:pt x="185" y="62"/>
                  </a:lnTo>
                  <a:lnTo>
                    <a:pt x="180" y="66"/>
                  </a:lnTo>
                  <a:lnTo>
                    <a:pt x="176" y="67"/>
                  </a:lnTo>
                  <a:lnTo>
                    <a:pt x="175" y="66"/>
                  </a:lnTo>
                  <a:lnTo>
                    <a:pt x="173" y="67"/>
                  </a:lnTo>
                  <a:lnTo>
                    <a:pt x="172" y="67"/>
                  </a:lnTo>
                  <a:lnTo>
                    <a:pt x="170" y="69"/>
                  </a:lnTo>
                  <a:lnTo>
                    <a:pt x="170" y="70"/>
                  </a:lnTo>
                  <a:lnTo>
                    <a:pt x="168" y="72"/>
                  </a:lnTo>
                  <a:lnTo>
                    <a:pt x="168" y="74"/>
                  </a:lnTo>
                  <a:lnTo>
                    <a:pt x="164" y="76"/>
                  </a:lnTo>
                  <a:lnTo>
                    <a:pt x="161" y="78"/>
                  </a:lnTo>
                  <a:lnTo>
                    <a:pt x="149" y="81"/>
                  </a:lnTo>
                  <a:lnTo>
                    <a:pt x="144" y="83"/>
                  </a:lnTo>
                  <a:lnTo>
                    <a:pt x="140" y="83"/>
                  </a:lnTo>
                  <a:lnTo>
                    <a:pt x="129" y="85"/>
                  </a:lnTo>
                  <a:lnTo>
                    <a:pt x="126" y="85"/>
                  </a:lnTo>
                  <a:lnTo>
                    <a:pt x="123" y="83"/>
                  </a:lnTo>
                  <a:lnTo>
                    <a:pt x="125" y="83"/>
                  </a:lnTo>
                  <a:lnTo>
                    <a:pt x="129" y="79"/>
                  </a:lnTo>
                  <a:lnTo>
                    <a:pt x="131" y="78"/>
                  </a:lnTo>
                  <a:lnTo>
                    <a:pt x="128" y="78"/>
                  </a:lnTo>
                  <a:lnTo>
                    <a:pt x="125" y="79"/>
                  </a:lnTo>
                  <a:lnTo>
                    <a:pt x="115" y="79"/>
                  </a:lnTo>
                  <a:lnTo>
                    <a:pt x="112" y="81"/>
                  </a:lnTo>
                  <a:lnTo>
                    <a:pt x="108" y="83"/>
                  </a:lnTo>
                  <a:lnTo>
                    <a:pt x="105" y="85"/>
                  </a:lnTo>
                  <a:lnTo>
                    <a:pt x="104" y="85"/>
                  </a:lnTo>
                  <a:lnTo>
                    <a:pt x="102" y="85"/>
                  </a:lnTo>
                  <a:lnTo>
                    <a:pt x="91" y="87"/>
                  </a:lnTo>
                  <a:lnTo>
                    <a:pt x="89" y="85"/>
                  </a:lnTo>
                  <a:lnTo>
                    <a:pt x="82" y="83"/>
                  </a:lnTo>
                  <a:lnTo>
                    <a:pt x="77" y="85"/>
                  </a:lnTo>
                  <a:lnTo>
                    <a:pt x="76" y="85"/>
                  </a:lnTo>
                  <a:lnTo>
                    <a:pt x="72" y="83"/>
                  </a:lnTo>
                  <a:lnTo>
                    <a:pt x="70" y="83"/>
                  </a:lnTo>
                  <a:lnTo>
                    <a:pt x="70" y="81"/>
                  </a:lnTo>
                  <a:lnTo>
                    <a:pt x="74" y="79"/>
                  </a:lnTo>
                  <a:lnTo>
                    <a:pt x="76" y="78"/>
                  </a:lnTo>
                  <a:lnTo>
                    <a:pt x="84" y="72"/>
                  </a:lnTo>
                  <a:lnTo>
                    <a:pt x="89" y="70"/>
                  </a:lnTo>
                  <a:lnTo>
                    <a:pt x="98" y="69"/>
                  </a:lnTo>
                  <a:lnTo>
                    <a:pt x="115" y="67"/>
                  </a:lnTo>
                  <a:lnTo>
                    <a:pt x="117" y="66"/>
                  </a:lnTo>
                  <a:lnTo>
                    <a:pt x="98" y="67"/>
                  </a:lnTo>
                  <a:lnTo>
                    <a:pt x="82" y="69"/>
                  </a:lnTo>
                  <a:lnTo>
                    <a:pt x="79" y="70"/>
                  </a:lnTo>
                  <a:lnTo>
                    <a:pt x="76" y="72"/>
                  </a:lnTo>
                  <a:lnTo>
                    <a:pt x="63" y="79"/>
                  </a:lnTo>
                  <a:lnTo>
                    <a:pt x="61" y="81"/>
                  </a:lnTo>
                  <a:lnTo>
                    <a:pt x="55" y="81"/>
                  </a:lnTo>
                  <a:lnTo>
                    <a:pt x="51" y="81"/>
                  </a:lnTo>
                  <a:lnTo>
                    <a:pt x="48" y="79"/>
                  </a:lnTo>
                  <a:lnTo>
                    <a:pt x="42" y="78"/>
                  </a:lnTo>
                  <a:lnTo>
                    <a:pt x="38" y="76"/>
                  </a:lnTo>
                  <a:lnTo>
                    <a:pt x="37" y="76"/>
                  </a:lnTo>
                  <a:lnTo>
                    <a:pt x="35" y="74"/>
                  </a:lnTo>
                  <a:lnTo>
                    <a:pt x="35" y="74"/>
                  </a:lnTo>
                  <a:lnTo>
                    <a:pt x="33" y="72"/>
                  </a:lnTo>
                  <a:lnTo>
                    <a:pt x="35" y="72"/>
                  </a:lnTo>
                  <a:lnTo>
                    <a:pt x="46" y="70"/>
                  </a:lnTo>
                  <a:lnTo>
                    <a:pt x="59" y="70"/>
                  </a:lnTo>
                  <a:lnTo>
                    <a:pt x="67" y="70"/>
                  </a:lnTo>
                  <a:lnTo>
                    <a:pt x="72" y="69"/>
                  </a:lnTo>
                  <a:lnTo>
                    <a:pt x="82" y="66"/>
                  </a:lnTo>
                  <a:lnTo>
                    <a:pt x="91" y="62"/>
                  </a:lnTo>
                  <a:lnTo>
                    <a:pt x="93" y="60"/>
                  </a:lnTo>
                  <a:lnTo>
                    <a:pt x="89" y="60"/>
                  </a:lnTo>
                  <a:lnTo>
                    <a:pt x="87" y="60"/>
                  </a:lnTo>
                  <a:lnTo>
                    <a:pt x="80" y="62"/>
                  </a:lnTo>
                  <a:lnTo>
                    <a:pt x="70" y="67"/>
                  </a:lnTo>
                  <a:lnTo>
                    <a:pt x="61" y="67"/>
                  </a:lnTo>
                  <a:lnTo>
                    <a:pt x="38" y="69"/>
                  </a:lnTo>
                  <a:lnTo>
                    <a:pt x="31" y="69"/>
                  </a:lnTo>
                  <a:lnTo>
                    <a:pt x="29" y="69"/>
                  </a:lnTo>
                  <a:lnTo>
                    <a:pt x="27" y="69"/>
                  </a:lnTo>
                  <a:lnTo>
                    <a:pt x="25" y="66"/>
                  </a:lnTo>
                  <a:lnTo>
                    <a:pt x="25" y="66"/>
                  </a:lnTo>
                  <a:lnTo>
                    <a:pt x="30" y="64"/>
                  </a:lnTo>
                  <a:lnTo>
                    <a:pt x="33" y="62"/>
                  </a:lnTo>
                  <a:lnTo>
                    <a:pt x="35" y="62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31" y="59"/>
                  </a:lnTo>
                  <a:lnTo>
                    <a:pt x="38" y="55"/>
                  </a:lnTo>
                  <a:lnTo>
                    <a:pt x="42" y="53"/>
                  </a:lnTo>
                  <a:lnTo>
                    <a:pt x="49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49" y="51"/>
                  </a:lnTo>
                  <a:lnTo>
                    <a:pt x="44" y="51"/>
                  </a:lnTo>
                  <a:lnTo>
                    <a:pt x="37" y="53"/>
                  </a:lnTo>
                  <a:lnTo>
                    <a:pt x="19" y="57"/>
                  </a:lnTo>
                  <a:lnTo>
                    <a:pt x="18" y="57"/>
                  </a:lnTo>
                  <a:lnTo>
                    <a:pt x="16" y="57"/>
                  </a:lnTo>
                  <a:lnTo>
                    <a:pt x="16" y="55"/>
                  </a:lnTo>
                  <a:lnTo>
                    <a:pt x="27" y="51"/>
                  </a:lnTo>
                  <a:lnTo>
                    <a:pt x="27" y="51"/>
                  </a:lnTo>
                  <a:lnTo>
                    <a:pt x="19" y="51"/>
                  </a:lnTo>
                  <a:lnTo>
                    <a:pt x="18" y="51"/>
                  </a:lnTo>
                  <a:lnTo>
                    <a:pt x="14" y="51"/>
                  </a:lnTo>
                  <a:lnTo>
                    <a:pt x="12" y="51"/>
                  </a:lnTo>
                  <a:lnTo>
                    <a:pt x="9" y="51"/>
                  </a:lnTo>
                  <a:lnTo>
                    <a:pt x="6" y="51"/>
                  </a:lnTo>
                  <a:lnTo>
                    <a:pt x="4" y="51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4" y="46"/>
                  </a:lnTo>
                  <a:lnTo>
                    <a:pt x="7" y="45"/>
                  </a:lnTo>
                  <a:lnTo>
                    <a:pt x="10" y="42"/>
                  </a:lnTo>
                  <a:lnTo>
                    <a:pt x="16" y="40"/>
                  </a:lnTo>
                  <a:lnTo>
                    <a:pt x="21" y="40"/>
                  </a:lnTo>
                  <a:lnTo>
                    <a:pt x="29" y="40"/>
                  </a:lnTo>
                  <a:lnTo>
                    <a:pt x="31" y="40"/>
                  </a:lnTo>
                  <a:lnTo>
                    <a:pt x="35" y="40"/>
                  </a:lnTo>
                  <a:lnTo>
                    <a:pt x="38" y="38"/>
                  </a:lnTo>
                  <a:lnTo>
                    <a:pt x="44" y="36"/>
                  </a:lnTo>
                  <a:lnTo>
                    <a:pt x="51" y="34"/>
                  </a:lnTo>
                  <a:lnTo>
                    <a:pt x="56" y="34"/>
                  </a:lnTo>
                  <a:lnTo>
                    <a:pt x="59" y="36"/>
                  </a:lnTo>
                  <a:lnTo>
                    <a:pt x="61" y="38"/>
                  </a:lnTo>
                  <a:lnTo>
                    <a:pt x="65" y="40"/>
                  </a:lnTo>
                  <a:lnTo>
                    <a:pt x="65" y="38"/>
                  </a:lnTo>
                  <a:lnTo>
                    <a:pt x="67" y="36"/>
                  </a:lnTo>
                  <a:lnTo>
                    <a:pt x="70" y="36"/>
                  </a:lnTo>
                  <a:lnTo>
                    <a:pt x="74" y="36"/>
                  </a:lnTo>
                  <a:lnTo>
                    <a:pt x="77" y="38"/>
                  </a:lnTo>
                  <a:lnTo>
                    <a:pt x="80" y="40"/>
                  </a:lnTo>
                  <a:lnTo>
                    <a:pt x="84" y="40"/>
                  </a:lnTo>
                  <a:lnTo>
                    <a:pt x="86" y="40"/>
                  </a:lnTo>
                  <a:lnTo>
                    <a:pt x="87" y="38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1" y="38"/>
                  </a:lnTo>
                  <a:lnTo>
                    <a:pt x="89" y="36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77" y="29"/>
                  </a:lnTo>
                  <a:lnTo>
                    <a:pt x="80" y="29"/>
                  </a:lnTo>
                  <a:lnTo>
                    <a:pt x="82" y="28"/>
                  </a:lnTo>
                  <a:lnTo>
                    <a:pt x="86" y="25"/>
                  </a:lnTo>
                  <a:lnTo>
                    <a:pt x="89" y="24"/>
                  </a:lnTo>
                  <a:lnTo>
                    <a:pt x="95" y="22"/>
                  </a:lnTo>
                  <a:lnTo>
                    <a:pt x="96" y="24"/>
                  </a:lnTo>
                  <a:lnTo>
                    <a:pt x="100" y="24"/>
                  </a:lnTo>
                  <a:lnTo>
                    <a:pt x="102" y="25"/>
                  </a:lnTo>
                  <a:lnTo>
                    <a:pt x="108" y="25"/>
                  </a:lnTo>
                  <a:lnTo>
                    <a:pt x="112" y="28"/>
                  </a:lnTo>
                  <a:lnTo>
                    <a:pt x="117" y="31"/>
                  </a:lnTo>
                  <a:lnTo>
                    <a:pt x="121" y="32"/>
                  </a:lnTo>
                  <a:lnTo>
                    <a:pt x="125" y="34"/>
                  </a:lnTo>
                  <a:lnTo>
                    <a:pt x="126" y="36"/>
                  </a:lnTo>
                  <a:lnTo>
                    <a:pt x="129" y="36"/>
                  </a:lnTo>
                  <a:lnTo>
                    <a:pt x="129" y="34"/>
                  </a:lnTo>
                  <a:lnTo>
                    <a:pt x="126" y="32"/>
                  </a:lnTo>
                  <a:lnTo>
                    <a:pt x="125" y="31"/>
                  </a:lnTo>
                  <a:lnTo>
                    <a:pt x="125" y="31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31" y="31"/>
                  </a:lnTo>
                  <a:lnTo>
                    <a:pt x="140" y="34"/>
                  </a:lnTo>
                  <a:lnTo>
                    <a:pt x="153" y="38"/>
                  </a:lnTo>
                  <a:lnTo>
                    <a:pt x="159" y="38"/>
                  </a:lnTo>
                  <a:lnTo>
                    <a:pt x="163" y="40"/>
                  </a:lnTo>
                  <a:lnTo>
                    <a:pt x="166" y="40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8" y="40"/>
                  </a:lnTo>
                  <a:lnTo>
                    <a:pt x="161" y="38"/>
                  </a:lnTo>
                  <a:lnTo>
                    <a:pt x="142" y="31"/>
                  </a:lnTo>
                  <a:lnTo>
                    <a:pt x="134" y="29"/>
                  </a:lnTo>
                  <a:lnTo>
                    <a:pt x="131" y="28"/>
                  </a:lnTo>
                  <a:lnTo>
                    <a:pt x="128" y="25"/>
                  </a:lnTo>
                  <a:lnTo>
                    <a:pt x="128" y="24"/>
                  </a:lnTo>
                  <a:lnTo>
                    <a:pt x="131" y="22"/>
                  </a:lnTo>
                  <a:lnTo>
                    <a:pt x="134" y="22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34" y="19"/>
                  </a:lnTo>
                  <a:lnTo>
                    <a:pt x="133" y="19"/>
                  </a:lnTo>
                  <a:lnTo>
                    <a:pt x="133" y="16"/>
                  </a:lnTo>
                  <a:lnTo>
                    <a:pt x="136" y="16"/>
                  </a:lnTo>
                  <a:lnTo>
                    <a:pt x="140" y="16"/>
                  </a:lnTo>
                  <a:lnTo>
                    <a:pt x="145" y="19"/>
                  </a:lnTo>
                  <a:lnTo>
                    <a:pt x="151" y="19"/>
                  </a:lnTo>
                  <a:lnTo>
                    <a:pt x="151" y="19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7" y="12"/>
                  </a:lnTo>
                  <a:lnTo>
                    <a:pt x="149" y="12"/>
                  </a:lnTo>
                  <a:lnTo>
                    <a:pt x="152" y="12"/>
                  </a:lnTo>
                  <a:lnTo>
                    <a:pt x="161" y="15"/>
                  </a:lnTo>
                  <a:lnTo>
                    <a:pt x="175" y="15"/>
                  </a:lnTo>
                  <a:lnTo>
                    <a:pt x="178" y="15"/>
                  </a:lnTo>
                  <a:lnTo>
                    <a:pt x="178" y="15"/>
                  </a:lnTo>
                  <a:lnTo>
                    <a:pt x="173" y="13"/>
                  </a:lnTo>
                  <a:lnTo>
                    <a:pt x="166" y="12"/>
                  </a:lnTo>
                  <a:lnTo>
                    <a:pt x="164" y="10"/>
                  </a:lnTo>
                  <a:lnTo>
                    <a:pt x="163" y="10"/>
                  </a:lnTo>
                  <a:lnTo>
                    <a:pt x="159" y="8"/>
                  </a:lnTo>
                  <a:lnTo>
                    <a:pt x="159" y="8"/>
                  </a:lnTo>
                  <a:lnTo>
                    <a:pt x="163" y="6"/>
                  </a:lnTo>
                  <a:lnTo>
                    <a:pt x="173" y="6"/>
                  </a:lnTo>
                  <a:lnTo>
                    <a:pt x="182" y="8"/>
                  </a:lnTo>
                  <a:lnTo>
                    <a:pt x="191" y="8"/>
                  </a:lnTo>
                  <a:lnTo>
                    <a:pt x="194" y="8"/>
                  </a:lnTo>
                  <a:lnTo>
                    <a:pt x="198" y="8"/>
                  </a:lnTo>
                  <a:lnTo>
                    <a:pt x="201" y="10"/>
                  </a:lnTo>
                  <a:lnTo>
                    <a:pt x="211" y="15"/>
                  </a:lnTo>
                  <a:lnTo>
                    <a:pt x="213" y="16"/>
                  </a:lnTo>
                  <a:lnTo>
                    <a:pt x="213" y="16"/>
                  </a:lnTo>
                  <a:lnTo>
                    <a:pt x="215" y="21"/>
                  </a:lnTo>
                  <a:lnTo>
                    <a:pt x="217" y="21"/>
                  </a:lnTo>
                  <a:lnTo>
                    <a:pt x="221" y="19"/>
                  </a:lnTo>
                  <a:lnTo>
                    <a:pt x="224" y="16"/>
                  </a:lnTo>
                  <a:lnTo>
                    <a:pt x="222" y="16"/>
                  </a:lnTo>
                  <a:lnTo>
                    <a:pt x="217" y="13"/>
                  </a:lnTo>
                  <a:lnTo>
                    <a:pt x="215" y="12"/>
                  </a:lnTo>
                  <a:lnTo>
                    <a:pt x="211" y="10"/>
                  </a:lnTo>
                  <a:lnTo>
                    <a:pt x="204" y="6"/>
                  </a:lnTo>
                  <a:lnTo>
                    <a:pt x="202" y="4"/>
                  </a:lnTo>
                  <a:lnTo>
                    <a:pt x="201" y="4"/>
                  </a:lnTo>
                  <a:lnTo>
                    <a:pt x="221" y="3"/>
                  </a:lnTo>
                  <a:lnTo>
                    <a:pt x="240" y="4"/>
                  </a:lnTo>
                  <a:lnTo>
                    <a:pt x="243" y="4"/>
                  </a:lnTo>
                  <a:lnTo>
                    <a:pt x="245" y="6"/>
                  </a:lnTo>
                  <a:lnTo>
                    <a:pt x="247" y="8"/>
                  </a:lnTo>
                  <a:lnTo>
                    <a:pt x="248" y="10"/>
                  </a:lnTo>
                  <a:lnTo>
                    <a:pt x="255" y="12"/>
                  </a:lnTo>
                  <a:lnTo>
                    <a:pt x="264" y="13"/>
                  </a:lnTo>
                  <a:lnTo>
                    <a:pt x="262" y="13"/>
                  </a:lnTo>
                  <a:lnTo>
                    <a:pt x="255" y="10"/>
                  </a:lnTo>
                  <a:lnTo>
                    <a:pt x="253" y="8"/>
                  </a:lnTo>
                  <a:lnTo>
                    <a:pt x="253" y="6"/>
                  </a:lnTo>
                  <a:lnTo>
                    <a:pt x="253" y="4"/>
                  </a:lnTo>
                  <a:lnTo>
                    <a:pt x="253" y="4"/>
                  </a:lnTo>
                  <a:lnTo>
                    <a:pt x="262" y="2"/>
                  </a:lnTo>
                  <a:lnTo>
                    <a:pt x="271" y="2"/>
                  </a:lnTo>
                  <a:lnTo>
                    <a:pt x="273" y="2"/>
                  </a:lnTo>
                  <a:lnTo>
                    <a:pt x="282" y="4"/>
                  </a:lnTo>
                  <a:lnTo>
                    <a:pt x="285" y="6"/>
                  </a:lnTo>
                  <a:lnTo>
                    <a:pt x="287" y="8"/>
                  </a:lnTo>
                  <a:lnTo>
                    <a:pt x="287" y="8"/>
                  </a:lnTo>
                  <a:lnTo>
                    <a:pt x="283" y="4"/>
                  </a:lnTo>
                  <a:lnTo>
                    <a:pt x="282" y="4"/>
                  </a:lnTo>
                  <a:lnTo>
                    <a:pt x="282" y="3"/>
                  </a:lnTo>
                  <a:lnTo>
                    <a:pt x="285" y="2"/>
                  </a:lnTo>
                  <a:lnTo>
                    <a:pt x="288" y="2"/>
                  </a:lnTo>
                  <a:lnTo>
                    <a:pt x="300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43" name="Freeform 10835"/>
            <p:cNvSpPr>
              <a:spLocks/>
            </p:cNvSpPr>
            <p:nvPr/>
          </p:nvSpPr>
          <p:spPr bwMode="auto">
            <a:xfrm>
              <a:off x="2695619" y="3004999"/>
              <a:ext cx="102394" cy="39291"/>
            </a:xfrm>
            <a:custGeom>
              <a:avLst/>
              <a:gdLst>
                <a:gd name="T0" fmla="*/ 30 w 86"/>
                <a:gd name="T1" fmla="*/ 2 h 33"/>
                <a:gd name="T2" fmla="*/ 36 w 86"/>
                <a:gd name="T3" fmla="*/ 4 h 33"/>
                <a:gd name="T4" fmla="*/ 39 w 86"/>
                <a:gd name="T5" fmla="*/ 2 h 33"/>
                <a:gd name="T6" fmla="*/ 41 w 86"/>
                <a:gd name="T7" fmla="*/ 0 h 33"/>
                <a:gd name="T8" fmla="*/ 46 w 86"/>
                <a:gd name="T9" fmla="*/ 2 h 33"/>
                <a:gd name="T10" fmla="*/ 50 w 86"/>
                <a:gd name="T11" fmla="*/ 2 h 33"/>
                <a:gd name="T12" fmla="*/ 54 w 86"/>
                <a:gd name="T13" fmla="*/ 2 h 33"/>
                <a:gd name="T14" fmla="*/ 58 w 86"/>
                <a:gd name="T15" fmla="*/ 4 h 33"/>
                <a:gd name="T16" fmla="*/ 63 w 86"/>
                <a:gd name="T17" fmla="*/ 4 h 33"/>
                <a:gd name="T18" fmla="*/ 65 w 86"/>
                <a:gd name="T19" fmla="*/ 7 h 33"/>
                <a:gd name="T20" fmla="*/ 71 w 86"/>
                <a:gd name="T21" fmla="*/ 8 h 33"/>
                <a:gd name="T22" fmla="*/ 71 w 86"/>
                <a:gd name="T23" fmla="*/ 10 h 33"/>
                <a:gd name="T24" fmla="*/ 69 w 86"/>
                <a:gd name="T25" fmla="*/ 10 h 33"/>
                <a:gd name="T26" fmla="*/ 71 w 86"/>
                <a:gd name="T27" fmla="*/ 12 h 33"/>
                <a:gd name="T28" fmla="*/ 75 w 86"/>
                <a:gd name="T29" fmla="*/ 14 h 33"/>
                <a:gd name="T30" fmla="*/ 83 w 86"/>
                <a:gd name="T31" fmla="*/ 17 h 33"/>
                <a:gd name="T32" fmla="*/ 86 w 86"/>
                <a:gd name="T33" fmla="*/ 19 h 33"/>
                <a:gd name="T34" fmla="*/ 82 w 86"/>
                <a:gd name="T35" fmla="*/ 23 h 33"/>
                <a:gd name="T36" fmla="*/ 80 w 86"/>
                <a:gd name="T37" fmla="*/ 25 h 33"/>
                <a:gd name="T38" fmla="*/ 79 w 86"/>
                <a:gd name="T39" fmla="*/ 23 h 33"/>
                <a:gd name="T40" fmla="*/ 73 w 86"/>
                <a:gd name="T41" fmla="*/ 21 h 33"/>
                <a:gd name="T42" fmla="*/ 69 w 86"/>
                <a:gd name="T43" fmla="*/ 21 h 33"/>
                <a:gd name="T44" fmla="*/ 63 w 86"/>
                <a:gd name="T45" fmla="*/ 23 h 33"/>
                <a:gd name="T46" fmla="*/ 59 w 86"/>
                <a:gd name="T47" fmla="*/ 25 h 33"/>
                <a:gd name="T48" fmla="*/ 54 w 86"/>
                <a:gd name="T49" fmla="*/ 23 h 33"/>
                <a:gd name="T50" fmla="*/ 49 w 86"/>
                <a:gd name="T51" fmla="*/ 25 h 33"/>
                <a:gd name="T52" fmla="*/ 47 w 86"/>
                <a:gd name="T53" fmla="*/ 26 h 33"/>
                <a:gd name="T54" fmla="*/ 44 w 86"/>
                <a:gd name="T55" fmla="*/ 32 h 33"/>
                <a:gd name="T56" fmla="*/ 41 w 86"/>
                <a:gd name="T57" fmla="*/ 32 h 33"/>
                <a:gd name="T58" fmla="*/ 41 w 86"/>
                <a:gd name="T59" fmla="*/ 30 h 33"/>
                <a:gd name="T60" fmla="*/ 39 w 86"/>
                <a:gd name="T61" fmla="*/ 28 h 33"/>
                <a:gd name="T62" fmla="*/ 35 w 86"/>
                <a:gd name="T63" fmla="*/ 25 h 33"/>
                <a:gd name="T64" fmla="*/ 28 w 86"/>
                <a:gd name="T65" fmla="*/ 25 h 33"/>
                <a:gd name="T66" fmla="*/ 26 w 86"/>
                <a:gd name="T67" fmla="*/ 25 h 33"/>
                <a:gd name="T68" fmla="*/ 20 w 86"/>
                <a:gd name="T69" fmla="*/ 25 h 33"/>
                <a:gd name="T70" fmla="*/ 14 w 86"/>
                <a:gd name="T71" fmla="*/ 25 h 33"/>
                <a:gd name="T72" fmla="*/ 9 w 86"/>
                <a:gd name="T73" fmla="*/ 26 h 33"/>
                <a:gd name="T74" fmla="*/ 7 w 86"/>
                <a:gd name="T75" fmla="*/ 26 h 33"/>
                <a:gd name="T76" fmla="*/ 2 w 86"/>
                <a:gd name="T77" fmla="*/ 23 h 33"/>
                <a:gd name="T78" fmla="*/ 2 w 86"/>
                <a:gd name="T79" fmla="*/ 19 h 33"/>
                <a:gd name="T80" fmla="*/ 5 w 86"/>
                <a:gd name="T81" fmla="*/ 19 h 33"/>
                <a:gd name="T82" fmla="*/ 11 w 86"/>
                <a:gd name="T83" fmla="*/ 19 h 33"/>
                <a:gd name="T84" fmla="*/ 24 w 86"/>
                <a:gd name="T85" fmla="*/ 21 h 33"/>
                <a:gd name="T86" fmla="*/ 26 w 86"/>
                <a:gd name="T87" fmla="*/ 21 h 33"/>
                <a:gd name="T88" fmla="*/ 30 w 86"/>
                <a:gd name="T89" fmla="*/ 19 h 33"/>
                <a:gd name="T90" fmla="*/ 28 w 86"/>
                <a:gd name="T91" fmla="*/ 17 h 33"/>
                <a:gd name="T92" fmla="*/ 24 w 86"/>
                <a:gd name="T93" fmla="*/ 12 h 33"/>
                <a:gd name="T94" fmla="*/ 24 w 86"/>
                <a:gd name="T95" fmla="*/ 7 h 33"/>
                <a:gd name="T96" fmla="*/ 17 w 86"/>
                <a:gd name="T97" fmla="*/ 6 h 33"/>
                <a:gd name="T98" fmla="*/ 16 w 86"/>
                <a:gd name="T99" fmla="*/ 2 h 33"/>
                <a:gd name="T100" fmla="*/ 20 w 86"/>
                <a:gd name="T10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33">
                  <a:moveTo>
                    <a:pt x="23" y="0"/>
                  </a:moveTo>
                  <a:lnTo>
                    <a:pt x="26" y="0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6" y="4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4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8" y="4"/>
                  </a:lnTo>
                  <a:lnTo>
                    <a:pt x="59" y="6"/>
                  </a:lnTo>
                  <a:lnTo>
                    <a:pt x="60" y="6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5" y="6"/>
                  </a:lnTo>
                  <a:lnTo>
                    <a:pt x="65" y="7"/>
                  </a:lnTo>
                  <a:lnTo>
                    <a:pt x="65" y="8"/>
                  </a:lnTo>
                  <a:lnTo>
                    <a:pt x="66" y="8"/>
                  </a:lnTo>
                  <a:lnTo>
                    <a:pt x="71" y="8"/>
                  </a:lnTo>
                  <a:lnTo>
                    <a:pt x="73" y="10"/>
                  </a:lnTo>
                  <a:lnTo>
                    <a:pt x="73" y="10"/>
                  </a:lnTo>
                  <a:lnTo>
                    <a:pt x="71" y="10"/>
                  </a:lnTo>
                  <a:lnTo>
                    <a:pt x="70" y="10"/>
                  </a:lnTo>
                  <a:lnTo>
                    <a:pt x="69" y="10"/>
                  </a:lnTo>
                  <a:lnTo>
                    <a:pt x="69" y="10"/>
                  </a:lnTo>
                  <a:lnTo>
                    <a:pt x="69" y="12"/>
                  </a:lnTo>
                  <a:lnTo>
                    <a:pt x="70" y="12"/>
                  </a:lnTo>
                  <a:lnTo>
                    <a:pt x="71" y="12"/>
                  </a:lnTo>
                  <a:lnTo>
                    <a:pt x="73" y="12"/>
                  </a:lnTo>
                  <a:lnTo>
                    <a:pt x="73" y="14"/>
                  </a:lnTo>
                  <a:lnTo>
                    <a:pt x="75" y="14"/>
                  </a:lnTo>
                  <a:lnTo>
                    <a:pt x="79" y="14"/>
                  </a:lnTo>
                  <a:lnTo>
                    <a:pt x="80" y="16"/>
                  </a:lnTo>
                  <a:lnTo>
                    <a:pt x="83" y="17"/>
                  </a:lnTo>
                  <a:lnTo>
                    <a:pt x="86" y="17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3" y="21"/>
                  </a:lnTo>
                  <a:lnTo>
                    <a:pt x="83" y="23"/>
                  </a:lnTo>
                  <a:lnTo>
                    <a:pt x="82" y="23"/>
                  </a:lnTo>
                  <a:lnTo>
                    <a:pt x="82" y="23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79" y="25"/>
                  </a:lnTo>
                  <a:lnTo>
                    <a:pt x="79" y="23"/>
                  </a:lnTo>
                  <a:lnTo>
                    <a:pt x="77" y="23"/>
                  </a:lnTo>
                  <a:lnTo>
                    <a:pt x="75" y="23"/>
                  </a:lnTo>
                  <a:lnTo>
                    <a:pt x="73" y="21"/>
                  </a:lnTo>
                  <a:lnTo>
                    <a:pt x="71" y="21"/>
                  </a:lnTo>
                  <a:lnTo>
                    <a:pt x="70" y="21"/>
                  </a:lnTo>
                  <a:lnTo>
                    <a:pt x="69" y="21"/>
                  </a:lnTo>
                  <a:lnTo>
                    <a:pt x="66" y="21"/>
                  </a:lnTo>
                  <a:lnTo>
                    <a:pt x="65" y="21"/>
                  </a:lnTo>
                  <a:lnTo>
                    <a:pt x="63" y="23"/>
                  </a:lnTo>
                  <a:lnTo>
                    <a:pt x="60" y="23"/>
                  </a:lnTo>
                  <a:lnTo>
                    <a:pt x="60" y="25"/>
                  </a:lnTo>
                  <a:lnTo>
                    <a:pt x="59" y="25"/>
                  </a:lnTo>
                  <a:lnTo>
                    <a:pt x="56" y="25"/>
                  </a:lnTo>
                  <a:lnTo>
                    <a:pt x="54" y="25"/>
                  </a:lnTo>
                  <a:lnTo>
                    <a:pt x="54" y="23"/>
                  </a:lnTo>
                  <a:lnTo>
                    <a:pt x="52" y="23"/>
                  </a:lnTo>
                  <a:lnTo>
                    <a:pt x="49" y="23"/>
                  </a:lnTo>
                  <a:lnTo>
                    <a:pt x="49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7" y="26"/>
                  </a:lnTo>
                  <a:lnTo>
                    <a:pt x="47" y="26"/>
                  </a:lnTo>
                  <a:lnTo>
                    <a:pt x="46" y="30"/>
                  </a:lnTo>
                  <a:lnTo>
                    <a:pt x="44" y="32"/>
                  </a:lnTo>
                  <a:lnTo>
                    <a:pt x="44" y="33"/>
                  </a:lnTo>
                  <a:lnTo>
                    <a:pt x="41" y="33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lnTo>
                    <a:pt x="39" y="28"/>
                  </a:lnTo>
                  <a:lnTo>
                    <a:pt x="39" y="28"/>
                  </a:lnTo>
                  <a:lnTo>
                    <a:pt x="36" y="26"/>
                  </a:lnTo>
                  <a:lnTo>
                    <a:pt x="35" y="25"/>
                  </a:lnTo>
                  <a:lnTo>
                    <a:pt x="35" y="25"/>
                  </a:lnTo>
                  <a:lnTo>
                    <a:pt x="33" y="2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4" y="26"/>
                  </a:lnTo>
                  <a:lnTo>
                    <a:pt x="23" y="26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6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3" y="19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1" y="21"/>
                  </a:lnTo>
                  <a:lnTo>
                    <a:pt x="23" y="21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6" y="21"/>
                  </a:lnTo>
                  <a:lnTo>
                    <a:pt x="26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30" y="17"/>
                  </a:lnTo>
                  <a:lnTo>
                    <a:pt x="28" y="17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4" y="8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22" y="6"/>
                  </a:lnTo>
                  <a:lnTo>
                    <a:pt x="17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20" y="0"/>
                  </a:lnTo>
                  <a:lnTo>
                    <a:pt x="23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44" name="Freeform 10883"/>
            <p:cNvSpPr>
              <a:spLocks/>
            </p:cNvSpPr>
            <p:nvPr/>
          </p:nvSpPr>
          <p:spPr bwMode="auto">
            <a:xfrm>
              <a:off x="2519406" y="2946658"/>
              <a:ext cx="176213" cy="58341"/>
            </a:xfrm>
            <a:custGeom>
              <a:avLst/>
              <a:gdLst>
                <a:gd name="T0" fmla="*/ 49 w 148"/>
                <a:gd name="T1" fmla="*/ 2 h 49"/>
                <a:gd name="T2" fmla="*/ 52 w 148"/>
                <a:gd name="T3" fmla="*/ 4 h 49"/>
                <a:gd name="T4" fmla="*/ 58 w 148"/>
                <a:gd name="T5" fmla="*/ 4 h 49"/>
                <a:gd name="T6" fmla="*/ 64 w 148"/>
                <a:gd name="T7" fmla="*/ 4 h 49"/>
                <a:gd name="T8" fmla="*/ 69 w 148"/>
                <a:gd name="T9" fmla="*/ 6 h 49"/>
                <a:gd name="T10" fmla="*/ 75 w 148"/>
                <a:gd name="T11" fmla="*/ 10 h 49"/>
                <a:gd name="T12" fmla="*/ 81 w 148"/>
                <a:gd name="T13" fmla="*/ 12 h 49"/>
                <a:gd name="T14" fmla="*/ 86 w 148"/>
                <a:gd name="T15" fmla="*/ 12 h 49"/>
                <a:gd name="T16" fmla="*/ 99 w 148"/>
                <a:gd name="T17" fmla="*/ 21 h 49"/>
                <a:gd name="T18" fmla="*/ 101 w 148"/>
                <a:gd name="T19" fmla="*/ 19 h 49"/>
                <a:gd name="T20" fmla="*/ 105 w 148"/>
                <a:gd name="T21" fmla="*/ 23 h 49"/>
                <a:gd name="T22" fmla="*/ 105 w 148"/>
                <a:gd name="T23" fmla="*/ 25 h 49"/>
                <a:gd name="T24" fmla="*/ 106 w 148"/>
                <a:gd name="T25" fmla="*/ 25 h 49"/>
                <a:gd name="T26" fmla="*/ 111 w 148"/>
                <a:gd name="T27" fmla="*/ 26 h 49"/>
                <a:gd name="T28" fmla="*/ 113 w 148"/>
                <a:gd name="T29" fmla="*/ 26 h 49"/>
                <a:gd name="T30" fmla="*/ 117 w 148"/>
                <a:gd name="T31" fmla="*/ 28 h 49"/>
                <a:gd name="T32" fmla="*/ 126 w 148"/>
                <a:gd name="T33" fmla="*/ 31 h 49"/>
                <a:gd name="T34" fmla="*/ 127 w 148"/>
                <a:gd name="T35" fmla="*/ 33 h 49"/>
                <a:gd name="T36" fmla="*/ 126 w 148"/>
                <a:gd name="T37" fmla="*/ 36 h 49"/>
                <a:gd name="T38" fmla="*/ 133 w 148"/>
                <a:gd name="T39" fmla="*/ 36 h 49"/>
                <a:gd name="T40" fmla="*/ 140 w 148"/>
                <a:gd name="T41" fmla="*/ 38 h 49"/>
                <a:gd name="T42" fmla="*/ 146 w 148"/>
                <a:gd name="T43" fmla="*/ 42 h 49"/>
                <a:gd name="T44" fmla="*/ 148 w 148"/>
                <a:gd name="T45" fmla="*/ 44 h 49"/>
                <a:gd name="T46" fmla="*/ 145 w 148"/>
                <a:gd name="T47" fmla="*/ 45 h 49"/>
                <a:gd name="T48" fmla="*/ 135 w 148"/>
                <a:gd name="T49" fmla="*/ 47 h 49"/>
                <a:gd name="T50" fmla="*/ 135 w 148"/>
                <a:gd name="T51" fmla="*/ 47 h 49"/>
                <a:gd name="T52" fmla="*/ 129 w 148"/>
                <a:gd name="T53" fmla="*/ 47 h 49"/>
                <a:gd name="T54" fmla="*/ 118 w 148"/>
                <a:gd name="T55" fmla="*/ 47 h 49"/>
                <a:gd name="T56" fmla="*/ 107 w 148"/>
                <a:gd name="T57" fmla="*/ 47 h 49"/>
                <a:gd name="T58" fmla="*/ 101 w 148"/>
                <a:gd name="T59" fmla="*/ 45 h 49"/>
                <a:gd name="T60" fmla="*/ 107 w 148"/>
                <a:gd name="T61" fmla="*/ 40 h 49"/>
                <a:gd name="T62" fmla="*/ 106 w 148"/>
                <a:gd name="T63" fmla="*/ 36 h 49"/>
                <a:gd name="T64" fmla="*/ 97 w 148"/>
                <a:gd name="T65" fmla="*/ 36 h 49"/>
                <a:gd name="T66" fmla="*/ 88 w 148"/>
                <a:gd name="T67" fmla="*/ 33 h 49"/>
                <a:gd name="T68" fmla="*/ 87 w 148"/>
                <a:gd name="T69" fmla="*/ 26 h 49"/>
                <a:gd name="T70" fmla="*/ 78 w 148"/>
                <a:gd name="T71" fmla="*/ 25 h 49"/>
                <a:gd name="T72" fmla="*/ 64 w 148"/>
                <a:gd name="T73" fmla="*/ 21 h 49"/>
                <a:gd name="T74" fmla="*/ 60 w 148"/>
                <a:gd name="T75" fmla="*/ 15 h 49"/>
                <a:gd name="T76" fmla="*/ 52 w 148"/>
                <a:gd name="T77" fmla="*/ 17 h 49"/>
                <a:gd name="T78" fmla="*/ 50 w 148"/>
                <a:gd name="T79" fmla="*/ 14 h 49"/>
                <a:gd name="T80" fmla="*/ 49 w 148"/>
                <a:gd name="T81" fmla="*/ 15 h 49"/>
                <a:gd name="T82" fmla="*/ 39 w 148"/>
                <a:gd name="T83" fmla="*/ 14 h 49"/>
                <a:gd name="T84" fmla="*/ 44 w 148"/>
                <a:gd name="T85" fmla="*/ 10 h 49"/>
                <a:gd name="T86" fmla="*/ 41 w 148"/>
                <a:gd name="T87" fmla="*/ 8 h 49"/>
                <a:gd name="T88" fmla="*/ 30 w 148"/>
                <a:gd name="T89" fmla="*/ 8 h 49"/>
                <a:gd name="T90" fmla="*/ 24 w 148"/>
                <a:gd name="T91" fmla="*/ 12 h 49"/>
                <a:gd name="T92" fmla="*/ 20 w 148"/>
                <a:gd name="T93" fmla="*/ 15 h 49"/>
                <a:gd name="T94" fmla="*/ 15 w 148"/>
                <a:gd name="T95" fmla="*/ 15 h 49"/>
                <a:gd name="T96" fmla="*/ 11 w 148"/>
                <a:gd name="T97" fmla="*/ 17 h 49"/>
                <a:gd name="T98" fmla="*/ 5 w 148"/>
                <a:gd name="T99" fmla="*/ 21 h 49"/>
                <a:gd name="T100" fmla="*/ 3 w 148"/>
                <a:gd name="T101" fmla="*/ 19 h 49"/>
                <a:gd name="T102" fmla="*/ 0 w 148"/>
                <a:gd name="T103" fmla="*/ 21 h 49"/>
                <a:gd name="T104" fmla="*/ 5 w 148"/>
                <a:gd name="T105" fmla="*/ 17 h 49"/>
                <a:gd name="T106" fmla="*/ 7 w 148"/>
                <a:gd name="T107" fmla="*/ 14 h 49"/>
                <a:gd name="T108" fmla="*/ 11 w 148"/>
                <a:gd name="T109" fmla="*/ 8 h 49"/>
                <a:gd name="T110" fmla="*/ 31 w 148"/>
                <a:gd name="T11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49">
                  <a:moveTo>
                    <a:pt x="38" y="0"/>
                  </a:moveTo>
                  <a:lnTo>
                    <a:pt x="41" y="2"/>
                  </a:lnTo>
                  <a:lnTo>
                    <a:pt x="45" y="2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2" y="4"/>
                  </a:lnTo>
                  <a:lnTo>
                    <a:pt x="54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1" y="6"/>
                  </a:lnTo>
                  <a:lnTo>
                    <a:pt x="73" y="8"/>
                  </a:lnTo>
                  <a:lnTo>
                    <a:pt x="75" y="10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93" y="15"/>
                  </a:lnTo>
                  <a:lnTo>
                    <a:pt x="96" y="17"/>
                  </a:lnTo>
                  <a:lnTo>
                    <a:pt x="96" y="19"/>
                  </a:lnTo>
                  <a:lnTo>
                    <a:pt x="99" y="21"/>
                  </a:lnTo>
                  <a:lnTo>
                    <a:pt x="101" y="21"/>
                  </a:lnTo>
                  <a:lnTo>
                    <a:pt x="101" y="21"/>
                  </a:lnTo>
                  <a:lnTo>
                    <a:pt x="101" y="21"/>
                  </a:lnTo>
                  <a:lnTo>
                    <a:pt x="101" y="19"/>
                  </a:lnTo>
                  <a:lnTo>
                    <a:pt x="101" y="19"/>
                  </a:lnTo>
                  <a:lnTo>
                    <a:pt x="101" y="19"/>
                  </a:lnTo>
                  <a:lnTo>
                    <a:pt x="105" y="21"/>
                  </a:lnTo>
                  <a:lnTo>
                    <a:pt x="105" y="23"/>
                  </a:lnTo>
                  <a:lnTo>
                    <a:pt x="106" y="23"/>
                  </a:lnTo>
                  <a:lnTo>
                    <a:pt x="106" y="23"/>
                  </a:lnTo>
                  <a:lnTo>
                    <a:pt x="106" y="25"/>
                  </a:lnTo>
                  <a:lnTo>
                    <a:pt x="105" y="25"/>
                  </a:lnTo>
                  <a:lnTo>
                    <a:pt x="103" y="23"/>
                  </a:lnTo>
                  <a:lnTo>
                    <a:pt x="105" y="25"/>
                  </a:lnTo>
                  <a:lnTo>
                    <a:pt x="105" y="25"/>
                  </a:lnTo>
                  <a:lnTo>
                    <a:pt x="106" y="25"/>
                  </a:lnTo>
                  <a:lnTo>
                    <a:pt x="106" y="25"/>
                  </a:lnTo>
                  <a:lnTo>
                    <a:pt x="107" y="25"/>
                  </a:lnTo>
                  <a:lnTo>
                    <a:pt x="110" y="26"/>
                  </a:lnTo>
                  <a:lnTo>
                    <a:pt x="111" y="26"/>
                  </a:lnTo>
                  <a:lnTo>
                    <a:pt x="110" y="26"/>
                  </a:lnTo>
                  <a:lnTo>
                    <a:pt x="110" y="28"/>
                  </a:lnTo>
                  <a:lnTo>
                    <a:pt x="111" y="26"/>
                  </a:lnTo>
                  <a:lnTo>
                    <a:pt x="113" y="26"/>
                  </a:lnTo>
                  <a:lnTo>
                    <a:pt x="113" y="28"/>
                  </a:lnTo>
                  <a:lnTo>
                    <a:pt x="113" y="28"/>
                  </a:lnTo>
                  <a:lnTo>
                    <a:pt x="116" y="28"/>
                  </a:lnTo>
                  <a:lnTo>
                    <a:pt x="117" y="28"/>
                  </a:lnTo>
                  <a:lnTo>
                    <a:pt x="118" y="30"/>
                  </a:lnTo>
                  <a:lnTo>
                    <a:pt x="122" y="30"/>
                  </a:lnTo>
                  <a:lnTo>
                    <a:pt x="124" y="30"/>
                  </a:lnTo>
                  <a:lnTo>
                    <a:pt x="126" y="31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33"/>
                  </a:lnTo>
                  <a:lnTo>
                    <a:pt x="127" y="33"/>
                  </a:lnTo>
                  <a:lnTo>
                    <a:pt x="127" y="34"/>
                  </a:lnTo>
                  <a:lnTo>
                    <a:pt x="126" y="34"/>
                  </a:lnTo>
                  <a:lnTo>
                    <a:pt x="126" y="34"/>
                  </a:lnTo>
                  <a:lnTo>
                    <a:pt x="126" y="36"/>
                  </a:lnTo>
                  <a:lnTo>
                    <a:pt x="126" y="36"/>
                  </a:lnTo>
                  <a:lnTo>
                    <a:pt x="127" y="36"/>
                  </a:lnTo>
                  <a:lnTo>
                    <a:pt x="129" y="36"/>
                  </a:lnTo>
                  <a:lnTo>
                    <a:pt x="133" y="36"/>
                  </a:lnTo>
                  <a:lnTo>
                    <a:pt x="135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40" y="38"/>
                  </a:lnTo>
                  <a:lnTo>
                    <a:pt x="141" y="38"/>
                  </a:lnTo>
                  <a:lnTo>
                    <a:pt x="143" y="40"/>
                  </a:lnTo>
                  <a:lnTo>
                    <a:pt x="145" y="42"/>
                  </a:lnTo>
                  <a:lnTo>
                    <a:pt x="146" y="42"/>
                  </a:lnTo>
                  <a:lnTo>
                    <a:pt x="146" y="42"/>
                  </a:lnTo>
                  <a:lnTo>
                    <a:pt x="148" y="42"/>
                  </a:lnTo>
                  <a:lnTo>
                    <a:pt x="148" y="42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46" y="45"/>
                  </a:lnTo>
                  <a:lnTo>
                    <a:pt x="146" y="45"/>
                  </a:lnTo>
                  <a:lnTo>
                    <a:pt x="145" y="45"/>
                  </a:lnTo>
                  <a:lnTo>
                    <a:pt x="141" y="45"/>
                  </a:lnTo>
                  <a:lnTo>
                    <a:pt x="137" y="47"/>
                  </a:lnTo>
                  <a:lnTo>
                    <a:pt x="137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3" y="47"/>
                  </a:lnTo>
                  <a:lnTo>
                    <a:pt x="133" y="47"/>
                  </a:lnTo>
                  <a:lnTo>
                    <a:pt x="129" y="47"/>
                  </a:lnTo>
                  <a:lnTo>
                    <a:pt x="127" y="47"/>
                  </a:lnTo>
                  <a:lnTo>
                    <a:pt x="126" y="47"/>
                  </a:lnTo>
                  <a:lnTo>
                    <a:pt x="120" y="47"/>
                  </a:lnTo>
                  <a:lnTo>
                    <a:pt x="118" y="47"/>
                  </a:lnTo>
                  <a:lnTo>
                    <a:pt x="116" y="47"/>
                  </a:lnTo>
                  <a:lnTo>
                    <a:pt x="111" y="47"/>
                  </a:lnTo>
                  <a:lnTo>
                    <a:pt x="110" y="47"/>
                  </a:lnTo>
                  <a:lnTo>
                    <a:pt x="107" y="47"/>
                  </a:lnTo>
                  <a:lnTo>
                    <a:pt x="106" y="47"/>
                  </a:lnTo>
                  <a:lnTo>
                    <a:pt x="103" y="49"/>
                  </a:lnTo>
                  <a:lnTo>
                    <a:pt x="99" y="49"/>
                  </a:lnTo>
                  <a:lnTo>
                    <a:pt x="101" y="45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6" y="40"/>
                  </a:lnTo>
                  <a:lnTo>
                    <a:pt x="106" y="38"/>
                  </a:lnTo>
                  <a:lnTo>
                    <a:pt x="106" y="38"/>
                  </a:lnTo>
                  <a:lnTo>
                    <a:pt x="106" y="36"/>
                  </a:lnTo>
                  <a:lnTo>
                    <a:pt x="105" y="36"/>
                  </a:lnTo>
                  <a:lnTo>
                    <a:pt x="103" y="36"/>
                  </a:lnTo>
                  <a:lnTo>
                    <a:pt x="101" y="36"/>
                  </a:lnTo>
                  <a:lnTo>
                    <a:pt x="97" y="36"/>
                  </a:lnTo>
                  <a:lnTo>
                    <a:pt x="94" y="36"/>
                  </a:lnTo>
                  <a:lnTo>
                    <a:pt x="93" y="34"/>
                  </a:lnTo>
                  <a:lnTo>
                    <a:pt x="91" y="33"/>
                  </a:lnTo>
                  <a:lnTo>
                    <a:pt x="88" y="33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87" y="28"/>
                  </a:lnTo>
                  <a:lnTo>
                    <a:pt x="87" y="26"/>
                  </a:lnTo>
                  <a:lnTo>
                    <a:pt x="86" y="25"/>
                  </a:lnTo>
                  <a:lnTo>
                    <a:pt x="86" y="25"/>
                  </a:lnTo>
                  <a:lnTo>
                    <a:pt x="83" y="23"/>
                  </a:lnTo>
                  <a:lnTo>
                    <a:pt x="78" y="25"/>
                  </a:lnTo>
                  <a:lnTo>
                    <a:pt x="77" y="25"/>
                  </a:lnTo>
                  <a:lnTo>
                    <a:pt x="77" y="25"/>
                  </a:lnTo>
                  <a:lnTo>
                    <a:pt x="68" y="21"/>
                  </a:lnTo>
                  <a:lnTo>
                    <a:pt x="64" y="21"/>
                  </a:lnTo>
                  <a:lnTo>
                    <a:pt x="64" y="19"/>
                  </a:lnTo>
                  <a:lnTo>
                    <a:pt x="62" y="19"/>
                  </a:lnTo>
                  <a:lnTo>
                    <a:pt x="60" y="17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60" y="17"/>
                  </a:lnTo>
                  <a:lnTo>
                    <a:pt x="54" y="17"/>
                  </a:lnTo>
                  <a:lnTo>
                    <a:pt x="52" y="17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47" y="15"/>
                  </a:lnTo>
                  <a:lnTo>
                    <a:pt x="41" y="15"/>
                  </a:lnTo>
                  <a:lnTo>
                    <a:pt x="41" y="14"/>
                  </a:lnTo>
                  <a:lnTo>
                    <a:pt x="39" y="14"/>
                  </a:lnTo>
                  <a:lnTo>
                    <a:pt x="38" y="12"/>
                  </a:lnTo>
                  <a:lnTo>
                    <a:pt x="39" y="12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39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8" y="8"/>
                  </a:lnTo>
                  <a:lnTo>
                    <a:pt x="26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17" y="14"/>
                  </a:lnTo>
                  <a:lnTo>
                    <a:pt x="17" y="15"/>
                  </a:lnTo>
                  <a:lnTo>
                    <a:pt x="15" y="15"/>
                  </a:lnTo>
                  <a:lnTo>
                    <a:pt x="14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7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4"/>
                  </a:lnTo>
                  <a:lnTo>
                    <a:pt x="7" y="12"/>
                  </a:lnTo>
                  <a:lnTo>
                    <a:pt x="9" y="10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30" y="4"/>
                  </a:lnTo>
                  <a:lnTo>
                    <a:pt x="31" y="2"/>
                  </a:lnTo>
                  <a:lnTo>
                    <a:pt x="34" y="2"/>
                  </a:lnTo>
                  <a:lnTo>
                    <a:pt x="38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45" name="Freeform 11394"/>
            <p:cNvSpPr>
              <a:spLocks/>
            </p:cNvSpPr>
            <p:nvPr/>
          </p:nvSpPr>
          <p:spPr bwMode="auto">
            <a:xfrm>
              <a:off x="3412487" y="1809668"/>
              <a:ext cx="180975" cy="83344"/>
            </a:xfrm>
            <a:custGeom>
              <a:avLst/>
              <a:gdLst>
                <a:gd name="T0" fmla="*/ 124 w 152"/>
                <a:gd name="T1" fmla="*/ 7 h 70"/>
                <a:gd name="T2" fmla="*/ 138 w 152"/>
                <a:gd name="T3" fmla="*/ 3 h 70"/>
                <a:gd name="T4" fmla="*/ 133 w 152"/>
                <a:gd name="T5" fmla="*/ 11 h 70"/>
                <a:gd name="T6" fmla="*/ 135 w 152"/>
                <a:gd name="T7" fmla="*/ 18 h 70"/>
                <a:gd name="T8" fmla="*/ 141 w 152"/>
                <a:gd name="T9" fmla="*/ 19 h 70"/>
                <a:gd name="T10" fmla="*/ 150 w 152"/>
                <a:gd name="T11" fmla="*/ 21 h 70"/>
                <a:gd name="T12" fmla="*/ 148 w 152"/>
                <a:gd name="T13" fmla="*/ 26 h 70"/>
                <a:gd name="T14" fmla="*/ 150 w 152"/>
                <a:gd name="T15" fmla="*/ 30 h 70"/>
                <a:gd name="T16" fmla="*/ 148 w 152"/>
                <a:gd name="T17" fmla="*/ 33 h 70"/>
                <a:gd name="T18" fmla="*/ 141 w 152"/>
                <a:gd name="T19" fmla="*/ 40 h 70"/>
                <a:gd name="T20" fmla="*/ 138 w 152"/>
                <a:gd name="T21" fmla="*/ 47 h 70"/>
                <a:gd name="T22" fmla="*/ 117 w 152"/>
                <a:gd name="T23" fmla="*/ 54 h 70"/>
                <a:gd name="T24" fmla="*/ 92 w 152"/>
                <a:gd name="T25" fmla="*/ 62 h 70"/>
                <a:gd name="T26" fmla="*/ 89 w 152"/>
                <a:gd name="T27" fmla="*/ 66 h 70"/>
                <a:gd name="T28" fmla="*/ 73 w 152"/>
                <a:gd name="T29" fmla="*/ 68 h 70"/>
                <a:gd name="T30" fmla="*/ 56 w 152"/>
                <a:gd name="T31" fmla="*/ 62 h 70"/>
                <a:gd name="T32" fmla="*/ 54 w 152"/>
                <a:gd name="T33" fmla="*/ 61 h 70"/>
                <a:gd name="T34" fmla="*/ 47 w 152"/>
                <a:gd name="T35" fmla="*/ 58 h 70"/>
                <a:gd name="T36" fmla="*/ 26 w 152"/>
                <a:gd name="T37" fmla="*/ 60 h 70"/>
                <a:gd name="T38" fmla="*/ 28 w 152"/>
                <a:gd name="T39" fmla="*/ 56 h 70"/>
                <a:gd name="T40" fmla="*/ 39 w 152"/>
                <a:gd name="T41" fmla="*/ 49 h 70"/>
                <a:gd name="T42" fmla="*/ 35 w 152"/>
                <a:gd name="T43" fmla="*/ 49 h 70"/>
                <a:gd name="T44" fmla="*/ 41 w 152"/>
                <a:gd name="T45" fmla="*/ 41 h 70"/>
                <a:gd name="T46" fmla="*/ 31 w 152"/>
                <a:gd name="T47" fmla="*/ 43 h 70"/>
                <a:gd name="T48" fmla="*/ 16 w 152"/>
                <a:gd name="T49" fmla="*/ 38 h 70"/>
                <a:gd name="T50" fmla="*/ 7 w 152"/>
                <a:gd name="T51" fmla="*/ 37 h 70"/>
                <a:gd name="T52" fmla="*/ 19 w 152"/>
                <a:gd name="T53" fmla="*/ 35 h 70"/>
                <a:gd name="T54" fmla="*/ 26 w 152"/>
                <a:gd name="T55" fmla="*/ 33 h 70"/>
                <a:gd name="T56" fmla="*/ 35 w 152"/>
                <a:gd name="T57" fmla="*/ 32 h 70"/>
                <a:gd name="T58" fmla="*/ 37 w 152"/>
                <a:gd name="T59" fmla="*/ 24 h 70"/>
                <a:gd name="T60" fmla="*/ 19 w 152"/>
                <a:gd name="T61" fmla="*/ 22 h 70"/>
                <a:gd name="T62" fmla="*/ 3 w 152"/>
                <a:gd name="T63" fmla="*/ 21 h 70"/>
                <a:gd name="T64" fmla="*/ 7 w 152"/>
                <a:gd name="T65" fmla="*/ 18 h 70"/>
                <a:gd name="T66" fmla="*/ 18 w 152"/>
                <a:gd name="T67" fmla="*/ 18 h 70"/>
                <a:gd name="T68" fmla="*/ 14 w 152"/>
                <a:gd name="T69" fmla="*/ 14 h 70"/>
                <a:gd name="T70" fmla="*/ 16 w 152"/>
                <a:gd name="T71" fmla="*/ 11 h 70"/>
                <a:gd name="T72" fmla="*/ 16 w 152"/>
                <a:gd name="T73" fmla="*/ 7 h 70"/>
                <a:gd name="T74" fmla="*/ 22 w 152"/>
                <a:gd name="T75" fmla="*/ 13 h 70"/>
                <a:gd name="T76" fmla="*/ 26 w 152"/>
                <a:gd name="T77" fmla="*/ 14 h 70"/>
                <a:gd name="T78" fmla="*/ 22 w 152"/>
                <a:gd name="T79" fmla="*/ 7 h 70"/>
                <a:gd name="T80" fmla="*/ 26 w 152"/>
                <a:gd name="T81" fmla="*/ 5 h 70"/>
                <a:gd name="T82" fmla="*/ 22 w 152"/>
                <a:gd name="T83" fmla="*/ 3 h 70"/>
                <a:gd name="T84" fmla="*/ 35 w 152"/>
                <a:gd name="T85" fmla="*/ 7 h 70"/>
                <a:gd name="T86" fmla="*/ 43 w 152"/>
                <a:gd name="T87" fmla="*/ 13 h 70"/>
                <a:gd name="T88" fmla="*/ 42 w 152"/>
                <a:gd name="T89" fmla="*/ 19 h 70"/>
                <a:gd name="T90" fmla="*/ 43 w 152"/>
                <a:gd name="T91" fmla="*/ 22 h 70"/>
                <a:gd name="T92" fmla="*/ 47 w 152"/>
                <a:gd name="T93" fmla="*/ 26 h 70"/>
                <a:gd name="T94" fmla="*/ 54 w 152"/>
                <a:gd name="T95" fmla="*/ 19 h 70"/>
                <a:gd name="T96" fmla="*/ 58 w 152"/>
                <a:gd name="T97" fmla="*/ 13 h 70"/>
                <a:gd name="T98" fmla="*/ 68 w 152"/>
                <a:gd name="T99" fmla="*/ 15 h 70"/>
                <a:gd name="T100" fmla="*/ 71 w 152"/>
                <a:gd name="T101" fmla="*/ 11 h 70"/>
                <a:gd name="T102" fmla="*/ 82 w 152"/>
                <a:gd name="T103" fmla="*/ 11 h 70"/>
                <a:gd name="T104" fmla="*/ 89 w 152"/>
                <a:gd name="T105" fmla="*/ 15 h 70"/>
                <a:gd name="T106" fmla="*/ 96 w 152"/>
                <a:gd name="T107" fmla="*/ 13 h 70"/>
                <a:gd name="T108" fmla="*/ 103 w 152"/>
                <a:gd name="T109" fmla="*/ 7 h 70"/>
                <a:gd name="T110" fmla="*/ 112 w 152"/>
                <a:gd name="T111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2" h="70">
                  <a:moveTo>
                    <a:pt x="117" y="0"/>
                  </a:moveTo>
                  <a:lnTo>
                    <a:pt x="118" y="0"/>
                  </a:lnTo>
                  <a:lnTo>
                    <a:pt x="120" y="3"/>
                  </a:lnTo>
                  <a:lnTo>
                    <a:pt x="122" y="3"/>
                  </a:lnTo>
                  <a:lnTo>
                    <a:pt x="122" y="3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24" y="7"/>
                  </a:lnTo>
                  <a:lnTo>
                    <a:pt x="126" y="7"/>
                  </a:lnTo>
                  <a:lnTo>
                    <a:pt x="129" y="5"/>
                  </a:lnTo>
                  <a:lnTo>
                    <a:pt x="129" y="5"/>
                  </a:lnTo>
                  <a:lnTo>
                    <a:pt x="133" y="3"/>
                  </a:lnTo>
                  <a:lnTo>
                    <a:pt x="135" y="3"/>
                  </a:lnTo>
                  <a:lnTo>
                    <a:pt x="137" y="3"/>
                  </a:lnTo>
                  <a:lnTo>
                    <a:pt x="138" y="3"/>
                  </a:lnTo>
                  <a:lnTo>
                    <a:pt x="138" y="3"/>
                  </a:lnTo>
                  <a:lnTo>
                    <a:pt x="137" y="3"/>
                  </a:lnTo>
                  <a:lnTo>
                    <a:pt x="135" y="3"/>
                  </a:lnTo>
                  <a:lnTo>
                    <a:pt x="133" y="5"/>
                  </a:lnTo>
                  <a:lnTo>
                    <a:pt x="131" y="7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31" y="11"/>
                  </a:lnTo>
                  <a:lnTo>
                    <a:pt x="133" y="11"/>
                  </a:lnTo>
                  <a:lnTo>
                    <a:pt x="135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5" y="15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9" y="15"/>
                  </a:lnTo>
                  <a:lnTo>
                    <a:pt x="139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9"/>
                  </a:lnTo>
                  <a:lnTo>
                    <a:pt x="141" y="19"/>
                  </a:lnTo>
                  <a:lnTo>
                    <a:pt x="139" y="21"/>
                  </a:lnTo>
                  <a:lnTo>
                    <a:pt x="141" y="19"/>
                  </a:lnTo>
                  <a:lnTo>
                    <a:pt x="143" y="19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22"/>
                  </a:lnTo>
                  <a:lnTo>
                    <a:pt x="150" y="21"/>
                  </a:lnTo>
                  <a:lnTo>
                    <a:pt x="150" y="21"/>
                  </a:lnTo>
                  <a:lnTo>
                    <a:pt x="150" y="22"/>
                  </a:lnTo>
                  <a:lnTo>
                    <a:pt x="152" y="22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0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30"/>
                  </a:lnTo>
                  <a:lnTo>
                    <a:pt x="150" y="30"/>
                  </a:lnTo>
                  <a:lnTo>
                    <a:pt x="150" y="30"/>
                  </a:lnTo>
                  <a:lnTo>
                    <a:pt x="148" y="30"/>
                  </a:lnTo>
                  <a:lnTo>
                    <a:pt x="152" y="32"/>
                  </a:lnTo>
                  <a:lnTo>
                    <a:pt x="152" y="32"/>
                  </a:lnTo>
                  <a:lnTo>
                    <a:pt x="152" y="32"/>
                  </a:lnTo>
                  <a:lnTo>
                    <a:pt x="152" y="33"/>
                  </a:lnTo>
                  <a:lnTo>
                    <a:pt x="152" y="33"/>
                  </a:lnTo>
                  <a:lnTo>
                    <a:pt x="150" y="33"/>
                  </a:lnTo>
                  <a:lnTo>
                    <a:pt x="148" y="33"/>
                  </a:lnTo>
                  <a:lnTo>
                    <a:pt x="148" y="35"/>
                  </a:lnTo>
                  <a:lnTo>
                    <a:pt x="148" y="35"/>
                  </a:lnTo>
                  <a:lnTo>
                    <a:pt x="148" y="37"/>
                  </a:lnTo>
                  <a:lnTo>
                    <a:pt x="148" y="37"/>
                  </a:lnTo>
                  <a:lnTo>
                    <a:pt x="146" y="38"/>
                  </a:lnTo>
                  <a:lnTo>
                    <a:pt x="145" y="40"/>
                  </a:lnTo>
                  <a:lnTo>
                    <a:pt x="143" y="40"/>
                  </a:lnTo>
                  <a:lnTo>
                    <a:pt x="141" y="40"/>
                  </a:lnTo>
                  <a:lnTo>
                    <a:pt x="139" y="40"/>
                  </a:lnTo>
                  <a:lnTo>
                    <a:pt x="139" y="41"/>
                  </a:lnTo>
                  <a:lnTo>
                    <a:pt x="139" y="41"/>
                  </a:lnTo>
                  <a:lnTo>
                    <a:pt x="139" y="43"/>
                  </a:lnTo>
                  <a:lnTo>
                    <a:pt x="139" y="43"/>
                  </a:lnTo>
                  <a:lnTo>
                    <a:pt x="139" y="43"/>
                  </a:lnTo>
                  <a:lnTo>
                    <a:pt x="139" y="45"/>
                  </a:lnTo>
                  <a:lnTo>
                    <a:pt x="138" y="47"/>
                  </a:lnTo>
                  <a:lnTo>
                    <a:pt x="137" y="47"/>
                  </a:lnTo>
                  <a:lnTo>
                    <a:pt x="135" y="47"/>
                  </a:lnTo>
                  <a:lnTo>
                    <a:pt x="133" y="49"/>
                  </a:lnTo>
                  <a:lnTo>
                    <a:pt x="131" y="49"/>
                  </a:lnTo>
                  <a:lnTo>
                    <a:pt x="129" y="49"/>
                  </a:lnTo>
                  <a:lnTo>
                    <a:pt x="126" y="51"/>
                  </a:lnTo>
                  <a:lnTo>
                    <a:pt x="120" y="52"/>
                  </a:lnTo>
                  <a:lnTo>
                    <a:pt x="117" y="54"/>
                  </a:lnTo>
                  <a:lnTo>
                    <a:pt x="115" y="56"/>
                  </a:lnTo>
                  <a:lnTo>
                    <a:pt x="112" y="58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5" y="60"/>
                  </a:lnTo>
                  <a:lnTo>
                    <a:pt x="103" y="61"/>
                  </a:lnTo>
                  <a:lnTo>
                    <a:pt x="96" y="61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0" y="66"/>
                  </a:lnTo>
                  <a:lnTo>
                    <a:pt x="89" y="66"/>
                  </a:lnTo>
                  <a:lnTo>
                    <a:pt x="89" y="66"/>
                  </a:lnTo>
                  <a:lnTo>
                    <a:pt x="88" y="66"/>
                  </a:lnTo>
                  <a:lnTo>
                    <a:pt x="88" y="66"/>
                  </a:lnTo>
                  <a:lnTo>
                    <a:pt x="88" y="66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6" y="68"/>
                  </a:lnTo>
                  <a:lnTo>
                    <a:pt x="82" y="70"/>
                  </a:lnTo>
                  <a:lnTo>
                    <a:pt x="73" y="68"/>
                  </a:lnTo>
                  <a:lnTo>
                    <a:pt x="69" y="68"/>
                  </a:lnTo>
                  <a:lnTo>
                    <a:pt x="66" y="66"/>
                  </a:lnTo>
                  <a:lnTo>
                    <a:pt x="63" y="66"/>
                  </a:lnTo>
                  <a:lnTo>
                    <a:pt x="60" y="66"/>
                  </a:lnTo>
                  <a:lnTo>
                    <a:pt x="58" y="64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6" y="61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2" y="61"/>
                  </a:lnTo>
                  <a:lnTo>
                    <a:pt x="52" y="61"/>
                  </a:lnTo>
                  <a:lnTo>
                    <a:pt x="50" y="61"/>
                  </a:lnTo>
                  <a:lnTo>
                    <a:pt x="49" y="60"/>
                  </a:lnTo>
                  <a:lnTo>
                    <a:pt x="47" y="60"/>
                  </a:lnTo>
                  <a:lnTo>
                    <a:pt x="47" y="58"/>
                  </a:lnTo>
                  <a:lnTo>
                    <a:pt x="47" y="58"/>
                  </a:lnTo>
                  <a:lnTo>
                    <a:pt x="47" y="58"/>
                  </a:lnTo>
                  <a:lnTo>
                    <a:pt x="47" y="58"/>
                  </a:lnTo>
                  <a:lnTo>
                    <a:pt x="45" y="58"/>
                  </a:lnTo>
                  <a:lnTo>
                    <a:pt x="43" y="60"/>
                  </a:lnTo>
                  <a:lnTo>
                    <a:pt x="42" y="60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4" y="5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3" y="56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9" y="51"/>
                  </a:lnTo>
                  <a:lnTo>
                    <a:pt x="39" y="49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1" y="47"/>
                  </a:lnTo>
                  <a:lnTo>
                    <a:pt x="35" y="49"/>
                  </a:lnTo>
                  <a:lnTo>
                    <a:pt x="35" y="49"/>
                  </a:lnTo>
                  <a:lnTo>
                    <a:pt x="35" y="49"/>
                  </a:lnTo>
                  <a:lnTo>
                    <a:pt x="35" y="49"/>
                  </a:lnTo>
                  <a:lnTo>
                    <a:pt x="37" y="47"/>
                  </a:lnTo>
                  <a:lnTo>
                    <a:pt x="35" y="47"/>
                  </a:lnTo>
                  <a:lnTo>
                    <a:pt x="35" y="47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39" y="43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37" y="43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0"/>
                  </a:lnTo>
                  <a:lnTo>
                    <a:pt x="31" y="40"/>
                  </a:lnTo>
                  <a:lnTo>
                    <a:pt x="31" y="40"/>
                  </a:lnTo>
                  <a:lnTo>
                    <a:pt x="28" y="38"/>
                  </a:lnTo>
                  <a:lnTo>
                    <a:pt x="24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2" y="40"/>
                  </a:lnTo>
                  <a:lnTo>
                    <a:pt x="11" y="40"/>
                  </a:lnTo>
                  <a:lnTo>
                    <a:pt x="9" y="40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2" y="37"/>
                  </a:lnTo>
                  <a:lnTo>
                    <a:pt x="14" y="35"/>
                  </a:lnTo>
                  <a:lnTo>
                    <a:pt x="16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2" y="33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8" y="33"/>
                  </a:lnTo>
                  <a:lnTo>
                    <a:pt x="31" y="33"/>
                  </a:lnTo>
                  <a:lnTo>
                    <a:pt x="37" y="33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5" y="32"/>
                  </a:lnTo>
                  <a:lnTo>
                    <a:pt x="33" y="32"/>
                  </a:lnTo>
                  <a:lnTo>
                    <a:pt x="30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1" y="28"/>
                  </a:lnTo>
                  <a:lnTo>
                    <a:pt x="33" y="26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5" y="22"/>
                  </a:lnTo>
                  <a:lnTo>
                    <a:pt x="31" y="22"/>
                  </a:lnTo>
                  <a:lnTo>
                    <a:pt x="30" y="22"/>
                  </a:lnTo>
                  <a:lnTo>
                    <a:pt x="26" y="21"/>
                  </a:lnTo>
                  <a:lnTo>
                    <a:pt x="24" y="22"/>
                  </a:lnTo>
                  <a:lnTo>
                    <a:pt x="22" y="21"/>
                  </a:lnTo>
                  <a:lnTo>
                    <a:pt x="19" y="22"/>
                  </a:lnTo>
                  <a:lnTo>
                    <a:pt x="12" y="24"/>
                  </a:lnTo>
                  <a:lnTo>
                    <a:pt x="11" y="24"/>
                  </a:lnTo>
                  <a:lnTo>
                    <a:pt x="9" y="24"/>
                  </a:lnTo>
                  <a:lnTo>
                    <a:pt x="7" y="24"/>
                  </a:lnTo>
                  <a:lnTo>
                    <a:pt x="3" y="22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5" y="21"/>
                  </a:lnTo>
                  <a:lnTo>
                    <a:pt x="7" y="21"/>
                  </a:lnTo>
                  <a:lnTo>
                    <a:pt x="9" y="22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7" y="18"/>
                  </a:lnTo>
                  <a:lnTo>
                    <a:pt x="7" y="15"/>
                  </a:lnTo>
                  <a:lnTo>
                    <a:pt x="9" y="18"/>
                  </a:lnTo>
                  <a:lnTo>
                    <a:pt x="12" y="19"/>
                  </a:lnTo>
                  <a:lnTo>
                    <a:pt x="14" y="19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2" y="13"/>
                  </a:lnTo>
                  <a:lnTo>
                    <a:pt x="11" y="13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4" y="11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8" y="9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4" y="13"/>
                  </a:lnTo>
                  <a:lnTo>
                    <a:pt x="24" y="11"/>
                  </a:lnTo>
                  <a:lnTo>
                    <a:pt x="26" y="11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24" y="9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5"/>
                  </a:lnTo>
                  <a:lnTo>
                    <a:pt x="24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1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2" y="3"/>
                  </a:lnTo>
                  <a:lnTo>
                    <a:pt x="22" y="3"/>
                  </a:lnTo>
                  <a:lnTo>
                    <a:pt x="24" y="3"/>
                  </a:lnTo>
                  <a:lnTo>
                    <a:pt x="28" y="3"/>
                  </a:lnTo>
                  <a:lnTo>
                    <a:pt x="30" y="3"/>
                  </a:lnTo>
                  <a:lnTo>
                    <a:pt x="31" y="3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5" y="7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43" y="13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3" y="18"/>
                  </a:lnTo>
                  <a:lnTo>
                    <a:pt x="43" y="18"/>
                  </a:lnTo>
                  <a:lnTo>
                    <a:pt x="42" y="19"/>
                  </a:lnTo>
                  <a:lnTo>
                    <a:pt x="41" y="18"/>
                  </a:lnTo>
                  <a:lnTo>
                    <a:pt x="41" y="19"/>
                  </a:lnTo>
                  <a:lnTo>
                    <a:pt x="42" y="19"/>
                  </a:lnTo>
                  <a:lnTo>
                    <a:pt x="43" y="21"/>
                  </a:lnTo>
                  <a:lnTo>
                    <a:pt x="42" y="21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8"/>
                  </a:lnTo>
                  <a:lnTo>
                    <a:pt x="47" y="26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9" y="21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6" y="21"/>
                  </a:lnTo>
                  <a:lnTo>
                    <a:pt x="58" y="21"/>
                  </a:lnTo>
                  <a:lnTo>
                    <a:pt x="58" y="18"/>
                  </a:lnTo>
                  <a:lnTo>
                    <a:pt x="58" y="15"/>
                  </a:lnTo>
                  <a:lnTo>
                    <a:pt x="58" y="13"/>
                  </a:lnTo>
                  <a:lnTo>
                    <a:pt x="58" y="11"/>
                  </a:lnTo>
                  <a:lnTo>
                    <a:pt x="60" y="11"/>
                  </a:lnTo>
                  <a:lnTo>
                    <a:pt x="60" y="9"/>
                  </a:lnTo>
                  <a:lnTo>
                    <a:pt x="61" y="11"/>
                  </a:lnTo>
                  <a:lnTo>
                    <a:pt x="63" y="11"/>
                  </a:lnTo>
                  <a:lnTo>
                    <a:pt x="65" y="14"/>
                  </a:lnTo>
                  <a:lnTo>
                    <a:pt x="66" y="14"/>
                  </a:lnTo>
                  <a:lnTo>
                    <a:pt x="68" y="15"/>
                  </a:lnTo>
                  <a:lnTo>
                    <a:pt x="68" y="18"/>
                  </a:lnTo>
                  <a:lnTo>
                    <a:pt x="69" y="18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9" y="13"/>
                  </a:lnTo>
                  <a:lnTo>
                    <a:pt x="69" y="11"/>
                  </a:lnTo>
                  <a:lnTo>
                    <a:pt x="71" y="11"/>
                  </a:lnTo>
                  <a:lnTo>
                    <a:pt x="73" y="9"/>
                  </a:lnTo>
                  <a:lnTo>
                    <a:pt x="75" y="9"/>
                  </a:lnTo>
                  <a:lnTo>
                    <a:pt x="77" y="9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7"/>
                  </a:lnTo>
                  <a:lnTo>
                    <a:pt x="80" y="9"/>
                  </a:lnTo>
                  <a:lnTo>
                    <a:pt x="82" y="11"/>
                  </a:lnTo>
                  <a:lnTo>
                    <a:pt x="84" y="13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5"/>
                  </a:lnTo>
                  <a:lnTo>
                    <a:pt x="89" y="14"/>
                  </a:lnTo>
                  <a:lnTo>
                    <a:pt x="86" y="9"/>
                  </a:lnTo>
                  <a:lnTo>
                    <a:pt x="86" y="9"/>
                  </a:lnTo>
                  <a:lnTo>
                    <a:pt x="86" y="9"/>
                  </a:lnTo>
                  <a:lnTo>
                    <a:pt x="88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98" y="13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3" y="7"/>
                  </a:lnTo>
                  <a:lnTo>
                    <a:pt x="105" y="9"/>
                  </a:lnTo>
                  <a:lnTo>
                    <a:pt x="105" y="9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0" y="7"/>
                  </a:lnTo>
                  <a:lnTo>
                    <a:pt x="112" y="7"/>
                  </a:lnTo>
                  <a:lnTo>
                    <a:pt x="112" y="5"/>
                  </a:lnTo>
                  <a:lnTo>
                    <a:pt x="112" y="5"/>
                  </a:lnTo>
                  <a:lnTo>
                    <a:pt x="110" y="3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7" y="0"/>
                  </a:lnTo>
                </a:path>
              </a:pathLst>
            </a:custGeom>
            <a:grpFill/>
            <a:ln w="571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6" name="Pentágono 4"/>
          <p:cNvSpPr/>
          <p:nvPr/>
        </p:nvSpPr>
        <p:spPr bwMode="auto">
          <a:xfrm rot="16200000">
            <a:off x="1764969" y="3307492"/>
            <a:ext cx="1908229" cy="1403838"/>
          </a:xfrm>
          <a:prstGeom prst="homePlate">
            <a:avLst>
              <a:gd name="adj" fmla="val 16385"/>
            </a:avLst>
          </a:prstGeom>
          <a:solidFill>
            <a:schemeClr val="accent1">
              <a:alpha val="75000"/>
            </a:schemeClr>
          </a:solidFill>
          <a:ln>
            <a:noFill/>
          </a:ln>
          <a:extLst/>
        </p:spPr>
        <p:txBody>
          <a:bodyPr vert="vert" wrap="square" lIns="53994" tIns="0" rIns="0" bIns="0" rtlCol="0" anchor="b"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PROFIT 2015</a:t>
            </a:r>
          </a:p>
          <a:p>
            <a:pPr lvl="0" algn="ctr">
              <a:lnSpc>
                <a:spcPct val="114000"/>
              </a:lnSpc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+$5.3 M</a:t>
            </a:r>
          </a:p>
        </p:txBody>
      </p:sp>
      <p:sp>
        <p:nvSpPr>
          <p:cNvPr id="47" name="Pentágono 120"/>
          <p:cNvSpPr/>
          <p:nvPr/>
        </p:nvSpPr>
        <p:spPr bwMode="auto">
          <a:xfrm rot="16200000">
            <a:off x="2679805" y="2745665"/>
            <a:ext cx="3031883" cy="1403838"/>
          </a:xfrm>
          <a:prstGeom prst="homePlate">
            <a:avLst>
              <a:gd name="adj" fmla="val 16385"/>
            </a:avLst>
          </a:prstGeom>
          <a:solidFill>
            <a:schemeClr val="accent2">
              <a:alpha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vert" wrap="square" lIns="53994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LOREM</a:t>
            </a:r>
          </a:p>
          <a:p>
            <a:pPr lvl="0" algn="ctr">
              <a:lnSpc>
                <a:spcPct val="114000"/>
              </a:lnSpc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78%</a:t>
            </a:r>
          </a:p>
        </p:txBody>
      </p:sp>
      <p:sp>
        <p:nvSpPr>
          <p:cNvPr id="48" name="Pentágono 159"/>
          <p:cNvSpPr/>
          <p:nvPr/>
        </p:nvSpPr>
        <p:spPr bwMode="auto">
          <a:xfrm rot="16200000">
            <a:off x="4442083" y="3031281"/>
            <a:ext cx="2460653" cy="1403838"/>
          </a:xfrm>
          <a:prstGeom prst="homePlate">
            <a:avLst>
              <a:gd name="adj" fmla="val 16385"/>
            </a:avLst>
          </a:prstGeom>
          <a:solidFill>
            <a:schemeClr val="accent3">
              <a:alpha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vert" wrap="square" lIns="53994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PEOPLE</a:t>
            </a:r>
          </a:p>
          <a:p>
            <a:pPr lvl="0" algn="ctr">
              <a:lnSpc>
                <a:spcPct val="114000"/>
              </a:lnSpc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5.3 M</a:t>
            </a:r>
          </a:p>
        </p:txBody>
      </p:sp>
      <p:sp>
        <p:nvSpPr>
          <p:cNvPr id="49" name="Pentágono 160"/>
          <p:cNvSpPr/>
          <p:nvPr/>
        </p:nvSpPr>
        <p:spPr bwMode="auto">
          <a:xfrm rot="16200000">
            <a:off x="5490790" y="2603323"/>
            <a:ext cx="3316567" cy="1403838"/>
          </a:xfrm>
          <a:prstGeom prst="homePlate">
            <a:avLst>
              <a:gd name="adj" fmla="val 16385"/>
            </a:avLst>
          </a:prstGeom>
          <a:solidFill>
            <a:schemeClr val="accent4">
              <a:alpha val="75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vert" wrap="square" lIns="53994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IPSUM</a:t>
            </a:r>
          </a:p>
          <a:p>
            <a:pPr lvl="0" algn="ctr">
              <a:lnSpc>
                <a:spcPct val="114000"/>
              </a:lnSpc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+$1.7 M</a:t>
            </a:r>
          </a:p>
        </p:txBody>
      </p:sp>
      <p:sp>
        <p:nvSpPr>
          <p:cNvPr id="50" name="24 Elipse"/>
          <p:cNvSpPr/>
          <p:nvPr/>
        </p:nvSpPr>
        <p:spPr>
          <a:xfrm flipH="1">
            <a:off x="859628" y="5506684"/>
            <a:ext cx="2947486" cy="70257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69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0782" tIns="60391" rIns="120782" bIns="60391" rtlCol="0" anchor="ctr"/>
          <a:lstStyle/>
          <a:p>
            <a:pPr algn="ctr"/>
            <a:endParaRPr lang="es-MX" sz="900"/>
          </a:p>
        </p:txBody>
      </p:sp>
      <p:sp>
        <p:nvSpPr>
          <p:cNvPr id="51" name="24 Elipse"/>
          <p:cNvSpPr/>
          <p:nvPr/>
        </p:nvSpPr>
        <p:spPr>
          <a:xfrm flipH="1">
            <a:off x="6094968" y="5548488"/>
            <a:ext cx="2947486" cy="70257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69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0782" tIns="60391" rIns="120782" bIns="60391" rtlCol="0" anchor="ctr"/>
          <a:lstStyle/>
          <a:p>
            <a:pPr algn="ctr"/>
            <a:endParaRPr lang="es-MX" sz="900"/>
          </a:p>
        </p:txBody>
      </p:sp>
      <p:sp>
        <p:nvSpPr>
          <p:cNvPr id="52" name="24 Elipse"/>
          <p:cNvSpPr/>
          <p:nvPr/>
        </p:nvSpPr>
        <p:spPr>
          <a:xfrm flipH="1">
            <a:off x="8638489" y="5506684"/>
            <a:ext cx="2947486" cy="70257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69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0782" tIns="60391" rIns="120782" bIns="60391" rtlCol="0" anchor="ctr"/>
          <a:lstStyle/>
          <a:p>
            <a:pPr algn="ctr"/>
            <a:endParaRPr lang="es-MX" sz="900"/>
          </a:p>
        </p:txBody>
      </p:sp>
      <p:grpSp>
        <p:nvGrpSpPr>
          <p:cNvPr id="53" name="80 Grupo"/>
          <p:cNvGrpSpPr/>
          <p:nvPr/>
        </p:nvGrpSpPr>
        <p:grpSpPr>
          <a:xfrm>
            <a:off x="1073377" y="3426778"/>
            <a:ext cx="9947391" cy="2525119"/>
            <a:chOff x="2146385" y="6587617"/>
            <a:chExt cx="19897084" cy="5050823"/>
          </a:xfrm>
        </p:grpSpPr>
        <p:sp>
          <p:nvSpPr>
            <p:cNvPr id="54" name="32 Rectángulo"/>
            <p:cNvSpPr/>
            <p:nvPr/>
          </p:nvSpPr>
          <p:spPr>
            <a:xfrm>
              <a:off x="17359286" y="9897485"/>
              <a:ext cx="392069" cy="430837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5" name="33 Rectángulo"/>
            <p:cNvSpPr/>
            <p:nvPr/>
          </p:nvSpPr>
          <p:spPr>
            <a:xfrm>
              <a:off x="2371411" y="9705529"/>
              <a:ext cx="14357804" cy="233956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6" name="31 Rectángulo"/>
            <p:cNvSpPr/>
            <p:nvPr/>
          </p:nvSpPr>
          <p:spPr>
            <a:xfrm>
              <a:off x="16729215" y="9103831"/>
              <a:ext cx="2279963" cy="987211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7" name="Freeform 8873"/>
            <p:cNvSpPr>
              <a:spLocks/>
            </p:cNvSpPr>
            <p:nvPr/>
          </p:nvSpPr>
          <p:spPr bwMode="auto">
            <a:xfrm>
              <a:off x="17751355" y="6587617"/>
              <a:ext cx="4292114" cy="4053666"/>
            </a:xfrm>
            <a:custGeom>
              <a:avLst/>
              <a:gdLst/>
              <a:ahLst/>
              <a:cxnLst/>
              <a:rect l="l" t="t" r="r" b="b"/>
              <a:pathLst>
                <a:path w="5600392" h="5289263">
                  <a:moveTo>
                    <a:pt x="1244532" y="0"/>
                  </a:moveTo>
                  <a:lnTo>
                    <a:pt x="1301101" y="0"/>
                  </a:lnTo>
                  <a:lnTo>
                    <a:pt x="1461382" y="0"/>
                  </a:lnTo>
                  <a:lnTo>
                    <a:pt x="1725373" y="0"/>
                  </a:lnTo>
                  <a:lnTo>
                    <a:pt x="2036506" y="0"/>
                  </a:lnTo>
                  <a:lnTo>
                    <a:pt x="2375924" y="0"/>
                  </a:lnTo>
                  <a:lnTo>
                    <a:pt x="2743626" y="0"/>
                  </a:lnTo>
                  <a:lnTo>
                    <a:pt x="3714738" y="0"/>
                  </a:lnTo>
                  <a:lnTo>
                    <a:pt x="3950444" y="37713"/>
                  </a:lnTo>
                  <a:lnTo>
                    <a:pt x="4139010" y="169709"/>
                  </a:lnTo>
                  <a:lnTo>
                    <a:pt x="4318148" y="348846"/>
                  </a:lnTo>
                  <a:lnTo>
                    <a:pt x="4469000" y="565697"/>
                  </a:lnTo>
                  <a:lnTo>
                    <a:pt x="4610424" y="829689"/>
                  </a:lnTo>
                  <a:lnTo>
                    <a:pt x="4723564" y="1121965"/>
                  </a:lnTo>
                  <a:lnTo>
                    <a:pt x="4827274" y="1395385"/>
                  </a:lnTo>
                  <a:lnTo>
                    <a:pt x="4921556" y="1687662"/>
                  </a:lnTo>
                  <a:lnTo>
                    <a:pt x="5015840" y="1942225"/>
                  </a:lnTo>
                  <a:lnTo>
                    <a:pt x="5213832" y="2583348"/>
                  </a:lnTo>
                  <a:lnTo>
                    <a:pt x="5383542" y="3149044"/>
                  </a:lnTo>
                  <a:lnTo>
                    <a:pt x="5506110" y="3620458"/>
                  </a:lnTo>
                  <a:lnTo>
                    <a:pt x="5581536" y="4025874"/>
                  </a:lnTo>
                  <a:lnTo>
                    <a:pt x="5600392" y="4374720"/>
                  </a:lnTo>
                  <a:lnTo>
                    <a:pt x="5562680" y="4648140"/>
                  </a:lnTo>
                  <a:lnTo>
                    <a:pt x="5487252" y="4864990"/>
                  </a:lnTo>
                  <a:lnTo>
                    <a:pt x="5345828" y="5034700"/>
                  </a:lnTo>
                  <a:lnTo>
                    <a:pt x="5157264" y="5138410"/>
                  </a:lnTo>
                  <a:lnTo>
                    <a:pt x="4921556" y="5232694"/>
                  </a:lnTo>
                  <a:lnTo>
                    <a:pt x="4629280" y="5270406"/>
                  </a:lnTo>
                  <a:lnTo>
                    <a:pt x="4280434" y="5289263"/>
                  </a:lnTo>
                  <a:lnTo>
                    <a:pt x="3846734" y="5289263"/>
                  </a:lnTo>
                  <a:lnTo>
                    <a:pt x="3365892" y="5289263"/>
                  </a:lnTo>
                  <a:lnTo>
                    <a:pt x="2856766" y="5289263"/>
                  </a:lnTo>
                  <a:lnTo>
                    <a:pt x="895686" y="5289263"/>
                  </a:lnTo>
                  <a:lnTo>
                    <a:pt x="527983" y="5289263"/>
                  </a:lnTo>
                  <a:lnTo>
                    <a:pt x="235707" y="5289263"/>
                  </a:lnTo>
                  <a:lnTo>
                    <a:pt x="0" y="5289263"/>
                  </a:lnTo>
                  <a:lnTo>
                    <a:pt x="2988" y="5276563"/>
                  </a:lnTo>
                  <a:lnTo>
                    <a:pt x="963477" y="5276563"/>
                  </a:lnTo>
                  <a:cubicBezTo>
                    <a:pt x="1097871" y="5276563"/>
                    <a:pt x="1206818" y="5167616"/>
                    <a:pt x="1206818" y="5033222"/>
                  </a:cubicBezTo>
                  <a:lnTo>
                    <a:pt x="1206818" y="160285"/>
                  </a:lnTo>
                  <a:close/>
                </a:path>
              </a:pathLst>
            </a:custGeom>
            <a:solidFill>
              <a:srgbClr val="FFD65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8" name="Freeform 8874"/>
            <p:cNvSpPr>
              <a:spLocks/>
            </p:cNvSpPr>
            <p:nvPr/>
          </p:nvSpPr>
          <p:spPr bwMode="auto">
            <a:xfrm>
              <a:off x="19080899" y="6970585"/>
              <a:ext cx="2290574" cy="1358447"/>
            </a:xfrm>
            <a:custGeom>
              <a:avLst/>
              <a:gdLst>
                <a:gd name="T0" fmla="*/ 0 w 317"/>
                <a:gd name="T1" fmla="*/ 0 h 188"/>
                <a:gd name="T2" fmla="*/ 78 w 317"/>
                <a:gd name="T3" fmla="*/ 0 h 188"/>
                <a:gd name="T4" fmla="*/ 111 w 317"/>
                <a:gd name="T5" fmla="*/ 0 h 188"/>
                <a:gd name="T6" fmla="*/ 144 w 317"/>
                <a:gd name="T7" fmla="*/ 0 h 188"/>
                <a:gd name="T8" fmla="*/ 200 w 317"/>
                <a:gd name="T9" fmla="*/ 0 h 188"/>
                <a:gd name="T10" fmla="*/ 222 w 317"/>
                <a:gd name="T11" fmla="*/ 5 h 188"/>
                <a:gd name="T12" fmla="*/ 239 w 317"/>
                <a:gd name="T13" fmla="*/ 17 h 188"/>
                <a:gd name="T14" fmla="*/ 253 w 317"/>
                <a:gd name="T15" fmla="*/ 35 h 188"/>
                <a:gd name="T16" fmla="*/ 266 w 317"/>
                <a:gd name="T17" fmla="*/ 58 h 188"/>
                <a:gd name="T18" fmla="*/ 278 w 317"/>
                <a:gd name="T19" fmla="*/ 83 h 188"/>
                <a:gd name="T20" fmla="*/ 288 w 317"/>
                <a:gd name="T21" fmla="*/ 108 h 188"/>
                <a:gd name="T22" fmla="*/ 297 w 317"/>
                <a:gd name="T23" fmla="*/ 135 h 188"/>
                <a:gd name="T24" fmla="*/ 305 w 317"/>
                <a:gd name="T25" fmla="*/ 159 h 188"/>
                <a:gd name="T26" fmla="*/ 311 w 317"/>
                <a:gd name="T27" fmla="*/ 172 h 188"/>
                <a:gd name="T28" fmla="*/ 317 w 317"/>
                <a:gd name="T29" fmla="*/ 188 h 188"/>
                <a:gd name="T30" fmla="*/ 0 w 317"/>
                <a:gd name="T31" fmla="*/ 188 h 188"/>
                <a:gd name="T32" fmla="*/ 0 w 317"/>
                <a:gd name="T3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88">
                  <a:moveTo>
                    <a:pt x="0" y="0"/>
                  </a:moveTo>
                  <a:lnTo>
                    <a:pt x="78" y="0"/>
                  </a:lnTo>
                  <a:lnTo>
                    <a:pt x="111" y="0"/>
                  </a:lnTo>
                  <a:lnTo>
                    <a:pt x="144" y="0"/>
                  </a:lnTo>
                  <a:lnTo>
                    <a:pt x="200" y="0"/>
                  </a:lnTo>
                  <a:lnTo>
                    <a:pt x="222" y="5"/>
                  </a:lnTo>
                  <a:lnTo>
                    <a:pt x="239" y="17"/>
                  </a:lnTo>
                  <a:lnTo>
                    <a:pt x="253" y="35"/>
                  </a:lnTo>
                  <a:lnTo>
                    <a:pt x="266" y="58"/>
                  </a:lnTo>
                  <a:lnTo>
                    <a:pt x="278" y="83"/>
                  </a:lnTo>
                  <a:lnTo>
                    <a:pt x="288" y="108"/>
                  </a:lnTo>
                  <a:lnTo>
                    <a:pt x="297" y="135"/>
                  </a:lnTo>
                  <a:lnTo>
                    <a:pt x="305" y="159"/>
                  </a:lnTo>
                  <a:lnTo>
                    <a:pt x="311" y="172"/>
                  </a:lnTo>
                  <a:lnTo>
                    <a:pt x="317" y="188"/>
                  </a:lnTo>
                  <a:lnTo>
                    <a:pt x="0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59" name="Freeform 8876"/>
            <p:cNvSpPr>
              <a:spLocks/>
            </p:cNvSpPr>
            <p:nvPr/>
          </p:nvSpPr>
          <p:spPr bwMode="auto">
            <a:xfrm>
              <a:off x="2146385" y="10251090"/>
              <a:ext cx="19882633" cy="375741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0" name="Freeform 8877"/>
            <p:cNvSpPr>
              <a:spLocks/>
            </p:cNvSpPr>
            <p:nvPr/>
          </p:nvSpPr>
          <p:spPr bwMode="auto">
            <a:xfrm>
              <a:off x="14134173" y="9615221"/>
              <a:ext cx="2008767" cy="2023219"/>
            </a:xfrm>
            <a:prstGeom prst="ellipse">
              <a:avLst/>
            </a:pr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1" name="Freeform 8878"/>
            <p:cNvSpPr>
              <a:spLocks/>
            </p:cNvSpPr>
            <p:nvPr/>
          </p:nvSpPr>
          <p:spPr bwMode="auto">
            <a:xfrm>
              <a:off x="14567719" y="10048768"/>
              <a:ext cx="1141674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2" name="Freeform 8879"/>
            <p:cNvSpPr>
              <a:spLocks/>
            </p:cNvSpPr>
            <p:nvPr/>
          </p:nvSpPr>
          <p:spPr bwMode="auto">
            <a:xfrm>
              <a:off x="14741138" y="10222187"/>
              <a:ext cx="794836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3" name="Freeform 8880"/>
            <p:cNvSpPr>
              <a:spLocks/>
            </p:cNvSpPr>
            <p:nvPr/>
          </p:nvSpPr>
          <p:spPr bwMode="auto">
            <a:xfrm>
              <a:off x="19225415" y="9615221"/>
              <a:ext cx="2001544" cy="2023219"/>
            </a:xfrm>
            <a:prstGeom prst="ellipse">
              <a:avLst/>
            </a:pr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4" name="Freeform 8881"/>
            <p:cNvSpPr>
              <a:spLocks/>
            </p:cNvSpPr>
            <p:nvPr/>
          </p:nvSpPr>
          <p:spPr bwMode="auto">
            <a:xfrm>
              <a:off x="19658961" y="10048768"/>
              <a:ext cx="1134450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5" name="Freeform 8882"/>
            <p:cNvSpPr>
              <a:spLocks/>
            </p:cNvSpPr>
            <p:nvPr/>
          </p:nvSpPr>
          <p:spPr bwMode="auto">
            <a:xfrm>
              <a:off x="19825152" y="10222187"/>
              <a:ext cx="802064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6" name="Freeform 8877"/>
            <p:cNvSpPr>
              <a:spLocks/>
            </p:cNvSpPr>
            <p:nvPr/>
          </p:nvSpPr>
          <p:spPr bwMode="auto">
            <a:xfrm>
              <a:off x="2551430" y="9427350"/>
              <a:ext cx="2008767" cy="2023219"/>
            </a:xfrm>
            <a:prstGeom prst="ellipse">
              <a:avLst/>
            </a:pr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7" name="Freeform 8878"/>
            <p:cNvSpPr>
              <a:spLocks/>
            </p:cNvSpPr>
            <p:nvPr/>
          </p:nvSpPr>
          <p:spPr bwMode="auto">
            <a:xfrm>
              <a:off x="2984976" y="9860897"/>
              <a:ext cx="1141674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8" name="Freeform 8879"/>
            <p:cNvSpPr>
              <a:spLocks/>
            </p:cNvSpPr>
            <p:nvPr/>
          </p:nvSpPr>
          <p:spPr bwMode="auto">
            <a:xfrm>
              <a:off x="3158395" y="10034316"/>
              <a:ext cx="794836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9" name="Freeform 8877"/>
            <p:cNvSpPr>
              <a:spLocks/>
            </p:cNvSpPr>
            <p:nvPr/>
          </p:nvSpPr>
          <p:spPr bwMode="auto">
            <a:xfrm>
              <a:off x="4666665" y="9505938"/>
              <a:ext cx="2008767" cy="2023219"/>
            </a:xfrm>
            <a:prstGeom prst="ellipse">
              <a:avLst/>
            </a:pr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0" name="Freeform 8878"/>
            <p:cNvSpPr>
              <a:spLocks/>
            </p:cNvSpPr>
            <p:nvPr/>
          </p:nvSpPr>
          <p:spPr bwMode="auto">
            <a:xfrm>
              <a:off x="5100211" y="9939485"/>
              <a:ext cx="1141674" cy="1156125"/>
            </a:xfrm>
            <a:prstGeom prst="ellipse">
              <a:avLst/>
            </a:prstGeom>
            <a:solidFill>
              <a:srgbClr val="94A8B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1" name="Freeform 8879"/>
            <p:cNvSpPr>
              <a:spLocks/>
            </p:cNvSpPr>
            <p:nvPr/>
          </p:nvSpPr>
          <p:spPr bwMode="auto">
            <a:xfrm>
              <a:off x="5273630" y="10112904"/>
              <a:ext cx="794836" cy="809287"/>
            </a:xfrm>
            <a:prstGeom prst="ellipse">
              <a:avLst/>
            </a:prstGeom>
            <a:solidFill>
              <a:srgbClr val="B9CAD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2" name="29 Rectángulo"/>
            <p:cNvSpPr/>
            <p:nvPr/>
          </p:nvSpPr>
          <p:spPr>
            <a:xfrm>
              <a:off x="6694861" y="9939485"/>
              <a:ext cx="1260140" cy="430837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3" name="30 Rectángulo"/>
            <p:cNvSpPr/>
            <p:nvPr/>
          </p:nvSpPr>
          <p:spPr>
            <a:xfrm>
              <a:off x="12497535" y="9939485"/>
              <a:ext cx="1260140" cy="430837"/>
            </a:xfrm>
            <a:prstGeom prst="rect">
              <a:avLst/>
            </a:pr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sp>
        <p:nvSpPr>
          <p:cNvPr id="74" name="Textbox 1"/>
          <p:cNvSpPr/>
          <p:nvPr/>
        </p:nvSpPr>
        <p:spPr>
          <a:xfrm>
            <a:off x="413347" y="3152083"/>
            <a:ext cx="1657642" cy="8052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5" name="Textbox 1"/>
          <p:cNvSpPr/>
          <p:nvPr/>
        </p:nvSpPr>
        <p:spPr>
          <a:xfrm>
            <a:off x="3300624" y="1179403"/>
            <a:ext cx="1520259" cy="8052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6" name="Textbox 1"/>
          <p:cNvSpPr/>
          <p:nvPr/>
        </p:nvSpPr>
        <p:spPr>
          <a:xfrm>
            <a:off x="4914516" y="1675572"/>
            <a:ext cx="1520259" cy="8052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7" name="Textbox 1"/>
          <p:cNvSpPr/>
          <p:nvPr/>
        </p:nvSpPr>
        <p:spPr>
          <a:xfrm>
            <a:off x="7843060" y="1684642"/>
            <a:ext cx="1520259" cy="8052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839">
              <a:lnSpc>
                <a:spcPct val="120000"/>
              </a:lnSpc>
            </a:pPr>
            <a:r>
              <a:rPr lang="zh-CN" altLang="en-US" sz="12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/>
            <a:r>
              <a:rPr lang="zh-CN" altLang="en-US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bg1">
                    <a:lumMod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559779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10000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74" grpId="0"/>
          <p:bldP spid="75" grpId="0"/>
          <p:bldP spid="76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1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74" grpId="0"/>
          <p:bldP spid="75" grpId="0"/>
          <p:bldP spid="76" grpId="0"/>
          <p:bldP spid="7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-6374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763043" y="5404644"/>
            <a:ext cx="7113187" cy="523876"/>
            <a:chOff x="2768600" y="5728494"/>
            <a:chExt cx="7113187" cy="523876"/>
          </a:xfrm>
        </p:grpSpPr>
        <p:sp>
          <p:nvSpPr>
            <p:cNvPr id="11" name="Oval 11"/>
            <p:cNvSpPr/>
            <p:nvPr/>
          </p:nvSpPr>
          <p:spPr>
            <a:xfrm flipH="1">
              <a:off x="2768600" y="5728494"/>
              <a:ext cx="509588" cy="5095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4217">
                <a:defRPr/>
              </a:pPr>
              <a:endParaRPr lang="en-AU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2" name="Text Placeholder 33"/>
            <p:cNvSpPr txBox="1">
              <a:spLocks/>
            </p:cNvSpPr>
            <p:nvPr/>
          </p:nvSpPr>
          <p:spPr bwMode="auto">
            <a:xfrm>
              <a:off x="3412332" y="5836444"/>
              <a:ext cx="2061911" cy="250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AU" altLang="zh-CN" sz="1300">
                  <a:latin typeface="Lato Regular" charset="0"/>
                </a:rPr>
                <a:t>contact@yourcompany.com</a:t>
              </a:r>
            </a:p>
          </p:txBody>
        </p:sp>
        <p:sp>
          <p:nvSpPr>
            <p:cNvPr id="13" name="Text Placeholder 33"/>
            <p:cNvSpPr txBox="1">
              <a:spLocks/>
            </p:cNvSpPr>
            <p:nvPr/>
          </p:nvSpPr>
          <p:spPr bwMode="auto">
            <a:xfrm>
              <a:off x="6496050" y="5836444"/>
              <a:ext cx="1041952" cy="250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AU" altLang="zh-CN" sz="1300">
                  <a:latin typeface="Lato Regular" charset="0"/>
                </a:rPr>
                <a:t>123-456-5678</a:t>
              </a:r>
            </a:p>
          </p:txBody>
        </p:sp>
        <p:sp>
          <p:nvSpPr>
            <p:cNvPr id="14" name="Oval 20"/>
            <p:cNvSpPr/>
            <p:nvPr/>
          </p:nvSpPr>
          <p:spPr>
            <a:xfrm flipH="1">
              <a:off x="5848350" y="5728494"/>
              <a:ext cx="509588" cy="509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4217">
                <a:defRPr/>
              </a:pPr>
              <a:endParaRPr lang="en-US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5" name="Text Placeholder 33"/>
            <p:cNvSpPr txBox="1">
              <a:spLocks/>
            </p:cNvSpPr>
            <p:nvPr/>
          </p:nvSpPr>
          <p:spPr bwMode="auto">
            <a:xfrm>
              <a:off x="8455819" y="5836444"/>
              <a:ext cx="1425968" cy="250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AU" altLang="zh-CN" sz="1300">
                  <a:latin typeface="Lato Regular" charset="0"/>
                </a:rPr>
                <a:t>www.company.com</a:t>
              </a:r>
            </a:p>
          </p:txBody>
        </p:sp>
        <p:sp>
          <p:nvSpPr>
            <p:cNvPr id="16" name="Oval 27"/>
            <p:cNvSpPr/>
            <p:nvPr/>
          </p:nvSpPr>
          <p:spPr>
            <a:xfrm flipH="1">
              <a:off x="7812882" y="5742782"/>
              <a:ext cx="509588" cy="5095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4217">
                <a:defRPr/>
              </a:pPr>
              <a:endParaRPr lang="en-AU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5987257" y="5842794"/>
              <a:ext cx="233363" cy="246063"/>
            </a:xfrm>
            <a:custGeom>
              <a:avLst/>
              <a:gdLst>
                <a:gd name="T0" fmla="*/ 449439 w 108"/>
                <a:gd name="T1" fmla="*/ 379886 h 114"/>
                <a:gd name="T2" fmla="*/ 445117 w 108"/>
                <a:gd name="T3" fmla="*/ 375569 h 114"/>
                <a:gd name="T4" fmla="*/ 337079 w 108"/>
                <a:gd name="T5" fmla="*/ 328083 h 114"/>
                <a:gd name="T6" fmla="*/ 332758 w 108"/>
                <a:gd name="T7" fmla="*/ 328083 h 114"/>
                <a:gd name="T8" fmla="*/ 276578 w 108"/>
                <a:gd name="T9" fmla="*/ 371252 h 114"/>
                <a:gd name="T10" fmla="*/ 177183 w 108"/>
                <a:gd name="T11" fmla="*/ 289231 h 114"/>
                <a:gd name="T12" fmla="*/ 112360 w 108"/>
                <a:gd name="T13" fmla="*/ 189943 h 114"/>
                <a:gd name="T14" fmla="*/ 159897 w 108"/>
                <a:gd name="T15" fmla="*/ 129507 h 114"/>
                <a:gd name="T16" fmla="*/ 129646 w 108"/>
                <a:gd name="T17" fmla="*/ 17268 h 114"/>
                <a:gd name="T18" fmla="*/ 125324 w 108"/>
                <a:gd name="T19" fmla="*/ 17268 h 114"/>
                <a:gd name="T20" fmla="*/ 77788 w 108"/>
                <a:gd name="T21" fmla="*/ 0 h 114"/>
                <a:gd name="T22" fmla="*/ 69144 w 108"/>
                <a:gd name="T23" fmla="*/ 8634 h 114"/>
                <a:gd name="T24" fmla="*/ 12965 w 108"/>
                <a:gd name="T25" fmla="*/ 60436 h 114"/>
                <a:gd name="T26" fmla="*/ 112360 w 108"/>
                <a:gd name="T27" fmla="*/ 358302 h 114"/>
                <a:gd name="T28" fmla="*/ 384616 w 108"/>
                <a:gd name="T29" fmla="*/ 487808 h 114"/>
                <a:gd name="T30" fmla="*/ 384616 w 108"/>
                <a:gd name="T31" fmla="*/ 487808 h 114"/>
                <a:gd name="T32" fmla="*/ 388937 w 108"/>
                <a:gd name="T33" fmla="*/ 483491 h 114"/>
                <a:gd name="T34" fmla="*/ 449439 w 108"/>
                <a:gd name="T35" fmla="*/ 436005 h 114"/>
                <a:gd name="T36" fmla="*/ 449439 w 108"/>
                <a:gd name="T37" fmla="*/ 379886 h 1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8" h="114">
                  <a:moveTo>
                    <a:pt x="104" y="88"/>
                  </a:moveTo>
                  <a:cubicBezTo>
                    <a:pt x="103" y="87"/>
                    <a:pt x="103" y="87"/>
                    <a:pt x="103" y="87"/>
                  </a:cubicBezTo>
                  <a:cubicBezTo>
                    <a:pt x="101" y="83"/>
                    <a:pt x="80" y="76"/>
                    <a:pt x="78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4" y="77"/>
                    <a:pt x="70" y="80"/>
                    <a:pt x="64" y="86"/>
                  </a:cubicBezTo>
                  <a:cubicBezTo>
                    <a:pt x="56" y="82"/>
                    <a:pt x="46" y="73"/>
                    <a:pt x="41" y="67"/>
                  </a:cubicBezTo>
                  <a:cubicBezTo>
                    <a:pt x="35" y="61"/>
                    <a:pt x="29" y="51"/>
                    <a:pt x="26" y="44"/>
                  </a:cubicBezTo>
                  <a:cubicBezTo>
                    <a:pt x="34" y="37"/>
                    <a:pt x="37" y="34"/>
                    <a:pt x="37" y="30"/>
                  </a:cubicBezTo>
                  <a:cubicBezTo>
                    <a:pt x="38" y="29"/>
                    <a:pt x="34" y="7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6" y="2"/>
                    <a:pt x="23" y="0"/>
                    <a:pt x="18" y="0"/>
                  </a:cubicBezTo>
                  <a:cubicBezTo>
                    <a:pt x="17" y="1"/>
                    <a:pt x="16" y="1"/>
                    <a:pt x="16" y="2"/>
                  </a:cubicBezTo>
                  <a:cubicBezTo>
                    <a:pt x="13" y="3"/>
                    <a:pt x="6" y="8"/>
                    <a:pt x="3" y="14"/>
                  </a:cubicBezTo>
                  <a:cubicBezTo>
                    <a:pt x="1" y="18"/>
                    <a:pt x="0" y="53"/>
                    <a:pt x="26" y="83"/>
                  </a:cubicBezTo>
                  <a:cubicBezTo>
                    <a:pt x="52" y="112"/>
                    <a:pt x="84" y="114"/>
                    <a:pt x="89" y="113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6" y="110"/>
                    <a:pt x="102" y="104"/>
                    <a:pt x="104" y="101"/>
                  </a:cubicBezTo>
                  <a:cubicBezTo>
                    <a:pt x="108" y="97"/>
                    <a:pt x="105" y="91"/>
                    <a:pt x="104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8" name="Freeform 78"/>
            <p:cNvSpPr>
              <a:spLocks noEditPoints="1"/>
            </p:cNvSpPr>
            <p:nvPr/>
          </p:nvSpPr>
          <p:spPr bwMode="auto">
            <a:xfrm>
              <a:off x="7942263" y="5856288"/>
              <a:ext cx="255588" cy="256382"/>
            </a:xfrm>
            <a:custGeom>
              <a:avLst/>
              <a:gdLst>
                <a:gd name="T0" fmla="*/ 486441 w 62"/>
                <a:gd name="T1" fmla="*/ 446600 h 62"/>
                <a:gd name="T2" fmla="*/ 436972 w 62"/>
                <a:gd name="T3" fmla="*/ 487952 h 62"/>
                <a:gd name="T4" fmla="*/ 371014 w 62"/>
                <a:gd name="T5" fmla="*/ 512763 h 62"/>
                <a:gd name="T6" fmla="*/ 313301 w 62"/>
                <a:gd name="T7" fmla="*/ 487952 h 62"/>
                <a:gd name="T8" fmla="*/ 247343 w 62"/>
                <a:gd name="T9" fmla="*/ 421789 h 62"/>
                <a:gd name="T10" fmla="*/ 222608 w 62"/>
                <a:gd name="T11" fmla="*/ 355626 h 62"/>
                <a:gd name="T12" fmla="*/ 247343 w 62"/>
                <a:gd name="T13" fmla="*/ 297733 h 62"/>
                <a:gd name="T14" fmla="*/ 222608 w 62"/>
                <a:gd name="T15" fmla="*/ 264652 h 62"/>
                <a:gd name="T16" fmla="*/ 156650 w 62"/>
                <a:gd name="T17" fmla="*/ 297733 h 62"/>
                <a:gd name="T18" fmla="*/ 90692 w 62"/>
                <a:gd name="T19" fmla="*/ 264652 h 62"/>
                <a:gd name="T20" fmla="*/ 24734 w 62"/>
                <a:gd name="T21" fmla="*/ 198489 h 62"/>
                <a:gd name="T22" fmla="*/ 0 w 62"/>
                <a:gd name="T23" fmla="*/ 140596 h 62"/>
                <a:gd name="T24" fmla="*/ 24734 w 62"/>
                <a:gd name="T25" fmla="*/ 74433 h 62"/>
                <a:gd name="T26" fmla="*/ 74203 w 62"/>
                <a:gd name="T27" fmla="*/ 24811 h 62"/>
                <a:gd name="T28" fmla="*/ 140161 w 62"/>
                <a:gd name="T29" fmla="*/ 0 h 62"/>
                <a:gd name="T30" fmla="*/ 197874 w 62"/>
                <a:gd name="T31" fmla="*/ 33081 h 62"/>
                <a:gd name="T32" fmla="*/ 263832 w 62"/>
                <a:gd name="T33" fmla="*/ 90974 h 62"/>
                <a:gd name="T34" fmla="*/ 288567 w 62"/>
                <a:gd name="T35" fmla="*/ 157137 h 62"/>
                <a:gd name="T36" fmla="*/ 263832 w 62"/>
                <a:gd name="T37" fmla="*/ 223300 h 62"/>
                <a:gd name="T38" fmla="*/ 288567 w 62"/>
                <a:gd name="T39" fmla="*/ 248111 h 62"/>
                <a:gd name="T40" fmla="*/ 354525 w 62"/>
                <a:gd name="T41" fmla="*/ 223300 h 62"/>
                <a:gd name="T42" fmla="*/ 420483 w 62"/>
                <a:gd name="T43" fmla="*/ 248111 h 62"/>
                <a:gd name="T44" fmla="*/ 486441 w 62"/>
                <a:gd name="T45" fmla="*/ 314274 h 62"/>
                <a:gd name="T46" fmla="*/ 511175 w 62"/>
                <a:gd name="T47" fmla="*/ 380437 h 62"/>
                <a:gd name="T48" fmla="*/ 486441 w 62"/>
                <a:gd name="T49" fmla="*/ 446600 h 62"/>
                <a:gd name="T50" fmla="*/ 222608 w 62"/>
                <a:gd name="T51" fmla="*/ 140596 h 62"/>
                <a:gd name="T52" fmla="*/ 156650 w 62"/>
                <a:gd name="T53" fmla="*/ 74433 h 62"/>
                <a:gd name="T54" fmla="*/ 140161 w 62"/>
                <a:gd name="T55" fmla="*/ 66163 h 62"/>
                <a:gd name="T56" fmla="*/ 115427 w 62"/>
                <a:gd name="T57" fmla="*/ 74433 h 62"/>
                <a:gd name="T58" fmla="*/ 65958 w 62"/>
                <a:gd name="T59" fmla="*/ 115785 h 62"/>
                <a:gd name="T60" fmla="*/ 57713 w 62"/>
                <a:gd name="T61" fmla="*/ 140596 h 62"/>
                <a:gd name="T62" fmla="*/ 65958 w 62"/>
                <a:gd name="T63" fmla="*/ 157137 h 62"/>
                <a:gd name="T64" fmla="*/ 131916 w 62"/>
                <a:gd name="T65" fmla="*/ 223300 h 62"/>
                <a:gd name="T66" fmla="*/ 156650 w 62"/>
                <a:gd name="T67" fmla="*/ 231570 h 62"/>
                <a:gd name="T68" fmla="*/ 181385 w 62"/>
                <a:gd name="T69" fmla="*/ 223300 h 62"/>
                <a:gd name="T70" fmla="*/ 156650 w 62"/>
                <a:gd name="T71" fmla="*/ 190219 h 62"/>
                <a:gd name="T72" fmla="*/ 189629 w 62"/>
                <a:gd name="T73" fmla="*/ 157137 h 62"/>
                <a:gd name="T74" fmla="*/ 222608 w 62"/>
                <a:gd name="T75" fmla="*/ 181948 h 62"/>
                <a:gd name="T76" fmla="*/ 230853 w 62"/>
                <a:gd name="T77" fmla="*/ 157137 h 62"/>
                <a:gd name="T78" fmla="*/ 222608 w 62"/>
                <a:gd name="T79" fmla="*/ 140596 h 62"/>
                <a:gd name="T80" fmla="*/ 445217 w 62"/>
                <a:gd name="T81" fmla="*/ 355626 h 62"/>
                <a:gd name="T82" fmla="*/ 379259 w 62"/>
                <a:gd name="T83" fmla="*/ 289463 h 62"/>
                <a:gd name="T84" fmla="*/ 354525 w 62"/>
                <a:gd name="T85" fmla="*/ 281193 h 62"/>
                <a:gd name="T86" fmla="*/ 329790 w 62"/>
                <a:gd name="T87" fmla="*/ 297733 h 62"/>
                <a:gd name="T88" fmla="*/ 354525 w 62"/>
                <a:gd name="T89" fmla="*/ 330815 h 62"/>
                <a:gd name="T90" fmla="*/ 329790 w 62"/>
                <a:gd name="T91" fmla="*/ 355626 h 62"/>
                <a:gd name="T92" fmla="*/ 288567 w 62"/>
                <a:gd name="T93" fmla="*/ 339085 h 62"/>
                <a:gd name="T94" fmla="*/ 280322 w 62"/>
                <a:gd name="T95" fmla="*/ 355626 h 62"/>
                <a:gd name="T96" fmla="*/ 288567 w 62"/>
                <a:gd name="T97" fmla="*/ 380437 h 62"/>
                <a:gd name="T98" fmla="*/ 354525 w 62"/>
                <a:gd name="T99" fmla="*/ 446600 h 62"/>
                <a:gd name="T100" fmla="*/ 371014 w 62"/>
                <a:gd name="T101" fmla="*/ 454870 h 62"/>
                <a:gd name="T102" fmla="*/ 395748 w 62"/>
                <a:gd name="T103" fmla="*/ 446600 h 62"/>
                <a:gd name="T104" fmla="*/ 445217 w 62"/>
                <a:gd name="T105" fmla="*/ 396978 h 62"/>
                <a:gd name="T106" fmla="*/ 453462 w 62"/>
                <a:gd name="T107" fmla="*/ 380437 h 62"/>
                <a:gd name="T108" fmla="*/ 445217 w 62"/>
                <a:gd name="T109" fmla="*/ 355626 h 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2" h="62">
                  <a:moveTo>
                    <a:pt x="59" y="54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51" y="61"/>
                    <a:pt x="48" y="62"/>
                    <a:pt x="45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49"/>
                    <a:pt x="27" y="46"/>
                    <a:pt x="27" y="43"/>
                  </a:cubicBezTo>
                  <a:cubicBezTo>
                    <a:pt x="27" y="40"/>
                    <a:pt x="28" y="38"/>
                    <a:pt x="30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5" y="34"/>
                    <a:pt x="22" y="36"/>
                    <a:pt x="19" y="36"/>
                  </a:cubicBezTo>
                  <a:cubicBezTo>
                    <a:pt x="16" y="36"/>
                    <a:pt x="13" y="34"/>
                    <a:pt x="11" y="3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2"/>
                    <a:pt x="0" y="20"/>
                    <a:pt x="0" y="17"/>
                  </a:cubicBezTo>
                  <a:cubicBezTo>
                    <a:pt x="0" y="14"/>
                    <a:pt x="1" y="11"/>
                    <a:pt x="3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2" y="1"/>
                    <a:pt x="24" y="4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3"/>
                    <a:pt x="35" y="16"/>
                    <a:pt x="35" y="19"/>
                  </a:cubicBezTo>
                  <a:cubicBezTo>
                    <a:pt x="35" y="22"/>
                    <a:pt x="34" y="25"/>
                    <a:pt x="32" y="27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28"/>
                    <a:pt x="40" y="27"/>
                    <a:pt x="43" y="27"/>
                  </a:cubicBezTo>
                  <a:cubicBezTo>
                    <a:pt x="46" y="27"/>
                    <a:pt x="49" y="28"/>
                    <a:pt x="51" y="30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27" y="17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7" y="16"/>
                    <a:pt x="7" y="17"/>
                  </a:cubicBezTo>
                  <a:cubicBezTo>
                    <a:pt x="7" y="18"/>
                    <a:pt x="8" y="19"/>
                    <a:pt x="8" y="1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1" y="28"/>
                    <a:pt x="22" y="27"/>
                  </a:cubicBezTo>
                  <a:cubicBezTo>
                    <a:pt x="20" y="26"/>
                    <a:pt x="19" y="25"/>
                    <a:pt x="19" y="23"/>
                  </a:cubicBezTo>
                  <a:cubicBezTo>
                    <a:pt x="19" y="21"/>
                    <a:pt x="21" y="19"/>
                    <a:pt x="23" y="19"/>
                  </a:cubicBezTo>
                  <a:cubicBezTo>
                    <a:pt x="24" y="19"/>
                    <a:pt x="26" y="21"/>
                    <a:pt x="27" y="22"/>
                  </a:cubicBezTo>
                  <a:cubicBezTo>
                    <a:pt x="28" y="21"/>
                    <a:pt x="28" y="20"/>
                    <a:pt x="28" y="19"/>
                  </a:cubicBezTo>
                  <a:cubicBezTo>
                    <a:pt x="28" y="18"/>
                    <a:pt x="28" y="17"/>
                    <a:pt x="27" y="17"/>
                  </a:cubicBezTo>
                  <a:close/>
                  <a:moveTo>
                    <a:pt x="54" y="43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5"/>
                    <a:pt x="44" y="34"/>
                    <a:pt x="43" y="34"/>
                  </a:cubicBezTo>
                  <a:cubicBezTo>
                    <a:pt x="42" y="34"/>
                    <a:pt x="41" y="35"/>
                    <a:pt x="40" y="36"/>
                  </a:cubicBezTo>
                  <a:cubicBezTo>
                    <a:pt x="42" y="37"/>
                    <a:pt x="43" y="38"/>
                    <a:pt x="43" y="40"/>
                  </a:cubicBezTo>
                  <a:cubicBezTo>
                    <a:pt x="43" y="42"/>
                    <a:pt x="42" y="43"/>
                    <a:pt x="40" y="43"/>
                  </a:cubicBezTo>
                  <a:cubicBezTo>
                    <a:pt x="38" y="43"/>
                    <a:pt x="37" y="42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4" y="44"/>
                    <a:pt x="34" y="45"/>
                    <a:pt x="35" y="46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5"/>
                    <a:pt x="45" y="55"/>
                    <a:pt x="45" y="55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5" y="47"/>
                    <a:pt x="55" y="46"/>
                  </a:cubicBezTo>
                  <a:cubicBezTo>
                    <a:pt x="55" y="45"/>
                    <a:pt x="54" y="44"/>
                    <a:pt x="5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9" name="Freeform 74"/>
            <p:cNvSpPr>
              <a:spLocks noEditPoints="1"/>
            </p:cNvSpPr>
            <p:nvPr/>
          </p:nvSpPr>
          <p:spPr bwMode="auto">
            <a:xfrm>
              <a:off x="2890044" y="5865019"/>
              <a:ext cx="271463" cy="211138"/>
            </a:xfrm>
            <a:custGeom>
              <a:avLst/>
              <a:gdLst>
                <a:gd name="T0" fmla="*/ 497681 w 72"/>
                <a:gd name="T1" fmla="*/ 128191 h 56"/>
                <a:gd name="T2" fmla="*/ 354409 w 72"/>
                <a:gd name="T3" fmla="*/ 226219 h 56"/>
                <a:gd name="T4" fmla="*/ 279003 w 72"/>
                <a:gd name="T5" fmla="*/ 271463 h 56"/>
                <a:gd name="T6" fmla="*/ 271463 w 72"/>
                <a:gd name="T7" fmla="*/ 271463 h 56"/>
                <a:gd name="T8" fmla="*/ 271463 w 72"/>
                <a:gd name="T9" fmla="*/ 271463 h 56"/>
                <a:gd name="T10" fmla="*/ 196056 w 72"/>
                <a:gd name="T11" fmla="*/ 226219 h 56"/>
                <a:gd name="T12" fmla="*/ 52784 w 72"/>
                <a:gd name="T13" fmla="*/ 128191 h 56"/>
                <a:gd name="T14" fmla="*/ 0 w 72"/>
                <a:gd name="T15" fmla="*/ 52784 h 56"/>
                <a:gd name="T16" fmla="*/ 52784 w 72"/>
                <a:gd name="T17" fmla="*/ 0 h 56"/>
                <a:gd name="T18" fmla="*/ 497681 w 72"/>
                <a:gd name="T19" fmla="*/ 0 h 56"/>
                <a:gd name="T20" fmla="*/ 542925 w 72"/>
                <a:gd name="T21" fmla="*/ 45244 h 56"/>
                <a:gd name="T22" fmla="*/ 497681 w 72"/>
                <a:gd name="T23" fmla="*/ 128191 h 56"/>
                <a:gd name="T24" fmla="*/ 542925 w 72"/>
                <a:gd name="T25" fmla="*/ 377031 h 56"/>
                <a:gd name="T26" fmla="*/ 497681 w 72"/>
                <a:gd name="T27" fmla="*/ 422275 h 56"/>
                <a:gd name="T28" fmla="*/ 52784 w 72"/>
                <a:gd name="T29" fmla="*/ 422275 h 56"/>
                <a:gd name="T30" fmla="*/ 0 w 72"/>
                <a:gd name="T31" fmla="*/ 377031 h 56"/>
                <a:gd name="T32" fmla="*/ 0 w 72"/>
                <a:gd name="T33" fmla="*/ 135731 h 56"/>
                <a:gd name="T34" fmla="*/ 37703 w 72"/>
                <a:gd name="T35" fmla="*/ 158353 h 56"/>
                <a:gd name="T36" fmla="*/ 180975 w 72"/>
                <a:gd name="T37" fmla="*/ 263922 h 56"/>
                <a:gd name="T38" fmla="*/ 271463 w 72"/>
                <a:gd name="T39" fmla="*/ 309166 h 56"/>
                <a:gd name="T40" fmla="*/ 271463 w 72"/>
                <a:gd name="T41" fmla="*/ 309166 h 56"/>
                <a:gd name="T42" fmla="*/ 279003 w 72"/>
                <a:gd name="T43" fmla="*/ 309166 h 56"/>
                <a:gd name="T44" fmla="*/ 361950 w 72"/>
                <a:gd name="T45" fmla="*/ 263922 h 56"/>
                <a:gd name="T46" fmla="*/ 512763 w 72"/>
                <a:gd name="T47" fmla="*/ 158353 h 56"/>
                <a:gd name="T48" fmla="*/ 542925 w 72"/>
                <a:gd name="T49" fmla="*/ 135731 h 56"/>
                <a:gd name="T50" fmla="*/ 542925 w 72"/>
                <a:gd name="T51" fmla="*/ 377031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20" name="Group 25"/>
          <p:cNvGrpSpPr>
            <a:grpSpLocks/>
          </p:cNvGrpSpPr>
          <p:nvPr/>
        </p:nvGrpSpPr>
        <p:grpSpPr bwMode="auto">
          <a:xfrm>
            <a:off x="5721350" y="5011738"/>
            <a:ext cx="738188" cy="129382"/>
            <a:chOff x="1703388" y="2006913"/>
            <a:chExt cx="1478230" cy="258682"/>
          </a:xfrm>
        </p:grpSpPr>
        <p:sp>
          <p:nvSpPr>
            <p:cNvPr id="22" name="Oval 28"/>
            <p:cNvSpPr/>
            <p:nvPr/>
          </p:nvSpPr>
          <p:spPr>
            <a:xfrm>
              <a:off x="1703388" y="2006913"/>
              <a:ext cx="259087" cy="2586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17">
                <a:defRPr/>
              </a:pPr>
              <a:endParaRPr lang="en-US" sz="900" dirty="0"/>
            </a:p>
          </p:txBody>
        </p:sp>
        <p:sp>
          <p:nvSpPr>
            <p:cNvPr id="23" name="Oval 32"/>
            <p:cNvSpPr/>
            <p:nvPr/>
          </p:nvSpPr>
          <p:spPr>
            <a:xfrm>
              <a:off x="2008571" y="2006913"/>
              <a:ext cx="259087" cy="2586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17">
                <a:defRPr/>
              </a:pPr>
              <a:endParaRPr lang="en-US" sz="900" dirty="0"/>
            </a:p>
          </p:txBody>
        </p:sp>
        <p:sp>
          <p:nvSpPr>
            <p:cNvPr id="24" name="Oval 33"/>
            <p:cNvSpPr/>
            <p:nvPr/>
          </p:nvSpPr>
          <p:spPr>
            <a:xfrm>
              <a:off x="2313754" y="2006913"/>
              <a:ext cx="257498" cy="258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17">
                <a:defRPr/>
              </a:pPr>
              <a:endParaRPr lang="en-US" sz="900" dirty="0"/>
            </a:p>
          </p:txBody>
        </p:sp>
        <p:sp>
          <p:nvSpPr>
            <p:cNvPr id="25" name="Oval 34"/>
            <p:cNvSpPr/>
            <p:nvPr/>
          </p:nvSpPr>
          <p:spPr>
            <a:xfrm>
              <a:off x="2617347" y="2006913"/>
              <a:ext cx="259088" cy="2586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17">
                <a:defRPr/>
              </a:pPr>
              <a:endParaRPr lang="en-US" sz="900" dirty="0"/>
            </a:p>
          </p:txBody>
        </p:sp>
        <p:sp>
          <p:nvSpPr>
            <p:cNvPr id="26" name="Oval 40"/>
            <p:cNvSpPr/>
            <p:nvPr/>
          </p:nvSpPr>
          <p:spPr>
            <a:xfrm>
              <a:off x="2922530" y="2006913"/>
              <a:ext cx="259088" cy="2586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217">
                <a:defRPr/>
              </a:pPr>
              <a:endParaRPr lang="en-US" sz="900" dirty="0"/>
            </a:p>
          </p:txBody>
        </p:sp>
      </p:grpSp>
      <p:sp>
        <p:nvSpPr>
          <p:cNvPr id="27" name="TextBox 72"/>
          <p:cNvSpPr txBox="1">
            <a:spLocks noChangeArrowheads="1"/>
          </p:cNvSpPr>
          <p:nvPr/>
        </p:nvSpPr>
        <p:spPr bwMode="auto">
          <a:xfrm>
            <a:off x="3264295" y="4096544"/>
            <a:ext cx="566341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zh-CN" altLang="en-US" sz="5000" b="1" spc="300" dirty="0">
                <a:latin typeface="Lato Regular" charset="0"/>
              </a:rPr>
              <a:t>谢谢观赏 欢迎指正</a:t>
            </a:r>
            <a:endParaRPr lang="en-US" altLang="zh-CN" sz="5000" b="1" spc="300" dirty="0">
              <a:latin typeface="Lato Regular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9" t="19048" r="17371" b="32416"/>
          <a:stretch/>
        </p:blipFill>
        <p:spPr>
          <a:xfrm>
            <a:off x="4298628" y="368300"/>
            <a:ext cx="3404244" cy="345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5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矩形 226"/>
          <p:cNvSpPr/>
          <p:nvPr/>
        </p:nvSpPr>
        <p:spPr>
          <a:xfrm>
            <a:off x="0" y="-6374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>
            <a:spLocks/>
          </p:cNvSpPr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>
            <a:spLocks/>
          </p:cNvSpPr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>
            <a:spLocks/>
          </p:cNvSpPr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>
            <a:spLocks/>
          </p:cNvSpPr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>
            <a:spLocks/>
          </p:cNvSpPr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>
            <a:spLocks/>
          </p:cNvSpPr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>
            <a:spLocks/>
          </p:cNvSpPr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>
            <a:spLocks/>
          </p:cNvSpPr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>
            <a:spLocks/>
          </p:cNvSpPr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>
            <a:spLocks/>
          </p:cNvSpPr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>
            <a:spLocks/>
          </p:cNvSpPr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>
            <a:spLocks/>
          </p:cNvSpPr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>
            <a:spLocks/>
          </p:cNvSpPr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>
            <a:spLocks/>
          </p:cNvSpPr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>
            <a:spLocks/>
          </p:cNvSpPr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>
            <a:spLocks/>
          </p:cNvSpPr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>
            <a:spLocks/>
          </p:cNvSpPr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>
            <a:spLocks/>
          </p:cNvSpPr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>
            <a:spLocks/>
          </p:cNvSpPr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>
            <a:spLocks/>
          </p:cNvSpPr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>
            <a:spLocks/>
          </p:cNvSpPr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>
            <a:spLocks/>
          </p:cNvSpPr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>
            <a:spLocks/>
          </p:cNvSpPr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>
            <a:spLocks/>
          </p:cNvSpPr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>
            <a:spLocks/>
          </p:cNvSpPr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>
            <a:spLocks/>
          </p:cNvSpPr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>
            <a:spLocks/>
          </p:cNvSpPr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>
            <a:spLocks/>
          </p:cNvSpPr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>
            <a:spLocks/>
          </p:cNvSpPr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>
            <a:spLocks/>
          </p:cNvSpPr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>
            <a:spLocks/>
          </p:cNvSpPr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>
            <a:spLocks/>
          </p:cNvSpPr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>
            <a:spLocks/>
          </p:cNvSpPr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>
            <a:spLocks/>
          </p:cNvSpPr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>
            <a:spLocks/>
          </p:cNvSpPr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>
            <a:spLocks/>
          </p:cNvSpPr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>
            <a:spLocks/>
          </p:cNvSpPr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>
            <a:spLocks/>
          </p:cNvSpPr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>
            <a:spLocks/>
          </p:cNvSpPr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>
            <a:spLocks/>
          </p:cNvSpPr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>
            <a:spLocks/>
          </p:cNvSpPr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>
            <a:spLocks/>
          </p:cNvSpPr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>
            <a:spLocks/>
          </p:cNvSpPr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>
            <a:spLocks/>
          </p:cNvSpPr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>
            <a:spLocks/>
          </p:cNvSpPr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>
            <a:spLocks/>
          </p:cNvSpPr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>
            <a:spLocks/>
          </p:cNvSpPr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>
            <a:spLocks/>
          </p:cNvSpPr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>
            <a:spLocks/>
          </p:cNvSpPr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>
            <a:spLocks/>
          </p:cNvSpPr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>
            <a:spLocks/>
          </p:cNvSpPr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>
            <a:spLocks/>
          </p:cNvSpPr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>
            <a:spLocks/>
          </p:cNvSpPr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>
            <a:spLocks/>
          </p:cNvSpPr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>
            <a:spLocks/>
          </p:cNvSpPr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>
            <a:spLocks/>
          </p:cNvSpPr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>
            <a:spLocks/>
          </p:cNvSpPr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>
            <a:spLocks/>
          </p:cNvSpPr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>
            <a:spLocks/>
          </p:cNvSpPr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>
            <a:spLocks/>
          </p:cNvSpPr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>
            <a:spLocks/>
          </p:cNvSpPr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>
            <a:spLocks/>
          </p:cNvSpPr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>
            <a:spLocks/>
          </p:cNvSpPr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>
            <a:spLocks/>
          </p:cNvSpPr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>
            <a:spLocks/>
          </p:cNvSpPr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>
            <a:spLocks/>
          </p:cNvSpPr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>
            <a:spLocks/>
          </p:cNvSpPr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>
            <a:spLocks/>
          </p:cNvSpPr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>
            <a:spLocks/>
          </p:cNvSpPr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>
            <a:spLocks/>
          </p:cNvSpPr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>
            <a:spLocks/>
          </p:cNvSpPr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>
            <a:spLocks/>
          </p:cNvSpPr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>
            <a:spLocks/>
          </p:cNvSpPr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>
            <a:spLocks/>
          </p:cNvSpPr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>
            <a:spLocks/>
          </p:cNvSpPr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>
            <a:spLocks/>
          </p:cNvSpPr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>
            <a:spLocks/>
          </p:cNvSpPr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>
            <a:spLocks/>
          </p:cNvSpPr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>
            <a:spLocks/>
          </p:cNvSpPr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>
            <a:spLocks/>
          </p:cNvSpPr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>
            <a:spLocks/>
          </p:cNvSpPr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>
            <a:spLocks/>
          </p:cNvSpPr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>
            <a:spLocks/>
          </p:cNvSpPr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>
            <a:spLocks/>
          </p:cNvSpPr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>
            <a:spLocks/>
          </p:cNvSpPr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>
            <a:spLocks/>
          </p:cNvSpPr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>
            <a:spLocks/>
          </p:cNvSpPr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>
            <a:spLocks/>
          </p:cNvSpPr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>
            <a:spLocks/>
          </p:cNvSpPr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>
            <a:spLocks/>
          </p:cNvSpPr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>
            <a:spLocks/>
          </p:cNvSpPr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>
            <a:spLocks/>
          </p:cNvSpPr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>
            <a:spLocks/>
          </p:cNvSpPr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>
            <a:spLocks/>
          </p:cNvSpPr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>
            <a:spLocks/>
          </p:cNvSpPr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>
            <a:spLocks/>
          </p:cNvSpPr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>
            <a:spLocks/>
          </p:cNvSpPr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>
            <a:spLocks/>
          </p:cNvSpPr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>
            <a:spLocks/>
          </p:cNvSpPr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>
            <a:spLocks/>
          </p:cNvSpPr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>
            <a:spLocks/>
          </p:cNvSpPr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>
            <a:spLocks/>
          </p:cNvSpPr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>
            <a:spLocks/>
          </p:cNvSpPr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>
            <a:spLocks/>
          </p:cNvSpPr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>
            <a:spLocks/>
          </p:cNvSpPr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>
            <a:spLocks/>
          </p:cNvSpPr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>
            <a:spLocks/>
          </p:cNvSpPr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>
            <a:spLocks/>
          </p:cNvSpPr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>
            <a:spLocks/>
          </p:cNvSpPr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>
            <a:spLocks/>
          </p:cNvSpPr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>
            <a:spLocks/>
          </p:cNvSpPr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>
            <a:spLocks/>
          </p:cNvSpPr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>
            <a:spLocks/>
          </p:cNvSpPr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>
            <a:spLocks/>
          </p:cNvSpPr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>
            <a:spLocks/>
          </p:cNvSpPr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>
            <a:spLocks/>
          </p:cNvSpPr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>
            <a:spLocks/>
          </p:cNvSpPr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>
            <a:spLocks/>
          </p:cNvSpPr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>
            <a:spLocks/>
          </p:cNvSpPr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>
            <a:spLocks/>
          </p:cNvSpPr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>
            <a:spLocks/>
          </p:cNvSpPr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>
            <a:spLocks/>
          </p:cNvSpPr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>
            <a:spLocks/>
          </p:cNvSpPr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>
            <a:spLocks/>
          </p:cNvSpPr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wrap="none" lIns="60951" tIns="30475" rIns="60951" bIns="30475" anchor="ctr"/>
          <a:lstStyle/>
          <a:p>
            <a:endParaRPr lang="zh-CN" altLang="en-US" sz="1074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>
              <a:spLocks/>
            </p:cNvSpPr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38" name="Freeform 6"/>
            <p:cNvSpPr>
              <a:spLocks/>
            </p:cNvSpPr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47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0" name="Freeform 24"/>
            <p:cNvSpPr>
              <a:spLocks/>
            </p:cNvSpPr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8" name="Freeform 8"/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59" name="Freeform 9"/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0" name="Freeform 10"/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1" name="Freeform 11"/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>
              <a:spLocks/>
            </p:cNvSpPr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4" name="Freeform 30"/>
            <p:cNvSpPr>
              <a:spLocks/>
            </p:cNvSpPr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6" name="Freeform 32"/>
            <p:cNvSpPr>
              <a:spLocks/>
            </p:cNvSpPr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7" name="Freeform 33"/>
            <p:cNvSpPr>
              <a:spLocks/>
            </p:cNvSpPr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8" name="Freeform 34"/>
            <p:cNvSpPr>
              <a:spLocks/>
            </p:cNvSpPr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0" name="Freeform 36"/>
            <p:cNvSpPr>
              <a:spLocks/>
            </p:cNvSpPr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4" name="Freeform 24"/>
            <p:cNvSpPr>
              <a:spLocks/>
            </p:cNvSpPr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8" name="Freeform 16"/>
            <p:cNvSpPr>
              <a:spLocks/>
            </p:cNvSpPr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2" name="Group 293"/>
          <p:cNvGrpSpPr>
            <a:grpSpLocks/>
          </p:cNvGrpSpPr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  <p:sp>
          <p:nvSpPr>
            <p:cNvPr id="184" name="Freeform 10"/>
            <p:cNvSpPr>
              <a:spLocks/>
            </p:cNvSpPr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4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8" name="Freeform 329"/>
            <p:cNvSpPr>
              <a:spLocks/>
            </p:cNvSpPr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09" name="Freeform 330"/>
            <p:cNvSpPr>
              <a:spLocks/>
            </p:cNvSpPr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0" name="Freeform 331"/>
            <p:cNvSpPr>
              <a:spLocks/>
            </p:cNvSpPr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2" name="Freeform 333"/>
            <p:cNvSpPr>
              <a:spLocks/>
            </p:cNvSpPr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13" name="Freeform 73"/>
          <p:cNvSpPr>
            <a:spLocks/>
          </p:cNvSpPr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>
              <a:spLocks/>
            </p:cNvSpPr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0" name="Freeform 31"/>
            <p:cNvSpPr>
              <a:spLocks/>
            </p:cNvSpPr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>
              <a:spLocks/>
            </p:cNvSpPr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543627">
                <a:defRPr/>
              </a:pPr>
              <a:endParaRPr lang="id-ID" sz="1074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1074"/>
          </a:p>
        </p:txBody>
      </p:sp>
      <p:sp>
        <p:nvSpPr>
          <p:cNvPr id="226" name="AutoShape 82"/>
          <p:cNvSpPr>
            <a:spLocks/>
          </p:cNvSpPr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defTabSz="171234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51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6374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9" b="32276"/>
          <a:stretch/>
        </p:blipFill>
        <p:spPr>
          <a:xfrm>
            <a:off x="1661817" y="1081424"/>
            <a:ext cx="4846211" cy="332377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980795" y="2437715"/>
            <a:ext cx="4200126" cy="1342261"/>
            <a:chOff x="3525383" y="4032265"/>
            <a:chExt cx="4200126" cy="1342261"/>
          </a:xfrm>
        </p:grpSpPr>
        <p:sp>
          <p:nvSpPr>
            <p:cNvPr id="7" name="Freeform 98"/>
            <p:cNvSpPr/>
            <p:nvPr/>
          </p:nvSpPr>
          <p:spPr bwMode="auto">
            <a:xfrm>
              <a:off x="3582533" y="4032265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" name="Content Placeholder 2"/>
            <p:cNvSpPr txBox="1">
              <a:spLocks/>
            </p:cNvSpPr>
            <p:nvPr/>
          </p:nvSpPr>
          <p:spPr bwMode="auto">
            <a:xfrm>
              <a:off x="3525383" y="4736026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35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167" name="Text Placeholder 1"/>
          <p:cNvSpPr txBox="1">
            <a:spLocks/>
          </p:cNvSpPr>
          <p:nvPr/>
        </p:nvSpPr>
        <p:spPr>
          <a:xfrm>
            <a:off x="7620000" y="2781300"/>
            <a:ext cx="3759200" cy="31135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详细内容</a:t>
            </a:r>
            <a:r>
              <a:rPr lang="en-US" altLang="zh-CN" sz="12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……</a:t>
            </a:r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点击输入本栏的具体文字，简明扼要的说明分项内容，此为概念图解。</a:t>
            </a:r>
            <a:endParaRPr lang="en-US" altLang="zh-CN" sz="1200" spc="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Open sans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  </a:t>
            </a:r>
          </a:p>
          <a:p>
            <a:pPr marL="0" indent="0" algn="just">
              <a:buNone/>
            </a:pPr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详细内容</a:t>
            </a:r>
            <a:r>
              <a:rPr lang="en-US" altLang="zh-CN" sz="12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……</a:t>
            </a:r>
            <a:r>
              <a:rPr lang="zh-CN" altLang="en-US" sz="12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点击输入本栏的具体文字，简明扼要的说明分项内容，此为概念图解。</a:t>
            </a:r>
            <a:endParaRPr lang="en-US" sz="1200" spc="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Open sans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en-JM" sz="1200" spc="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8" name="组合 167"/>
          <p:cNvGrpSpPr/>
          <p:nvPr/>
        </p:nvGrpSpPr>
        <p:grpSpPr>
          <a:xfrm>
            <a:off x="812800" y="2132588"/>
            <a:ext cx="2997200" cy="2740749"/>
            <a:chOff x="609600" y="1399416"/>
            <a:chExt cx="2247900" cy="2055562"/>
          </a:xfrm>
        </p:grpSpPr>
        <p:sp>
          <p:nvSpPr>
            <p:cNvPr id="169" name="Oval 4"/>
            <p:cNvSpPr/>
            <p:nvPr/>
          </p:nvSpPr>
          <p:spPr>
            <a:xfrm>
              <a:off x="609600" y="2540578"/>
              <a:ext cx="914400" cy="914400"/>
            </a:xfrm>
            <a:prstGeom prst="ellips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JM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bas Neue" pitchFamily="34" charset="0"/>
                </a:rPr>
                <a:t>Adam</a:t>
              </a:r>
            </a:p>
            <a:p>
              <a:pPr algn="ctr"/>
              <a:r>
                <a:rPr lang="en-JM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bas Neue" pitchFamily="34" charset="0"/>
                </a:rPr>
                <a:t>USA</a:t>
              </a:r>
            </a:p>
          </p:txBody>
        </p:sp>
        <p:sp>
          <p:nvSpPr>
            <p:cNvPr id="170" name="Rectangular Callout 5"/>
            <p:cNvSpPr/>
            <p:nvPr/>
          </p:nvSpPr>
          <p:spPr>
            <a:xfrm>
              <a:off x="952500" y="1399416"/>
              <a:ext cx="1905000" cy="807028"/>
            </a:xfrm>
            <a:prstGeom prst="wedgeRectCallout">
              <a:avLst>
                <a:gd name="adj1" fmla="val -35040"/>
                <a:gd name="adj2" fmla="val 85930"/>
              </a:avLst>
            </a:prstGeom>
            <a:solidFill>
              <a:schemeClr val="bg1">
                <a:lumMod val="65000"/>
              </a:schemeClr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JM" sz="1467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Great logos designs. Easy to use. Perfect for All things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2235200" y="3435956"/>
            <a:ext cx="2844800" cy="2596544"/>
            <a:chOff x="1676400" y="2376942"/>
            <a:chExt cx="2133600" cy="1947408"/>
          </a:xfrm>
        </p:grpSpPr>
        <p:sp>
          <p:nvSpPr>
            <p:cNvPr id="172" name="Oval 6"/>
            <p:cNvSpPr/>
            <p:nvPr/>
          </p:nvSpPr>
          <p:spPr>
            <a:xfrm>
              <a:off x="1676400" y="3409950"/>
              <a:ext cx="914400" cy="914400"/>
            </a:xfrm>
            <a:prstGeom prst="ellips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JM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bas Neue" pitchFamily="34" charset="0"/>
                </a:rPr>
                <a:t>Adam</a:t>
              </a:r>
            </a:p>
            <a:p>
              <a:pPr algn="ctr"/>
              <a:r>
                <a:rPr lang="en-JM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bas Neue" pitchFamily="34" charset="0"/>
                </a:rPr>
                <a:t>USA</a:t>
              </a:r>
            </a:p>
          </p:txBody>
        </p:sp>
        <p:sp>
          <p:nvSpPr>
            <p:cNvPr id="173" name="Rectangular Callout 7"/>
            <p:cNvSpPr/>
            <p:nvPr/>
          </p:nvSpPr>
          <p:spPr>
            <a:xfrm>
              <a:off x="1905000" y="2376942"/>
              <a:ext cx="1905000" cy="807028"/>
            </a:xfrm>
            <a:prstGeom prst="wedgeRectCallout">
              <a:avLst>
                <a:gd name="adj1" fmla="val -33923"/>
                <a:gd name="adj2" fmla="val 84612"/>
              </a:avLst>
            </a:prstGeom>
            <a:solidFill>
              <a:srgbClr val="00B050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JM" sz="1467" dirty="0">
                  <a:latin typeface="Arial" pitchFamily="34" charset="0"/>
                  <a:cs typeface="Arial" pitchFamily="34" charset="0"/>
                </a:rPr>
                <a:t>Great logos designs. Easy to use. Perfect for all things</a:t>
              </a: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318000" y="2111021"/>
            <a:ext cx="2540000" cy="2813707"/>
            <a:chOff x="3238500" y="1383241"/>
            <a:chExt cx="1905000" cy="2110280"/>
          </a:xfrm>
        </p:grpSpPr>
        <p:sp>
          <p:nvSpPr>
            <p:cNvPr id="175" name="Oval 8"/>
            <p:cNvSpPr/>
            <p:nvPr/>
          </p:nvSpPr>
          <p:spPr>
            <a:xfrm>
              <a:off x="3931920" y="2579121"/>
              <a:ext cx="914400" cy="914400"/>
            </a:xfrm>
            <a:prstGeom prst="ellips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JM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bas Neue" pitchFamily="34" charset="0"/>
                </a:rPr>
                <a:t>Adam</a:t>
              </a:r>
            </a:p>
            <a:p>
              <a:pPr algn="ctr"/>
              <a:r>
                <a:rPr lang="en-JM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bas Neue" pitchFamily="34" charset="0"/>
                </a:rPr>
                <a:t>USA</a:t>
              </a:r>
            </a:p>
          </p:txBody>
        </p:sp>
        <p:sp>
          <p:nvSpPr>
            <p:cNvPr id="176" name="Rectangular Callout 9"/>
            <p:cNvSpPr/>
            <p:nvPr/>
          </p:nvSpPr>
          <p:spPr>
            <a:xfrm>
              <a:off x="3238500" y="1383241"/>
              <a:ext cx="1905000" cy="807028"/>
            </a:xfrm>
            <a:prstGeom prst="wedgeRectCallout">
              <a:avLst>
                <a:gd name="adj1" fmla="val 12910"/>
                <a:gd name="adj2" fmla="val 87187"/>
              </a:avLst>
            </a:prstGeom>
            <a:solidFill>
              <a:srgbClr val="00B050"/>
            </a:solidFill>
            <a:ln w="63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600"/>
                </a:lnSpc>
              </a:pPr>
              <a:r>
                <a:rPr lang="en-JM" sz="1467" dirty="0">
                  <a:latin typeface="Arial" pitchFamily="34" charset="0"/>
                  <a:cs typeface="Arial" pitchFamily="34" charset="0"/>
                </a:rPr>
                <a:t>Great logos designs. Easy to use. Perfect for all things</a:t>
              </a:r>
            </a:p>
          </p:txBody>
        </p:sp>
      </p:grpSp>
      <p:sp>
        <p:nvSpPr>
          <p:cNvPr id="177" name="Rectangle 10"/>
          <p:cNvSpPr/>
          <p:nvPr/>
        </p:nvSpPr>
        <p:spPr>
          <a:xfrm>
            <a:off x="7620000" y="2207777"/>
            <a:ext cx="3921760" cy="441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67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  <a:ea typeface="Open sans" pitchFamily="34" charset="0"/>
                <a:cs typeface="Arial" pitchFamily="34" charset="0"/>
              </a:rPr>
              <a:t>你的标题</a:t>
            </a:r>
            <a:endParaRPr lang="en-JM" sz="2267" b="1" spc="400" dirty="0">
              <a:solidFill>
                <a:schemeClr val="tx1">
                  <a:lumMod val="75000"/>
                  <a:lumOff val="25000"/>
                </a:schemeClr>
              </a:solidFill>
              <a:latin typeface="Bebas Neu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/>
      <p:bldP spid="1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sp>
        <p:nvSpPr>
          <p:cNvPr id="50" name="4 Decisión"/>
          <p:cNvSpPr>
            <a:spLocks noChangeAspect="1"/>
          </p:cNvSpPr>
          <p:nvPr/>
        </p:nvSpPr>
        <p:spPr bwMode="auto">
          <a:xfrm>
            <a:off x="3759403" y="1381510"/>
            <a:ext cx="4699089" cy="4699089"/>
          </a:xfrm>
          <a:prstGeom prst="flowChartDecision">
            <a:avLst/>
          </a:prstGeom>
          <a:solidFill>
            <a:schemeClr val="bg1"/>
          </a:solidFill>
          <a:ln w="3175" cap="rnd" cmpd="sng">
            <a:solidFill>
              <a:schemeClr val="bg1"/>
            </a:solidFill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61" tIns="17130" rIns="34261" bIns="17130" rtlCol="0" anchor="ctr"/>
          <a:lstStyle/>
          <a:p>
            <a:pPr algn="ctr"/>
            <a:endParaRPr lang="es-SV" sz="900"/>
          </a:p>
        </p:txBody>
      </p:sp>
      <p:grpSp>
        <p:nvGrpSpPr>
          <p:cNvPr id="51" name="44 Grupo"/>
          <p:cNvGrpSpPr/>
          <p:nvPr/>
        </p:nvGrpSpPr>
        <p:grpSpPr>
          <a:xfrm>
            <a:off x="4068907" y="2481590"/>
            <a:ext cx="1626362" cy="911706"/>
            <a:chOff x="4215925" y="4571410"/>
            <a:chExt cx="3253101" cy="1823625"/>
          </a:xfrm>
        </p:grpSpPr>
        <p:sp>
          <p:nvSpPr>
            <p:cNvPr id="52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solidFill>
                  <a:schemeClr val="accent6">
                    <a:lumMod val="60000"/>
                    <a:lumOff val="40000"/>
                  </a:schemeClr>
                </a:solidFill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53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57" name="45 Grupo"/>
          <p:cNvGrpSpPr/>
          <p:nvPr/>
        </p:nvGrpSpPr>
        <p:grpSpPr>
          <a:xfrm flipH="1">
            <a:off x="6526236" y="2481590"/>
            <a:ext cx="1626362" cy="911706"/>
            <a:chOff x="4215925" y="4571410"/>
            <a:chExt cx="3253101" cy="1823625"/>
          </a:xfrm>
        </p:grpSpPr>
        <p:sp>
          <p:nvSpPr>
            <p:cNvPr id="58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469900" dist="304800" dir="3600000" sx="89000" sy="89000" algn="ctr" rotWithShape="0">
                <a:srgbClr val="000000">
                  <a:alpha val="83000"/>
                </a:srgb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59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60" name="48 Grupo"/>
          <p:cNvGrpSpPr/>
          <p:nvPr/>
        </p:nvGrpSpPr>
        <p:grpSpPr>
          <a:xfrm flipV="1">
            <a:off x="4068907" y="4070387"/>
            <a:ext cx="1626362" cy="911706"/>
            <a:chOff x="4215925" y="4571410"/>
            <a:chExt cx="3253101" cy="1823625"/>
          </a:xfrm>
        </p:grpSpPr>
        <p:sp>
          <p:nvSpPr>
            <p:cNvPr id="61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62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63" name="51 Grupo"/>
          <p:cNvGrpSpPr/>
          <p:nvPr/>
        </p:nvGrpSpPr>
        <p:grpSpPr>
          <a:xfrm flipH="1" flipV="1">
            <a:off x="6526236" y="4071974"/>
            <a:ext cx="1626362" cy="911706"/>
            <a:chOff x="4215925" y="4571410"/>
            <a:chExt cx="3253101" cy="1823625"/>
          </a:xfrm>
        </p:grpSpPr>
        <p:sp>
          <p:nvSpPr>
            <p:cNvPr id="64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  <a:extLst/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65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66" name="Group 4"/>
          <p:cNvGrpSpPr>
            <a:grpSpLocks noChangeAspect="1"/>
          </p:cNvGrpSpPr>
          <p:nvPr/>
        </p:nvGrpSpPr>
        <p:grpSpPr bwMode="auto">
          <a:xfrm>
            <a:off x="5715443" y="3373227"/>
            <a:ext cx="787004" cy="715655"/>
            <a:chOff x="2733" y="-929"/>
            <a:chExt cx="364" cy="33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2845" y="-887"/>
              <a:ext cx="74" cy="73"/>
            </a:xfrm>
            <a:custGeom>
              <a:avLst/>
              <a:gdLst>
                <a:gd name="T0" fmla="*/ 603 w 660"/>
                <a:gd name="T1" fmla="*/ 0 h 660"/>
                <a:gd name="T2" fmla="*/ 621 w 660"/>
                <a:gd name="T3" fmla="*/ 2 h 660"/>
                <a:gd name="T4" fmla="*/ 637 w 660"/>
                <a:gd name="T5" fmla="*/ 11 h 660"/>
                <a:gd name="T6" fmla="*/ 649 w 660"/>
                <a:gd name="T7" fmla="*/ 23 h 660"/>
                <a:gd name="T8" fmla="*/ 657 w 660"/>
                <a:gd name="T9" fmla="*/ 39 h 660"/>
                <a:gd name="T10" fmla="*/ 660 w 660"/>
                <a:gd name="T11" fmla="*/ 57 h 660"/>
                <a:gd name="T12" fmla="*/ 657 w 660"/>
                <a:gd name="T13" fmla="*/ 75 h 660"/>
                <a:gd name="T14" fmla="*/ 649 w 660"/>
                <a:gd name="T15" fmla="*/ 91 h 660"/>
                <a:gd name="T16" fmla="*/ 637 w 660"/>
                <a:gd name="T17" fmla="*/ 103 h 660"/>
                <a:gd name="T18" fmla="*/ 621 w 660"/>
                <a:gd name="T19" fmla="*/ 112 h 660"/>
                <a:gd name="T20" fmla="*/ 603 w 660"/>
                <a:gd name="T21" fmla="*/ 114 h 660"/>
                <a:gd name="T22" fmla="*/ 550 w 660"/>
                <a:gd name="T23" fmla="*/ 117 h 660"/>
                <a:gd name="T24" fmla="*/ 498 w 660"/>
                <a:gd name="T25" fmla="*/ 126 h 660"/>
                <a:gd name="T26" fmla="*/ 448 w 660"/>
                <a:gd name="T27" fmla="*/ 139 h 660"/>
                <a:gd name="T28" fmla="*/ 401 w 660"/>
                <a:gd name="T29" fmla="*/ 158 h 660"/>
                <a:gd name="T30" fmla="*/ 357 w 660"/>
                <a:gd name="T31" fmla="*/ 181 h 660"/>
                <a:gd name="T32" fmla="*/ 315 w 660"/>
                <a:gd name="T33" fmla="*/ 208 h 660"/>
                <a:gd name="T34" fmla="*/ 276 w 660"/>
                <a:gd name="T35" fmla="*/ 241 h 660"/>
                <a:gd name="T36" fmla="*/ 241 w 660"/>
                <a:gd name="T37" fmla="*/ 276 h 660"/>
                <a:gd name="T38" fmla="*/ 209 w 660"/>
                <a:gd name="T39" fmla="*/ 315 h 660"/>
                <a:gd name="T40" fmla="*/ 181 w 660"/>
                <a:gd name="T41" fmla="*/ 356 h 660"/>
                <a:gd name="T42" fmla="*/ 158 w 660"/>
                <a:gd name="T43" fmla="*/ 401 h 660"/>
                <a:gd name="T44" fmla="*/ 139 w 660"/>
                <a:gd name="T45" fmla="*/ 448 h 660"/>
                <a:gd name="T46" fmla="*/ 126 w 660"/>
                <a:gd name="T47" fmla="*/ 498 h 660"/>
                <a:gd name="T48" fmla="*/ 117 w 660"/>
                <a:gd name="T49" fmla="*/ 550 h 660"/>
                <a:gd name="T50" fmla="*/ 115 w 660"/>
                <a:gd name="T51" fmla="*/ 603 h 660"/>
                <a:gd name="T52" fmla="*/ 112 w 660"/>
                <a:gd name="T53" fmla="*/ 621 h 660"/>
                <a:gd name="T54" fmla="*/ 104 w 660"/>
                <a:gd name="T55" fmla="*/ 637 h 660"/>
                <a:gd name="T56" fmla="*/ 91 w 660"/>
                <a:gd name="T57" fmla="*/ 649 h 660"/>
                <a:gd name="T58" fmla="*/ 75 w 660"/>
                <a:gd name="T59" fmla="*/ 657 h 660"/>
                <a:gd name="T60" fmla="*/ 57 w 660"/>
                <a:gd name="T61" fmla="*/ 660 h 660"/>
                <a:gd name="T62" fmla="*/ 39 w 660"/>
                <a:gd name="T63" fmla="*/ 657 h 660"/>
                <a:gd name="T64" fmla="*/ 23 w 660"/>
                <a:gd name="T65" fmla="*/ 649 h 660"/>
                <a:gd name="T66" fmla="*/ 11 w 660"/>
                <a:gd name="T67" fmla="*/ 637 h 660"/>
                <a:gd name="T68" fmla="*/ 3 w 660"/>
                <a:gd name="T69" fmla="*/ 621 h 660"/>
                <a:gd name="T70" fmla="*/ 0 w 660"/>
                <a:gd name="T71" fmla="*/ 603 h 660"/>
                <a:gd name="T72" fmla="*/ 3 w 660"/>
                <a:gd name="T73" fmla="*/ 541 h 660"/>
                <a:gd name="T74" fmla="*/ 12 w 660"/>
                <a:gd name="T75" fmla="*/ 481 h 660"/>
                <a:gd name="T76" fmla="*/ 27 w 660"/>
                <a:gd name="T77" fmla="*/ 423 h 660"/>
                <a:gd name="T78" fmla="*/ 47 w 660"/>
                <a:gd name="T79" fmla="*/ 368 h 660"/>
                <a:gd name="T80" fmla="*/ 72 w 660"/>
                <a:gd name="T81" fmla="*/ 315 h 660"/>
                <a:gd name="T82" fmla="*/ 103 w 660"/>
                <a:gd name="T83" fmla="*/ 266 h 660"/>
                <a:gd name="T84" fmla="*/ 137 w 660"/>
                <a:gd name="T85" fmla="*/ 219 h 660"/>
                <a:gd name="T86" fmla="*/ 176 w 660"/>
                <a:gd name="T87" fmla="*/ 176 h 660"/>
                <a:gd name="T88" fmla="*/ 219 w 660"/>
                <a:gd name="T89" fmla="*/ 137 h 660"/>
                <a:gd name="T90" fmla="*/ 266 w 660"/>
                <a:gd name="T91" fmla="*/ 102 h 660"/>
                <a:gd name="T92" fmla="*/ 316 w 660"/>
                <a:gd name="T93" fmla="*/ 72 h 660"/>
                <a:gd name="T94" fmla="*/ 368 w 660"/>
                <a:gd name="T95" fmla="*/ 47 h 660"/>
                <a:gd name="T96" fmla="*/ 423 w 660"/>
                <a:gd name="T97" fmla="*/ 27 h 660"/>
                <a:gd name="T98" fmla="*/ 481 w 660"/>
                <a:gd name="T99" fmla="*/ 12 h 660"/>
                <a:gd name="T100" fmla="*/ 541 w 660"/>
                <a:gd name="T101" fmla="*/ 3 h 660"/>
                <a:gd name="T102" fmla="*/ 603 w 660"/>
                <a:gd name="T10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0" h="660">
                  <a:moveTo>
                    <a:pt x="603" y="0"/>
                  </a:moveTo>
                  <a:lnTo>
                    <a:pt x="621" y="2"/>
                  </a:lnTo>
                  <a:lnTo>
                    <a:pt x="637" y="11"/>
                  </a:lnTo>
                  <a:lnTo>
                    <a:pt x="649" y="23"/>
                  </a:lnTo>
                  <a:lnTo>
                    <a:pt x="657" y="39"/>
                  </a:lnTo>
                  <a:lnTo>
                    <a:pt x="660" y="57"/>
                  </a:lnTo>
                  <a:lnTo>
                    <a:pt x="657" y="75"/>
                  </a:lnTo>
                  <a:lnTo>
                    <a:pt x="649" y="91"/>
                  </a:lnTo>
                  <a:lnTo>
                    <a:pt x="637" y="103"/>
                  </a:lnTo>
                  <a:lnTo>
                    <a:pt x="621" y="112"/>
                  </a:lnTo>
                  <a:lnTo>
                    <a:pt x="603" y="114"/>
                  </a:lnTo>
                  <a:lnTo>
                    <a:pt x="550" y="117"/>
                  </a:lnTo>
                  <a:lnTo>
                    <a:pt x="498" y="126"/>
                  </a:lnTo>
                  <a:lnTo>
                    <a:pt x="448" y="139"/>
                  </a:lnTo>
                  <a:lnTo>
                    <a:pt x="401" y="158"/>
                  </a:lnTo>
                  <a:lnTo>
                    <a:pt x="357" y="181"/>
                  </a:lnTo>
                  <a:lnTo>
                    <a:pt x="315" y="208"/>
                  </a:lnTo>
                  <a:lnTo>
                    <a:pt x="276" y="241"/>
                  </a:lnTo>
                  <a:lnTo>
                    <a:pt x="241" y="276"/>
                  </a:lnTo>
                  <a:lnTo>
                    <a:pt x="209" y="315"/>
                  </a:lnTo>
                  <a:lnTo>
                    <a:pt x="181" y="356"/>
                  </a:lnTo>
                  <a:lnTo>
                    <a:pt x="158" y="401"/>
                  </a:lnTo>
                  <a:lnTo>
                    <a:pt x="139" y="448"/>
                  </a:lnTo>
                  <a:lnTo>
                    <a:pt x="126" y="498"/>
                  </a:lnTo>
                  <a:lnTo>
                    <a:pt x="117" y="550"/>
                  </a:lnTo>
                  <a:lnTo>
                    <a:pt x="115" y="603"/>
                  </a:lnTo>
                  <a:lnTo>
                    <a:pt x="112" y="621"/>
                  </a:lnTo>
                  <a:lnTo>
                    <a:pt x="104" y="637"/>
                  </a:lnTo>
                  <a:lnTo>
                    <a:pt x="91" y="649"/>
                  </a:lnTo>
                  <a:lnTo>
                    <a:pt x="75" y="657"/>
                  </a:lnTo>
                  <a:lnTo>
                    <a:pt x="57" y="660"/>
                  </a:lnTo>
                  <a:lnTo>
                    <a:pt x="39" y="657"/>
                  </a:lnTo>
                  <a:lnTo>
                    <a:pt x="23" y="649"/>
                  </a:lnTo>
                  <a:lnTo>
                    <a:pt x="11" y="637"/>
                  </a:lnTo>
                  <a:lnTo>
                    <a:pt x="3" y="621"/>
                  </a:lnTo>
                  <a:lnTo>
                    <a:pt x="0" y="603"/>
                  </a:lnTo>
                  <a:lnTo>
                    <a:pt x="3" y="541"/>
                  </a:lnTo>
                  <a:lnTo>
                    <a:pt x="12" y="481"/>
                  </a:lnTo>
                  <a:lnTo>
                    <a:pt x="27" y="423"/>
                  </a:lnTo>
                  <a:lnTo>
                    <a:pt x="47" y="368"/>
                  </a:lnTo>
                  <a:lnTo>
                    <a:pt x="72" y="315"/>
                  </a:lnTo>
                  <a:lnTo>
                    <a:pt x="103" y="266"/>
                  </a:lnTo>
                  <a:lnTo>
                    <a:pt x="137" y="219"/>
                  </a:lnTo>
                  <a:lnTo>
                    <a:pt x="176" y="176"/>
                  </a:lnTo>
                  <a:lnTo>
                    <a:pt x="219" y="137"/>
                  </a:lnTo>
                  <a:lnTo>
                    <a:pt x="266" y="102"/>
                  </a:lnTo>
                  <a:lnTo>
                    <a:pt x="316" y="72"/>
                  </a:lnTo>
                  <a:lnTo>
                    <a:pt x="368" y="47"/>
                  </a:lnTo>
                  <a:lnTo>
                    <a:pt x="423" y="27"/>
                  </a:lnTo>
                  <a:lnTo>
                    <a:pt x="481" y="12"/>
                  </a:lnTo>
                  <a:lnTo>
                    <a:pt x="541" y="3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2818" y="-918"/>
              <a:ext cx="196" cy="224"/>
            </a:xfrm>
            <a:custGeom>
              <a:avLst/>
              <a:gdLst>
                <a:gd name="T0" fmla="*/ 1094 w 1765"/>
                <a:gd name="T1" fmla="*/ 26 h 2024"/>
                <a:gd name="T2" fmla="*/ 1347 w 1765"/>
                <a:gd name="T3" fmla="*/ 132 h 2024"/>
                <a:gd name="T4" fmla="*/ 1552 w 1765"/>
                <a:gd name="T5" fmla="*/ 308 h 2024"/>
                <a:gd name="T6" fmla="*/ 1696 w 1765"/>
                <a:gd name="T7" fmla="*/ 540 h 2024"/>
                <a:gd name="T8" fmla="*/ 1762 w 1765"/>
                <a:gd name="T9" fmla="*/ 811 h 2024"/>
                <a:gd name="T10" fmla="*/ 1744 w 1765"/>
                <a:gd name="T11" fmla="*/ 1075 h 2024"/>
                <a:gd name="T12" fmla="*/ 1654 w 1765"/>
                <a:gd name="T13" fmla="*/ 1313 h 2024"/>
                <a:gd name="T14" fmla="*/ 1515 w 1765"/>
                <a:gd name="T15" fmla="*/ 1520 h 2024"/>
                <a:gd name="T16" fmla="*/ 1430 w 1765"/>
                <a:gd name="T17" fmla="*/ 1688 h 2024"/>
                <a:gd name="T18" fmla="*/ 1393 w 1765"/>
                <a:gd name="T19" fmla="*/ 1813 h 2024"/>
                <a:gd name="T20" fmla="*/ 1387 w 1765"/>
                <a:gd name="T21" fmla="*/ 1896 h 2024"/>
                <a:gd name="T22" fmla="*/ 1393 w 1765"/>
                <a:gd name="T23" fmla="*/ 1938 h 2024"/>
                <a:gd name="T24" fmla="*/ 1399 w 1765"/>
                <a:gd name="T25" fmla="*/ 1973 h 2024"/>
                <a:gd name="T26" fmla="*/ 1366 w 1765"/>
                <a:gd name="T27" fmla="*/ 2018 h 2024"/>
                <a:gd name="T28" fmla="*/ 1310 w 1765"/>
                <a:gd name="T29" fmla="*/ 2014 h 2024"/>
                <a:gd name="T30" fmla="*/ 1285 w 1765"/>
                <a:gd name="T31" fmla="*/ 1980 h 2024"/>
                <a:gd name="T32" fmla="*/ 1273 w 1765"/>
                <a:gd name="T33" fmla="*/ 1926 h 2024"/>
                <a:gd name="T34" fmla="*/ 1273 w 1765"/>
                <a:gd name="T35" fmla="*/ 1832 h 2024"/>
                <a:gd name="T36" fmla="*/ 1305 w 1765"/>
                <a:gd name="T37" fmla="*/ 1694 h 2024"/>
                <a:gd name="T38" fmla="*/ 1385 w 1765"/>
                <a:gd name="T39" fmla="*/ 1514 h 2024"/>
                <a:gd name="T40" fmla="*/ 1527 w 1765"/>
                <a:gd name="T41" fmla="*/ 1300 h 2024"/>
                <a:gd name="T42" fmla="*/ 1627 w 1765"/>
                <a:gd name="T43" fmla="*/ 1070 h 2024"/>
                <a:gd name="T44" fmla="*/ 1647 w 1765"/>
                <a:gd name="T45" fmla="*/ 813 h 2024"/>
                <a:gd name="T46" fmla="*/ 1575 w 1765"/>
                <a:gd name="T47" fmla="*/ 554 h 2024"/>
                <a:gd name="T48" fmla="*/ 1425 w 1765"/>
                <a:gd name="T49" fmla="*/ 340 h 2024"/>
                <a:gd name="T50" fmla="*/ 1211 w 1765"/>
                <a:gd name="T51" fmla="*/ 188 h 2024"/>
                <a:gd name="T52" fmla="*/ 952 w 1765"/>
                <a:gd name="T53" fmla="*/ 118 h 2024"/>
                <a:gd name="T54" fmla="*/ 678 w 1765"/>
                <a:gd name="T55" fmla="*/ 142 h 2024"/>
                <a:gd name="T56" fmla="*/ 440 w 1765"/>
                <a:gd name="T57" fmla="*/ 256 h 2024"/>
                <a:gd name="T58" fmla="*/ 256 w 1765"/>
                <a:gd name="T59" fmla="*/ 440 h 2024"/>
                <a:gd name="T60" fmla="*/ 142 w 1765"/>
                <a:gd name="T61" fmla="*/ 679 h 2024"/>
                <a:gd name="T62" fmla="*/ 117 w 1765"/>
                <a:gd name="T63" fmla="*/ 946 h 2024"/>
                <a:gd name="T64" fmla="*/ 177 w 1765"/>
                <a:gd name="T65" fmla="*/ 1187 h 2024"/>
                <a:gd name="T66" fmla="*/ 277 w 1765"/>
                <a:gd name="T67" fmla="*/ 1354 h 2024"/>
                <a:gd name="T68" fmla="*/ 407 w 1765"/>
                <a:gd name="T69" fmla="*/ 1566 h 2024"/>
                <a:gd name="T70" fmla="*/ 476 w 1765"/>
                <a:gd name="T71" fmla="*/ 1734 h 2024"/>
                <a:gd name="T72" fmla="*/ 498 w 1765"/>
                <a:gd name="T73" fmla="*/ 1860 h 2024"/>
                <a:gd name="T74" fmla="*/ 494 w 1765"/>
                <a:gd name="T75" fmla="*/ 1944 h 2024"/>
                <a:gd name="T76" fmla="*/ 482 w 1765"/>
                <a:gd name="T77" fmla="*/ 1986 h 2024"/>
                <a:gd name="T78" fmla="*/ 443 w 1765"/>
                <a:gd name="T79" fmla="*/ 2022 h 2024"/>
                <a:gd name="T80" fmla="*/ 390 w 1765"/>
                <a:gd name="T81" fmla="*/ 2010 h 2024"/>
                <a:gd name="T82" fmla="*/ 371 w 1765"/>
                <a:gd name="T83" fmla="*/ 1957 h 2024"/>
                <a:gd name="T84" fmla="*/ 378 w 1765"/>
                <a:gd name="T85" fmla="*/ 1931 h 2024"/>
                <a:gd name="T86" fmla="*/ 382 w 1765"/>
                <a:gd name="T87" fmla="*/ 1880 h 2024"/>
                <a:gd name="T88" fmla="*/ 370 w 1765"/>
                <a:gd name="T89" fmla="*/ 1788 h 2024"/>
                <a:gd name="T90" fmla="*/ 322 w 1765"/>
                <a:gd name="T91" fmla="*/ 1654 h 2024"/>
                <a:gd name="T92" fmla="*/ 222 w 1765"/>
                <a:gd name="T93" fmla="*/ 1476 h 2024"/>
                <a:gd name="T94" fmla="*/ 112 w 1765"/>
                <a:gd name="T95" fmla="*/ 1315 h 2024"/>
                <a:gd name="T96" fmla="*/ 21 w 1765"/>
                <a:gd name="T97" fmla="*/ 1076 h 2024"/>
                <a:gd name="T98" fmla="*/ 3 w 1765"/>
                <a:gd name="T99" fmla="*/ 811 h 2024"/>
                <a:gd name="T100" fmla="*/ 69 w 1765"/>
                <a:gd name="T101" fmla="*/ 540 h 2024"/>
                <a:gd name="T102" fmla="*/ 213 w 1765"/>
                <a:gd name="T103" fmla="*/ 308 h 2024"/>
                <a:gd name="T104" fmla="*/ 417 w 1765"/>
                <a:gd name="T105" fmla="*/ 132 h 2024"/>
                <a:gd name="T106" fmla="*/ 670 w 1765"/>
                <a:gd name="T107" fmla="*/ 26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5" h="2024">
                  <a:moveTo>
                    <a:pt x="882" y="0"/>
                  </a:moveTo>
                  <a:lnTo>
                    <a:pt x="954" y="3"/>
                  </a:lnTo>
                  <a:lnTo>
                    <a:pt x="1025" y="12"/>
                  </a:lnTo>
                  <a:lnTo>
                    <a:pt x="1094" y="26"/>
                  </a:lnTo>
                  <a:lnTo>
                    <a:pt x="1161" y="45"/>
                  </a:lnTo>
                  <a:lnTo>
                    <a:pt x="1225" y="69"/>
                  </a:lnTo>
                  <a:lnTo>
                    <a:pt x="1287" y="98"/>
                  </a:lnTo>
                  <a:lnTo>
                    <a:pt x="1347" y="132"/>
                  </a:lnTo>
                  <a:lnTo>
                    <a:pt x="1403" y="170"/>
                  </a:lnTo>
                  <a:lnTo>
                    <a:pt x="1456" y="212"/>
                  </a:lnTo>
                  <a:lnTo>
                    <a:pt x="1506" y="259"/>
                  </a:lnTo>
                  <a:lnTo>
                    <a:pt x="1552" y="308"/>
                  </a:lnTo>
                  <a:lnTo>
                    <a:pt x="1595" y="361"/>
                  </a:lnTo>
                  <a:lnTo>
                    <a:pt x="1633" y="418"/>
                  </a:lnTo>
                  <a:lnTo>
                    <a:pt x="1666" y="477"/>
                  </a:lnTo>
                  <a:lnTo>
                    <a:pt x="1696" y="540"/>
                  </a:lnTo>
                  <a:lnTo>
                    <a:pt x="1720" y="604"/>
                  </a:lnTo>
                  <a:lnTo>
                    <a:pt x="1739" y="671"/>
                  </a:lnTo>
                  <a:lnTo>
                    <a:pt x="1753" y="739"/>
                  </a:lnTo>
                  <a:lnTo>
                    <a:pt x="1762" y="811"/>
                  </a:lnTo>
                  <a:lnTo>
                    <a:pt x="1765" y="883"/>
                  </a:lnTo>
                  <a:lnTo>
                    <a:pt x="1762" y="947"/>
                  </a:lnTo>
                  <a:lnTo>
                    <a:pt x="1756" y="1011"/>
                  </a:lnTo>
                  <a:lnTo>
                    <a:pt x="1744" y="1075"/>
                  </a:lnTo>
                  <a:lnTo>
                    <a:pt x="1728" y="1137"/>
                  </a:lnTo>
                  <a:lnTo>
                    <a:pt x="1708" y="1197"/>
                  </a:lnTo>
                  <a:lnTo>
                    <a:pt x="1683" y="1255"/>
                  </a:lnTo>
                  <a:lnTo>
                    <a:pt x="1654" y="1313"/>
                  </a:lnTo>
                  <a:lnTo>
                    <a:pt x="1621" y="1368"/>
                  </a:lnTo>
                  <a:lnTo>
                    <a:pt x="1583" y="1420"/>
                  </a:lnTo>
                  <a:lnTo>
                    <a:pt x="1546" y="1471"/>
                  </a:lnTo>
                  <a:lnTo>
                    <a:pt x="1515" y="1520"/>
                  </a:lnTo>
                  <a:lnTo>
                    <a:pt x="1488" y="1567"/>
                  </a:lnTo>
                  <a:lnTo>
                    <a:pt x="1465" y="1610"/>
                  </a:lnTo>
                  <a:lnTo>
                    <a:pt x="1446" y="1650"/>
                  </a:lnTo>
                  <a:lnTo>
                    <a:pt x="1430" y="1688"/>
                  </a:lnTo>
                  <a:lnTo>
                    <a:pt x="1417" y="1723"/>
                  </a:lnTo>
                  <a:lnTo>
                    <a:pt x="1407" y="1755"/>
                  </a:lnTo>
                  <a:lnTo>
                    <a:pt x="1399" y="1785"/>
                  </a:lnTo>
                  <a:lnTo>
                    <a:pt x="1393" y="1813"/>
                  </a:lnTo>
                  <a:lnTo>
                    <a:pt x="1390" y="1838"/>
                  </a:lnTo>
                  <a:lnTo>
                    <a:pt x="1388" y="1860"/>
                  </a:lnTo>
                  <a:lnTo>
                    <a:pt x="1387" y="1879"/>
                  </a:lnTo>
                  <a:lnTo>
                    <a:pt x="1387" y="1896"/>
                  </a:lnTo>
                  <a:lnTo>
                    <a:pt x="1388" y="1910"/>
                  </a:lnTo>
                  <a:lnTo>
                    <a:pt x="1390" y="1922"/>
                  </a:lnTo>
                  <a:lnTo>
                    <a:pt x="1392" y="1931"/>
                  </a:lnTo>
                  <a:lnTo>
                    <a:pt x="1393" y="1938"/>
                  </a:lnTo>
                  <a:lnTo>
                    <a:pt x="1394" y="1942"/>
                  </a:lnTo>
                  <a:lnTo>
                    <a:pt x="1395" y="1943"/>
                  </a:lnTo>
                  <a:lnTo>
                    <a:pt x="1399" y="1958"/>
                  </a:lnTo>
                  <a:lnTo>
                    <a:pt x="1399" y="1973"/>
                  </a:lnTo>
                  <a:lnTo>
                    <a:pt x="1396" y="1987"/>
                  </a:lnTo>
                  <a:lnTo>
                    <a:pt x="1389" y="2000"/>
                  </a:lnTo>
                  <a:lnTo>
                    <a:pt x="1379" y="2010"/>
                  </a:lnTo>
                  <a:lnTo>
                    <a:pt x="1366" y="2018"/>
                  </a:lnTo>
                  <a:lnTo>
                    <a:pt x="1351" y="2023"/>
                  </a:lnTo>
                  <a:lnTo>
                    <a:pt x="1337" y="2023"/>
                  </a:lnTo>
                  <a:lnTo>
                    <a:pt x="1323" y="2020"/>
                  </a:lnTo>
                  <a:lnTo>
                    <a:pt x="1310" y="2014"/>
                  </a:lnTo>
                  <a:lnTo>
                    <a:pt x="1298" y="2004"/>
                  </a:lnTo>
                  <a:lnTo>
                    <a:pt x="1290" y="1991"/>
                  </a:lnTo>
                  <a:lnTo>
                    <a:pt x="1288" y="1987"/>
                  </a:lnTo>
                  <a:lnTo>
                    <a:pt x="1285" y="1980"/>
                  </a:lnTo>
                  <a:lnTo>
                    <a:pt x="1282" y="1970"/>
                  </a:lnTo>
                  <a:lnTo>
                    <a:pt x="1279" y="1958"/>
                  </a:lnTo>
                  <a:lnTo>
                    <a:pt x="1276" y="1944"/>
                  </a:lnTo>
                  <a:lnTo>
                    <a:pt x="1273" y="1926"/>
                  </a:lnTo>
                  <a:lnTo>
                    <a:pt x="1271" y="1907"/>
                  </a:lnTo>
                  <a:lnTo>
                    <a:pt x="1270" y="1884"/>
                  </a:lnTo>
                  <a:lnTo>
                    <a:pt x="1271" y="1859"/>
                  </a:lnTo>
                  <a:lnTo>
                    <a:pt x="1273" y="1832"/>
                  </a:lnTo>
                  <a:lnTo>
                    <a:pt x="1277" y="1801"/>
                  </a:lnTo>
                  <a:lnTo>
                    <a:pt x="1283" y="1768"/>
                  </a:lnTo>
                  <a:lnTo>
                    <a:pt x="1292" y="1732"/>
                  </a:lnTo>
                  <a:lnTo>
                    <a:pt x="1305" y="1694"/>
                  </a:lnTo>
                  <a:lnTo>
                    <a:pt x="1320" y="1653"/>
                  </a:lnTo>
                  <a:lnTo>
                    <a:pt x="1338" y="1610"/>
                  </a:lnTo>
                  <a:lnTo>
                    <a:pt x="1360" y="1564"/>
                  </a:lnTo>
                  <a:lnTo>
                    <a:pt x="1385" y="1514"/>
                  </a:lnTo>
                  <a:lnTo>
                    <a:pt x="1416" y="1463"/>
                  </a:lnTo>
                  <a:lnTo>
                    <a:pt x="1450" y="1408"/>
                  </a:lnTo>
                  <a:lnTo>
                    <a:pt x="1490" y="1352"/>
                  </a:lnTo>
                  <a:lnTo>
                    <a:pt x="1527" y="1300"/>
                  </a:lnTo>
                  <a:lnTo>
                    <a:pt x="1559" y="1244"/>
                  </a:lnTo>
                  <a:lnTo>
                    <a:pt x="1587" y="1188"/>
                  </a:lnTo>
                  <a:lnTo>
                    <a:pt x="1610" y="1130"/>
                  </a:lnTo>
                  <a:lnTo>
                    <a:pt x="1627" y="1070"/>
                  </a:lnTo>
                  <a:lnTo>
                    <a:pt x="1640" y="1008"/>
                  </a:lnTo>
                  <a:lnTo>
                    <a:pt x="1648" y="946"/>
                  </a:lnTo>
                  <a:lnTo>
                    <a:pt x="1650" y="883"/>
                  </a:lnTo>
                  <a:lnTo>
                    <a:pt x="1647" y="813"/>
                  </a:lnTo>
                  <a:lnTo>
                    <a:pt x="1638" y="744"/>
                  </a:lnTo>
                  <a:lnTo>
                    <a:pt x="1623" y="679"/>
                  </a:lnTo>
                  <a:lnTo>
                    <a:pt x="1602" y="615"/>
                  </a:lnTo>
                  <a:lnTo>
                    <a:pt x="1575" y="554"/>
                  </a:lnTo>
                  <a:lnTo>
                    <a:pt x="1545" y="495"/>
                  </a:lnTo>
                  <a:lnTo>
                    <a:pt x="1509" y="440"/>
                  </a:lnTo>
                  <a:lnTo>
                    <a:pt x="1469" y="388"/>
                  </a:lnTo>
                  <a:lnTo>
                    <a:pt x="1425" y="340"/>
                  </a:lnTo>
                  <a:lnTo>
                    <a:pt x="1377" y="296"/>
                  </a:lnTo>
                  <a:lnTo>
                    <a:pt x="1325" y="256"/>
                  </a:lnTo>
                  <a:lnTo>
                    <a:pt x="1269" y="219"/>
                  </a:lnTo>
                  <a:lnTo>
                    <a:pt x="1211" y="188"/>
                  </a:lnTo>
                  <a:lnTo>
                    <a:pt x="1150" y="163"/>
                  </a:lnTo>
                  <a:lnTo>
                    <a:pt x="1086" y="142"/>
                  </a:lnTo>
                  <a:lnTo>
                    <a:pt x="1020" y="127"/>
                  </a:lnTo>
                  <a:lnTo>
                    <a:pt x="952" y="118"/>
                  </a:lnTo>
                  <a:lnTo>
                    <a:pt x="882" y="115"/>
                  </a:lnTo>
                  <a:lnTo>
                    <a:pt x="813" y="118"/>
                  </a:lnTo>
                  <a:lnTo>
                    <a:pt x="744" y="127"/>
                  </a:lnTo>
                  <a:lnTo>
                    <a:pt x="678" y="142"/>
                  </a:lnTo>
                  <a:lnTo>
                    <a:pt x="615" y="163"/>
                  </a:lnTo>
                  <a:lnTo>
                    <a:pt x="554" y="188"/>
                  </a:lnTo>
                  <a:lnTo>
                    <a:pt x="496" y="219"/>
                  </a:lnTo>
                  <a:lnTo>
                    <a:pt x="440" y="256"/>
                  </a:lnTo>
                  <a:lnTo>
                    <a:pt x="388" y="296"/>
                  </a:lnTo>
                  <a:lnTo>
                    <a:pt x="340" y="340"/>
                  </a:lnTo>
                  <a:lnTo>
                    <a:pt x="296" y="388"/>
                  </a:lnTo>
                  <a:lnTo>
                    <a:pt x="256" y="440"/>
                  </a:lnTo>
                  <a:lnTo>
                    <a:pt x="220" y="495"/>
                  </a:lnTo>
                  <a:lnTo>
                    <a:pt x="188" y="554"/>
                  </a:lnTo>
                  <a:lnTo>
                    <a:pt x="163" y="615"/>
                  </a:lnTo>
                  <a:lnTo>
                    <a:pt x="142" y="679"/>
                  </a:lnTo>
                  <a:lnTo>
                    <a:pt x="127" y="744"/>
                  </a:lnTo>
                  <a:lnTo>
                    <a:pt x="118" y="813"/>
                  </a:lnTo>
                  <a:lnTo>
                    <a:pt x="115" y="883"/>
                  </a:lnTo>
                  <a:lnTo>
                    <a:pt x="117" y="946"/>
                  </a:lnTo>
                  <a:lnTo>
                    <a:pt x="125" y="1008"/>
                  </a:lnTo>
                  <a:lnTo>
                    <a:pt x="137" y="1070"/>
                  </a:lnTo>
                  <a:lnTo>
                    <a:pt x="155" y="1129"/>
                  </a:lnTo>
                  <a:lnTo>
                    <a:pt x="177" y="1187"/>
                  </a:lnTo>
                  <a:lnTo>
                    <a:pt x="205" y="1243"/>
                  </a:lnTo>
                  <a:lnTo>
                    <a:pt x="236" y="1297"/>
                  </a:lnTo>
                  <a:lnTo>
                    <a:pt x="273" y="1349"/>
                  </a:lnTo>
                  <a:lnTo>
                    <a:pt x="277" y="1354"/>
                  </a:lnTo>
                  <a:lnTo>
                    <a:pt x="316" y="1411"/>
                  </a:lnTo>
                  <a:lnTo>
                    <a:pt x="351" y="1465"/>
                  </a:lnTo>
                  <a:lnTo>
                    <a:pt x="381" y="1516"/>
                  </a:lnTo>
                  <a:lnTo>
                    <a:pt x="407" y="1566"/>
                  </a:lnTo>
                  <a:lnTo>
                    <a:pt x="429" y="1612"/>
                  </a:lnTo>
                  <a:lnTo>
                    <a:pt x="448" y="1655"/>
                  </a:lnTo>
                  <a:lnTo>
                    <a:pt x="463" y="1696"/>
                  </a:lnTo>
                  <a:lnTo>
                    <a:pt x="476" y="1734"/>
                  </a:lnTo>
                  <a:lnTo>
                    <a:pt x="485" y="1769"/>
                  </a:lnTo>
                  <a:lnTo>
                    <a:pt x="491" y="1803"/>
                  </a:lnTo>
                  <a:lnTo>
                    <a:pt x="496" y="1833"/>
                  </a:lnTo>
                  <a:lnTo>
                    <a:pt x="498" y="1860"/>
                  </a:lnTo>
                  <a:lnTo>
                    <a:pt x="499" y="1885"/>
                  </a:lnTo>
                  <a:lnTo>
                    <a:pt x="498" y="1907"/>
                  </a:lnTo>
                  <a:lnTo>
                    <a:pt x="496" y="1927"/>
                  </a:lnTo>
                  <a:lnTo>
                    <a:pt x="494" y="1944"/>
                  </a:lnTo>
                  <a:lnTo>
                    <a:pt x="491" y="1958"/>
                  </a:lnTo>
                  <a:lnTo>
                    <a:pt x="488" y="1970"/>
                  </a:lnTo>
                  <a:lnTo>
                    <a:pt x="485" y="1980"/>
                  </a:lnTo>
                  <a:lnTo>
                    <a:pt x="482" y="1986"/>
                  </a:lnTo>
                  <a:lnTo>
                    <a:pt x="480" y="1991"/>
                  </a:lnTo>
                  <a:lnTo>
                    <a:pt x="470" y="2005"/>
                  </a:lnTo>
                  <a:lnTo>
                    <a:pt x="458" y="2015"/>
                  </a:lnTo>
                  <a:lnTo>
                    <a:pt x="443" y="2022"/>
                  </a:lnTo>
                  <a:lnTo>
                    <a:pt x="427" y="2024"/>
                  </a:lnTo>
                  <a:lnTo>
                    <a:pt x="415" y="2023"/>
                  </a:lnTo>
                  <a:lnTo>
                    <a:pt x="403" y="2018"/>
                  </a:lnTo>
                  <a:lnTo>
                    <a:pt x="390" y="2010"/>
                  </a:lnTo>
                  <a:lnTo>
                    <a:pt x="380" y="1999"/>
                  </a:lnTo>
                  <a:lnTo>
                    <a:pt x="373" y="1986"/>
                  </a:lnTo>
                  <a:lnTo>
                    <a:pt x="370" y="1972"/>
                  </a:lnTo>
                  <a:lnTo>
                    <a:pt x="371" y="1957"/>
                  </a:lnTo>
                  <a:lnTo>
                    <a:pt x="375" y="1942"/>
                  </a:lnTo>
                  <a:lnTo>
                    <a:pt x="376" y="1941"/>
                  </a:lnTo>
                  <a:lnTo>
                    <a:pt x="377" y="1937"/>
                  </a:lnTo>
                  <a:lnTo>
                    <a:pt x="378" y="1931"/>
                  </a:lnTo>
                  <a:lnTo>
                    <a:pt x="380" y="1922"/>
                  </a:lnTo>
                  <a:lnTo>
                    <a:pt x="381" y="1911"/>
                  </a:lnTo>
                  <a:lnTo>
                    <a:pt x="382" y="1897"/>
                  </a:lnTo>
                  <a:lnTo>
                    <a:pt x="382" y="1880"/>
                  </a:lnTo>
                  <a:lnTo>
                    <a:pt x="381" y="1861"/>
                  </a:lnTo>
                  <a:lnTo>
                    <a:pt x="379" y="1840"/>
                  </a:lnTo>
                  <a:lnTo>
                    <a:pt x="375" y="1816"/>
                  </a:lnTo>
                  <a:lnTo>
                    <a:pt x="370" y="1788"/>
                  </a:lnTo>
                  <a:lnTo>
                    <a:pt x="362" y="1758"/>
                  </a:lnTo>
                  <a:lnTo>
                    <a:pt x="351" y="1726"/>
                  </a:lnTo>
                  <a:lnTo>
                    <a:pt x="338" y="1691"/>
                  </a:lnTo>
                  <a:lnTo>
                    <a:pt x="322" y="1654"/>
                  </a:lnTo>
                  <a:lnTo>
                    <a:pt x="303" y="1614"/>
                  </a:lnTo>
                  <a:lnTo>
                    <a:pt x="280" y="1571"/>
                  </a:lnTo>
                  <a:lnTo>
                    <a:pt x="253" y="1525"/>
                  </a:lnTo>
                  <a:lnTo>
                    <a:pt x="222" y="1476"/>
                  </a:lnTo>
                  <a:lnTo>
                    <a:pt x="186" y="1426"/>
                  </a:lnTo>
                  <a:lnTo>
                    <a:pt x="184" y="1423"/>
                  </a:lnTo>
                  <a:lnTo>
                    <a:pt x="146" y="1370"/>
                  </a:lnTo>
                  <a:lnTo>
                    <a:pt x="112" y="1315"/>
                  </a:lnTo>
                  <a:lnTo>
                    <a:pt x="83" y="1257"/>
                  </a:lnTo>
                  <a:lnTo>
                    <a:pt x="58" y="1199"/>
                  </a:lnTo>
                  <a:lnTo>
                    <a:pt x="37" y="1138"/>
                  </a:lnTo>
                  <a:lnTo>
                    <a:pt x="21" y="1076"/>
                  </a:lnTo>
                  <a:lnTo>
                    <a:pt x="9" y="1012"/>
                  </a:lnTo>
                  <a:lnTo>
                    <a:pt x="2" y="948"/>
                  </a:lnTo>
                  <a:lnTo>
                    <a:pt x="0" y="883"/>
                  </a:lnTo>
                  <a:lnTo>
                    <a:pt x="3" y="811"/>
                  </a:lnTo>
                  <a:lnTo>
                    <a:pt x="11" y="739"/>
                  </a:lnTo>
                  <a:lnTo>
                    <a:pt x="25" y="671"/>
                  </a:lnTo>
                  <a:lnTo>
                    <a:pt x="45" y="604"/>
                  </a:lnTo>
                  <a:lnTo>
                    <a:pt x="69" y="540"/>
                  </a:lnTo>
                  <a:lnTo>
                    <a:pt x="98" y="477"/>
                  </a:lnTo>
                  <a:lnTo>
                    <a:pt x="132" y="418"/>
                  </a:lnTo>
                  <a:lnTo>
                    <a:pt x="170" y="361"/>
                  </a:lnTo>
                  <a:lnTo>
                    <a:pt x="213" y="308"/>
                  </a:lnTo>
                  <a:lnTo>
                    <a:pt x="259" y="259"/>
                  </a:lnTo>
                  <a:lnTo>
                    <a:pt x="308" y="212"/>
                  </a:lnTo>
                  <a:lnTo>
                    <a:pt x="361" y="170"/>
                  </a:lnTo>
                  <a:lnTo>
                    <a:pt x="417" y="132"/>
                  </a:lnTo>
                  <a:lnTo>
                    <a:pt x="477" y="98"/>
                  </a:lnTo>
                  <a:lnTo>
                    <a:pt x="539" y="69"/>
                  </a:lnTo>
                  <a:lnTo>
                    <a:pt x="604" y="45"/>
                  </a:lnTo>
                  <a:lnTo>
                    <a:pt x="670" y="26"/>
                  </a:lnTo>
                  <a:lnTo>
                    <a:pt x="739" y="12"/>
                  </a:lnTo>
                  <a:lnTo>
                    <a:pt x="810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69" name="Freeform 8"/>
            <p:cNvSpPr>
              <a:spLocks noEditPoints="1"/>
            </p:cNvSpPr>
            <p:nvPr/>
          </p:nvSpPr>
          <p:spPr bwMode="auto">
            <a:xfrm>
              <a:off x="2856" y="-690"/>
              <a:ext cx="118" cy="37"/>
            </a:xfrm>
            <a:custGeom>
              <a:avLst/>
              <a:gdLst>
                <a:gd name="T0" fmla="*/ 142 w 1060"/>
                <a:gd name="T1" fmla="*/ 115 h 332"/>
                <a:gd name="T2" fmla="*/ 131 w 1060"/>
                <a:gd name="T3" fmla="*/ 117 h 332"/>
                <a:gd name="T4" fmla="*/ 123 w 1060"/>
                <a:gd name="T5" fmla="*/ 123 h 332"/>
                <a:gd name="T6" fmla="*/ 117 w 1060"/>
                <a:gd name="T7" fmla="*/ 131 h 332"/>
                <a:gd name="T8" fmla="*/ 115 w 1060"/>
                <a:gd name="T9" fmla="*/ 141 h 332"/>
                <a:gd name="T10" fmla="*/ 115 w 1060"/>
                <a:gd name="T11" fmla="*/ 190 h 332"/>
                <a:gd name="T12" fmla="*/ 117 w 1060"/>
                <a:gd name="T13" fmla="*/ 200 h 332"/>
                <a:gd name="T14" fmla="*/ 123 w 1060"/>
                <a:gd name="T15" fmla="*/ 209 h 332"/>
                <a:gd name="T16" fmla="*/ 131 w 1060"/>
                <a:gd name="T17" fmla="*/ 214 h 332"/>
                <a:gd name="T18" fmla="*/ 142 w 1060"/>
                <a:gd name="T19" fmla="*/ 216 h 332"/>
                <a:gd name="T20" fmla="*/ 918 w 1060"/>
                <a:gd name="T21" fmla="*/ 216 h 332"/>
                <a:gd name="T22" fmla="*/ 928 w 1060"/>
                <a:gd name="T23" fmla="*/ 214 h 332"/>
                <a:gd name="T24" fmla="*/ 936 w 1060"/>
                <a:gd name="T25" fmla="*/ 209 h 332"/>
                <a:gd name="T26" fmla="*/ 942 w 1060"/>
                <a:gd name="T27" fmla="*/ 200 h 332"/>
                <a:gd name="T28" fmla="*/ 944 w 1060"/>
                <a:gd name="T29" fmla="*/ 190 h 332"/>
                <a:gd name="T30" fmla="*/ 944 w 1060"/>
                <a:gd name="T31" fmla="*/ 141 h 332"/>
                <a:gd name="T32" fmla="*/ 942 w 1060"/>
                <a:gd name="T33" fmla="*/ 131 h 332"/>
                <a:gd name="T34" fmla="*/ 936 w 1060"/>
                <a:gd name="T35" fmla="*/ 123 h 332"/>
                <a:gd name="T36" fmla="*/ 928 w 1060"/>
                <a:gd name="T37" fmla="*/ 117 h 332"/>
                <a:gd name="T38" fmla="*/ 918 w 1060"/>
                <a:gd name="T39" fmla="*/ 115 h 332"/>
                <a:gd name="T40" fmla="*/ 142 w 1060"/>
                <a:gd name="T41" fmla="*/ 115 h 332"/>
                <a:gd name="T42" fmla="*/ 142 w 1060"/>
                <a:gd name="T43" fmla="*/ 0 h 332"/>
                <a:gd name="T44" fmla="*/ 917 w 1060"/>
                <a:gd name="T45" fmla="*/ 0 h 332"/>
                <a:gd name="T46" fmla="*/ 946 w 1060"/>
                <a:gd name="T47" fmla="*/ 3 h 332"/>
                <a:gd name="T48" fmla="*/ 973 w 1060"/>
                <a:gd name="T49" fmla="*/ 11 h 332"/>
                <a:gd name="T50" fmla="*/ 997 w 1060"/>
                <a:gd name="T51" fmla="*/ 24 h 332"/>
                <a:gd name="T52" fmla="*/ 1018 w 1060"/>
                <a:gd name="T53" fmla="*/ 41 h 332"/>
                <a:gd name="T54" fmla="*/ 1035 w 1060"/>
                <a:gd name="T55" fmla="*/ 62 h 332"/>
                <a:gd name="T56" fmla="*/ 1049 w 1060"/>
                <a:gd name="T57" fmla="*/ 86 h 332"/>
                <a:gd name="T58" fmla="*/ 1057 w 1060"/>
                <a:gd name="T59" fmla="*/ 113 h 332"/>
                <a:gd name="T60" fmla="*/ 1060 w 1060"/>
                <a:gd name="T61" fmla="*/ 141 h 332"/>
                <a:gd name="T62" fmla="*/ 1060 w 1060"/>
                <a:gd name="T63" fmla="*/ 190 h 332"/>
                <a:gd name="T64" fmla="*/ 1057 w 1060"/>
                <a:gd name="T65" fmla="*/ 218 h 332"/>
                <a:gd name="T66" fmla="*/ 1049 w 1060"/>
                <a:gd name="T67" fmla="*/ 245 h 332"/>
                <a:gd name="T68" fmla="*/ 1036 w 1060"/>
                <a:gd name="T69" fmla="*/ 270 h 332"/>
                <a:gd name="T70" fmla="*/ 1018 w 1060"/>
                <a:gd name="T71" fmla="*/ 291 h 332"/>
                <a:gd name="T72" fmla="*/ 997 w 1060"/>
                <a:gd name="T73" fmla="*/ 308 h 332"/>
                <a:gd name="T74" fmla="*/ 973 w 1060"/>
                <a:gd name="T75" fmla="*/ 321 h 332"/>
                <a:gd name="T76" fmla="*/ 946 w 1060"/>
                <a:gd name="T77" fmla="*/ 329 h 332"/>
                <a:gd name="T78" fmla="*/ 918 w 1060"/>
                <a:gd name="T79" fmla="*/ 332 h 332"/>
                <a:gd name="T80" fmla="*/ 142 w 1060"/>
                <a:gd name="T81" fmla="*/ 332 h 332"/>
                <a:gd name="T82" fmla="*/ 113 w 1060"/>
                <a:gd name="T83" fmla="*/ 329 h 332"/>
                <a:gd name="T84" fmla="*/ 86 w 1060"/>
                <a:gd name="T85" fmla="*/ 321 h 332"/>
                <a:gd name="T86" fmla="*/ 62 w 1060"/>
                <a:gd name="T87" fmla="*/ 308 h 332"/>
                <a:gd name="T88" fmla="*/ 41 w 1060"/>
                <a:gd name="T89" fmla="*/ 291 h 332"/>
                <a:gd name="T90" fmla="*/ 24 w 1060"/>
                <a:gd name="T91" fmla="*/ 270 h 332"/>
                <a:gd name="T92" fmla="*/ 11 w 1060"/>
                <a:gd name="T93" fmla="*/ 245 h 332"/>
                <a:gd name="T94" fmla="*/ 3 w 1060"/>
                <a:gd name="T95" fmla="*/ 218 h 332"/>
                <a:gd name="T96" fmla="*/ 0 w 1060"/>
                <a:gd name="T97" fmla="*/ 190 h 332"/>
                <a:gd name="T98" fmla="*/ 0 w 1060"/>
                <a:gd name="T99" fmla="*/ 141 h 332"/>
                <a:gd name="T100" fmla="*/ 3 w 1060"/>
                <a:gd name="T101" fmla="*/ 113 h 332"/>
                <a:gd name="T102" fmla="*/ 11 w 1060"/>
                <a:gd name="T103" fmla="*/ 86 h 332"/>
                <a:gd name="T104" fmla="*/ 24 w 1060"/>
                <a:gd name="T105" fmla="*/ 62 h 332"/>
                <a:gd name="T106" fmla="*/ 41 w 1060"/>
                <a:gd name="T107" fmla="*/ 41 h 332"/>
                <a:gd name="T108" fmla="*/ 62 w 1060"/>
                <a:gd name="T109" fmla="*/ 24 h 332"/>
                <a:gd name="T110" fmla="*/ 86 w 1060"/>
                <a:gd name="T111" fmla="*/ 11 h 332"/>
                <a:gd name="T112" fmla="*/ 113 w 1060"/>
                <a:gd name="T113" fmla="*/ 3 h 332"/>
                <a:gd name="T114" fmla="*/ 142 w 1060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60" h="332">
                  <a:moveTo>
                    <a:pt x="142" y="115"/>
                  </a:moveTo>
                  <a:lnTo>
                    <a:pt x="131" y="117"/>
                  </a:lnTo>
                  <a:lnTo>
                    <a:pt x="123" y="123"/>
                  </a:lnTo>
                  <a:lnTo>
                    <a:pt x="117" y="131"/>
                  </a:lnTo>
                  <a:lnTo>
                    <a:pt x="115" y="141"/>
                  </a:lnTo>
                  <a:lnTo>
                    <a:pt x="115" y="190"/>
                  </a:lnTo>
                  <a:lnTo>
                    <a:pt x="117" y="200"/>
                  </a:lnTo>
                  <a:lnTo>
                    <a:pt x="123" y="209"/>
                  </a:lnTo>
                  <a:lnTo>
                    <a:pt x="131" y="214"/>
                  </a:lnTo>
                  <a:lnTo>
                    <a:pt x="142" y="216"/>
                  </a:lnTo>
                  <a:lnTo>
                    <a:pt x="918" y="216"/>
                  </a:lnTo>
                  <a:lnTo>
                    <a:pt x="928" y="214"/>
                  </a:lnTo>
                  <a:lnTo>
                    <a:pt x="936" y="209"/>
                  </a:lnTo>
                  <a:lnTo>
                    <a:pt x="942" y="200"/>
                  </a:lnTo>
                  <a:lnTo>
                    <a:pt x="944" y="190"/>
                  </a:lnTo>
                  <a:lnTo>
                    <a:pt x="944" y="141"/>
                  </a:lnTo>
                  <a:lnTo>
                    <a:pt x="942" y="131"/>
                  </a:lnTo>
                  <a:lnTo>
                    <a:pt x="936" y="123"/>
                  </a:lnTo>
                  <a:lnTo>
                    <a:pt x="928" y="117"/>
                  </a:lnTo>
                  <a:lnTo>
                    <a:pt x="918" y="115"/>
                  </a:lnTo>
                  <a:lnTo>
                    <a:pt x="142" y="115"/>
                  </a:lnTo>
                  <a:close/>
                  <a:moveTo>
                    <a:pt x="142" y="0"/>
                  </a:moveTo>
                  <a:lnTo>
                    <a:pt x="917" y="0"/>
                  </a:lnTo>
                  <a:lnTo>
                    <a:pt x="946" y="3"/>
                  </a:lnTo>
                  <a:lnTo>
                    <a:pt x="973" y="11"/>
                  </a:lnTo>
                  <a:lnTo>
                    <a:pt x="997" y="24"/>
                  </a:lnTo>
                  <a:lnTo>
                    <a:pt x="1018" y="41"/>
                  </a:lnTo>
                  <a:lnTo>
                    <a:pt x="1035" y="62"/>
                  </a:lnTo>
                  <a:lnTo>
                    <a:pt x="1049" y="86"/>
                  </a:lnTo>
                  <a:lnTo>
                    <a:pt x="1057" y="113"/>
                  </a:lnTo>
                  <a:lnTo>
                    <a:pt x="1060" y="141"/>
                  </a:lnTo>
                  <a:lnTo>
                    <a:pt x="1060" y="190"/>
                  </a:lnTo>
                  <a:lnTo>
                    <a:pt x="1057" y="218"/>
                  </a:lnTo>
                  <a:lnTo>
                    <a:pt x="1049" y="245"/>
                  </a:lnTo>
                  <a:lnTo>
                    <a:pt x="1036" y="270"/>
                  </a:lnTo>
                  <a:lnTo>
                    <a:pt x="1018" y="291"/>
                  </a:lnTo>
                  <a:lnTo>
                    <a:pt x="997" y="308"/>
                  </a:lnTo>
                  <a:lnTo>
                    <a:pt x="973" y="321"/>
                  </a:lnTo>
                  <a:lnTo>
                    <a:pt x="946" y="329"/>
                  </a:lnTo>
                  <a:lnTo>
                    <a:pt x="918" y="332"/>
                  </a:lnTo>
                  <a:lnTo>
                    <a:pt x="142" y="332"/>
                  </a:lnTo>
                  <a:lnTo>
                    <a:pt x="113" y="329"/>
                  </a:lnTo>
                  <a:lnTo>
                    <a:pt x="86" y="321"/>
                  </a:lnTo>
                  <a:lnTo>
                    <a:pt x="62" y="308"/>
                  </a:lnTo>
                  <a:lnTo>
                    <a:pt x="41" y="291"/>
                  </a:lnTo>
                  <a:lnTo>
                    <a:pt x="24" y="270"/>
                  </a:lnTo>
                  <a:lnTo>
                    <a:pt x="11" y="245"/>
                  </a:lnTo>
                  <a:lnTo>
                    <a:pt x="3" y="218"/>
                  </a:lnTo>
                  <a:lnTo>
                    <a:pt x="0" y="190"/>
                  </a:lnTo>
                  <a:lnTo>
                    <a:pt x="0" y="141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1" y="41"/>
                  </a:lnTo>
                  <a:lnTo>
                    <a:pt x="62" y="24"/>
                  </a:lnTo>
                  <a:lnTo>
                    <a:pt x="86" y="11"/>
                  </a:lnTo>
                  <a:lnTo>
                    <a:pt x="113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2876" y="-643"/>
              <a:ext cx="81" cy="45"/>
            </a:xfrm>
            <a:custGeom>
              <a:avLst/>
              <a:gdLst>
                <a:gd name="T0" fmla="*/ 57 w 736"/>
                <a:gd name="T1" fmla="*/ 0 h 410"/>
                <a:gd name="T2" fmla="*/ 75 w 736"/>
                <a:gd name="T3" fmla="*/ 3 h 410"/>
                <a:gd name="T4" fmla="*/ 91 w 736"/>
                <a:gd name="T5" fmla="*/ 11 h 410"/>
                <a:gd name="T6" fmla="*/ 103 w 736"/>
                <a:gd name="T7" fmla="*/ 24 h 410"/>
                <a:gd name="T8" fmla="*/ 112 w 736"/>
                <a:gd name="T9" fmla="*/ 39 h 410"/>
                <a:gd name="T10" fmla="*/ 114 w 736"/>
                <a:gd name="T11" fmla="*/ 57 h 410"/>
                <a:gd name="T12" fmla="*/ 114 w 736"/>
                <a:gd name="T13" fmla="*/ 173 h 410"/>
                <a:gd name="T14" fmla="*/ 367 w 736"/>
                <a:gd name="T15" fmla="*/ 288 h 410"/>
                <a:gd name="T16" fmla="*/ 621 w 736"/>
                <a:gd name="T17" fmla="*/ 169 h 410"/>
                <a:gd name="T18" fmla="*/ 621 w 736"/>
                <a:gd name="T19" fmla="*/ 57 h 410"/>
                <a:gd name="T20" fmla="*/ 624 w 736"/>
                <a:gd name="T21" fmla="*/ 39 h 410"/>
                <a:gd name="T22" fmla="*/ 632 w 736"/>
                <a:gd name="T23" fmla="*/ 24 h 410"/>
                <a:gd name="T24" fmla="*/ 645 w 736"/>
                <a:gd name="T25" fmla="*/ 11 h 410"/>
                <a:gd name="T26" fmla="*/ 660 w 736"/>
                <a:gd name="T27" fmla="*/ 3 h 410"/>
                <a:gd name="T28" fmla="*/ 678 w 736"/>
                <a:gd name="T29" fmla="*/ 0 h 410"/>
                <a:gd name="T30" fmla="*/ 697 w 736"/>
                <a:gd name="T31" fmla="*/ 3 h 410"/>
                <a:gd name="T32" fmla="*/ 712 w 736"/>
                <a:gd name="T33" fmla="*/ 11 h 410"/>
                <a:gd name="T34" fmla="*/ 725 w 736"/>
                <a:gd name="T35" fmla="*/ 24 h 410"/>
                <a:gd name="T36" fmla="*/ 733 w 736"/>
                <a:gd name="T37" fmla="*/ 39 h 410"/>
                <a:gd name="T38" fmla="*/ 736 w 736"/>
                <a:gd name="T39" fmla="*/ 57 h 410"/>
                <a:gd name="T40" fmla="*/ 736 w 736"/>
                <a:gd name="T41" fmla="*/ 205 h 410"/>
                <a:gd name="T42" fmla="*/ 733 w 736"/>
                <a:gd name="T43" fmla="*/ 221 h 410"/>
                <a:gd name="T44" fmla="*/ 727 w 736"/>
                <a:gd name="T45" fmla="*/ 236 h 410"/>
                <a:gd name="T46" fmla="*/ 717 w 736"/>
                <a:gd name="T47" fmla="*/ 248 h 410"/>
                <a:gd name="T48" fmla="*/ 703 w 736"/>
                <a:gd name="T49" fmla="*/ 257 h 410"/>
                <a:gd name="T50" fmla="*/ 392 w 736"/>
                <a:gd name="T51" fmla="*/ 404 h 410"/>
                <a:gd name="T52" fmla="*/ 380 w 736"/>
                <a:gd name="T53" fmla="*/ 408 h 410"/>
                <a:gd name="T54" fmla="*/ 367 w 736"/>
                <a:gd name="T55" fmla="*/ 410 h 410"/>
                <a:gd name="T56" fmla="*/ 355 w 736"/>
                <a:gd name="T57" fmla="*/ 408 h 410"/>
                <a:gd name="T58" fmla="*/ 344 w 736"/>
                <a:gd name="T59" fmla="*/ 404 h 410"/>
                <a:gd name="T60" fmla="*/ 33 w 736"/>
                <a:gd name="T61" fmla="*/ 262 h 410"/>
                <a:gd name="T62" fmla="*/ 19 w 736"/>
                <a:gd name="T63" fmla="*/ 253 h 410"/>
                <a:gd name="T64" fmla="*/ 9 w 736"/>
                <a:gd name="T65" fmla="*/ 241 h 410"/>
                <a:gd name="T66" fmla="*/ 2 w 736"/>
                <a:gd name="T67" fmla="*/ 226 h 410"/>
                <a:gd name="T68" fmla="*/ 0 w 736"/>
                <a:gd name="T69" fmla="*/ 210 h 410"/>
                <a:gd name="T70" fmla="*/ 0 w 736"/>
                <a:gd name="T71" fmla="*/ 57 h 410"/>
                <a:gd name="T72" fmla="*/ 3 w 736"/>
                <a:gd name="T73" fmla="*/ 39 h 410"/>
                <a:gd name="T74" fmla="*/ 11 w 736"/>
                <a:gd name="T75" fmla="*/ 24 h 410"/>
                <a:gd name="T76" fmla="*/ 23 w 736"/>
                <a:gd name="T77" fmla="*/ 11 h 410"/>
                <a:gd name="T78" fmla="*/ 39 w 736"/>
                <a:gd name="T79" fmla="*/ 3 h 410"/>
                <a:gd name="T80" fmla="*/ 57 w 736"/>
                <a:gd name="T8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6" h="410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173"/>
                  </a:lnTo>
                  <a:lnTo>
                    <a:pt x="367" y="288"/>
                  </a:lnTo>
                  <a:lnTo>
                    <a:pt x="621" y="169"/>
                  </a:lnTo>
                  <a:lnTo>
                    <a:pt x="621" y="57"/>
                  </a:lnTo>
                  <a:lnTo>
                    <a:pt x="624" y="39"/>
                  </a:lnTo>
                  <a:lnTo>
                    <a:pt x="632" y="24"/>
                  </a:lnTo>
                  <a:lnTo>
                    <a:pt x="645" y="11"/>
                  </a:lnTo>
                  <a:lnTo>
                    <a:pt x="660" y="3"/>
                  </a:lnTo>
                  <a:lnTo>
                    <a:pt x="678" y="0"/>
                  </a:lnTo>
                  <a:lnTo>
                    <a:pt x="697" y="3"/>
                  </a:lnTo>
                  <a:lnTo>
                    <a:pt x="712" y="11"/>
                  </a:lnTo>
                  <a:lnTo>
                    <a:pt x="725" y="24"/>
                  </a:lnTo>
                  <a:lnTo>
                    <a:pt x="733" y="39"/>
                  </a:lnTo>
                  <a:lnTo>
                    <a:pt x="736" y="57"/>
                  </a:lnTo>
                  <a:lnTo>
                    <a:pt x="736" y="205"/>
                  </a:lnTo>
                  <a:lnTo>
                    <a:pt x="733" y="221"/>
                  </a:lnTo>
                  <a:lnTo>
                    <a:pt x="727" y="236"/>
                  </a:lnTo>
                  <a:lnTo>
                    <a:pt x="717" y="248"/>
                  </a:lnTo>
                  <a:lnTo>
                    <a:pt x="703" y="257"/>
                  </a:lnTo>
                  <a:lnTo>
                    <a:pt x="392" y="404"/>
                  </a:lnTo>
                  <a:lnTo>
                    <a:pt x="380" y="408"/>
                  </a:lnTo>
                  <a:lnTo>
                    <a:pt x="367" y="410"/>
                  </a:lnTo>
                  <a:lnTo>
                    <a:pt x="355" y="408"/>
                  </a:lnTo>
                  <a:lnTo>
                    <a:pt x="344" y="404"/>
                  </a:lnTo>
                  <a:lnTo>
                    <a:pt x="33" y="262"/>
                  </a:lnTo>
                  <a:lnTo>
                    <a:pt x="19" y="253"/>
                  </a:lnTo>
                  <a:lnTo>
                    <a:pt x="9" y="241"/>
                  </a:lnTo>
                  <a:lnTo>
                    <a:pt x="2" y="226"/>
                  </a:lnTo>
                  <a:lnTo>
                    <a:pt x="0" y="21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3011" y="-747"/>
              <a:ext cx="56" cy="45"/>
            </a:xfrm>
            <a:custGeom>
              <a:avLst/>
              <a:gdLst>
                <a:gd name="T0" fmla="*/ 63 w 505"/>
                <a:gd name="T1" fmla="*/ 0 h 402"/>
                <a:gd name="T2" fmla="*/ 77 w 505"/>
                <a:gd name="T3" fmla="*/ 3 h 402"/>
                <a:gd name="T4" fmla="*/ 91 w 505"/>
                <a:gd name="T5" fmla="*/ 10 h 402"/>
                <a:gd name="T6" fmla="*/ 482 w 505"/>
                <a:gd name="T7" fmla="*/ 298 h 402"/>
                <a:gd name="T8" fmla="*/ 493 w 505"/>
                <a:gd name="T9" fmla="*/ 309 h 402"/>
                <a:gd name="T10" fmla="*/ 501 w 505"/>
                <a:gd name="T11" fmla="*/ 322 h 402"/>
                <a:gd name="T12" fmla="*/ 505 w 505"/>
                <a:gd name="T13" fmla="*/ 336 h 402"/>
                <a:gd name="T14" fmla="*/ 505 w 505"/>
                <a:gd name="T15" fmla="*/ 351 h 402"/>
                <a:gd name="T16" fmla="*/ 502 w 505"/>
                <a:gd name="T17" fmla="*/ 365 h 402"/>
                <a:gd name="T18" fmla="*/ 494 w 505"/>
                <a:gd name="T19" fmla="*/ 379 h 402"/>
                <a:gd name="T20" fmla="*/ 485 w 505"/>
                <a:gd name="T21" fmla="*/ 389 h 402"/>
                <a:gd name="T22" fmla="*/ 474 w 505"/>
                <a:gd name="T23" fmla="*/ 396 h 402"/>
                <a:gd name="T24" fmla="*/ 461 w 505"/>
                <a:gd name="T25" fmla="*/ 401 h 402"/>
                <a:gd name="T26" fmla="*/ 448 w 505"/>
                <a:gd name="T27" fmla="*/ 402 h 402"/>
                <a:gd name="T28" fmla="*/ 436 w 505"/>
                <a:gd name="T29" fmla="*/ 401 h 402"/>
                <a:gd name="T30" fmla="*/ 425 w 505"/>
                <a:gd name="T31" fmla="*/ 397 h 402"/>
                <a:gd name="T32" fmla="*/ 414 w 505"/>
                <a:gd name="T33" fmla="*/ 391 h 402"/>
                <a:gd name="T34" fmla="*/ 23 w 505"/>
                <a:gd name="T35" fmla="*/ 103 h 402"/>
                <a:gd name="T36" fmla="*/ 12 w 505"/>
                <a:gd name="T37" fmla="*/ 92 h 402"/>
                <a:gd name="T38" fmla="*/ 4 w 505"/>
                <a:gd name="T39" fmla="*/ 79 h 402"/>
                <a:gd name="T40" fmla="*/ 0 w 505"/>
                <a:gd name="T41" fmla="*/ 65 h 402"/>
                <a:gd name="T42" fmla="*/ 0 w 505"/>
                <a:gd name="T43" fmla="*/ 50 h 402"/>
                <a:gd name="T44" fmla="*/ 3 w 505"/>
                <a:gd name="T45" fmla="*/ 36 h 402"/>
                <a:gd name="T46" fmla="*/ 11 w 505"/>
                <a:gd name="T47" fmla="*/ 22 h 402"/>
                <a:gd name="T48" fmla="*/ 21 w 505"/>
                <a:gd name="T49" fmla="*/ 11 h 402"/>
                <a:gd name="T50" fmla="*/ 34 w 505"/>
                <a:gd name="T51" fmla="*/ 4 h 402"/>
                <a:gd name="T52" fmla="*/ 48 w 505"/>
                <a:gd name="T53" fmla="*/ 0 h 402"/>
                <a:gd name="T54" fmla="*/ 63 w 505"/>
                <a:gd name="T5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5" h="402">
                  <a:moveTo>
                    <a:pt x="63" y="0"/>
                  </a:moveTo>
                  <a:lnTo>
                    <a:pt x="77" y="3"/>
                  </a:lnTo>
                  <a:lnTo>
                    <a:pt x="91" y="10"/>
                  </a:lnTo>
                  <a:lnTo>
                    <a:pt x="482" y="298"/>
                  </a:lnTo>
                  <a:lnTo>
                    <a:pt x="493" y="309"/>
                  </a:lnTo>
                  <a:lnTo>
                    <a:pt x="501" y="322"/>
                  </a:lnTo>
                  <a:lnTo>
                    <a:pt x="505" y="336"/>
                  </a:lnTo>
                  <a:lnTo>
                    <a:pt x="505" y="351"/>
                  </a:lnTo>
                  <a:lnTo>
                    <a:pt x="502" y="365"/>
                  </a:lnTo>
                  <a:lnTo>
                    <a:pt x="494" y="379"/>
                  </a:lnTo>
                  <a:lnTo>
                    <a:pt x="485" y="389"/>
                  </a:lnTo>
                  <a:lnTo>
                    <a:pt x="474" y="396"/>
                  </a:lnTo>
                  <a:lnTo>
                    <a:pt x="461" y="401"/>
                  </a:lnTo>
                  <a:lnTo>
                    <a:pt x="448" y="402"/>
                  </a:lnTo>
                  <a:lnTo>
                    <a:pt x="436" y="401"/>
                  </a:lnTo>
                  <a:lnTo>
                    <a:pt x="425" y="397"/>
                  </a:lnTo>
                  <a:lnTo>
                    <a:pt x="414" y="391"/>
                  </a:lnTo>
                  <a:lnTo>
                    <a:pt x="23" y="103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1" y="11"/>
                  </a:lnTo>
                  <a:lnTo>
                    <a:pt x="34" y="4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2764" y="-929"/>
              <a:ext cx="57" cy="46"/>
            </a:xfrm>
            <a:custGeom>
              <a:avLst/>
              <a:gdLst>
                <a:gd name="T0" fmla="*/ 63 w 514"/>
                <a:gd name="T1" fmla="*/ 0 h 410"/>
                <a:gd name="T2" fmla="*/ 78 w 514"/>
                <a:gd name="T3" fmla="*/ 4 h 410"/>
                <a:gd name="T4" fmla="*/ 91 w 514"/>
                <a:gd name="T5" fmla="*/ 11 h 410"/>
                <a:gd name="T6" fmla="*/ 491 w 514"/>
                <a:gd name="T7" fmla="*/ 306 h 410"/>
                <a:gd name="T8" fmla="*/ 502 w 514"/>
                <a:gd name="T9" fmla="*/ 316 h 410"/>
                <a:gd name="T10" fmla="*/ 510 w 514"/>
                <a:gd name="T11" fmla="*/ 329 h 410"/>
                <a:gd name="T12" fmla="*/ 514 w 514"/>
                <a:gd name="T13" fmla="*/ 344 h 410"/>
                <a:gd name="T14" fmla="*/ 514 w 514"/>
                <a:gd name="T15" fmla="*/ 359 h 410"/>
                <a:gd name="T16" fmla="*/ 511 w 514"/>
                <a:gd name="T17" fmla="*/ 374 h 410"/>
                <a:gd name="T18" fmla="*/ 503 w 514"/>
                <a:gd name="T19" fmla="*/ 387 h 410"/>
                <a:gd name="T20" fmla="*/ 494 w 514"/>
                <a:gd name="T21" fmla="*/ 397 h 410"/>
                <a:gd name="T22" fmla="*/ 483 w 514"/>
                <a:gd name="T23" fmla="*/ 404 h 410"/>
                <a:gd name="T24" fmla="*/ 470 w 514"/>
                <a:gd name="T25" fmla="*/ 409 h 410"/>
                <a:gd name="T26" fmla="*/ 457 w 514"/>
                <a:gd name="T27" fmla="*/ 410 h 410"/>
                <a:gd name="T28" fmla="*/ 445 w 514"/>
                <a:gd name="T29" fmla="*/ 409 h 410"/>
                <a:gd name="T30" fmla="*/ 434 w 514"/>
                <a:gd name="T31" fmla="*/ 405 h 410"/>
                <a:gd name="T32" fmla="*/ 423 w 514"/>
                <a:gd name="T33" fmla="*/ 399 h 410"/>
                <a:gd name="T34" fmla="*/ 23 w 514"/>
                <a:gd name="T35" fmla="*/ 105 h 410"/>
                <a:gd name="T36" fmla="*/ 12 w 514"/>
                <a:gd name="T37" fmla="*/ 94 h 410"/>
                <a:gd name="T38" fmla="*/ 4 w 514"/>
                <a:gd name="T39" fmla="*/ 80 h 410"/>
                <a:gd name="T40" fmla="*/ 0 w 514"/>
                <a:gd name="T41" fmla="*/ 66 h 410"/>
                <a:gd name="T42" fmla="*/ 0 w 514"/>
                <a:gd name="T43" fmla="*/ 51 h 410"/>
                <a:gd name="T44" fmla="*/ 4 w 514"/>
                <a:gd name="T45" fmla="*/ 37 h 410"/>
                <a:gd name="T46" fmla="*/ 11 w 514"/>
                <a:gd name="T47" fmla="*/ 23 h 410"/>
                <a:gd name="T48" fmla="*/ 22 w 514"/>
                <a:gd name="T49" fmla="*/ 12 h 410"/>
                <a:gd name="T50" fmla="*/ 35 w 514"/>
                <a:gd name="T51" fmla="*/ 5 h 410"/>
                <a:gd name="T52" fmla="*/ 49 w 514"/>
                <a:gd name="T53" fmla="*/ 1 h 410"/>
                <a:gd name="T54" fmla="*/ 63 w 514"/>
                <a:gd name="T5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4" h="410">
                  <a:moveTo>
                    <a:pt x="63" y="0"/>
                  </a:moveTo>
                  <a:lnTo>
                    <a:pt x="78" y="4"/>
                  </a:lnTo>
                  <a:lnTo>
                    <a:pt x="91" y="11"/>
                  </a:lnTo>
                  <a:lnTo>
                    <a:pt x="491" y="306"/>
                  </a:lnTo>
                  <a:lnTo>
                    <a:pt x="502" y="316"/>
                  </a:lnTo>
                  <a:lnTo>
                    <a:pt x="510" y="329"/>
                  </a:lnTo>
                  <a:lnTo>
                    <a:pt x="514" y="344"/>
                  </a:lnTo>
                  <a:lnTo>
                    <a:pt x="514" y="359"/>
                  </a:lnTo>
                  <a:lnTo>
                    <a:pt x="511" y="374"/>
                  </a:lnTo>
                  <a:lnTo>
                    <a:pt x="503" y="387"/>
                  </a:lnTo>
                  <a:lnTo>
                    <a:pt x="494" y="397"/>
                  </a:lnTo>
                  <a:lnTo>
                    <a:pt x="483" y="404"/>
                  </a:lnTo>
                  <a:lnTo>
                    <a:pt x="470" y="409"/>
                  </a:lnTo>
                  <a:lnTo>
                    <a:pt x="457" y="410"/>
                  </a:lnTo>
                  <a:lnTo>
                    <a:pt x="445" y="409"/>
                  </a:lnTo>
                  <a:lnTo>
                    <a:pt x="434" y="405"/>
                  </a:lnTo>
                  <a:lnTo>
                    <a:pt x="423" y="399"/>
                  </a:lnTo>
                  <a:lnTo>
                    <a:pt x="23" y="105"/>
                  </a:lnTo>
                  <a:lnTo>
                    <a:pt x="12" y="94"/>
                  </a:lnTo>
                  <a:lnTo>
                    <a:pt x="4" y="80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4" y="37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2764" y="-749"/>
              <a:ext cx="59" cy="47"/>
            </a:xfrm>
            <a:custGeom>
              <a:avLst/>
              <a:gdLst>
                <a:gd name="T0" fmla="*/ 469 w 532"/>
                <a:gd name="T1" fmla="*/ 0 h 423"/>
                <a:gd name="T2" fmla="*/ 484 w 532"/>
                <a:gd name="T3" fmla="*/ 0 h 423"/>
                <a:gd name="T4" fmla="*/ 498 w 532"/>
                <a:gd name="T5" fmla="*/ 4 h 423"/>
                <a:gd name="T6" fmla="*/ 511 w 532"/>
                <a:gd name="T7" fmla="*/ 12 h 423"/>
                <a:gd name="T8" fmla="*/ 521 w 532"/>
                <a:gd name="T9" fmla="*/ 24 h 423"/>
                <a:gd name="T10" fmla="*/ 529 w 532"/>
                <a:gd name="T11" fmla="*/ 37 h 423"/>
                <a:gd name="T12" fmla="*/ 532 w 532"/>
                <a:gd name="T13" fmla="*/ 52 h 423"/>
                <a:gd name="T14" fmla="*/ 532 w 532"/>
                <a:gd name="T15" fmla="*/ 66 h 423"/>
                <a:gd name="T16" fmla="*/ 528 w 532"/>
                <a:gd name="T17" fmla="*/ 81 h 423"/>
                <a:gd name="T18" fmla="*/ 520 w 532"/>
                <a:gd name="T19" fmla="*/ 93 h 423"/>
                <a:gd name="T20" fmla="*/ 509 w 532"/>
                <a:gd name="T21" fmla="*/ 104 h 423"/>
                <a:gd name="T22" fmla="*/ 91 w 532"/>
                <a:gd name="T23" fmla="*/ 412 h 423"/>
                <a:gd name="T24" fmla="*/ 81 w 532"/>
                <a:gd name="T25" fmla="*/ 418 h 423"/>
                <a:gd name="T26" fmla="*/ 69 w 532"/>
                <a:gd name="T27" fmla="*/ 422 h 423"/>
                <a:gd name="T28" fmla="*/ 57 w 532"/>
                <a:gd name="T29" fmla="*/ 423 h 423"/>
                <a:gd name="T30" fmla="*/ 44 w 532"/>
                <a:gd name="T31" fmla="*/ 422 h 423"/>
                <a:gd name="T32" fmla="*/ 32 w 532"/>
                <a:gd name="T33" fmla="*/ 417 h 423"/>
                <a:gd name="T34" fmla="*/ 21 w 532"/>
                <a:gd name="T35" fmla="*/ 410 h 423"/>
                <a:gd name="T36" fmla="*/ 11 w 532"/>
                <a:gd name="T37" fmla="*/ 400 h 423"/>
                <a:gd name="T38" fmla="*/ 4 w 532"/>
                <a:gd name="T39" fmla="*/ 386 h 423"/>
                <a:gd name="T40" fmla="*/ 0 w 532"/>
                <a:gd name="T41" fmla="*/ 372 h 423"/>
                <a:gd name="T42" fmla="*/ 0 w 532"/>
                <a:gd name="T43" fmla="*/ 357 h 423"/>
                <a:gd name="T44" fmla="*/ 4 w 532"/>
                <a:gd name="T45" fmla="*/ 343 h 423"/>
                <a:gd name="T46" fmla="*/ 12 w 532"/>
                <a:gd name="T47" fmla="*/ 330 h 423"/>
                <a:gd name="T48" fmla="*/ 23 w 532"/>
                <a:gd name="T49" fmla="*/ 319 h 423"/>
                <a:gd name="T50" fmla="*/ 441 w 532"/>
                <a:gd name="T51" fmla="*/ 11 h 423"/>
                <a:gd name="T52" fmla="*/ 455 w 532"/>
                <a:gd name="T53" fmla="*/ 3 h 423"/>
                <a:gd name="T54" fmla="*/ 469 w 532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2" h="423">
                  <a:moveTo>
                    <a:pt x="469" y="0"/>
                  </a:moveTo>
                  <a:lnTo>
                    <a:pt x="484" y="0"/>
                  </a:lnTo>
                  <a:lnTo>
                    <a:pt x="498" y="4"/>
                  </a:lnTo>
                  <a:lnTo>
                    <a:pt x="511" y="12"/>
                  </a:lnTo>
                  <a:lnTo>
                    <a:pt x="521" y="24"/>
                  </a:lnTo>
                  <a:lnTo>
                    <a:pt x="529" y="37"/>
                  </a:lnTo>
                  <a:lnTo>
                    <a:pt x="532" y="52"/>
                  </a:lnTo>
                  <a:lnTo>
                    <a:pt x="532" y="66"/>
                  </a:lnTo>
                  <a:lnTo>
                    <a:pt x="528" y="81"/>
                  </a:lnTo>
                  <a:lnTo>
                    <a:pt x="520" y="93"/>
                  </a:lnTo>
                  <a:lnTo>
                    <a:pt x="509" y="104"/>
                  </a:lnTo>
                  <a:lnTo>
                    <a:pt x="91" y="412"/>
                  </a:lnTo>
                  <a:lnTo>
                    <a:pt x="81" y="418"/>
                  </a:lnTo>
                  <a:lnTo>
                    <a:pt x="69" y="422"/>
                  </a:lnTo>
                  <a:lnTo>
                    <a:pt x="57" y="423"/>
                  </a:lnTo>
                  <a:lnTo>
                    <a:pt x="44" y="422"/>
                  </a:lnTo>
                  <a:lnTo>
                    <a:pt x="32" y="417"/>
                  </a:lnTo>
                  <a:lnTo>
                    <a:pt x="21" y="410"/>
                  </a:lnTo>
                  <a:lnTo>
                    <a:pt x="11" y="400"/>
                  </a:lnTo>
                  <a:lnTo>
                    <a:pt x="4" y="386"/>
                  </a:lnTo>
                  <a:lnTo>
                    <a:pt x="0" y="372"/>
                  </a:lnTo>
                  <a:lnTo>
                    <a:pt x="0" y="357"/>
                  </a:lnTo>
                  <a:lnTo>
                    <a:pt x="4" y="343"/>
                  </a:lnTo>
                  <a:lnTo>
                    <a:pt x="12" y="330"/>
                  </a:lnTo>
                  <a:lnTo>
                    <a:pt x="23" y="319"/>
                  </a:lnTo>
                  <a:lnTo>
                    <a:pt x="441" y="11"/>
                  </a:lnTo>
                  <a:lnTo>
                    <a:pt x="455" y="3"/>
                  </a:lnTo>
                  <a:lnTo>
                    <a:pt x="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3012" y="-929"/>
              <a:ext cx="55" cy="44"/>
            </a:xfrm>
            <a:custGeom>
              <a:avLst/>
              <a:gdLst>
                <a:gd name="T0" fmla="*/ 425 w 488"/>
                <a:gd name="T1" fmla="*/ 0 h 392"/>
                <a:gd name="T2" fmla="*/ 440 w 488"/>
                <a:gd name="T3" fmla="*/ 1 h 392"/>
                <a:gd name="T4" fmla="*/ 454 w 488"/>
                <a:gd name="T5" fmla="*/ 5 h 392"/>
                <a:gd name="T6" fmla="*/ 467 w 488"/>
                <a:gd name="T7" fmla="*/ 12 h 392"/>
                <a:gd name="T8" fmla="*/ 477 w 488"/>
                <a:gd name="T9" fmla="*/ 23 h 392"/>
                <a:gd name="T10" fmla="*/ 485 w 488"/>
                <a:gd name="T11" fmla="*/ 37 h 392"/>
                <a:gd name="T12" fmla="*/ 488 w 488"/>
                <a:gd name="T13" fmla="*/ 51 h 392"/>
                <a:gd name="T14" fmla="*/ 488 w 488"/>
                <a:gd name="T15" fmla="*/ 66 h 392"/>
                <a:gd name="T16" fmla="*/ 484 w 488"/>
                <a:gd name="T17" fmla="*/ 80 h 392"/>
                <a:gd name="T18" fmla="*/ 476 w 488"/>
                <a:gd name="T19" fmla="*/ 94 h 392"/>
                <a:gd name="T20" fmla="*/ 465 w 488"/>
                <a:gd name="T21" fmla="*/ 105 h 392"/>
                <a:gd name="T22" fmla="*/ 91 w 488"/>
                <a:gd name="T23" fmla="*/ 380 h 392"/>
                <a:gd name="T24" fmla="*/ 80 w 488"/>
                <a:gd name="T25" fmla="*/ 386 h 392"/>
                <a:gd name="T26" fmla="*/ 69 w 488"/>
                <a:gd name="T27" fmla="*/ 390 h 392"/>
                <a:gd name="T28" fmla="*/ 57 w 488"/>
                <a:gd name="T29" fmla="*/ 392 h 392"/>
                <a:gd name="T30" fmla="*/ 44 w 488"/>
                <a:gd name="T31" fmla="*/ 390 h 392"/>
                <a:gd name="T32" fmla="*/ 31 w 488"/>
                <a:gd name="T33" fmla="*/ 385 h 392"/>
                <a:gd name="T34" fmla="*/ 20 w 488"/>
                <a:gd name="T35" fmla="*/ 378 h 392"/>
                <a:gd name="T36" fmla="*/ 11 w 488"/>
                <a:gd name="T37" fmla="*/ 368 h 392"/>
                <a:gd name="T38" fmla="*/ 3 w 488"/>
                <a:gd name="T39" fmla="*/ 354 h 392"/>
                <a:gd name="T40" fmla="*/ 0 w 488"/>
                <a:gd name="T41" fmla="*/ 340 h 392"/>
                <a:gd name="T42" fmla="*/ 0 w 488"/>
                <a:gd name="T43" fmla="*/ 324 h 392"/>
                <a:gd name="T44" fmla="*/ 4 w 488"/>
                <a:gd name="T45" fmla="*/ 310 h 392"/>
                <a:gd name="T46" fmla="*/ 12 w 488"/>
                <a:gd name="T47" fmla="*/ 297 h 392"/>
                <a:gd name="T48" fmla="*/ 23 w 488"/>
                <a:gd name="T49" fmla="*/ 287 h 392"/>
                <a:gd name="T50" fmla="*/ 397 w 488"/>
                <a:gd name="T51" fmla="*/ 11 h 392"/>
                <a:gd name="T52" fmla="*/ 411 w 488"/>
                <a:gd name="T53" fmla="*/ 4 h 392"/>
                <a:gd name="T54" fmla="*/ 425 w 488"/>
                <a:gd name="T5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8" h="392">
                  <a:moveTo>
                    <a:pt x="425" y="0"/>
                  </a:moveTo>
                  <a:lnTo>
                    <a:pt x="440" y="1"/>
                  </a:lnTo>
                  <a:lnTo>
                    <a:pt x="454" y="5"/>
                  </a:lnTo>
                  <a:lnTo>
                    <a:pt x="467" y="12"/>
                  </a:lnTo>
                  <a:lnTo>
                    <a:pt x="477" y="23"/>
                  </a:lnTo>
                  <a:lnTo>
                    <a:pt x="485" y="37"/>
                  </a:lnTo>
                  <a:lnTo>
                    <a:pt x="488" y="51"/>
                  </a:lnTo>
                  <a:lnTo>
                    <a:pt x="488" y="66"/>
                  </a:lnTo>
                  <a:lnTo>
                    <a:pt x="484" y="80"/>
                  </a:lnTo>
                  <a:lnTo>
                    <a:pt x="476" y="94"/>
                  </a:lnTo>
                  <a:lnTo>
                    <a:pt x="465" y="105"/>
                  </a:lnTo>
                  <a:lnTo>
                    <a:pt x="91" y="380"/>
                  </a:lnTo>
                  <a:lnTo>
                    <a:pt x="80" y="386"/>
                  </a:lnTo>
                  <a:lnTo>
                    <a:pt x="69" y="390"/>
                  </a:lnTo>
                  <a:lnTo>
                    <a:pt x="57" y="392"/>
                  </a:lnTo>
                  <a:lnTo>
                    <a:pt x="44" y="390"/>
                  </a:lnTo>
                  <a:lnTo>
                    <a:pt x="31" y="385"/>
                  </a:lnTo>
                  <a:lnTo>
                    <a:pt x="20" y="378"/>
                  </a:lnTo>
                  <a:lnTo>
                    <a:pt x="11" y="368"/>
                  </a:lnTo>
                  <a:lnTo>
                    <a:pt x="3" y="354"/>
                  </a:lnTo>
                  <a:lnTo>
                    <a:pt x="0" y="340"/>
                  </a:lnTo>
                  <a:lnTo>
                    <a:pt x="0" y="324"/>
                  </a:lnTo>
                  <a:lnTo>
                    <a:pt x="4" y="310"/>
                  </a:lnTo>
                  <a:lnTo>
                    <a:pt x="12" y="297"/>
                  </a:lnTo>
                  <a:lnTo>
                    <a:pt x="23" y="287"/>
                  </a:lnTo>
                  <a:lnTo>
                    <a:pt x="397" y="11"/>
                  </a:lnTo>
                  <a:lnTo>
                    <a:pt x="411" y="4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3035" y="-822"/>
              <a:ext cx="62" cy="13"/>
            </a:xfrm>
            <a:custGeom>
              <a:avLst/>
              <a:gdLst>
                <a:gd name="T0" fmla="*/ 57 w 555"/>
                <a:gd name="T1" fmla="*/ 0 h 115"/>
                <a:gd name="T2" fmla="*/ 498 w 555"/>
                <a:gd name="T3" fmla="*/ 0 h 115"/>
                <a:gd name="T4" fmla="*/ 516 w 555"/>
                <a:gd name="T5" fmla="*/ 3 h 115"/>
                <a:gd name="T6" fmla="*/ 532 w 555"/>
                <a:gd name="T7" fmla="*/ 11 h 115"/>
                <a:gd name="T8" fmla="*/ 544 w 555"/>
                <a:gd name="T9" fmla="*/ 24 h 115"/>
                <a:gd name="T10" fmla="*/ 552 w 555"/>
                <a:gd name="T11" fmla="*/ 39 h 115"/>
                <a:gd name="T12" fmla="*/ 555 w 555"/>
                <a:gd name="T13" fmla="*/ 58 h 115"/>
                <a:gd name="T14" fmla="*/ 552 w 555"/>
                <a:gd name="T15" fmla="*/ 76 h 115"/>
                <a:gd name="T16" fmla="*/ 544 w 555"/>
                <a:gd name="T17" fmla="*/ 91 h 115"/>
                <a:gd name="T18" fmla="*/ 532 w 555"/>
                <a:gd name="T19" fmla="*/ 104 h 115"/>
                <a:gd name="T20" fmla="*/ 516 w 555"/>
                <a:gd name="T21" fmla="*/ 112 h 115"/>
                <a:gd name="T22" fmla="*/ 498 w 555"/>
                <a:gd name="T23" fmla="*/ 115 h 115"/>
                <a:gd name="T24" fmla="*/ 57 w 555"/>
                <a:gd name="T25" fmla="*/ 115 h 115"/>
                <a:gd name="T26" fmla="*/ 39 w 555"/>
                <a:gd name="T27" fmla="*/ 112 h 115"/>
                <a:gd name="T28" fmla="*/ 23 w 555"/>
                <a:gd name="T29" fmla="*/ 104 h 115"/>
                <a:gd name="T30" fmla="*/ 11 w 555"/>
                <a:gd name="T31" fmla="*/ 91 h 115"/>
                <a:gd name="T32" fmla="*/ 3 w 555"/>
                <a:gd name="T33" fmla="*/ 76 h 115"/>
                <a:gd name="T34" fmla="*/ 0 w 555"/>
                <a:gd name="T35" fmla="*/ 58 h 115"/>
                <a:gd name="T36" fmla="*/ 3 w 555"/>
                <a:gd name="T37" fmla="*/ 39 h 115"/>
                <a:gd name="T38" fmla="*/ 11 w 555"/>
                <a:gd name="T39" fmla="*/ 24 h 115"/>
                <a:gd name="T40" fmla="*/ 23 w 555"/>
                <a:gd name="T41" fmla="*/ 11 h 115"/>
                <a:gd name="T42" fmla="*/ 39 w 555"/>
                <a:gd name="T43" fmla="*/ 3 h 115"/>
                <a:gd name="T44" fmla="*/ 57 w 55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5" h="115">
                  <a:moveTo>
                    <a:pt x="57" y="0"/>
                  </a:moveTo>
                  <a:lnTo>
                    <a:pt x="498" y="0"/>
                  </a:lnTo>
                  <a:lnTo>
                    <a:pt x="516" y="3"/>
                  </a:lnTo>
                  <a:lnTo>
                    <a:pt x="532" y="11"/>
                  </a:lnTo>
                  <a:lnTo>
                    <a:pt x="544" y="24"/>
                  </a:lnTo>
                  <a:lnTo>
                    <a:pt x="552" y="39"/>
                  </a:lnTo>
                  <a:lnTo>
                    <a:pt x="555" y="58"/>
                  </a:lnTo>
                  <a:lnTo>
                    <a:pt x="552" y="76"/>
                  </a:lnTo>
                  <a:lnTo>
                    <a:pt x="544" y="91"/>
                  </a:lnTo>
                  <a:lnTo>
                    <a:pt x="532" y="104"/>
                  </a:lnTo>
                  <a:lnTo>
                    <a:pt x="516" y="112"/>
                  </a:lnTo>
                  <a:lnTo>
                    <a:pt x="498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2733" y="-822"/>
              <a:ext cx="63" cy="13"/>
            </a:xfrm>
            <a:custGeom>
              <a:avLst/>
              <a:gdLst>
                <a:gd name="T0" fmla="*/ 57 w 570"/>
                <a:gd name="T1" fmla="*/ 0 h 115"/>
                <a:gd name="T2" fmla="*/ 512 w 570"/>
                <a:gd name="T3" fmla="*/ 0 h 115"/>
                <a:gd name="T4" fmla="*/ 531 w 570"/>
                <a:gd name="T5" fmla="*/ 3 h 115"/>
                <a:gd name="T6" fmla="*/ 546 w 570"/>
                <a:gd name="T7" fmla="*/ 11 h 115"/>
                <a:gd name="T8" fmla="*/ 559 w 570"/>
                <a:gd name="T9" fmla="*/ 24 h 115"/>
                <a:gd name="T10" fmla="*/ 567 w 570"/>
                <a:gd name="T11" fmla="*/ 39 h 115"/>
                <a:gd name="T12" fmla="*/ 570 w 570"/>
                <a:gd name="T13" fmla="*/ 58 h 115"/>
                <a:gd name="T14" fmla="*/ 567 w 570"/>
                <a:gd name="T15" fmla="*/ 76 h 115"/>
                <a:gd name="T16" fmla="*/ 559 w 570"/>
                <a:gd name="T17" fmla="*/ 91 h 115"/>
                <a:gd name="T18" fmla="*/ 546 w 570"/>
                <a:gd name="T19" fmla="*/ 104 h 115"/>
                <a:gd name="T20" fmla="*/ 530 w 570"/>
                <a:gd name="T21" fmla="*/ 112 h 115"/>
                <a:gd name="T22" fmla="*/ 512 w 570"/>
                <a:gd name="T23" fmla="*/ 115 h 115"/>
                <a:gd name="T24" fmla="*/ 57 w 570"/>
                <a:gd name="T25" fmla="*/ 115 h 115"/>
                <a:gd name="T26" fmla="*/ 39 w 570"/>
                <a:gd name="T27" fmla="*/ 112 h 115"/>
                <a:gd name="T28" fmla="*/ 24 w 570"/>
                <a:gd name="T29" fmla="*/ 104 h 115"/>
                <a:gd name="T30" fmla="*/ 11 w 570"/>
                <a:gd name="T31" fmla="*/ 91 h 115"/>
                <a:gd name="T32" fmla="*/ 3 w 570"/>
                <a:gd name="T33" fmla="*/ 76 h 115"/>
                <a:gd name="T34" fmla="*/ 0 w 570"/>
                <a:gd name="T35" fmla="*/ 58 h 115"/>
                <a:gd name="T36" fmla="*/ 0 w 570"/>
                <a:gd name="T37" fmla="*/ 57 h 115"/>
                <a:gd name="T38" fmla="*/ 3 w 570"/>
                <a:gd name="T39" fmla="*/ 39 h 115"/>
                <a:gd name="T40" fmla="*/ 11 w 570"/>
                <a:gd name="T41" fmla="*/ 24 h 115"/>
                <a:gd name="T42" fmla="*/ 24 w 570"/>
                <a:gd name="T43" fmla="*/ 11 h 115"/>
                <a:gd name="T44" fmla="*/ 39 w 570"/>
                <a:gd name="T45" fmla="*/ 3 h 115"/>
                <a:gd name="T46" fmla="*/ 57 w 570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115">
                  <a:moveTo>
                    <a:pt x="57" y="0"/>
                  </a:moveTo>
                  <a:lnTo>
                    <a:pt x="512" y="0"/>
                  </a:lnTo>
                  <a:lnTo>
                    <a:pt x="531" y="3"/>
                  </a:lnTo>
                  <a:lnTo>
                    <a:pt x="546" y="11"/>
                  </a:lnTo>
                  <a:lnTo>
                    <a:pt x="559" y="24"/>
                  </a:lnTo>
                  <a:lnTo>
                    <a:pt x="567" y="39"/>
                  </a:lnTo>
                  <a:lnTo>
                    <a:pt x="570" y="58"/>
                  </a:lnTo>
                  <a:lnTo>
                    <a:pt x="567" y="76"/>
                  </a:lnTo>
                  <a:lnTo>
                    <a:pt x="559" y="91"/>
                  </a:lnTo>
                  <a:lnTo>
                    <a:pt x="546" y="104"/>
                  </a:lnTo>
                  <a:lnTo>
                    <a:pt x="530" y="112"/>
                  </a:lnTo>
                  <a:lnTo>
                    <a:pt x="51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sp>
        <p:nvSpPr>
          <p:cNvPr id="77" name="Textbox 1"/>
          <p:cNvSpPr/>
          <p:nvPr/>
        </p:nvSpPr>
        <p:spPr>
          <a:xfrm>
            <a:off x="8548492" y="2582331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spc="300" dirty="0">
              <a:solidFill>
                <a:schemeClr val="tx2"/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78" name="Textbox 1"/>
          <p:cNvSpPr/>
          <p:nvPr/>
        </p:nvSpPr>
        <p:spPr>
          <a:xfrm>
            <a:off x="1821022" y="4163088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spc="300" dirty="0">
              <a:solidFill>
                <a:schemeClr val="tx2"/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79" name="Textbox 1"/>
          <p:cNvSpPr/>
          <p:nvPr/>
        </p:nvSpPr>
        <p:spPr>
          <a:xfrm>
            <a:off x="8548491" y="4163088"/>
            <a:ext cx="1807728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spc="300" dirty="0">
              <a:solidFill>
                <a:schemeClr val="tx2"/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80" name="Textbox 1"/>
          <p:cNvSpPr/>
          <p:nvPr/>
        </p:nvSpPr>
        <p:spPr>
          <a:xfrm>
            <a:off x="1821022" y="2582331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 smtClean="0">
                <a:latin typeface="+mj-ea"/>
                <a:ea typeface="+mj-ea"/>
                <a:cs typeface="Open Sans Condensed" panose="020B0604020202020204" charset="0"/>
              </a:rPr>
              <a:t>输</a:t>
            </a: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spc="300" dirty="0">
              <a:solidFill>
                <a:schemeClr val="tx2"/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81" name="74 CuadroTexto"/>
          <p:cNvSpPr txBox="1"/>
          <p:nvPr/>
        </p:nvSpPr>
        <p:spPr>
          <a:xfrm>
            <a:off x="948051" y="2517374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799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82" name="75 CuadroTexto"/>
          <p:cNvSpPr txBox="1"/>
          <p:nvPr/>
        </p:nvSpPr>
        <p:spPr>
          <a:xfrm>
            <a:off x="10258481" y="2517374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799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83" name="76 CuadroTexto"/>
          <p:cNvSpPr txBox="1"/>
          <p:nvPr/>
        </p:nvSpPr>
        <p:spPr>
          <a:xfrm>
            <a:off x="948051" y="4098130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799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84" name="77 CuadroTexto"/>
          <p:cNvSpPr txBox="1"/>
          <p:nvPr/>
        </p:nvSpPr>
        <p:spPr>
          <a:xfrm>
            <a:off x="10258481" y="4098130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799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grpSp>
        <p:nvGrpSpPr>
          <p:cNvPr id="85" name="Group 18"/>
          <p:cNvGrpSpPr>
            <a:grpSpLocks noChangeAspect="1"/>
          </p:cNvGrpSpPr>
          <p:nvPr/>
        </p:nvGrpSpPr>
        <p:grpSpPr bwMode="auto">
          <a:xfrm>
            <a:off x="4470401" y="3524574"/>
            <a:ext cx="412961" cy="412961"/>
            <a:chOff x="5807" y="-772"/>
            <a:chExt cx="337" cy="3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" name="Freeform 20"/>
            <p:cNvSpPr>
              <a:spLocks noEditPoints="1"/>
            </p:cNvSpPr>
            <p:nvPr/>
          </p:nvSpPr>
          <p:spPr bwMode="auto">
            <a:xfrm>
              <a:off x="5927" y="-652"/>
              <a:ext cx="97" cy="96"/>
            </a:xfrm>
            <a:custGeom>
              <a:avLst/>
              <a:gdLst>
                <a:gd name="T0" fmla="*/ 433 w 961"/>
                <a:gd name="T1" fmla="*/ 131 h 960"/>
                <a:gd name="T2" fmla="*/ 344 w 961"/>
                <a:gd name="T3" fmla="*/ 155 h 960"/>
                <a:gd name="T4" fmla="*/ 266 w 961"/>
                <a:gd name="T5" fmla="*/ 201 h 960"/>
                <a:gd name="T6" fmla="*/ 202 w 961"/>
                <a:gd name="T7" fmla="*/ 264 h 960"/>
                <a:gd name="T8" fmla="*/ 156 w 961"/>
                <a:gd name="T9" fmla="*/ 343 h 960"/>
                <a:gd name="T10" fmla="*/ 131 w 961"/>
                <a:gd name="T11" fmla="*/ 432 h 960"/>
                <a:gd name="T12" fmla="*/ 131 w 961"/>
                <a:gd name="T13" fmla="*/ 528 h 960"/>
                <a:gd name="T14" fmla="*/ 156 w 961"/>
                <a:gd name="T15" fmla="*/ 616 h 960"/>
                <a:gd name="T16" fmla="*/ 202 w 961"/>
                <a:gd name="T17" fmla="*/ 695 h 960"/>
                <a:gd name="T18" fmla="*/ 266 w 961"/>
                <a:gd name="T19" fmla="*/ 758 h 960"/>
                <a:gd name="T20" fmla="*/ 344 w 961"/>
                <a:gd name="T21" fmla="*/ 804 h 960"/>
                <a:gd name="T22" fmla="*/ 433 w 961"/>
                <a:gd name="T23" fmla="*/ 828 h 960"/>
                <a:gd name="T24" fmla="*/ 528 w 961"/>
                <a:gd name="T25" fmla="*/ 828 h 960"/>
                <a:gd name="T26" fmla="*/ 618 w 961"/>
                <a:gd name="T27" fmla="*/ 804 h 960"/>
                <a:gd name="T28" fmla="*/ 696 w 961"/>
                <a:gd name="T29" fmla="*/ 758 h 960"/>
                <a:gd name="T30" fmla="*/ 760 w 961"/>
                <a:gd name="T31" fmla="*/ 695 h 960"/>
                <a:gd name="T32" fmla="*/ 806 w 961"/>
                <a:gd name="T33" fmla="*/ 616 h 960"/>
                <a:gd name="T34" fmla="*/ 830 w 961"/>
                <a:gd name="T35" fmla="*/ 528 h 960"/>
                <a:gd name="T36" fmla="*/ 830 w 961"/>
                <a:gd name="T37" fmla="*/ 432 h 960"/>
                <a:gd name="T38" fmla="*/ 806 w 961"/>
                <a:gd name="T39" fmla="*/ 343 h 960"/>
                <a:gd name="T40" fmla="*/ 760 w 961"/>
                <a:gd name="T41" fmla="*/ 264 h 960"/>
                <a:gd name="T42" fmla="*/ 696 w 961"/>
                <a:gd name="T43" fmla="*/ 201 h 960"/>
                <a:gd name="T44" fmla="*/ 618 w 961"/>
                <a:gd name="T45" fmla="*/ 155 h 960"/>
                <a:gd name="T46" fmla="*/ 528 w 961"/>
                <a:gd name="T47" fmla="*/ 131 h 960"/>
                <a:gd name="T48" fmla="*/ 480 w 961"/>
                <a:gd name="T49" fmla="*/ 0 h 960"/>
                <a:gd name="T50" fmla="*/ 591 w 961"/>
                <a:gd name="T51" fmla="*/ 12 h 960"/>
                <a:gd name="T52" fmla="*/ 691 w 961"/>
                <a:gd name="T53" fmla="*/ 49 h 960"/>
                <a:gd name="T54" fmla="*/ 781 w 961"/>
                <a:gd name="T55" fmla="*/ 105 h 960"/>
                <a:gd name="T56" fmla="*/ 856 w 961"/>
                <a:gd name="T57" fmla="*/ 180 h 960"/>
                <a:gd name="T58" fmla="*/ 912 w 961"/>
                <a:gd name="T59" fmla="*/ 268 h 960"/>
                <a:gd name="T60" fmla="*/ 949 w 961"/>
                <a:gd name="T61" fmla="*/ 370 h 960"/>
                <a:gd name="T62" fmla="*/ 961 w 961"/>
                <a:gd name="T63" fmla="*/ 480 h 960"/>
                <a:gd name="T64" fmla="*/ 949 w 961"/>
                <a:gd name="T65" fmla="*/ 590 h 960"/>
                <a:gd name="T66" fmla="*/ 912 w 961"/>
                <a:gd name="T67" fmla="*/ 691 h 960"/>
                <a:gd name="T68" fmla="*/ 856 w 961"/>
                <a:gd name="T69" fmla="*/ 779 h 960"/>
                <a:gd name="T70" fmla="*/ 781 w 961"/>
                <a:gd name="T71" fmla="*/ 854 h 960"/>
                <a:gd name="T72" fmla="*/ 691 w 961"/>
                <a:gd name="T73" fmla="*/ 911 h 960"/>
                <a:gd name="T74" fmla="*/ 591 w 961"/>
                <a:gd name="T75" fmla="*/ 947 h 960"/>
                <a:gd name="T76" fmla="*/ 480 w 961"/>
                <a:gd name="T77" fmla="*/ 960 h 960"/>
                <a:gd name="T78" fmla="*/ 370 w 961"/>
                <a:gd name="T79" fmla="*/ 947 h 960"/>
                <a:gd name="T80" fmla="*/ 270 w 961"/>
                <a:gd name="T81" fmla="*/ 911 h 960"/>
                <a:gd name="T82" fmla="*/ 181 w 961"/>
                <a:gd name="T83" fmla="*/ 854 h 960"/>
                <a:gd name="T84" fmla="*/ 106 w 961"/>
                <a:gd name="T85" fmla="*/ 779 h 960"/>
                <a:gd name="T86" fmla="*/ 49 w 961"/>
                <a:gd name="T87" fmla="*/ 691 h 960"/>
                <a:gd name="T88" fmla="*/ 13 w 961"/>
                <a:gd name="T89" fmla="*/ 590 h 960"/>
                <a:gd name="T90" fmla="*/ 0 w 961"/>
                <a:gd name="T91" fmla="*/ 480 h 960"/>
                <a:gd name="T92" fmla="*/ 13 w 961"/>
                <a:gd name="T93" fmla="*/ 370 h 960"/>
                <a:gd name="T94" fmla="*/ 49 w 961"/>
                <a:gd name="T95" fmla="*/ 268 h 960"/>
                <a:gd name="T96" fmla="*/ 106 w 961"/>
                <a:gd name="T97" fmla="*/ 180 h 960"/>
                <a:gd name="T98" fmla="*/ 181 w 961"/>
                <a:gd name="T99" fmla="*/ 105 h 960"/>
                <a:gd name="T100" fmla="*/ 270 w 961"/>
                <a:gd name="T101" fmla="*/ 49 h 960"/>
                <a:gd name="T102" fmla="*/ 370 w 961"/>
                <a:gd name="T103" fmla="*/ 12 h 960"/>
                <a:gd name="T104" fmla="*/ 480 w 961"/>
                <a:gd name="T10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1" h="960">
                  <a:moveTo>
                    <a:pt x="480" y="128"/>
                  </a:moveTo>
                  <a:lnTo>
                    <a:pt x="433" y="131"/>
                  </a:lnTo>
                  <a:lnTo>
                    <a:pt x="387" y="140"/>
                  </a:lnTo>
                  <a:lnTo>
                    <a:pt x="344" y="155"/>
                  </a:lnTo>
                  <a:lnTo>
                    <a:pt x="303" y="176"/>
                  </a:lnTo>
                  <a:lnTo>
                    <a:pt x="266" y="201"/>
                  </a:lnTo>
                  <a:lnTo>
                    <a:pt x="232" y="231"/>
                  </a:lnTo>
                  <a:lnTo>
                    <a:pt x="202" y="264"/>
                  </a:lnTo>
                  <a:lnTo>
                    <a:pt x="176" y="302"/>
                  </a:lnTo>
                  <a:lnTo>
                    <a:pt x="156" y="343"/>
                  </a:lnTo>
                  <a:lnTo>
                    <a:pt x="141" y="386"/>
                  </a:lnTo>
                  <a:lnTo>
                    <a:pt x="131" y="432"/>
                  </a:lnTo>
                  <a:lnTo>
                    <a:pt x="128" y="480"/>
                  </a:lnTo>
                  <a:lnTo>
                    <a:pt x="131" y="528"/>
                  </a:lnTo>
                  <a:lnTo>
                    <a:pt x="141" y="574"/>
                  </a:lnTo>
                  <a:lnTo>
                    <a:pt x="156" y="616"/>
                  </a:lnTo>
                  <a:lnTo>
                    <a:pt x="176" y="658"/>
                  </a:lnTo>
                  <a:lnTo>
                    <a:pt x="202" y="695"/>
                  </a:lnTo>
                  <a:lnTo>
                    <a:pt x="232" y="728"/>
                  </a:lnTo>
                  <a:lnTo>
                    <a:pt x="266" y="758"/>
                  </a:lnTo>
                  <a:lnTo>
                    <a:pt x="303" y="784"/>
                  </a:lnTo>
                  <a:lnTo>
                    <a:pt x="344" y="804"/>
                  </a:lnTo>
                  <a:lnTo>
                    <a:pt x="387" y="819"/>
                  </a:lnTo>
                  <a:lnTo>
                    <a:pt x="433" y="828"/>
                  </a:lnTo>
                  <a:lnTo>
                    <a:pt x="480" y="832"/>
                  </a:lnTo>
                  <a:lnTo>
                    <a:pt x="528" y="828"/>
                  </a:lnTo>
                  <a:lnTo>
                    <a:pt x="574" y="819"/>
                  </a:lnTo>
                  <a:lnTo>
                    <a:pt x="618" y="804"/>
                  </a:lnTo>
                  <a:lnTo>
                    <a:pt x="658" y="784"/>
                  </a:lnTo>
                  <a:lnTo>
                    <a:pt x="696" y="758"/>
                  </a:lnTo>
                  <a:lnTo>
                    <a:pt x="730" y="728"/>
                  </a:lnTo>
                  <a:lnTo>
                    <a:pt x="760" y="695"/>
                  </a:lnTo>
                  <a:lnTo>
                    <a:pt x="785" y="658"/>
                  </a:lnTo>
                  <a:lnTo>
                    <a:pt x="806" y="616"/>
                  </a:lnTo>
                  <a:lnTo>
                    <a:pt x="821" y="574"/>
                  </a:lnTo>
                  <a:lnTo>
                    <a:pt x="830" y="528"/>
                  </a:lnTo>
                  <a:lnTo>
                    <a:pt x="833" y="480"/>
                  </a:lnTo>
                  <a:lnTo>
                    <a:pt x="830" y="432"/>
                  </a:lnTo>
                  <a:lnTo>
                    <a:pt x="821" y="386"/>
                  </a:lnTo>
                  <a:lnTo>
                    <a:pt x="806" y="343"/>
                  </a:lnTo>
                  <a:lnTo>
                    <a:pt x="785" y="302"/>
                  </a:lnTo>
                  <a:lnTo>
                    <a:pt x="760" y="264"/>
                  </a:lnTo>
                  <a:lnTo>
                    <a:pt x="730" y="231"/>
                  </a:lnTo>
                  <a:lnTo>
                    <a:pt x="696" y="201"/>
                  </a:lnTo>
                  <a:lnTo>
                    <a:pt x="658" y="176"/>
                  </a:lnTo>
                  <a:lnTo>
                    <a:pt x="618" y="155"/>
                  </a:lnTo>
                  <a:lnTo>
                    <a:pt x="574" y="140"/>
                  </a:lnTo>
                  <a:lnTo>
                    <a:pt x="528" y="131"/>
                  </a:lnTo>
                  <a:lnTo>
                    <a:pt x="480" y="128"/>
                  </a:lnTo>
                  <a:close/>
                  <a:moveTo>
                    <a:pt x="480" y="0"/>
                  </a:moveTo>
                  <a:lnTo>
                    <a:pt x="537" y="3"/>
                  </a:lnTo>
                  <a:lnTo>
                    <a:pt x="591" y="12"/>
                  </a:lnTo>
                  <a:lnTo>
                    <a:pt x="642" y="27"/>
                  </a:lnTo>
                  <a:lnTo>
                    <a:pt x="691" y="49"/>
                  </a:lnTo>
                  <a:lnTo>
                    <a:pt x="738" y="74"/>
                  </a:lnTo>
                  <a:lnTo>
                    <a:pt x="781" y="105"/>
                  </a:lnTo>
                  <a:lnTo>
                    <a:pt x="821" y="140"/>
                  </a:lnTo>
                  <a:lnTo>
                    <a:pt x="856" y="180"/>
                  </a:lnTo>
                  <a:lnTo>
                    <a:pt x="887" y="223"/>
                  </a:lnTo>
                  <a:lnTo>
                    <a:pt x="912" y="268"/>
                  </a:lnTo>
                  <a:lnTo>
                    <a:pt x="933" y="318"/>
                  </a:lnTo>
                  <a:lnTo>
                    <a:pt x="949" y="370"/>
                  </a:lnTo>
                  <a:lnTo>
                    <a:pt x="958" y="424"/>
                  </a:lnTo>
                  <a:lnTo>
                    <a:pt x="961" y="480"/>
                  </a:lnTo>
                  <a:lnTo>
                    <a:pt x="958" y="535"/>
                  </a:lnTo>
                  <a:lnTo>
                    <a:pt x="949" y="590"/>
                  </a:lnTo>
                  <a:lnTo>
                    <a:pt x="933" y="642"/>
                  </a:lnTo>
                  <a:lnTo>
                    <a:pt x="912" y="691"/>
                  </a:lnTo>
                  <a:lnTo>
                    <a:pt x="887" y="737"/>
                  </a:lnTo>
                  <a:lnTo>
                    <a:pt x="856" y="779"/>
                  </a:lnTo>
                  <a:lnTo>
                    <a:pt x="821" y="819"/>
                  </a:lnTo>
                  <a:lnTo>
                    <a:pt x="781" y="854"/>
                  </a:lnTo>
                  <a:lnTo>
                    <a:pt x="738" y="885"/>
                  </a:lnTo>
                  <a:lnTo>
                    <a:pt x="691" y="911"/>
                  </a:lnTo>
                  <a:lnTo>
                    <a:pt x="642" y="932"/>
                  </a:lnTo>
                  <a:lnTo>
                    <a:pt x="591" y="947"/>
                  </a:lnTo>
                  <a:lnTo>
                    <a:pt x="537" y="956"/>
                  </a:lnTo>
                  <a:lnTo>
                    <a:pt x="480" y="960"/>
                  </a:lnTo>
                  <a:lnTo>
                    <a:pt x="425" y="956"/>
                  </a:lnTo>
                  <a:lnTo>
                    <a:pt x="370" y="947"/>
                  </a:lnTo>
                  <a:lnTo>
                    <a:pt x="319" y="932"/>
                  </a:lnTo>
                  <a:lnTo>
                    <a:pt x="270" y="911"/>
                  </a:lnTo>
                  <a:lnTo>
                    <a:pt x="223" y="885"/>
                  </a:lnTo>
                  <a:lnTo>
                    <a:pt x="181" y="854"/>
                  </a:lnTo>
                  <a:lnTo>
                    <a:pt x="141" y="819"/>
                  </a:lnTo>
                  <a:lnTo>
                    <a:pt x="106" y="779"/>
                  </a:lnTo>
                  <a:lnTo>
                    <a:pt x="75" y="737"/>
                  </a:lnTo>
                  <a:lnTo>
                    <a:pt x="49" y="691"/>
                  </a:lnTo>
                  <a:lnTo>
                    <a:pt x="28" y="642"/>
                  </a:lnTo>
                  <a:lnTo>
                    <a:pt x="13" y="590"/>
                  </a:lnTo>
                  <a:lnTo>
                    <a:pt x="3" y="535"/>
                  </a:lnTo>
                  <a:lnTo>
                    <a:pt x="0" y="480"/>
                  </a:lnTo>
                  <a:lnTo>
                    <a:pt x="3" y="424"/>
                  </a:lnTo>
                  <a:lnTo>
                    <a:pt x="13" y="370"/>
                  </a:lnTo>
                  <a:lnTo>
                    <a:pt x="28" y="318"/>
                  </a:lnTo>
                  <a:lnTo>
                    <a:pt x="49" y="268"/>
                  </a:lnTo>
                  <a:lnTo>
                    <a:pt x="75" y="223"/>
                  </a:lnTo>
                  <a:lnTo>
                    <a:pt x="106" y="180"/>
                  </a:lnTo>
                  <a:lnTo>
                    <a:pt x="141" y="140"/>
                  </a:lnTo>
                  <a:lnTo>
                    <a:pt x="181" y="105"/>
                  </a:lnTo>
                  <a:lnTo>
                    <a:pt x="223" y="74"/>
                  </a:lnTo>
                  <a:lnTo>
                    <a:pt x="270" y="49"/>
                  </a:lnTo>
                  <a:lnTo>
                    <a:pt x="319" y="27"/>
                  </a:lnTo>
                  <a:lnTo>
                    <a:pt x="370" y="12"/>
                  </a:lnTo>
                  <a:lnTo>
                    <a:pt x="425" y="3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7" name="Freeform 21"/>
            <p:cNvSpPr>
              <a:spLocks/>
            </p:cNvSpPr>
            <p:nvPr/>
          </p:nvSpPr>
          <p:spPr bwMode="auto">
            <a:xfrm>
              <a:off x="5969" y="-691"/>
              <a:ext cx="94" cy="94"/>
            </a:xfrm>
            <a:custGeom>
              <a:avLst/>
              <a:gdLst>
                <a:gd name="T0" fmla="*/ 64 w 940"/>
                <a:gd name="T1" fmla="*/ 0 h 939"/>
                <a:gd name="T2" fmla="*/ 140 w 940"/>
                <a:gd name="T3" fmla="*/ 3 h 939"/>
                <a:gd name="T4" fmla="*/ 214 w 940"/>
                <a:gd name="T5" fmla="*/ 13 h 939"/>
                <a:gd name="T6" fmla="*/ 285 w 940"/>
                <a:gd name="T7" fmla="*/ 28 h 939"/>
                <a:gd name="T8" fmla="*/ 354 w 940"/>
                <a:gd name="T9" fmla="*/ 49 h 939"/>
                <a:gd name="T10" fmla="*/ 422 w 940"/>
                <a:gd name="T11" fmla="*/ 76 h 939"/>
                <a:gd name="T12" fmla="*/ 486 w 940"/>
                <a:gd name="T13" fmla="*/ 108 h 939"/>
                <a:gd name="T14" fmla="*/ 546 w 940"/>
                <a:gd name="T15" fmla="*/ 145 h 939"/>
                <a:gd name="T16" fmla="*/ 604 w 940"/>
                <a:gd name="T17" fmla="*/ 187 h 939"/>
                <a:gd name="T18" fmla="*/ 657 w 940"/>
                <a:gd name="T19" fmla="*/ 233 h 939"/>
                <a:gd name="T20" fmla="*/ 707 w 940"/>
                <a:gd name="T21" fmla="*/ 282 h 939"/>
                <a:gd name="T22" fmla="*/ 753 w 940"/>
                <a:gd name="T23" fmla="*/ 336 h 939"/>
                <a:gd name="T24" fmla="*/ 795 w 940"/>
                <a:gd name="T25" fmla="*/ 394 h 939"/>
                <a:gd name="T26" fmla="*/ 831 w 940"/>
                <a:gd name="T27" fmla="*/ 454 h 939"/>
                <a:gd name="T28" fmla="*/ 863 w 940"/>
                <a:gd name="T29" fmla="*/ 518 h 939"/>
                <a:gd name="T30" fmla="*/ 890 w 940"/>
                <a:gd name="T31" fmla="*/ 585 h 939"/>
                <a:gd name="T32" fmla="*/ 911 w 940"/>
                <a:gd name="T33" fmla="*/ 654 h 939"/>
                <a:gd name="T34" fmla="*/ 927 w 940"/>
                <a:gd name="T35" fmla="*/ 725 h 939"/>
                <a:gd name="T36" fmla="*/ 936 w 940"/>
                <a:gd name="T37" fmla="*/ 799 h 939"/>
                <a:gd name="T38" fmla="*/ 940 w 940"/>
                <a:gd name="T39" fmla="*/ 875 h 939"/>
                <a:gd name="T40" fmla="*/ 936 w 940"/>
                <a:gd name="T41" fmla="*/ 895 h 939"/>
                <a:gd name="T42" fmla="*/ 927 w 940"/>
                <a:gd name="T43" fmla="*/ 912 h 939"/>
                <a:gd name="T44" fmla="*/ 913 w 940"/>
                <a:gd name="T45" fmla="*/ 926 h 939"/>
                <a:gd name="T46" fmla="*/ 895 w 940"/>
                <a:gd name="T47" fmla="*/ 935 h 939"/>
                <a:gd name="T48" fmla="*/ 875 w 940"/>
                <a:gd name="T49" fmla="*/ 939 h 939"/>
                <a:gd name="T50" fmla="*/ 855 w 940"/>
                <a:gd name="T51" fmla="*/ 935 h 939"/>
                <a:gd name="T52" fmla="*/ 838 w 940"/>
                <a:gd name="T53" fmla="*/ 926 h 939"/>
                <a:gd name="T54" fmla="*/ 824 w 940"/>
                <a:gd name="T55" fmla="*/ 912 h 939"/>
                <a:gd name="T56" fmla="*/ 814 w 940"/>
                <a:gd name="T57" fmla="*/ 895 h 939"/>
                <a:gd name="T58" fmla="*/ 811 w 940"/>
                <a:gd name="T59" fmla="*/ 875 h 939"/>
                <a:gd name="T60" fmla="*/ 808 w 940"/>
                <a:gd name="T61" fmla="*/ 806 h 939"/>
                <a:gd name="T62" fmla="*/ 799 w 940"/>
                <a:gd name="T63" fmla="*/ 740 h 939"/>
                <a:gd name="T64" fmla="*/ 784 w 940"/>
                <a:gd name="T65" fmla="*/ 676 h 939"/>
                <a:gd name="T66" fmla="*/ 764 w 940"/>
                <a:gd name="T67" fmla="*/ 614 h 939"/>
                <a:gd name="T68" fmla="*/ 739 w 940"/>
                <a:gd name="T69" fmla="*/ 555 h 939"/>
                <a:gd name="T70" fmla="*/ 710 w 940"/>
                <a:gd name="T71" fmla="*/ 498 h 939"/>
                <a:gd name="T72" fmla="*/ 674 w 940"/>
                <a:gd name="T73" fmla="*/ 445 h 939"/>
                <a:gd name="T74" fmla="*/ 636 w 940"/>
                <a:gd name="T75" fmla="*/ 394 h 939"/>
                <a:gd name="T76" fmla="*/ 592 w 940"/>
                <a:gd name="T77" fmla="*/ 347 h 939"/>
                <a:gd name="T78" fmla="*/ 545 w 940"/>
                <a:gd name="T79" fmla="*/ 304 h 939"/>
                <a:gd name="T80" fmla="*/ 495 w 940"/>
                <a:gd name="T81" fmla="*/ 265 h 939"/>
                <a:gd name="T82" fmla="*/ 441 w 940"/>
                <a:gd name="T83" fmla="*/ 230 h 939"/>
                <a:gd name="T84" fmla="*/ 384 w 940"/>
                <a:gd name="T85" fmla="*/ 201 h 939"/>
                <a:gd name="T86" fmla="*/ 325 w 940"/>
                <a:gd name="T87" fmla="*/ 175 h 939"/>
                <a:gd name="T88" fmla="*/ 263 w 940"/>
                <a:gd name="T89" fmla="*/ 155 h 939"/>
                <a:gd name="T90" fmla="*/ 199 w 940"/>
                <a:gd name="T91" fmla="*/ 140 h 939"/>
                <a:gd name="T92" fmla="*/ 133 w 940"/>
                <a:gd name="T93" fmla="*/ 131 h 939"/>
                <a:gd name="T94" fmla="*/ 64 w 940"/>
                <a:gd name="T95" fmla="*/ 128 h 939"/>
                <a:gd name="T96" fmla="*/ 45 w 940"/>
                <a:gd name="T97" fmla="*/ 125 h 939"/>
                <a:gd name="T98" fmla="*/ 27 w 940"/>
                <a:gd name="T99" fmla="*/ 116 h 939"/>
                <a:gd name="T100" fmla="*/ 13 w 940"/>
                <a:gd name="T101" fmla="*/ 102 h 939"/>
                <a:gd name="T102" fmla="*/ 5 w 940"/>
                <a:gd name="T103" fmla="*/ 84 h 939"/>
                <a:gd name="T104" fmla="*/ 0 w 940"/>
                <a:gd name="T105" fmla="*/ 64 h 939"/>
                <a:gd name="T106" fmla="*/ 5 w 940"/>
                <a:gd name="T107" fmla="*/ 44 h 939"/>
                <a:gd name="T108" fmla="*/ 13 w 940"/>
                <a:gd name="T109" fmla="*/ 27 h 939"/>
                <a:gd name="T110" fmla="*/ 27 w 940"/>
                <a:gd name="T111" fmla="*/ 13 h 939"/>
                <a:gd name="T112" fmla="*/ 45 w 940"/>
                <a:gd name="T113" fmla="*/ 3 h 939"/>
                <a:gd name="T114" fmla="*/ 64 w 940"/>
                <a:gd name="T11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0" h="939">
                  <a:moveTo>
                    <a:pt x="64" y="0"/>
                  </a:moveTo>
                  <a:lnTo>
                    <a:pt x="140" y="3"/>
                  </a:lnTo>
                  <a:lnTo>
                    <a:pt x="214" y="13"/>
                  </a:lnTo>
                  <a:lnTo>
                    <a:pt x="285" y="28"/>
                  </a:lnTo>
                  <a:lnTo>
                    <a:pt x="354" y="49"/>
                  </a:lnTo>
                  <a:lnTo>
                    <a:pt x="422" y="76"/>
                  </a:lnTo>
                  <a:lnTo>
                    <a:pt x="486" y="108"/>
                  </a:lnTo>
                  <a:lnTo>
                    <a:pt x="546" y="145"/>
                  </a:lnTo>
                  <a:lnTo>
                    <a:pt x="604" y="187"/>
                  </a:lnTo>
                  <a:lnTo>
                    <a:pt x="657" y="233"/>
                  </a:lnTo>
                  <a:lnTo>
                    <a:pt x="707" y="282"/>
                  </a:lnTo>
                  <a:lnTo>
                    <a:pt x="753" y="336"/>
                  </a:lnTo>
                  <a:lnTo>
                    <a:pt x="795" y="394"/>
                  </a:lnTo>
                  <a:lnTo>
                    <a:pt x="831" y="454"/>
                  </a:lnTo>
                  <a:lnTo>
                    <a:pt x="863" y="518"/>
                  </a:lnTo>
                  <a:lnTo>
                    <a:pt x="890" y="585"/>
                  </a:lnTo>
                  <a:lnTo>
                    <a:pt x="911" y="654"/>
                  </a:lnTo>
                  <a:lnTo>
                    <a:pt x="927" y="725"/>
                  </a:lnTo>
                  <a:lnTo>
                    <a:pt x="936" y="799"/>
                  </a:lnTo>
                  <a:lnTo>
                    <a:pt x="940" y="875"/>
                  </a:lnTo>
                  <a:lnTo>
                    <a:pt x="936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5" y="939"/>
                  </a:lnTo>
                  <a:lnTo>
                    <a:pt x="855" y="935"/>
                  </a:lnTo>
                  <a:lnTo>
                    <a:pt x="838" y="926"/>
                  </a:lnTo>
                  <a:lnTo>
                    <a:pt x="824" y="912"/>
                  </a:lnTo>
                  <a:lnTo>
                    <a:pt x="814" y="895"/>
                  </a:lnTo>
                  <a:lnTo>
                    <a:pt x="811" y="875"/>
                  </a:lnTo>
                  <a:lnTo>
                    <a:pt x="808" y="806"/>
                  </a:lnTo>
                  <a:lnTo>
                    <a:pt x="799" y="740"/>
                  </a:lnTo>
                  <a:lnTo>
                    <a:pt x="784" y="676"/>
                  </a:lnTo>
                  <a:lnTo>
                    <a:pt x="764" y="614"/>
                  </a:lnTo>
                  <a:lnTo>
                    <a:pt x="739" y="555"/>
                  </a:lnTo>
                  <a:lnTo>
                    <a:pt x="710" y="498"/>
                  </a:lnTo>
                  <a:lnTo>
                    <a:pt x="674" y="445"/>
                  </a:lnTo>
                  <a:lnTo>
                    <a:pt x="636" y="394"/>
                  </a:lnTo>
                  <a:lnTo>
                    <a:pt x="592" y="347"/>
                  </a:lnTo>
                  <a:lnTo>
                    <a:pt x="545" y="304"/>
                  </a:lnTo>
                  <a:lnTo>
                    <a:pt x="495" y="265"/>
                  </a:lnTo>
                  <a:lnTo>
                    <a:pt x="441" y="230"/>
                  </a:lnTo>
                  <a:lnTo>
                    <a:pt x="384" y="201"/>
                  </a:lnTo>
                  <a:lnTo>
                    <a:pt x="325" y="175"/>
                  </a:lnTo>
                  <a:lnTo>
                    <a:pt x="263" y="155"/>
                  </a:lnTo>
                  <a:lnTo>
                    <a:pt x="199" y="140"/>
                  </a:lnTo>
                  <a:lnTo>
                    <a:pt x="133" y="131"/>
                  </a:lnTo>
                  <a:lnTo>
                    <a:pt x="64" y="128"/>
                  </a:lnTo>
                  <a:lnTo>
                    <a:pt x="45" y="125"/>
                  </a:lnTo>
                  <a:lnTo>
                    <a:pt x="27" y="116"/>
                  </a:lnTo>
                  <a:lnTo>
                    <a:pt x="13" y="102"/>
                  </a:lnTo>
                  <a:lnTo>
                    <a:pt x="5" y="84"/>
                  </a:lnTo>
                  <a:lnTo>
                    <a:pt x="0" y="64"/>
                  </a:lnTo>
                  <a:lnTo>
                    <a:pt x="5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8" name="Freeform 22"/>
            <p:cNvSpPr>
              <a:spLocks/>
            </p:cNvSpPr>
            <p:nvPr/>
          </p:nvSpPr>
          <p:spPr bwMode="auto">
            <a:xfrm>
              <a:off x="5888" y="-610"/>
              <a:ext cx="94" cy="94"/>
            </a:xfrm>
            <a:custGeom>
              <a:avLst/>
              <a:gdLst>
                <a:gd name="T0" fmla="*/ 65 w 939"/>
                <a:gd name="T1" fmla="*/ 0 h 938"/>
                <a:gd name="T2" fmla="*/ 84 w 939"/>
                <a:gd name="T3" fmla="*/ 3 h 938"/>
                <a:gd name="T4" fmla="*/ 102 w 939"/>
                <a:gd name="T5" fmla="*/ 12 h 938"/>
                <a:gd name="T6" fmla="*/ 116 w 939"/>
                <a:gd name="T7" fmla="*/ 26 h 938"/>
                <a:gd name="T8" fmla="*/ 124 w 939"/>
                <a:gd name="T9" fmla="*/ 43 h 938"/>
                <a:gd name="T10" fmla="*/ 129 w 939"/>
                <a:gd name="T11" fmla="*/ 64 h 938"/>
                <a:gd name="T12" fmla="*/ 131 w 939"/>
                <a:gd name="T13" fmla="*/ 132 h 938"/>
                <a:gd name="T14" fmla="*/ 140 w 939"/>
                <a:gd name="T15" fmla="*/ 198 h 938"/>
                <a:gd name="T16" fmla="*/ 155 w 939"/>
                <a:gd name="T17" fmla="*/ 262 h 938"/>
                <a:gd name="T18" fmla="*/ 175 w 939"/>
                <a:gd name="T19" fmla="*/ 324 h 938"/>
                <a:gd name="T20" fmla="*/ 200 w 939"/>
                <a:gd name="T21" fmla="*/ 384 h 938"/>
                <a:gd name="T22" fmla="*/ 230 w 939"/>
                <a:gd name="T23" fmla="*/ 440 h 938"/>
                <a:gd name="T24" fmla="*/ 265 w 939"/>
                <a:gd name="T25" fmla="*/ 494 h 938"/>
                <a:gd name="T26" fmla="*/ 304 w 939"/>
                <a:gd name="T27" fmla="*/ 545 h 938"/>
                <a:gd name="T28" fmla="*/ 347 w 939"/>
                <a:gd name="T29" fmla="*/ 592 h 938"/>
                <a:gd name="T30" fmla="*/ 394 w 939"/>
                <a:gd name="T31" fmla="*/ 634 h 938"/>
                <a:gd name="T32" fmla="*/ 444 w 939"/>
                <a:gd name="T33" fmla="*/ 674 h 938"/>
                <a:gd name="T34" fmla="*/ 499 w 939"/>
                <a:gd name="T35" fmla="*/ 708 h 938"/>
                <a:gd name="T36" fmla="*/ 555 w 939"/>
                <a:gd name="T37" fmla="*/ 738 h 938"/>
                <a:gd name="T38" fmla="*/ 615 w 939"/>
                <a:gd name="T39" fmla="*/ 763 h 938"/>
                <a:gd name="T40" fmla="*/ 677 w 939"/>
                <a:gd name="T41" fmla="*/ 784 h 938"/>
                <a:gd name="T42" fmla="*/ 741 w 939"/>
                <a:gd name="T43" fmla="*/ 799 h 938"/>
                <a:gd name="T44" fmla="*/ 807 w 939"/>
                <a:gd name="T45" fmla="*/ 807 h 938"/>
                <a:gd name="T46" fmla="*/ 874 w 939"/>
                <a:gd name="T47" fmla="*/ 810 h 938"/>
                <a:gd name="T48" fmla="*/ 895 w 939"/>
                <a:gd name="T49" fmla="*/ 814 h 938"/>
                <a:gd name="T50" fmla="*/ 913 w 939"/>
                <a:gd name="T51" fmla="*/ 823 h 938"/>
                <a:gd name="T52" fmla="*/ 927 w 939"/>
                <a:gd name="T53" fmla="*/ 837 h 938"/>
                <a:gd name="T54" fmla="*/ 935 w 939"/>
                <a:gd name="T55" fmla="*/ 854 h 938"/>
                <a:gd name="T56" fmla="*/ 939 w 939"/>
                <a:gd name="T57" fmla="*/ 874 h 938"/>
                <a:gd name="T58" fmla="*/ 935 w 939"/>
                <a:gd name="T59" fmla="*/ 895 h 938"/>
                <a:gd name="T60" fmla="*/ 927 w 939"/>
                <a:gd name="T61" fmla="*/ 912 h 938"/>
                <a:gd name="T62" fmla="*/ 913 w 939"/>
                <a:gd name="T63" fmla="*/ 926 h 938"/>
                <a:gd name="T64" fmla="*/ 895 w 939"/>
                <a:gd name="T65" fmla="*/ 935 h 938"/>
                <a:gd name="T66" fmla="*/ 874 w 939"/>
                <a:gd name="T67" fmla="*/ 938 h 938"/>
                <a:gd name="T68" fmla="*/ 800 w 939"/>
                <a:gd name="T69" fmla="*/ 935 h 938"/>
                <a:gd name="T70" fmla="*/ 726 w 939"/>
                <a:gd name="T71" fmla="*/ 926 h 938"/>
                <a:gd name="T72" fmla="*/ 655 w 939"/>
                <a:gd name="T73" fmla="*/ 911 h 938"/>
                <a:gd name="T74" fmla="*/ 585 w 939"/>
                <a:gd name="T75" fmla="*/ 889 h 938"/>
                <a:gd name="T76" fmla="*/ 518 w 939"/>
                <a:gd name="T77" fmla="*/ 863 h 938"/>
                <a:gd name="T78" fmla="*/ 454 w 939"/>
                <a:gd name="T79" fmla="*/ 831 h 938"/>
                <a:gd name="T80" fmla="*/ 393 w 939"/>
                <a:gd name="T81" fmla="*/ 793 h 938"/>
                <a:gd name="T82" fmla="*/ 336 w 939"/>
                <a:gd name="T83" fmla="*/ 753 h 938"/>
                <a:gd name="T84" fmla="*/ 282 w 939"/>
                <a:gd name="T85" fmla="*/ 707 h 938"/>
                <a:gd name="T86" fmla="*/ 232 w 939"/>
                <a:gd name="T87" fmla="*/ 657 h 938"/>
                <a:gd name="T88" fmla="*/ 186 w 939"/>
                <a:gd name="T89" fmla="*/ 602 h 938"/>
                <a:gd name="T90" fmla="*/ 145 w 939"/>
                <a:gd name="T91" fmla="*/ 545 h 938"/>
                <a:gd name="T92" fmla="*/ 108 w 939"/>
                <a:gd name="T93" fmla="*/ 484 h 938"/>
                <a:gd name="T94" fmla="*/ 76 w 939"/>
                <a:gd name="T95" fmla="*/ 420 h 938"/>
                <a:gd name="T96" fmla="*/ 50 w 939"/>
                <a:gd name="T97" fmla="*/ 354 h 938"/>
                <a:gd name="T98" fmla="*/ 28 w 939"/>
                <a:gd name="T99" fmla="*/ 284 h 938"/>
                <a:gd name="T100" fmla="*/ 12 w 939"/>
                <a:gd name="T101" fmla="*/ 213 h 938"/>
                <a:gd name="T102" fmla="*/ 3 w 939"/>
                <a:gd name="T103" fmla="*/ 139 h 938"/>
                <a:gd name="T104" fmla="*/ 0 w 939"/>
                <a:gd name="T105" fmla="*/ 64 h 938"/>
                <a:gd name="T106" fmla="*/ 4 w 939"/>
                <a:gd name="T107" fmla="*/ 43 h 938"/>
                <a:gd name="T108" fmla="*/ 12 w 939"/>
                <a:gd name="T109" fmla="*/ 26 h 938"/>
                <a:gd name="T110" fmla="*/ 26 w 939"/>
                <a:gd name="T111" fmla="*/ 12 h 938"/>
                <a:gd name="T112" fmla="*/ 44 w 939"/>
                <a:gd name="T113" fmla="*/ 3 h 938"/>
                <a:gd name="T114" fmla="*/ 65 w 939"/>
                <a:gd name="T115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9" h="938">
                  <a:moveTo>
                    <a:pt x="65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6" y="26"/>
                  </a:lnTo>
                  <a:lnTo>
                    <a:pt x="124" y="43"/>
                  </a:lnTo>
                  <a:lnTo>
                    <a:pt x="129" y="64"/>
                  </a:lnTo>
                  <a:lnTo>
                    <a:pt x="131" y="132"/>
                  </a:lnTo>
                  <a:lnTo>
                    <a:pt x="140" y="198"/>
                  </a:lnTo>
                  <a:lnTo>
                    <a:pt x="155" y="262"/>
                  </a:lnTo>
                  <a:lnTo>
                    <a:pt x="175" y="324"/>
                  </a:lnTo>
                  <a:lnTo>
                    <a:pt x="200" y="384"/>
                  </a:lnTo>
                  <a:lnTo>
                    <a:pt x="230" y="440"/>
                  </a:lnTo>
                  <a:lnTo>
                    <a:pt x="265" y="494"/>
                  </a:lnTo>
                  <a:lnTo>
                    <a:pt x="304" y="545"/>
                  </a:lnTo>
                  <a:lnTo>
                    <a:pt x="347" y="592"/>
                  </a:lnTo>
                  <a:lnTo>
                    <a:pt x="394" y="634"/>
                  </a:lnTo>
                  <a:lnTo>
                    <a:pt x="444" y="674"/>
                  </a:lnTo>
                  <a:lnTo>
                    <a:pt x="499" y="708"/>
                  </a:lnTo>
                  <a:lnTo>
                    <a:pt x="555" y="738"/>
                  </a:lnTo>
                  <a:lnTo>
                    <a:pt x="615" y="763"/>
                  </a:lnTo>
                  <a:lnTo>
                    <a:pt x="677" y="784"/>
                  </a:lnTo>
                  <a:lnTo>
                    <a:pt x="741" y="799"/>
                  </a:lnTo>
                  <a:lnTo>
                    <a:pt x="807" y="807"/>
                  </a:lnTo>
                  <a:lnTo>
                    <a:pt x="874" y="810"/>
                  </a:lnTo>
                  <a:lnTo>
                    <a:pt x="895" y="814"/>
                  </a:lnTo>
                  <a:lnTo>
                    <a:pt x="913" y="823"/>
                  </a:lnTo>
                  <a:lnTo>
                    <a:pt x="927" y="837"/>
                  </a:lnTo>
                  <a:lnTo>
                    <a:pt x="935" y="854"/>
                  </a:lnTo>
                  <a:lnTo>
                    <a:pt x="939" y="874"/>
                  </a:lnTo>
                  <a:lnTo>
                    <a:pt x="935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4" y="938"/>
                  </a:lnTo>
                  <a:lnTo>
                    <a:pt x="800" y="935"/>
                  </a:lnTo>
                  <a:lnTo>
                    <a:pt x="726" y="926"/>
                  </a:lnTo>
                  <a:lnTo>
                    <a:pt x="655" y="911"/>
                  </a:lnTo>
                  <a:lnTo>
                    <a:pt x="585" y="889"/>
                  </a:lnTo>
                  <a:lnTo>
                    <a:pt x="518" y="863"/>
                  </a:lnTo>
                  <a:lnTo>
                    <a:pt x="454" y="831"/>
                  </a:lnTo>
                  <a:lnTo>
                    <a:pt x="393" y="793"/>
                  </a:lnTo>
                  <a:lnTo>
                    <a:pt x="336" y="753"/>
                  </a:lnTo>
                  <a:lnTo>
                    <a:pt x="282" y="707"/>
                  </a:lnTo>
                  <a:lnTo>
                    <a:pt x="232" y="657"/>
                  </a:lnTo>
                  <a:lnTo>
                    <a:pt x="186" y="602"/>
                  </a:lnTo>
                  <a:lnTo>
                    <a:pt x="145" y="545"/>
                  </a:lnTo>
                  <a:lnTo>
                    <a:pt x="108" y="484"/>
                  </a:lnTo>
                  <a:lnTo>
                    <a:pt x="76" y="420"/>
                  </a:lnTo>
                  <a:lnTo>
                    <a:pt x="50" y="354"/>
                  </a:lnTo>
                  <a:lnTo>
                    <a:pt x="28" y="284"/>
                  </a:lnTo>
                  <a:lnTo>
                    <a:pt x="12" y="213"/>
                  </a:lnTo>
                  <a:lnTo>
                    <a:pt x="3" y="139"/>
                  </a:lnTo>
                  <a:lnTo>
                    <a:pt x="0" y="64"/>
                  </a:lnTo>
                  <a:lnTo>
                    <a:pt x="4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89" name="Freeform 23"/>
            <p:cNvSpPr>
              <a:spLocks noEditPoints="1"/>
            </p:cNvSpPr>
            <p:nvPr/>
          </p:nvSpPr>
          <p:spPr bwMode="auto">
            <a:xfrm>
              <a:off x="5807" y="-772"/>
              <a:ext cx="337" cy="337"/>
            </a:xfrm>
            <a:custGeom>
              <a:avLst/>
              <a:gdLst>
                <a:gd name="T0" fmla="*/ 1363 w 3371"/>
                <a:gd name="T1" fmla="*/ 411 h 3371"/>
                <a:gd name="T2" fmla="*/ 1078 w 3371"/>
                <a:gd name="T3" fmla="*/ 543 h 3371"/>
                <a:gd name="T4" fmla="*/ 771 w 3371"/>
                <a:gd name="T5" fmla="*/ 405 h 3371"/>
                <a:gd name="T6" fmla="*/ 565 w 3371"/>
                <a:gd name="T7" fmla="*/ 984 h 3371"/>
                <a:gd name="T8" fmla="*/ 484 w 3371"/>
                <a:gd name="T9" fmla="*/ 1258 h 3371"/>
                <a:gd name="T10" fmla="*/ 261 w 3371"/>
                <a:gd name="T11" fmla="*/ 1450 h 3371"/>
                <a:gd name="T12" fmla="*/ 359 w 3371"/>
                <a:gd name="T13" fmla="*/ 1966 h 3371"/>
                <a:gd name="T14" fmla="*/ 530 w 3371"/>
                <a:gd name="T15" fmla="*/ 2213 h 3371"/>
                <a:gd name="T16" fmla="*/ 552 w 3371"/>
                <a:gd name="T17" fmla="*/ 2490 h 3371"/>
                <a:gd name="T18" fmla="*/ 890 w 3371"/>
                <a:gd name="T19" fmla="*/ 2859 h 3371"/>
                <a:gd name="T20" fmla="*/ 1211 w 3371"/>
                <a:gd name="T21" fmla="*/ 2862 h 3371"/>
                <a:gd name="T22" fmla="*/ 1428 w 3371"/>
                <a:gd name="T23" fmla="*/ 3047 h 3371"/>
                <a:gd name="T24" fmla="*/ 1930 w 3371"/>
                <a:gd name="T25" fmla="*/ 3079 h 3371"/>
                <a:gd name="T26" fmla="*/ 2129 w 3371"/>
                <a:gd name="T27" fmla="*/ 2876 h 3371"/>
                <a:gd name="T28" fmla="*/ 2450 w 3371"/>
                <a:gd name="T29" fmla="*/ 2844 h 3371"/>
                <a:gd name="T30" fmla="*/ 2830 w 3371"/>
                <a:gd name="T31" fmla="*/ 2521 h 3371"/>
                <a:gd name="T32" fmla="*/ 2830 w 3371"/>
                <a:gd name="T33" fmla="*/ 2246 h 3371"/>
                <a:gd name="T34" fmla="*/ 2983 w 3371"/>
                <a:gd name="T35" fmla="*/ 1991 h 3371"/>
                <a:gd name="T36" fmla="*/ 3147 w 3371"/>
                <a:gd name="T37" fmla="*/ 1454 h 3371"/>
                <a:gd name="T38" fmla="*/ 2908 w 3371"/>
                <a:gd name="T39" fmla="*/ 1291 h 3371"/>
                <a:gd name="T40" fmla="*/ 2808 w 3371"/>
                <a:gd name="T41" fmla="*/ 1019 h 3371"/>
                <a:gd name="T42" fmla="*/ 2934 w 3371"/>
                <a:gd name="T43" fmla="*/ 727 h 3371"/>
                <a:gd name="T44" fmla="*/ 2339 w 3371"/>
                <a:gd name="T45" fmla="*/ 544 h 3371"/>
                <a:gd name="T46" fmla="*/ 2036 w 3371"/>
                <a:gd name="T47" fmla="*/ 436 h 3371"/>
                <a:gd name="T48" fmla="*/ 1918 w 3371"/>
                <a:gd name="T49" fmla="*/ 128 h 3371"/>
                <a:gd name="T50" fmla="*/ 2044 w 3371"/>
                <a:gd name="T51" fmla="*/ 47 h 3371"/>
                <a:gd name="T52" fmla="*/ 2145 w 3371"/>
                <a:gd name="T53" fmla="*/ 357 h 3371"/>
                <a:gd name="T54" fmla="*/ 2385 w 3371"/>
                <a:gd name="T55" fmla="*/ 411 h 3371"/>
                <a:gd name="T56" fmla="*/ 2614 w 3371"/>
                <a:gd name="T57" fmla="*/ 252 h 3371"/>
                <a:gd name="T58" fmla="*/ 3082 w 3371"/>
                <a:gd name="T59" fmla="*/ 756 h 3371"/>
                <a:gd name="T60" fmla="*/ 2939 w 3371"/>
                <a:gd name="T61" fmla="*/ 1030 h 3371"/>
                <a:gd name="T62" fmla="*/ 3070 w 3371"/>
                <a:gd name="T63" fmla="*/ 1287 h 3371"/>
                <a:gd name="T64" fmla="*/ 3352 w 3371"/>
                <a:gd name="T65" fmla="*/ 1344 h 3371"/>
                <a:gd name="T66" fmla="*/ 3340 w 3371"/>
                <a:gd name="T67" fmla="*/ 2037 h 3371"/>
                <a:gd name="T68" fmla="*/ 3050 w 3371"/>
                <a:gd name="T69" fmla="*/ 2106 h 3371"/>
                <a:gd name="T70" fmla="*/ 2935 w 3371"/>
                <a:gd name="T71" fmla="*/ 2375 h 3371"/>
                <a:gd name="T72" fmla="*/ 3087 w 3371"/>
                <a:gd name="T73" fmla="*/ 2631 h 3371"/>
                <a:gd name="T74" fmla="*/ 2598 w 3371"/>
                <a:gd name="T75" fmla="*/ 3121 h 3371"/>
                <a:gd name="T76" fmla="*/ 2358 w 3371"/>
                <a:gd name="T77" fmla="*/ 2956 h 3371"/>
                <a:gd name="T78" fmla="*/ 2117 w 3371"/>
                <a:gd name="T79" fmla="*/ 3034 h 3371"/>
                <a:gd name="T80" fmla="*/ 2037 w 3371"/>
                <a:gd name="T81" fmla="*/ 3339 h 3371"/>
                <a:gd name="T82" fmla="*/ 1339 w 3371"/>
                <a:gd name="T83" fmla="*/ 3344 h 3371"/>
                <a:gd name="T84" fmla="*/ 1254 w 3371"/>
                <a:gd name="T85" fmla="*/ 3035 h 3371"/>
                <a:gd name="T86" fmla="*/ 1013 w 3371"/>
                <a:gd name="T87" fmla="*/ 2957 h 3371"/>
                <a:gd name="T88" fmla="*/ 773 w 3371"/>
                <a:gd name="T89" fmla="*/ 3121 h 3371"/>
                <a:gd name="T90" fmla="*/ 285 w 3371"/>
                <a:gd name="T91" fmla="*/ 2631 h 3371"/>
                <a:gd name="T92" fmla="*/ 436 w 3371"/>
                <a:gd name="T93" fmla="*/ 2375 h 3371"/>
                <a:gd name="T94" fmla="*/ 322 w 3371"/>
                <a:gd name="T95" fmla="*/ 2106 h 3371"/>
                <a:gd name="T96" fmla="*/ 27 w 3371"/>
                <a:gd name="T97" fmla="*/ 2033 h 3371"/>
                <a:gd name="T98" fmla="*/ 32 w 3371"/>
                <a:gd name="T99" fmla="*/ 1335 h 3371"/>
                <a:gd name="T100" fmla="*/ 322 w 3371"/>
                <a:gd name="T101" fmla="*/ 1265 h 3371"/>
                <a:gd name="T102" fmla="*/ 436 w 3371"/>
                <a:gd name="T103" fmla="*/ 997 h 3371"/>
                <a:gd name="T104" fmla="*/ 285 w 3371"/>
                <a:gd name="T105" fmla="*/ 740 h 3371"/>
                <a:gd name="T106" fmla="*/ 762 w 3371"/>
                <a:gd name="T107" fmla="*/ 252 h 3371"/>
                <a:gd name="T108" fmla="*/ 988 w 3371"/>
                <a:gd name="T109" fmla="*/ 412 h 3371"/>
                <a:gd name="T110" fmla="*/ 1227 w 3371"/>
                <a:gd name="T111" fmla="*/ 358 h 3371"/>
                <a:gd name="T112" fmla="*/ 1328 w 3371"/>
                <a:gd name="T113" fmla="*/ 47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71" h="3371">
                  <a:moveTo>
                    <a:pt x="1454" y="128"/>
                  </a:moveTo>
                  <a:lnTo>
                    <a:pt x="1454" y="225"/>
                  </a:lnTo>
                  <a:lnTo>
                    <a:pt x="1451" y="260"/>
                  </a:lnTo>
                  <a:lnTo>
                    <a:pt x="1442" y="293"/>
                  </a:lnTo>
                  <a:lnTo>
                    <a:pt x="1428" y="325"/>
                  </a:lnTo>
                  <a:lnTo>
                    <a:pt x="1410" y="354"/>
                  </a:lnTo>
                  <a:lnTo>
                    <a:pt x="1389" y="383"/>
                  </a:lnTo>
                  <a:lnTo>
                    <a:pt x="1363" y="411"/>
                  </a:lnTo>
                  <a:lnTo>
                    <a:pt x="1335" y="436"/>
                  </a:lnTo>
                  <a:lnTo>
                    <a:pt x="1306" y="458"/>
                  </a:lnTo>
                  <a:lnTo>
                    <a:pt x="1275" y="478"/>
                  </a:lnTo>
                  <a:lnTo>
                    <a:pt x="1243" y="495"/>
                  </a:lnTo>
                  <a:lnTo>
                    <a:pt x="1211" y="510"/>
                  </a:lnTo>
                  <a:lnTo>
                    <a:pt x="1167" y="525"/>
                  </a:lnTo>
                  <a:lnTo>
                    <a:pt x="1123" y="537"/>
                  </a:lnTo>
                  <a:lnTo>
                    <a:pt x="1078" y="543"/>
                  </a:lnTo>
                  <a:lnTo>
                    <a:pt x="1034" y="545"/>
                  </a:lnTo>
                  <a:lnTo>
                    <a:pt x="994" y="543"/>
                  </a:lnTo>
                  <a:lnTo>
                    <a:pt x="957" y="537"/>
                  </a:lnTo>
                  <a:lnTo>
                    <a:pt x="922" y="527"/>
                  </a:lnTo>
                  <a:lnTo>
                    <a:pt x="891" y="513"/>
                  </a:lnTo>
                  <a:lnTo>
                    <a:pt x="863" y="495"/>
                  </a:lnTo>
                  <a:lnTo>
                    <a:pt x="838" y="474"/>
                  </a:lnTo>
                  <a:lnTo>
                    <a:pt x="771" y="405"/>
                  </a:lnTo>
                  <a:lnTo>
                    <a:pt x="437" y="727"/>
                  </a:lnTo>
                  <a:lnTo>
                    <a:pt x="504" y="796"/>
                  </a:lnTo>
                  <a:lnTo>
                    <a:pt x="526" y="822"/>
                  </a:lnTo>
                  <a:lnTo>
                    <a:pt x="542" y="850"/>
                  </a:lnTo>
                  <a:lnTo>
                    <a:pt x="554" y="881"/>
                  </a:lnTo>
                  <a:lnTo>
                    <a:pt x="561" y="914"/>
                  </a:lnTo>
                  <a:lnTo>
                    <a:pt x="565" y="949"/>
                  </a:lnTo>
                  <a:lnTo>
                    <a:pt x="565" y="984"/>
                  </a:lnTo>
                  <a:lnTo>
                    <a:pt x="563" y="1019"/>
                  </a:lnTo>
                  <a:lnTo>
                    <a:pt x="558" y="1055"/>
                  </a:lnTo>
                  <a:lnTo>
                    <a:pt x="550" y="1090"/>
                  </a:lnTo>
                  <a:lnTo>
                    <a:pt x="542" y="1126"/>
                  </a:lnTo>
                  <a:lnTo>
                    <a:pt x="530" y="1159"/>
                  </a:lnTo>
                  <a:lnTo>
                    <a:pt x="518" y="1190"/>
                  </a:lnTo>
                  <a:lnTo>
                    <a:pt x="502" y="1224"/>
                  </a:lnTo>
                  <a:lnTo>
                    <a:pt x="484" y="1258"/>
                  </a:lnTo>
                  <a:lnTo>
                    <a:pt x="464" y="1291"/>
                  </a:lnTo>
                  <a:lnTo>
                    <a:pt x="440" y="1323"/>
                  </a:lnTo>
                  <a:lnTo>
                    <a:pt x="416" y="1353"/>
                  </a:lnTo>
                  <a:lnTo>
                    <a:pt x="388" y="1381"/>
                  </a:lnTo>
                  <a:lnTo>
                    <a:pt x="359" y="1405"/>
                  </a:lnTo>
                  <a:lnTo>
                    <a:pt x="327" y="1425"/>
                  </a:lnTo>
                  <a:lnTo>
                    <a:pt x="295" y="1440"/>
                  </a:lnTo>
                  <a:lnTo>
                    <a:pt x="261" y="1450"/>
                  </a:lnTo>
                  <a:lnTo>
                    <a:pt x="225" y="1454"/>
                  </a:lnTo>
                  <a:lnTo>
                    <a:pt x="129" y="1454"/>
                  </a:lnTo>
                  <a:lnTo>
                    <a:pt x="129" y="1917"/>
                  </a:lnTo>
                  <a:lnTo>
                    <a:pt x="225" y="1917"/>
                  </a:lnTo>
                  <a:lnTo>
                    <a:pt x="261" y="1921"/>
                  </a:lnTo>
                  <a:lnTo>
                    <a:pt x="295" y="1931"/>
                  </a:lnTo>
                  <a:lnTo>
                    <a:pt x="327" y="1946"/>
                  </a:lnTo>
                  <a:lnTo>
                    <a:pt x="359" y="1966"/>
                  </a:lnTo>
                  <a:lnTo>
                    <a:pt x="388" y="1991"/>
                  </a:lnTo>
                  <a:lnTo>
                    <a:pt x="415" y="2018"/>
                  </a:lnTo>
                  <a:lnTo>
                    <a:pt x="440" y="2048"/>
                  </a:lnTo>
                  <a:lnTo>
                    <a:pt x="464" y="2080"/>
                  </a:lnTo>
                  <a:lnTo>
                    <a:pt x="484" y="2114"/>
                  </a:lnTo>
                  <a:lnTo>
                    <a:pt x="502" y="2148"/>
                  </a:lnTo>
                  <a:lnTo>
                    <a:pt x="517" y="2182"/>
                  </a:lnTo>
                  <a:lnTo>
                    <a:pt x="530" y="2213"/>
                  </a:lnTo>
                  <a:lnTo>
                    <a:pt x="541" y="2247"/>
                  </a:lnTo>
                  <a:lnTo>
                    <a:pt x="550" y="2281"/>
                  </a:lnTo>
                  <a:lnTo>
                    <a:pt x="558" y="2316"/>
                  </a:lnTo>
                  <a:lnTo>
                    <a:pt x="563" y="2352"/>
                  </a:lnTo>
                  <a:lnTo>
                    <a:pt x="565" y="2389"/>
                  </a:lnTo>
                  <a:lnTo>
                    <a:pt x="564" y="2424"/>
                  </a:lnTo>
                  <a:lnTo>
                    <a:pt x="561" y="2458"/>
                  </a:lnTo>
                  <a:lnTo>
                    <a:pt x="552" y="2490"/>
                  </a:lnTo>
                  <a:lnTo>
                    <a:pt x="541" y="2521"/>
                  </a:lnTo>
                  <a:lnTo>
                    <a:pt x="525" y="2550"/>
                  </a:lnTo>
                  <a:lnTo>
                    <a:pt x="504" y="2575"/>
                  </a:lnTo>
                  <a:lnTo>
                    <a:pt x="437" y="2645"/>
                  </a:lnTo>
                  <a:lnTo>
                    <a:pt x="771" y="2967"/>
                  </a:lnTo>
                  <a:lnTo>
                    <a:pt x="838" y="2897"/>
                  </a:lnTo>
                  <a:lnTo>
                    <a:pt x="862" y="2876"/>
                  </a:lnTo>
                  <a:lnTo>
                    <a:pt x="890" y="2859"/>
                  </a:lnTo>
                  <a:lnTo>
                    <a:pt x="922" y="2845"/>
                  </a:lnTo>
                  <a:lnTo>
                    <a:pt x="956" y="2836"/>
                  </a:lnTo>
                  <a:lnTo>
                    <a:pt x="993" y="2829"/>
                  </a:lnTo>
                  <a:lnTo>
                    <a:pt x="1032" y="2827"/>
                  </a:lnTo>
                  <a:lnTo>
                    <a:pt x="1077" y="2829"/>
                  </a:lnTo>
                  <a:lnTo>
                    <a:pt x="1122" y="2836"/>
                  </a:lnTo>
                  <a:lnTo>
                    <a:pt x="1167" y="2847"/>
                  </a:lnTo>
                  <a:lnTo>
                    <a:pt x="1211" y="2862"/>
                  </a:lnTo>
                  <a:lnTo>
                    <a:pt x="1243" y="2877"/>
                  </a:lnTo>
                  <a:lnTo>
                    <a:pt x="1275" y="2894"/>
                  </a:lnTo>
                  <a:lnTo>
                    <a:pt x="1306" y="2913"/>
                  </a:lnTo>
                  <a:lnTo>
                    <a:pt x="1335" y="2936"/>
                  </a:lnTo>
                  <a:lnTo>
                    <a:pt x="1363" y="2961"/>
                  </a:lnTo>
                  <a:lnTo>
                    <a:pt x="1389" y="2988"/>
                  </a:lnTo>
                  <a:lnTo>
                    <a:pt x="1410" y="3016"/>
                  </a:lnTo>
                  <a:lnTo>
                    <a:pt x="1428" y="3047"/>
                  </a:lnTo>
                  <a:lnTo>
                    <a:pt x="1442" y="3079"/>
                  </a:lnTo>
                  <a:lnTo>
                    <a:pt x="1451" y="3112"/>
                  </a:lnTo>
                  <a:lnTo>
                    <a:pt x="1454" y="3146"/>
                  </a:lnTo>
                  <a:lnTo>
                    <a:pt x="1454" y="3243"/>
                  </a:lnTo>
                  <a:lnTo>
                    <a:pt x="1918" y="3243"/>
                  </a:lnTo>
                  <a:lnTo>
                    <a:pt x="1918" y="3146"/>
                  </a:lnTo>
                  <a:lnTo>
                    <a:pt x="1921" y="3112"/>
                  </a:lnTo>
                  <a:lnTo>
                    <a:pt x="1930" y="3079"/>
                  </a:lnTo>
                  <a:lnTo>
                    <a:pt x="1943" y="3047"/>
                  </a:lnTo>
                  <a:lnTo>
                    <a:pt x="1962" y="3017"/>
                  </a:lnTo>
                  <a:lnTo>
                    <a:pt x="1983" y="2988"/>
                  </a:lnTo>
                  <a:lnTo>
                    <a:pt x="2008" y="2961"/>
                  </a:lnTo>
                  <a:lnTo>
                    <a:pt x="2036" y="2936"/>
                  </a:lnTo>
                  <a:lnTo>
                    <a:pt x="2066" y="2913"/>
                  </a:lnTo>
                  <a:lnTo>
                    <a:pt x="2097" y="2894"/>
                  </a:lnTo>
                  <a:lnTo>
                    <a:pt x="2129" y="2876"/>
                  </a:lnTo>
                  <a:lnTo>
                    <a:pt x="2161" y="2862"/>
                  </a:lnTo>
                  <a:lnTo>
                    <a:pt x="2204" y="2846"/>
                  </a:lnTo>
                  <a:lnTo>
                    <a:pt x="2248" y="2836"/>
                  </a:lnTo>
                  <a:lnTo>
                    <a:pt x="2293" y="2828"/>
                  </a:lnTo>
                  <a:lnTo>
                    <a:pt x="2338" y="2826"/>
                  </a:lnTo>
                  <a:lnTo>
                    <a:pt x="2378" y="2828"/>
                  </a:lnTo>
                  <a:lnTo>
                    <a:pt x="2415" y="2834"/>
                  </a:lnTo>
                  <a:lnTo>
                    <a:pt x="2450" y="2844"/>
                  </a:lnTo>
                  <a:lnTo>
                    <a:pt x="2481" y="2858"/>
                  </a:lnTo>
                  <a:lnTo>
                    <a:pt x="2509" y="2876"/>
                  </a:lnTo>
                  <a:lnTo>
                    <a:pt x="2533" y="2897"/>
                  </a:lnTo>
                  <a:lnTo>
                    <a:pt x="2600" y="2967"/>
                  </a:lnTo>
                  <a:lnTo>
                    <a:pt x="2934" y="2645"/>
                  </a:lnTo>
                  <a:lnTo>
                    <a:pt x="2867" y="2575"/>
                  </a:lnTo>
                  <a:lnTo>
                    <a:pt x="2846" y="2550"/>
                  </a:lnTo>
                  <a:lnTo>
                    <a:pt x="2830" y="2521"/>
                  </a:lnTo>
                  <a:lnTo>
                    <a:pt x="2818" y="2490"/>
                  </a:lnTo>
                  <a:lnTo>
                    <a:pt x="2811" y="2457"/>
                  </a:lnTo>
                  <a:lnTo>
                    <a:pt x="2806" y="2423"/>
                  </a:lnTo>
                  <a:lnTo>
                    <a:pt x="2806" y="2388"/>
                  </a:lnTo>
                  <a:lnTo>
                    <a:pt x="2808" y="2352"/>
                  </a:lnTo>
                  <a:lnTo>
                    <a:pt x="2814" y="2316"/>
                  </a:lnTo>
                  <a:lnTo>
                    <a:pt x="2821" y="2281"/>
                  </a:lnTo>
                  <a:lnTo>
                    <a:pt x="2830" y="2246"/>
                  </a:lnTo>
                  <a:lnTo>
                    <a:pt x="2842" y="2213"/>
                  </a:lnTo>
                  <a:lnTo>
                    <a:pt x="2853" y="2182"/>
                  </a:lnTo>
                  <a:lnTo>
                    <a:pt x="2869" y="2148"/>
                  </a:lnTo>
                  <a:lnTo>
                    <a:pt x="2887" y="2113"/>
                  </a:lnTo>
                  <a:lnTo>
                    <a:pt x="2908" y="2080"/>
                  </a:lnTo>
                  <a:lnTo>
                    <a:pt x="2931" y="2048"/>
                  </a:lnTo>
                  <a:lnTo>
                    <a:pt x="2956" y="2018"/>
                  </a:lnTo>
                  <a:lnTo>
                    <a:pt x="2983" y="1991"/>
                  </a:lnTo>
                  <a:lnTo>
                    <a:pt x="3012" y="1966"/>
                  </a:lnTo>
                  <a:lnTo>
                    <a:pt x="3043" y="1946"/>
                  </a:lnTo>
                  <a:lnTo>
                    <a:pt x="3076" y="1931"/>
                  </a:lnTo>
                  <a:lnTo>
                    <a:pt x="3110" y="1921"/>
                  </a:lnTo>
                  <a:lnTo>
                    <a:pt x="3147" y="1917"/>
                  </a:lnTo>
                  <a:lnTo>
                    <a:pt x="3244" y="1917"/>
                  </a:lnTo>
                  <a:lnTo>
                    <a:pt x="3244" y="1454"/>
                  </a:lnTo>
                  <a:lnTo>
                    <a:pt x="3147" y="1454"/>
                  </a:lnTo>
                  <a:lnTo>
                    <a:pt x="3110" y="1450"/>
                  </a:lnTo>
                  <a:lnTo>
                    <a:pt x="3076" y="1440"/>
                  </a:lnTo>
                  <a:lnTo>
                    <a:pt x="3043" y="1425"/>
                  </a:lnTo>
                  <a:lnTo>
                    <a:pt x="3012" y="1405"/>
                  </a:lnTo>
                  <a:lnTo>
                    <a:pt x="2983" y="1381"/>
                  </a:lnTo>
                  <a:lnTo>
                    <a:pt x="2956" y="1353"/>
                  </a:lnTo>
                  <a:lnTo>
                    <a:pt x="2931" y="1323"/>
                  </a:lnTo>
                  <a:lnTo>
                    <a:pt x="2908" y="1291"/>
                  </a:lnTo>
                  <a:lnTo>
                    <a:pt x="2887" y="1258"/>
                  </a:lnTo>
                  <a:lnTo>
                    <a:pt x="2869" y="1224"/>
                  </a:lnTo>
                  <a:lnTo>
                    <a:pt x="2854" y="1190"/>
                  </a:lnTo>
                  <a:lnTo>
                    <a:pt x="2842" y="1159"/>
                  </a:lnTo>
                  <a:lnTo>
                    <a:pt x="2831" y="1126"/>
                  </a:lnTo>
                  <a:lnTo>
                    <a:pt x="2821" y="1090"/>
                  </a:lnTo>
                  <a:lnTo>
                    <a:pt x="2814" y="1055"/>
                  </a:lnTo>
                  <a:lnTo>
                    <a:pt x="2808" y="1019"/>
                  </a:lnTo>
                  <a:lnTo>
                    <a:pt x="2806" y="984"/>
                  </a:lnTo>
                  <a:lnTo>
                    <a:pt x="2807" y="949"/>
                  </a:lnTo>
                  <a:lnTo>
                    <a:pt x="2811" y="914"/>
                  </a:lnTo>
                  <a:lnTo>
                    <a:pt x="2819" y="881"/>
                  </a:lnTo>
                  <a:lnTo>
                    <a:pt x="2831" y="850"/>
                  </a:lnTo>
                  <a:lnTo>
                    <a:pt x="2847" y="822"/>
                  </a:lnTo>
                  <a:lnTo>
                    <a:pt x="2867" y="796"/>
                  </a:lnTo>
                  <a:lnTo>
                    <a:pt x="2934" y="727"/>
                  </a:lnTo>
                  <a:lnTo>
                    <a:pt x="2602" y="405"/>
                  </a:lnTo>
                  <a:lnTo>
                    <a:pt x="2534" y="474"/>
                  </a:lnTo>
                  <a:lnTo>
                    <a:pt x="2510" y="495"/>
                  </a:lnTo>
                  <a:lnTo>
                    <a:pt x="2482" y="512"/>
                  </a:lnTo>
                  <a:lnTo>
                    <a:pt x="2450" y="526"/>
                  </a:lnTo>
                  <a:lnTo>
                    <a:pt x="2416" y="537"/>
                  </a:lnTo>
                  <a:lnTo>
                    <a:pt x="2379" y="542"/>
                  </a:lnTo>
                  <a:lnTo>
                    <a:pt x="2339" y="544"/>
                  </a:lnTo>
                  <a:lnTo>
                    <a:pt x="2294" y="542"/>
                  </a:lnTo>
                  <a:lnTo>
                    <a:pt x="2250" y="536"/>
                  </a:lnTo>
                  <a:lnTo>
                    <a:pt x="2205" y="525"/>
                  </a:lnTo>
                  <a:lnTo>
                    <a:pt x="2161" y="509"/>
                  </a:lnTo>
                  <a:lnTo>
                    <a:pt x="2129" y="495"/>
                  </a:lnTo>
                  <a:lnTo>
                    <a:pt x="2097" y="477"/>
                  </a:lnTo>
                  <a:lnTo>
                    <a:pt x="2066" y="458"/>
                  </a:lnTo>
                  <a:lnTo>
                    <a:pt x="2036" y="436"/>
                  </a:lnTo>
                  <a:lnTo>
                    <a:pt x="2008" y="411"/>
                  </a:lnTo>
                  <a:lnTo>
                    <a:pt x="1983" y="383"/>
                  </a:lnTo>
                  <a:lnTo>
                    <a:pt x="1962" y="356"/>
                  </a:lnTo>
                  <a:lnTo>
                    <a:pt x="1943" y="325"/>
                  </a:lnTo>
                  <a:lnTo>
                    <a:pt x="1930" y="293"/>
                  </a:lnTo>
                  <a:lnTo>
                    <a:pt x="1921" y="260"/>
                  </a:lnTo>
                  <a:lnTo>
                    <a:pt x="1918" y="225"/>
                  </a:lnTo>
                  <a:lnTo>
                    <a:pt x="1918" y="128"/>
                  </a:lnTo>
                  <a:lnTo>
                    <a:pt x="1454" y="128"/>
                  </a:lnTo>
                  <a:close/>
                  <a:moveTo>
                    <a:pt x="1390" y="0"/>
                  </a:moveTo>
                  <a:lnTo>
                    <a:pt x="1982" y="0"/>
                  </a:lnTo>
                  <a:lnTo>
                    <a:pt x="1999" y="2"/>
                  </a:lnTo>
                  <a:lnTo>
                    <a:pt x="2014" y="9"/>
                  </a:lnTo>
                  <a:lnTo>
                    <a:pt x="2027" y="20"/>
                  </a:lnTo>
                  <a:lnTo>
                    <a:pt x="2037" y="32"/>
                  </a:lnTo>
                  <a:lnTo>
                    <a:pt x="2044" y="47"/>
                  </a:lnTo>
                  <a:lnTo>
                    <a:pt x="2046" y="64"/>
                  </a:lnTo>
                  <a:lnTo>
                    <a:pt x="2046" y="225"/>
                  </a:lnTo>
                  <a:lnTo>
                    <a:pt x="2049" y="247"/>
                  </a:lnTo>
                  <a:lnTo>
                    <a:pt x="2059" y="269"/>
                  </a:lnTo>
                  <a:lnTo>
                    <a:pt x="2074" y="293"/>
                  </a:lnTo>
                  <a:lnTo>
                    <a:pt x="2093" y="315"/>
                  </a:lnTo>
                  <a:lnTo>
                    <a:pt x="2117" y="336"/>
                  </a:lnTo>
                  <a:lnTo>
                    <a:pt x="2145" y="357"/>
                  </a:lnTo>
                  <a:lnTo>
                    <a:pt x="2176" y="375"/>
                  </a:lnTo>
                  <a:lnTo>
                    <a:pt x="2209" y="391"/>
                  </a:lnTo>
                  <a:lnTo>
                    <a:pt x="2239" y="400"/>
                  </a:lnTo>
                  <a:lnTo>
                    <a:pt x="2270" y="409"/>
                  </a:lnTo>
                  <a:lnTo>
                    <a:pt x="2301" y="413"/>
                  </a:lnTo>
                  <a:lnTo>
                    <a:pt x="2331" y="415"/>
                  </a:lnTo>
                  <a:lnTo>
                    <a:pt x="2358" y="415"/>
                  </a:lnTo>
                  <a:lnTo>
                    <a:pt x="2385" y="411"/>
                  </a:lnTo>
                  <a:lnTo>
                    <a:pt x="2407" y="406"/>
                  </a:lnTo>
                  <a:lnTo>
                    <a:pt x="2427" y="397"/>
                  </a:lnTo>
                  <a:lnTo>
                    <a:pt x="2442" y="385"/>
                  </a:lnTo>
                  <a:lnTo>
                    <a:pt x="2554" y="270"/>
                  </a:lnTo>
                  <a:lnTo>
                    <a:pt x="2566" y="260"/>
                  </a:lnTo>
                  <a:lnTo>
                    <a:pt x="2581" y="252"/>
                  </a:lnTo>
                  <a:lnTo>
                    <a:pt x="2598" y="250"/>
                  </a:lnTo>
                  <a:lnTo>
                    <a:pt x="2614" y="252"/>
                  </a:lnTo>
                  <a:lnTo>
                    <a:pt x="2630" y="257"/>
                  </a:lnTo>
                  <a:lnTo>
                    <a:pt x="2644" y="268"/>
                  </a:lnTo>
                  <a:lnTo>
                    <a:pt x="3069" y="679"/>
                  </a:lnTo>
                  <a:lnTo>
                    <a:pt x="3079" y="693"/>
                  </a:lnTo>
                  <a:lnTo>
                    <a:pt x="3087" y="708"/>
                  </a:lnTo>
                  <a:lnTo>
                    <a:pt x="3089" y="724"/>
                  </a:lnTo>
                  <a:lnTo>
                    <a:pt x="3087" y="740"/>
                  </a:lnTo>
                  <a:lnTo>
                    <a:pt x="3082" y="756"/>
                  </a:lnTo>
                  <a:lnTo>
                    <a:pt x="3071" y="769"/>
                  </a:lnTo>
                  <a:lnTo>
                    <a:pt x="2959" y="885"/>
                  </a:lnTo>
                  <a:lnTo>
                    <a:pt x="2949" y="898"/>
                  </a:lnTo>
                  <a:lnTo>
                    <a:pt x="2942" y="918"/>
                  </a:lnTo>
                  <a:lnTo>
                    <a:pt x="2936" y="940"/>
                  </a:lnTo>
                  <a:lnTo>
                    <a:pt x="2934" y="967"/>
                  </a:lnTo>
                  <a:lnTo>
                    <a:pt x="2935" y="997"/>
                  </a:lnTo>
                  <a:lnTo>
                    <a:pt x="2939" y="1030"/>
                  </a:lnTo>
                  <a:lnTo>
                    <a:pt x="2946" y="1065"/>
                  </a:lnTo>
                  <a:lnTo>
                    <a:pt x="2957" y="1102"/>
                  </a:lnTo>
                  <a:lnTo>
                    <a:pt x="2972" y="1140"/>
                  </a:lnTo>
                  <a:lnTo>
                    <a:pt x="2989" y="1177"/>
                  </a:lnTo>
                  <a:lnTo>
                    <a:pt x="3008" y="1210"/>
                  </a:lnTo>
                  <a:lnTo>
                    <a:pt x="3028" y="1240"/>
                  </a:lnTo>
                  <a:lnTo>
                    <a:pt x="3050" y="1265"/>
                  </a:lnTo>
                  <a:lnTo>
                    <a:pt x="3070" y="1287"/>
                  </a:lnTo>
                  <a:lnTo>
                    <a:pt x="3091" y="1304"/>
                  </a:lnTo>
                  <a:lnTo>
                    <a:pt x="3110" y="1316"/>
                  </a:lnTo>
                  <a:lnTo>
                    <a:pt x="3130" y="1323"/>
                  </a:lnTo>
                  <a:lnTo>
                    <a:pt x="3147" y="1326"/>
                  </a:lnTo>
                  <a:lnTo>
                    <a:pt x="3307" y="1326"/>
                  </a:lnTo>
                  <a:lnTo>
                    <a:pt x="3324" y="1328"/>
                  </a:lnTo>
                  <a:lnTo>
                    <a:pt x="3340" y="1335"/>
                  </a:lnTo>
                  <a:lnTo>
                    <a:pt x="3352" y="1344"/>
                  </a:lnTo>
                  <a:lnTo>
                    <a:pt x="3362" y="1357"/>
                  </a:lnTo>
                  <a:lnTo>
                    <a:pt x="3368" y="1373"/>
                  </a:lnTo>
                  <a:lnTo>
                    <a:pt x="3371" y="1390"/>
                  </a:lnTo>
                  <a:lnTo>
                    <a:pt x="3371" y="1981"/>
                  </a:lnTo>
                  <a:lnTo>
                    <a:pt x="3368" y="1998"/>
                  </a:lnTo>
                  <a:lnTo>
                    <a:pt x="3362" y="2014"/>
                  </a:lnTo>
                  <a:lnTo>
                    <a:pt x="3352" y="2027"/>
                  </a:lnTo>
                  <a:lnTo>
                    <a:pt x="3340" y="2037"/>
                  </a:lnTo>
                  <a:lnTo>
                    <a:pt x="3324" y="2043"/>
                  </a:lnTo>
                  <a:lnTo>
                    <a:pt x="3307" y="2045"/>
                  </a:lnTo>
                  <a:lnTo>
                    <a:pt x="3147" y="2045"/>
                  </a:lnTo>
                  <a:lnTo>
                    <a:pt x="3130" y="2048"/>
                  </a:lnTo>
                  <a:lnTo>
                    <a:pt x="3110" y="2056"/>
                  </a:lnTo>
                  <a:lnTo>
                    <a:pt x="3091" y="2068"/>
                  </a:lnTo>
                  <a:lnTo>
                    <a:pt x="3070" y="2085"/>
                  </a:lnTo>
                  <a:lnTo>
                    <a:pt x="3050" y="2106"/>
                  </a:lnTo>
                  <a:lnTo>
                    <a:pt x="3028" y="2132"/>
                  </a:lnTo>
                  <a:lnTo>
                    <a:pt x="3008" y="2161"/>
                  </a:lnTo>
                  <a:lnTo>
                    <a:pt x="2989" y="2194"/>
                  </a:lnTo>
                  <a:lnTo>
                    <a:pt x="2972" y="2232"/>
                  </a:lnTo>
                  <a:lnTo>
                    <a:pt x="2957" y="2269"/>
                  </a:lnTo>
                  <a:lnTo>
                    <a:pt x="2946" y="2306"/>
                  </a:lnTo>
                  <a:lnTo>
                    <a:pt x="2939" y="2342"/>
                  </a:lnTo>
                  <a:lnTo>
                    <a:pt x="2935" y="2375"/>
                  </a:lnTo>
                  <a:lnTo>
                    <a:pt x="2934" y="2405"/>
                  </a:lnTo>
                  <a:lnTo>
                    <a:pt x="2936" y="2431"/>
                  </a:lnTo>
                  <a:lnTo>
                    <a:pt x="2942" y="2454"/>
                  </a:lnTo>
                  <a:lnTo>
                    <a:pt x="2949" y="2472"/>
                  </a:lnTo>
                  <a:lnTo>
                    <a:pt x="2959" y="2486"/>
                  </a:lnTo>
                  <a:lnTo>
                    <a:pt x="3071" y="2602"/>
                  </a:lnTo>
                  <a:lnTo>
                    <a:pt x="3082" y="2616"/>
                  </a:lnTo>
                  <a:lnTo>
                    <a:pt x="3087" y="2631"/>
                  </a:lnTo>
                  <a:lnTo>
                    <a:pt x="3089" y="2648"/>
                  </a:lnTo>
                  <a:lnTo>
                    <a:pt x="3087" y="2664"/>
                  </a:lnTo>
                  <a:lnTo>
                    <a:pt x="3079" y="2679"/>
                  </a:lnTo>
                  <a:lnTo>
                    <a:pt x="3069" y="2693"/>
                  </a:lnTo>
                  <a:lnTo>
                    <a:pt x="2644" y="3103"/>
                  </a:lnTo>
                  <a:lnTo>
                    <a:pt x="2630" y="3114"/>
                  </a:lnTo>
                  <a:lnTo>
                    <a:pt x="2614" y="3119"/>
                  </a:lnTo>
                  <a:lnTo>
                    <a:pt x="2598" y="3121"/>
                  </a:lnTo>
                  <a:lnTo>
                    <a:pt x="2582" y="3119"/>
                  </a:lnTo>
                  <a:lnTo>
                    <a:pt x="2566" y="3113"/>
                  </a:lnTo>
                  <a:lnTo>
                    <a:pt x="2554" y="3102"/>
                  </a:lnTo>
                  <a:lnTo>
                    <a:pt x="2442" y="2986"/>
                  </a:lnTo>
                  <a:lnTo>
                    <a:pt x="2427" y="2974"/>
                  </a:lnTo>
                  <a:lnTo>
                    <a:pt x="2407" y="2966"/>
                  </a:lnTo>
                  <a:lnTo>
                    <a:pt x="2384" y="2959"/>
                  </a:lnTo>
                  <a:lnTo>
                    <a:pt x="2358" y="2956"/>
                  </a:lnTo>
                  <a:lnTo>
                    <a:pt x="2330" y="2955"/>
                  </a:lnTo>
                  <a:lnTo>
                    <a:pt x="2300" y="2957"/>
                  </a:lnTo>
                  <a:lnTo>
                    <a:pt x="2270" y="2962"/>
                  </a:lnTo>
                  <a:lnTo>
                    <a:pt x="2239" y="2970"/>
                  </a:lnTo>
                  <a:lnTo>
                    <a:pt x="2209" y="2981"/>
                  </a:lnTo>
                  <a:lnTo>
                    <a:pt x="2176" y="2996"/>
                  </a:lnTo>
                  <a:lnTo>
                    <a:pt x="2145" y="3014"/>
                  </a:lnTo>
                  <a:lnTo>
                    <a:pt x="2117" y="3034"/>
                  </a:lnTo>
                  <a:lnTo>
                    <a:pt x="2093" y="3056"/>
                  </a:lnTo>
                  <a:lnTo>
                    <a:pt x="2074" y="3079"/>
                  </a:lnTo>
                  <a:lnTo>
                    <a:pt x="2059" y="3102"/>
                  </a:lnTo>
                  <a:lnTo>
                    <a:pt x="2049" y="3125"/>
                  </a:lnTo>
                  <a:lnTo>
                    <a:pt x="2046" y="3146"/>
                  </a:lnTo>
                  <a:lnTo>
                    <a:pt x="2046" y="3307"/>
                  </a:lnTo>
                  <a:lnTo>
                    <a:pt x="2044" y="3324"/>
                  </a:lnTo>
                  <a:lnTo>
                    <a:pt x="2037" y="3339"/>
                  </a:lnTo>
                  <a:lnTo>
                    <a:pt x="2027" y="3352"/>
                  </a:lnTo>
                  <a:lnTo>
                    <a:pt x="2014" y="3362"/>
                  </a:lnTo>
                  <a:lnTo>
                    <a:pt x="1999" y="3369"/>
                  </a:lnTo>
                  <a:lnTo>
                    <a:pt x="1982" y="3371"/>
                  </a:lnTo>
                  <a:lnTo>
                    <a:pt x="1390" y="3371"/>
                  </a:lnTo>
                  <a:lnTo>
                    <a:pt x="1370" y="3368"/>
                  </a:lnTo>
                  <a:lnTo>
                    <a:pt x="1352" y="3358"/>
                  </a:lnTo>
                  <a:lnTo>
                    <a:pt x="1339" y="3344"/>
                  </a:lnTo>
                  <a:lnTo>
                    <a:pt x="1329" y="3327"/>
                  </a:lnTo>
                  <a:lnTo>
                    <a:pt x="1326" y="3307"/>
                  </a:lnTo>
                  <a:lnTo>
                    <a:pt x="1326" y="3146"/>
                  </a:lnTo>
                  <a:lnTo>
                    <a:pt x="1323" y="3125"/>
                  </a:lnTo>
                  <a:lnTo>
                    <a:pt x="1313" y="3102"/>
                  </a:lnTo>
                  <a:lnTo>
                    <a:pt x="1298" y="3079"/>
                  </a:lnTo>
                  <a:lnTo>
                    <a:pt x="1279" y="3056"/>
                  </a:lnTo>
                  <a:lnTo>
                    <a:pt x="1254" y="3035"/>
                  </a:lnTo>
                  <a:lnTo>
                    <a:pt x="1227" y="3015"/>
                  </a:lnTo>
                  <a:lnTo>
                    <a:pt x="1196" y="2997"/>
                  </a:lnTo>
                  <a:lnTo>
                    <a:pt x="1163" y="2981"/>
                  </a:lnTo>
                  <a:lnTo>
                    <a:pt x="1133" y="2971"/>
                  </a:lnTo>
                  <a:lnTo>
                    <a:pt x="1102" y="2962"/>
                  </a:lnTo>
                  <a:lnTo>
                    <a:pt x="1071" y="2958"/>
                  </a:lnTo>
                  <a:lnTo>
                    <a:pt x="1041" y="2956"/>
                  </a:lnTo>
                  <a:lnTo>
                    <a:pt x="1013" y="2957"/>
                  </a:lnTo>
                  <a:lnTo>
                    <a:pt x="987" y="2960"/>
                  </a:lnTo>
                  <a:lnTo>
                    <a:pt x="964" y="2966"/>
                  </a:lnTo>
                  <a:lnTo>
                    <a:pt x="945" y="2975"/>
                  </a:lnTo>
                  <a:lnTo>
                    <a:pt x="930" y="2986"/>
                  </a:lnTo>
                  <a:lnTo>
                    <a:pt x="818" y="3102"/>
                  </a:lnTo>
                  <a:lnTo>
                    <a:pt x="805" y="3113"/>
                  </a:lnTo>
                  <a:lnTo>
                    <a:pt x="790" y="3119"/>
                  </a:lnTo>
                  <a:lnTo>
                    <a:pt x="773" y="3121"/>
                  </a:lnTo>
                  <a:lnTo>
                    <a:pt x="757" y="3119"/>
                  </a:lnTo>
                  <a:lnTo>
                    <a:pt x="741" y="3113"/>
                  </a:lnTo>
                  <a:lnTo>
                    <a:pt x="728" y="3103"/>
                  </a:lnTo>
                  <a:lnTo>
                    <a:pt x="302" y="2693"/>
                  </a:lnTo>
                  <a:lnTo>
                    <a:pt x="292" y="2680"/>
                  </a:lnTo>
                  <a:lnTo>
                    <a:pt x="286" y="2664"/>
                  </a:lnTo>
                  <a:lnTo>
                    <a:pt x="283" y="2648"/>
                  </a:lnTo>
                  <a:lnTo>
                    <a:pt x="285" y="2631"/>
                  </a:lnTo>
                  <a:lnTo>
                    <a:pt x="291" y="2616"/>
                  </a:lnTo>
                  <a:lnTo>
                    <a:pt x="301" y="2602"/>
                  </a:lnTo>
                  <a:lnTo>
                    <a:pt x="413" y="2487"/>
                  </a:lnTo>
                  <a:lnTo>
                    <a:pt x="422" y="2473"/>
                  </a:lnTo>
                  <a:lnTo>
                    <a:pt x="430" y="2454"/>
                  </a:lnTo>
                  <a:lnTo>
                    <a:pt x="435" y="2431"/>
                  </a:lnTo>
                  <a:lnTo>
                    <a:pt x="437" y="2405"/>
                  </a:lnTo>
                  <a:lnTo>
                    <a:pt x="436" y="2375"/>
                  </a:lnTo>
                  <a:lnTo>
                    <a:pt x="433" y="2342"/>
                  </a:lnTo>
                  <a:lnTo>
                    <a:pt x="426" y="2306"/>
                  </a:lnTo>
                  <a:lnTo>
                    <a:pt x="415" y="2270"/>
                  </a:lnTo>
                  <a:lnTo>
                    <a:pt x="400" y="2232"/>
                  </a:lnTo>
                  <a:lnTo>
                    <a:pt x="383" y="2194"/>
                  </a:lnTo>
                  <a:lnTo>
                    <a:pt x="364" y="2161"/>
                  </a:lnTo>
                  <a:lnTo>
                    <a:pt x="343" y="2132"/>
                  </a:lnTo>
                  <a:lnTo>
                    <a:pt x="322" y="2106"/>
                  </a:lnTo>
                  <a:lnTo>
                    <a:pt x="301" y="2085"/>
                  </a:lnTo>
                  <a:lnTo>
                    <a:pt x="280" y="2068"/>
                  </a:lnTo>
                  <a:lnTo>
                    <a:pt x="260" y="2056"/>
                  </a:lnTo>
                  <a:lnTo>
                    <a:pt x="242" y="2048"/>
                  </a:lnTo>
                  <a:lnTo>
                    <a:pt x="225" y="2046"/>
                  </a:lnTo>
                  <a:lnTo>
                    <a:pt x="65" y="2046"/>
                  </a:lnTo>
                  <a:lnTo>
                    <a:pt x="45" y="2042"/>
                  </a:lnTo>
                  <a:lnTo>
                    <a:pt x="27" y="2033"/>
                  </a:lnTo>
                  <a:lnTo>
                    <a:pt x="13" y="2020"/>
                  </a:lnTo>
                  <a:lnTo>
                    <a:pt x="4" y="2001"/>
                  </a:lnTo>
                  <a:lnTo>
                    <a:pt x="0" y="1981"/>
                  </a:lnTo>
                  <a:lnTo>
                    <a:pt x="0" y="1390"/>
                  </a:lnTo>
                  <a:lnTo>
                    <a:pt x="3" y="1373"/>
                  </a:lnTo>
                  <a:lnTo>
                    <a:pt x="10" y="1357"/>
                  </a:lnTo>
                  <a:lnTo>
                    <a:pt x="19" y="1344"/>
                  </a:lnTo>
                  <a:lnTo>
                    <a:pt x="32" y="1335"/>
                  </a:lnTo>
                  <a:lnTo>
                    <a:pt x="48" y="1328"/>
                  </a:lnTo>
                  <a:lnTo>
                    <a:pt x="65" y="1326"/>
                  </a:lnTo>
                  <a:lnTo>
                    <a:pt x="225" y="1326"/>
                  </a:lnTo>
                  <a:lnTo>
                    <a:pt x="242" y="1323"/>
                  </a:lnTo>
                  <a:lnTo>
                    <a:pt x="260" y="1316"/>
                  </a:lnTo>
                  <a:lnTo>
                    <a:pt x="280" y="1304"/>
                  </a:lnTo>
                  <a:lnTo>
                    <a:pt x="301" y="1287"/>
                  </a:lnTo>
                  <a:lnTo>
                    <a:pt x="322" y="1265"/>
                  </a:lnTo>
                  <a:lnTo>
                    <a:pt x="343" y="1240"/>
                  </a:lnTo>
                  <a:lnTo>
                    <a:pt x="364" y="1210"/>
                  </a:lnTo>
                  <a:lnTo>
                    <a:pt x="383" y="1177"/>
                  </a:lnTo>
                  <a:lnTo>
                    <a:pt x="400" y="1140"/>
                  </a:lnTo>
                  <a:lnTo>
                    <a:pt x="415" y="1102"/>
                  </a:lnTo>
                  <a:lnTo>
                    <a:pt x="426" y="1065"/>
                  </a:lnTo>
                  <a:lnTo>
                    <a:pt x="433" y="1030"/>
                  </a:lnTo>
                  <a:lnTo>
                    <a:pt x="436" y="997"/>
                  </a:lnTo>
                  <a:lnTo>
                    <a:pt x="437" y="967"/>
                  </a:lnTo>
                  <a:lnTo>
                    <a:pt x="435" y="940"/>
                  </a:lnTo>
                  <a:lnTo>
                    <a:pt x="430" y="918"/>
                  </a:lnTo>
                  <a:lnTo>
                    <a:pt x="422" y="898"/>
                  </a:lnTo>
                  <a:lnTo>
                    <a:pt x="413" y="885"/>
                  </a:lnTo>
                  <a:lnTo>
                    <a:pt x="301" y="769"/>
                  </a:lnTo>
                  <a:lnTo>
                    <a:pt x="291" y="756"/>
                  </a:lnTo>
                  <a:lnTo>
                    <a:pt x="285" y="740"/>
                  </a:lnTo>
                  <a:lnTo>
                    <a:pt x="283" y="724"/>
                  </a:lnTo>
                  <a:lnTo>
                    <a:pt x="285" y="708"/>
                  </a:lnTo>
                  <a:lnTo>
                    <a:pt x="292" y="693"/>
                  </a:lnTo>
                  <a:lnTo>
                    <a:pt x="302" y="679"/>
                  </a:lnTo>
                  <a:lnTo>
                    <a:pt x="728" y="268"/>
                  </a:lnTo>
                  <a:lnTo>
                    <a:pt x="738" y="261"/>
                  </a:lnTo>
                  <a:lnTo>
                    <a:pt x="750" y="255"/>
                  </a:lnTo>
                  <a:lnTo>
                    <a:pt x="762" y="252"/>
                  </a:lnTo>
                  <a:lnTo>
                    <a:pt x="773" y="250"/>
                  </a:lnTo>
                  <a:lnTo>
                    <a:pt x="790" y="252"/>
                  </a:lnTo>
                  <a:lnTo>
                    <a:pt x="805" y="260"/>
                  </a:lnTo>
                  <a:lnTo>
                    <a:pt x="818" y="270"/>
                  </a:lnTo>
                  <a:lnTo>
                    <a:pt x="930" y="385"/>
                  </a:lnTo>
                  <a:lnTo>
                    <a:pt x="945" y="397"/>
                  </a:lnTo>
                  <a:lnTo>
                    <a:pt x="964" y="406"/>
                  </a:lnTo>
                  <a:lnTo>
                    <a:pt x="988" y="412"/>
                  </a:lnTo>
                  <a:lnTo>
                    <a:pt x="1013" y="415"/>
                  </a:lnTo>
                  <a:lnTo>
                    <a:pt x="1042" y="416"/>
                  </a:lnTo>
                  <a:lnTo>
                    <a:pt x="1072" y="414"/>
                  </a:lnTo>
                  <a:lnTo>
                    <a:pt x="1102" y="409"/>
                  </a:lnTo>
                  <a:lnTo>
                    <a:pt x="1133" y="401"/>
                  </a:lnTo>
                  <a:lnTo>
                    <a:pt x="1163" y="391"/>
                  </a:lnTo>
                  <a:lnTo>
                    <a:pt x="1196" y="376"/>
                  </a:lnTo>
                  <a:lnTo>
                    <a:pt x="1227" y="358"/>
                  </a:lnTo>
                  <a:lnTo>
                    <a:pt x="1254" y="337"/>
                  </a:lnTo>
                  <a:lnTo>
                    <a:pt x="1279" y="315"/>
                  </a:lnTo>
                  <a:lnTo>
                    <a:pt x="1298" y="293"/>
                  </a:lnTo>
                  <a:lnTo>
                    <a:pt x="1313" y="269"/>
                  </a:lnTo>
                  <a:lnTo>
                    <a:pt x="1323" y="247"/>
                  </a:lnTo>
                  <a:lnTo>
                    <a:pt x="1326" y="225"/>
                  </a:lnTo>
                  <a:lnTo>
                    <a:pt x="1326" y="64"/>
                  </a:lnTo>
                  <a:lnTo>
                    <a:pt x="1328" y="47"/>
                  </a:lnTo>
                  <a:lnTo>
                    <a:pt x="1334" y="32"/>
                  </a:lnTo>
                  <a:lnTo>
                    <a:pt x="1345" y="20"/>
                  </a:lnTo>
                  <a:lnTo>
                    <a:pt x="1358" y="9"/>
                  </a:lnTo>
                  <a:lnTo>
                    <a:pt x="1373" y="2"/>
                  </a:lnTo>
                  <a:lnTo>
                    <a:pt x="1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  <p:grpSp>
        <p:nvGrpSpPr>
          <p:cNvPr id="90" name="Group 26"/>
          <p:cNvGrpSpPr>
            <a:grpSpLocks noChangeAspect="1"/>
          </p:cNvGrpSpPr>
          <p:nvPr/>
        </p:nvGrpSpPr>
        <p:grpSpPr bwMode="auto">
          <a:xfrm>
            <a:off x="7400939" y="3503129"/>
            <a:ext cx="406833" cy="455849"/>
            <a:chOff x="5093" y="-807"/>
            <a:chExt cx="332" cy="37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" name="Freeform 28"/>
            <p:cNvSpPr>
              <a:spLocks noEditPoints="1"/>
            </p:cNvSpPr>
            <p:nvPr/>
          </p:nvSpPr>
          <p:spPr bwMode="auto">
            <a:xfrm>
              <a:off x="5148" y="-807"/>
              <a:ext cx="277" cy="277"/>
            </a:xfrm>
            <a:custGeom>
              <a:avLst/>
              <a:gdLst>
                <a:gd name="T0" fmla="*/ 1091 w 2495"/>
                <a:gd name="T1" fmla="*/ 126 h 2494"/>
                <a:gd name="T2" fmla="*/ 864 w 2495"/>
                <a:gd name="T3" fmla="*/ 182 h 2494"/>
                <a:gd name="T4" fmla="*/ 654 w 2495"/>
                <a:gd name="T5" fmla="*/ 282 h 2494"/>
                <a:gd name="T6" fmla="*/ 469 w 2495"/>
                <a:gd name="T7" fmla="*/ 425 h 2494"/>
                <a:gd name="T8" fmla="*/ 314 w 2495"/>
                <a:gd name="T9" fmla="*/ 608 h 2494"/>
                <a:gd name="T10" fmla="*/ 198 w 2495"/>
                <a:gd name="T11" fmla="*/ 821 h 2494"/>
                <a:gd name="T12" fmla="*/ 132 w 2495"/>
                <a:gd name="T13" fmla="*/ 1052 h 2494"/>
                <a:gd name="T14" fmla="*/ 117 w 2495"/>
                <a:gd name="T15" fmla="*/ 1293 h 2494"/>
                <a:gd name="T16" fmla="*/ 152 w 2495"/>
                <a:gd name="T17" fmla="*/ 1535 h 2494"/>
                <a:gd name="T18" fmla="*/ 238 w 2495"/>
                <a:gd name="T19" fmla="*/ 1760 h 2494"/>
                <a:gd name="T20" fmla="*/ 369 w 2495"/>
                <a:gd name="T21" fmla="*/ 1961 h 2494"/>
                <a:gd name="T22" fmla="*/ 543 w 2495"/>
                <a:gd name="T23" fmla="*/ 2133 h 2494"/>
                <a:gd name="T24" fmla="*/ 736 w 2495"/>
                <a:gd name="T25" fmla="*/ 2257 h 2494"/>
                <a:gd name="T26" fmla="*/ 946 w 2495"/>
                <a:gd name="T27" fmla="*/ 2339 h 2494"/>
                <a:gd name="T28" fmla="*/ 1170 w 2495"/>
                <a:gd name="T29" fmla="*/ 2377 h 2494"/>
                <a:gd name="T30" fmla="*/ 1405 w 2495"/>
                <a:gd name="T31" fmla="*/ 2369 h 2494"/>
                <a:gd name="T32" fmla="*/ 1632 w 2495"/>
                <a:gd name="T33" fmla="*/ 2312 h 2494"/>
                <a:gd name="T34" fmla="*/ 1842 w 2495"/>
                <a:gd name="T35" fmla="*/ 2212 h 2494"/>
                <a:gd name="T36" fmla="*/ 2027 w 2495"/>
                <a:gd name="T37" fmla="*/ 2069 h 2494"/>
                <a:gd name="T38" fmla="*/ 2182 w 2495"/>
                <a:gd name="T39" fmla="*/ 1886 h 2494"/>
                <a:gd name="T40" fmla="*/ 2297 w 2495"/>
                <a:gd name="T41" fmla="*/ 1673 h 2494"/>
                <a:gd name="T42" fmla="*/ 2363 w 2495"/>
                <a:gd name="T43" fmla="*/ 1443 h 2494"/>
                <a:gd name="T44" fmla="*/ 2379 w 2495"/>
                <a:gd name="T45" fmla="*/ 1201 h 2494"/>
                <a:gd name="T46" fmla="*/ 2344 w 2495"/>
                <a:gd name="T47" fmla="*/ 959 h 2494"/>
                <a:gd name="T48" fmla="*/ 2258 w 2495"/>
                <a:gd name="T49" fmla="*/ 734 h 2494"/>
                <a:gd name="T50" fmla="*/ 2127 w 2495"/>
                <a:gd name="T51" fmla="*/ 533 h 2494"/>
                <a:gd name="T52" fmla="*/ 1953 w 2495"/>
                <a:gd name="T53" fmla="*/ 361 h 2494"/>
                <a:gd name="T54" fmla="*/ 1760 w 2495"/>
                <a:gd name="T55" fmla="*/ 237 h 2494"/>
                <a:gd name="T56" fmla="*/ 1550 w 2495"/>
                <a:gd name="T57" fmla="*/ 156 h 2494"/>
                <a:gd name="T58" fmla="*/ 1325 w 2495"/>
                <a:gd name="T59" fmla="*/ 118 h 2494"/>
                <a:gd name="T60" fmla="*/ 1334 w 2495"/>
                <a:gd name="T61" fmla="*/ 3 h 2494"/>
                <a:gd name="T62" fmla="*/ 1580 w 2495"/>
                <a:gd name="T63" fmla="*/ 44 h 2494"/>
                <a:gd name="T64" fmla="*/ 1812 w 2495"/>
                <a:gd name="T65" fmla="*/ 134 h 2494"/>
                <a:gd name="T66" fmla="*/ 2024 w 2495"/>
                <a:gd name="T67" fmla="*/ 271 h 2494"/>
                <a:gd name="T68" fmla="*/ 2201 w 2495"/>
                <a:gd name="T69" fmla="*/ 443 h 2494"/>
                <a:gd name="T70" fmla="*/ 2339 w 2495"/>
                <a:gd name="T71" fmla="*/ 643 h 2494"/>
                <a:gd name="T72" fmla="*/ 2436 w 2495"/>
                <a:gd name="T73" fmla="*/ 865 h 2494"/>
                <a:gd name="T74" fmla="*/ 2487 w 2495"/>
                <a:gd name="T75" fmla="*/ 1107 h 2494"/>
                <a:gd name="T76" fmla="*/ 2491 w 2495"/>
                <a:gd name="T77" fmla="*/ 1353 h 2494"/>
                <a:gd name="T78" fmla="*/ 2447 w 2495"/>
                <a:gd name="T79" fmla="*/ 1592 h 2494"/>
                <a:gd name="T80" fmla="*/ 2358 w 2495"/>
                <a:gd name="T81" fmla="*/ 1817 h 2494"/>
                <a:gd name="T82" fmla="*/ 2224 w 2495"/>
                <a:gd name="T83" fmla="*/ 2024 h 2494"/>
                <a:gd name="T84" fmla="*/ 2056 w 2495"/>
                <a:gd name="T85" fmla="*/ 2198 h 2494"/>
                <a:gd name="T86" fmla="*/ 1860 w 2495"/>
                <a:gd name="T87" fmla="*/ 2334 h 2494"/>
                <a:gd name="T88" fmla="*/ 1643 w 2495"/>
                <a:gd name="T89" fmla="*/ 2430 h 2494"/>
                <a:gd name="T90" fmla="*/ 1409 w 2495"/>
                <a:gd name="T91" fmla="*/ 2484 h 2494"/>
                <a:gd name="T92" fmla="*/ 1162 w 2495"/>
                <a:gd name="T93" fmla="*/ 2491 h 2494"/>
                <a:gd name="T94" fmla="*/ 915 w 2495"/>
                <a:gd name="T95" fmla="*/ 2450 h 2494"/>
                <a:gd name="T96" fmla="*/ 683 w 2495"/>
                <a:gd name="T97" fmla="*/ 2360 h 2494"/>
                <a:gd name="T98" fmla="*/ 471 w 2495"/>
                <a:gd name="T99" fmla="*/ 2223 h 2494"/>
                <a:gd name="T100" fmla="*/ 294 w 2495"/>
                <a:gd name="T101" fmla="*/ 2051 h 2494"/>
                <a:gd name="T102" fmla="*/ 156 w 2495"/>
                <a:gd name="T103" fmla="*/ 1851 h 2494"/>
                <a:gd name="T104" fmla="*/ 60 w 2495"/>
                <a:gd name="T105" fmla="*/ 1629 h 2494"/>
                <a:gd name="T106" fmla="*/ 9 w 2495"/>
                <a:gd name="T107" fmla="*/ 1388 h 2494"/>
                <a:gd name="T108" fmla="*/ 5 w 2495"/>
                <a:gd name="T109" fmla="*/ 1141 h 2494"/>
                <a:gd name="T110" fmla="*/ 49 w 2495"/>
                <a:gd name="T111" fmla="*/ 902 h 2494"/>
                <a:gd name="T112" fmla="*/ 138 w 2495"/>
                <a:gd name="T113" fmla="*/ 677 h 2494"/>
                <a:gd name="T114" fmla="*/ 272 w 2495"/>
                <a:gd name="T115" fmla="*/ 470 h 2494"/>
                <a:gd name="T116" fmla="*/ 440 w 2495"/>
                <a:gd name="T117" fmla="*/ 296 h 2494"/>
                <a:gd name="T118" fmla="*/ 635 w 2495"/>
                <a:gd name="T119" fmla="*/ 160 h 2494"/>
                <a:gd name="T120" fmla="*/ 853 w 2495"/>
                <a:gd name="T121" fmla="*/ 64 h 2494"/>
                <a:gd name="T122" fmla="*/ 1087 w 2495"/>
                <a:gd name="T123" fmla="*/ 10 h 2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95" h="2494">
                  <a:moveTo>
                    <a:pt x="1249" y="115"/>
                  </a:moveTo>
                  <a:lnTo>
                    <a:pt x="1169" y="118"/>
                  </a:lnTo>
                  <a:lnTo>
                    <a:pt x="1091" y="126"/>
                  </a:lnTo>
                  <a:lnTo>
                    <a:pt x="1013" y="139"/>
                  </a:lnTo>
                  <a:lnTo>
                    <a:pt x="937" y="158"/>
                  </a:lnTo>
                  <a:lnTo>
                    <a:pt x="864" y="182"/>
                  </a:lnTo>
                  <a:lnTo>
                    <a:pt x="791" y="210"/>
                  </a:lnTo>
                  <a:lnTo>
                    <a:pt x="721" y="244"/>
                  </a:lnTo>
                  <a:lnTo>
                    <a:pt x="654" y="282"/>
                  </a:lnTo>
                  <a:lnTo>
                    <a:pt x="589" y="325"/>
                  </a:lnTo>
                  <a:lnTo>
                    <a:pt x="527" y="374"/>
                  </a:lnTo>
                  <a:lnTo>
                    <a:pt x="469" y="425"/>
                  </a:lnTo>
                  <a:lnTo>
                    <a:pt x="414" y="481"/>
                  </a:lnTo>
                  <a:lnTo>
                    <a:pt x="362" y="542"/>
                  </a:lnTo>
                  <a:lnTo>
                    <a:pt x="314" y="608"/>
                  </a:lnTo>
                  <a:lnTo>
                    <a:pt x="270" y="677"/>
                  </a:lnTo>
                  <a:lnTo>
                    <a:pt x="231" y="747"/>
                  </a:lnTo>
                  <a:lnTo>
                    <a:pt x="198" y="821"/>
                  </a:lnTo>
                  <a:lnTo>
                    <a:pt x="171" y="896"/>
                  </a:lnTo>
                  <a:lnTo>
                    <a:pt x="149" y="974"/>
                  </a:lnTo>
                  <a:lnTo>
                    <a:pt x="132" y="1052"/>
                  </a:lnTo>
                  <a:lnTo>
                    <a:pt x="121" y="1132"/>
                  </a:lnTo>
                  <a:lnTo>
                    <a:pt x="116" y="1212"/>
                  </a:lnTo>
                  <a:lnTo>
                    <a:pt x="117" y="1293"/>
                  </a:lnTo>
                  <a:lnTo>
                    <a:pt x="123" y="1375"/>
                  </a:lnTo>
                  <a:lnTo>
                    <a:pt x="136" y="1456"/>
                  </a:lnTo>
                  <a:lnTo>
                    <a:pt x="152" y="1535"/>
                  </a:lnTo>
                  <a:lnTo>
                    <a:pt x="176" y="1613"/>
                  </a:lnTo>
                  <a:lnTo>
                    <a:pt x="205" y="1688"/>
                  </a:lnTo>
                  <a:lnTo>
                    <a:pt x="238" y="1760"/>
                  </a:lnTo>
                  <a:lnTo>
                    <a:pt x="277" y="1830"/>
                  </a:lnTo>
                  <a:lnTo>
                    <a:pt x="321" y="1897"/>
                  </a:lnTo>
                  <a:lnTo>
                    <a:pt x="369" y="1961"/>
                  </a:lnTo>
                  <a:lnTo>
                    <a:pt x="423" y="2022"/>
                  </a:lnTo>
                  <a:lnTo>
                    <a:pt x="480" y="2080"/>
                  </a:lnTo>
                  <a:lnTo>
                    <a:pt x="543" y="2133"/>
                  </a:lnTo>
                  <a:lnTo>
                    <a:pt x="605" y="2179"/>
                  </a:lnTo>
                  <a:lnTo>
                    <a:pt x="669" y="2220"/>
                  </a:lnTo>
                  <a:lnTo>
                    <a:pt x="736" y="2257"/>
                  </a:lnTo>
                  <a:lnTo>
                    <a:pt x="804" y="2289"/>
                  </a:lnTo>
                  <a:lnTo>
                    <a:pt x="874" y="2316"/>
                  </a:lnTo>
                  <a:lnTo>
                    <a:pt x="946" y="2339"/>
                  </a:lnTo>
                  <a:lnTo>
                    <a:pt x="1020" y="2356"/>
                  </a:lnTo>
                  <a:lnTo>
                    <a:pt x="1094" y="2369"/>
                  </a:lnTo>
                  <a:lnTo>
                    <a:pt x="1170" y="2377"/>
                  </a:lnTo>
                  <a:lnTo>
                    <a:pt x="1247" y="2379"/>
                  </a:lnTo>
                  <a:lnTo>
                    <a:pt x="1326" y="2376"/>
                  </a:lnTo>
                  <a:lnTo>
                    <a:pt x="1405" y="2369"/>
                  </a:lnTo>
                  <a:lnTo>
                    <a:pt x="1483" y="2355"/>
                  </a:lnTo>
                  <a:lnTo>
                    <a:pt x="1559" y="2336"/>
                  </a:lnTo>
                  <a:lnTo>
                    <a:pt x="1632" y="2312"/>
                  </a:lnTo>
                  <a:lnTo>
                    <a:pt x="1705" y="2284"/>
                  </a:lnTo>
                  <a:lnTo>
                    <a:pt x="1775" y="2250"/>
                  </a:lnTo>
                  <a:lnTo>
                    <a:pt x="1842" y="2212"/>
                  </a:lnTo>
                  <a:lnTo>
                    <a:pt x="1907" y="2169"/>
                  </a:lnTo>
                  <a:lnTo>
                    <a:pt x="1969" y="2120"/>
                  </a:lnTo>
                  <a:lnTo>
                    <a:pt x="2027" y="2069"/>
                  </a:lnTo>
                  <a:lnTo>
                    <a:pt x="2083" y="2013"/>
                  </a:lnTo>
                  <a:lnTo>
                    <a:pt x="2134" y="1952"/>
                  </a:lnTo>
                  <a:lnTo>
                    <a:pt x="2182" y="1886"/>
                  </a:lnTo>
                  <a:lnTo>
                    <a:pt x="2226" y="1818"/>
                  </a:lnTo>
                  <a:lnTo>
                    <a:pt x="2265" y="1747"/>
                  </a:lnTo>
                  <a:lnTo>
                    <a:pt x="2297" y="1673"/>
                  </a:lnTo>
                  <a:lnTo>
                    <a:pt x="2325" y="1598"/>
                  </a:lnTo>
                  <a:lnTo>
                    <a:pt x="2347" y="1520"/>
                  </a:lnTo>
                  <a:lnTo>
                    <a:pt x="2363" y="1443"/>
                  </a:lnTo>
                  <a:lnTo>
                    <a:pt x="2375" y="1363"/>
                  </a:lnTo>
                  <a:lnTo>
                    <a:pt x="2380" y="1283"/>
                  </a:lnTo>
                  <a:lnTo>
                    <a:pt x="2379" y="1201"/>
                  </a:lnTo>
                  <a:lnTo>
                    <a:pt x="2373" y="1119"/>
                  </a:lnTo>
                  <a:lnTo>
                    <a:pt x="2361" y="1038"/>
                  </a:lnTo>
                  <a:lnTo>
                    <a:pt x="2344" y="959"/>
                  </a:lnTo>
                  <a:lnTo>
                    <a:pt x="2319" y="882"/>
                  </a:lnTo>
                  <a:lnTo>
                    <a:pt x="2291" y="806"/>
                  </a:lnTo>
                  <a:lnTo>
                    <a:pt x="2258" y="734"/>
                  </a:lnTo>
                  <a:lnTo>
                    <a:pt x="2219" y="664"/>
                  </a:lnTo>
                  <a:lnTo>
                    <a:pt x="2175" y="597"/>
                  </a:lnTo>
                  <a:lnTo>
                    <a:pt x="2127" y="533"/>
                  </a:lnTo>
                  <a:lnTo>
                    <a:pt x="2073" y="472"/>
                  </a:lnTo>
                  <a:lnTo>
                    <a:pt x="2016" y="414"/>
                  </a:lnTo>
                  <a:lnTo>
                    <a:pt x="1953" y="361"/>
                  </a:lnTo>
                  <a:lnTo>
                    <a:pt x="1891" y="315"/>
                  </a:lnTo>
                  <a:lnTo>
                    <a:pt x="1827" y="274"/>
                  </a:lnTo>
                  <a:lnTo>
                    <a:pt x="1760" y="237"/>
                  </a:lnTo>
                  <a:lnTo>
                    <a:pt x="1692" y="205"/>
                  </a:lnTo>
                  <a:lnTo>
                    <a:pt x="1622" y="178"/>
                  </a:lnTo>
                  <a:lnTo>
                    <a:pt x="1550" y="156"/>
                  </a:lnTo>
                  <a:lnTo>
                    <a:pt x="1476" y="138"/>
                  </a:lnTo>
                  <a:lnTo>
                    <a:pt x="1402" y="125"/>
                  </a:lnTo>
                  <a:lnTo>
                    <a:pt x="1325" y="118"/>
                  </a:lnTo>
                  <a:lnTo>
                    <a:pt x="1249" y="115"/>
                  </a:lnTo>
                  <a:close/>
                  <a:moveTo>
                    <a:pt x="1249" y="0"/>
                  </a:moveTo>
                  <a:lnTo>
                    <a:pt x="1334" y="3"/>
                  </a:lnTo>
                  <a:lnTo>
                    <a:pt x="1418" y="11"/>
                  </a:lnTo>
                  <a:lnTo>
                    <a:pt x="1499" y="25"/>
                  </a:lnTo>
                  <a:lnTo>
                    <a:pt x="1580" y="44"/>
                  </a:lnTo>
                  <a:lnTo>
                    <a:pt x="1660" y="69"/>
                  </a:lnTo>
                  <a:lnTo>
                    <a:pt x="1737" y="99"/>
                  </a:lnTo>
                  <a:lnTo>
                    <a:pt x="1812" y="134"/>
                  </a:lnTo>
                  <a:lnTo>
                    <a:pt x="1886" y="175"/>
                  </a:lnTo>
                  <a:lnTo>
                    <a:pt x="1956" y="221"/>
                  </a:lnTo>
                  <a:lnTo>
                    <a:pt x="2024" y="271"/>
                  </a:lnTo>
                  <a:lnTo>
                    <a:pt x="2088" y="324"/>
                  </a:lnTo>
                  <a:lnTo>
                    <a:pt x="2147" y="382"/>
                  </a:lnTo>
                  <a:lnTo>
                    <a:pt x="2201" y="443"/>
                  </a:lnTo>
                  <a:lnTo>
                    <a:pt x="2252" y="507"/>
                  </a:lnTo>
                  <a:lnTo>
                    <a:pt x="2299" y="573"/>
                  </a:lnTo>
                  <a:lnTo>
                    <a:pt x="2339" y="643"/>
                  </a:lnTo>
                  <a:lnTo>
                    <a:pt x="2376" y="714"/>
                  </a:lnTo>
                  <a:lnTo>
                    <a:pt x="2408" y="788"/>
                  </a:lnTo>
                  <a:lnTo>
                    <a:pt x="2436" y="865"/>
                  </a:lnTo>
                  <a:lnTo>
                    <a:pt x="2458" y="943"/>
                  </a:lnTo>
                  <a:lnTo>
                    <a:pt x="2476" y="1024"/>
                  </a:lnTo>
                  <a:lnTo>
                    <a:pt x="2487" y="1107"/>
                  </a:lnTo>
                  <a:lnTo>
                    <a:pt x="2494" y="1188"/>
                  </a:lnTo>
                  <a:lnTo>
                    <a:pt x="2495" y="1271"/>
                  </a:lnTo>
                  <a:lnTo>
                    <a:pt x="2491" y="1353"/>
                  </a:lnTo>
                  <a:lnTo>
                    <a:pt x="2482" y="1433"/>
                  </a:lnTo>
                  <a:lnTo>
                    <a:pt x="2467" y="1513"/>
                  </a:lnTo>
                  <a:lnTo>
                    <a:pt x="2447" y="1592"/>
                  </a:lnTo>
                  <a:lnTo>
                    <a:pt x="2423" y="1668"/>
                  </a:lnTo>
                  <a:lnTo>
                    <a:pt x="2393" y="1743"/>
                  </a:lnTo>
                  <a:lnTo>
                    <a:pt x="2358" y="1817"/>
                  </a:lnTo>
                  <a:lnTo>
                    <a:pt x="2318" y="1888"/>
                  </a:lnTo>
                  <a:lnTo>
                    <a:pt x="2273" y="1957"/>
                  </a:lnTo>
                  <a:lnTo>
                    <a:pt x="2224" y="2024"/>
                  </a:lnTo>
                  <a:lnTo>
                    <a:pt x="2171" y="2086"/>
                  </a:lnTo>
                  <a:lnTo>
                    <a:pt x="2115" y="2143"/>
                  </a:lnTo>
                  <a:lnTo>
                    <a:pt x="2056" y="2198"/>
                  </a:lnTo>
                  <a:lnTo>
                    <a:pt x="1994" y="2247"/>
                  </a:lnTo>
                  <a:lnTo>
                    <a:pt x="1928" y="2293"/>
                  </a:lnTo>
                  <a:lnTo>
                    <a:pt x="1860" y="2334"/>
                  </a:lnTo>
                  <a:lnTo>
                    <a:pt x="1789" y="2371"/>
                  </a:lnTo>
                  <a:lnTo>
                    <a:pt x="1717" y="2403"/>
                  </a:lnTo>
                  <a:lnTo>
                    <a:pt x="1643" y="2430"/>
                  </a:lnTo>
                  <a:lnTo>
                    <a:pt x="1566" y="2453"/>
                  </a:lnTo>
                  <a:lnTo>
                    <a:pt x="1489" y="2471"/>
                  </a:lnTo>
                  <a:lnTo>
                    <a:pt x="1409" y="2484"/>
                  </a:lnTo>
                  <a:lnTo>
                    <a:pt x="1329" y="2491"/>
                  </a:lnTo>
                  <a:lnTo>
                    <a:pt x="1247" y="2494"/>
                  </a:lnTo>
                  <a:lnTo>
                    <a:pt x="1162" y="2491"/>
                  </a:lnTo>
                  <a:lnTo>
                    <a:pt x="1078" y="2483"/>
                  </a:lnTo>
                  <a:lnTo>
                    <a:pt x="997" y="2469"/>
                  </a:lnTo>
                  <a:lnTo>
                    <a:pt x="915" y="2450"/>
                  </a:lnTo>
                  <a:lnTo>
                    <a:pt x="836" y="2425"/>
                  </a:lnTo>
                  <a:lnTo>
                    <a:pt x="759" y="2395"/>
                  </a:lnTo>
                  <a:lnTo>
                    <a:pt x="683" y="2360"/>
                  </a:lnTo>
                  <a:lnTo>
                    <a:pt x="610" y="2319"/>
                  </a:lnTo>
                  <a:lnTo>
                    <a:pt x="540" y="2273"/>
                  </a:lnTo>
                  <a:lnTo>
                    <a:pt x="471" y="2223"/>
                  </a:lnTo>
                  <a:lnTo>
                    <a:pt x="408" y="2170"/>
                  </a:lnTo>
                  <a:lnTo>
                    <a:pt x="349" y="2112"/>
                  </a:lnTo>
                  <a:lnTo>
                    <a:pt x="294" y="2051"/>
                  </a:lnTo>
                  <a:lnTo>
                    <a:pt x="243" y="1987"/>
                  </a:lnTo>
                  <a:lnTo>
                    <a:pt x="197" y="1921"/>
                  </a:lnTo>
                  <a:lnTo>
                    <a:pt x="156" y="1851"/>
                  </a:lnTo>
                  <a:lnTo>
                    <a:pt x="120" y="1780"/>
                  </a:lnTo>
                  <a:lnTo>
                    <a:pt x="87" y="1706"/>
                  </a:lnTo>
                  <a:lnTo>
                    <a:pt x="60" y="1629"/>
                  </a:lnTo>
                  <a:lnTo>
                    <a:pt x="38" y="1551"/>
                  </a:lnTo>
                  <a:lnTo>
                    <a:pt x="20" y="1470"/>
                  </a:lnTo>
                  <a:lnTo>
                    <a:pt x="9" y="1388"/>
                  </a:lnTo>
                  <a:lnTo>
                    <a:pt x="1" y="1306"/>
                  </a:lnTo>
                  <a:lnTo>
                    <a:pt x="0" y="1223"/>
                  </a:lnTo>
                  <a:lnTo>
                    <a:pt x="5" y="1141"/>
                  </a:lnTo>
                  <a:lnTo>
                    <a:pt x="14" y="1061"/>
                  </a:lnTo>
                  <a:lnTo>
                    <a:pt x="29" y="981"/>
                  </a:lnTo>
                  <a:lnTo>
                    <a:pt x="49" y="902"/>
                  </a:lnTo>
                  <a:lnTo>
                    <a:pt x="73" y="826"/>
                  </a:lnTo>
                  <a:lnTo>
                    <a:pt x="103" y="751"/>
                  </a:lnTo>
                  <a:lnTo>
                    <a:pt x="138" y="677"/>
                  </a:lnTo>
                  <a:lnTo>
                    <a:pt x="177" y="606"/>
                  </a:lnTo>
                  <a:lnTo>
                    <a:pt x="222" y="537"/>
                  </a:lnTo>
                  <a:lnTo>
                    <a:pt x="272" y="470"/>
                  </a:lnTo>
                  <a:lnTo>
                    <a:pt x="324" y="408"/>
                  </a:lnTo>
                  <a:lnTo>
                    <a:pt x="381" y="351"/>
                  </a:lnTo>
                  <a:lnTo>
                    <a:pt x="440" y="296"/>
                  </a:lnTo>
                  <a:lnTo>
                    <a:pt x="502" y="246"/>
                  </a:lnTo>
                  <a:lnTo>
                    <a:pt x="568" y="201"/>
                  </a:lnTo>
                  <a:lnTo>
                    <a:pt x="635" y="160"/>
                  </a:lnTo>
                  <a:lnTo>
                    <a:pt x="706" y="123"/>
                  </a:lnTo>
                  <a:lnTo>
                    <a:pt x="779" y="91"/>
                  </a:lnTo>
                  <a:lnTo>
                    <a:pt x="853" y="64"/>
                  </a:lnTo>
                  <a:lnTo>
                    <a:pt x="929" y="41"/>
                  </a:lnTo>
                  <a:lnTo>
                    <a:pt x="1007" y="23"/>
                  </a:lnTo>
                  <a:lnTo>
                    <a:pt x="1087" y="10"/>
                  </a:lnTo>
                  <a:lnTo>
                    <a:pt x="1167" y="3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92" name="Freeform 29"/>
            <p:cNvSpPr>
              <a:spLocks/>
            </p:cNvSpPr>
            <p:nvPr/>
          </p:nvSpPr>
          <p:spPr bwMode="auto">
            <a:xfrm>
              <a:off x="5177" y="-778"/>
              <a:ext cx="180" cy="197"/>
            </a:xfrm>
            <a:custGeom>
              <a:avLst/>
              <a:gdLst>
                <a:gd name="T0" fmla="*/ 1082 w 1623"/>
                <a:gd name="T1" fmla="*/ 5 h 1771"/>
                <a:gd name="T2" fmla="*/ 1219 w 1623"/>
                <a:gd name="T3" fmla="*/ 28 h 1771"/>
                <a:gd name="T4" fmla="*/ 1352 w 1623"/>
                <a:gd name="T5" fmla="*/ 71 h 1771"/>
                <a:gd name="T6" fmla="*/ 1481 w 1623"/>
                <a:gd name="T7" fmla="*/ 132 h 1771"/>
                <a:gd name="T8" fmla="*/ 1602 w 1623"/>
                <a:gd name="T9" fmla="*/ 215 h 1771"/>
                <a:gd name="T10" fmla="*/ 1620 w 1623"/>
                <a:gd name="T11" fmla="*/ 239 h 1771"/>
                <a:gd name="T12" fmla="*/ 1623 w 1623"/>
                <a:gd name="T13" fmla="*/ 268 h 1771"/>
                <a:gd name="T14" fmla="*/ 1611 w 1623"/>
                <a:gd name="T15" fmla="*/ 296 h 1771"/>
                <a:gd name="T16" fmla="*/ 1587 w 1623"/>
                <a:gd name="T17" fmla="*/ 314 h 1771"/>
                <a:gd name="T18" fmla="*/ 1558 w 1623"/>
                <a:gd name="T19" fmla="*/ 317 h 1771"/>
                <a:gd name="T20" fmla="*/ 1529 w 1623"/>
                <a:gd name="T21" fmla="*/ 305 h 1771"/>
                <a:gd name="T22" fmla="*/ 1418 w 1623"/>
                <a:gd name="T23" fmla="*/ 229 h 1771"/>
                <a:gd name="T24" fmla="*/ 1299 w 1623"/>
                <a:gd name="T25" fmla="*/ 173 h 1771"/>
                <a:gd name="T26" fmla="*/ 1174 w 1623"/>
                <a:gd name="T27" fmla="*/ 136 h 1771"/>
                <a:gd name="T28" fmla="*/ 1048 w 1623"/>
                <a:gd name="T29" fmla="*/ 118 h 1771"/>
                <a:gd name="T30" fmla="*/ 920 w 1623"/>
                <a:gd name="T31" fmla="*/ 118 h 1771"/>
                <a:gd name="T32" fmla="*/ 794 w 1623"/>
                <a:gd name="T33" fmla="*/ 138 h 1771"/>
                <a:gd name="T34" fmla="*/ 672 w 1623"/>
                <a:gd name="T35" fmla="*/ 174 h 1771"/>
                <a:gd name="T36" fmla="*/ 555 w 1623"/>
                <a:gd name="T37" fmla="*/ 230 h 1771"/>
                <a:gd name="T38" fmla="*/ 446 w 1623"/>
                <a:gd name="T39" fmla="*/ 302 h 1771"/>
                <a:gd name="T40" fmla="*/ 349 w 1623"/>
                <a:gd name="T41" fmla="*/ 392 h 1771"/>
                <a:gd name="T42" fmla="*/ 263 w 1623"/>
                <a:gd name="T43" fmla="*/ 500 h 1771"/>
                <a:gd name="T44" fmla="*/ 196 w 1623"/>
                <a:gd name="T45" fmla="*/ 619 h 1771"/>
                <a:gd name="T46" fmla="*/ 148 w 1623"/>
                <a:gd name="T47" fmla="*/ 746 h 1771"/>
                <a:gd name="T48" fmla="*/ 121 w 1623"/>
                <a:gd name="T49" fmla="*/ 879 h 1771"/>
                <a:gd name="T50" fmla="*/ 115 w 1623"/>
                <a:gd name="T51" fmla="*/ 1016 h 1771"/>
                <a:gd name="T52" fmla="*/ 131 w 1623"/>
                <a:gd name="T53" fmla="*/ 1155 h 1771"/>
                <a:gd name="T54" fmla="*/ 168 w 1623"/>
                <a:gd name="T55" fmla="*/ 1287 h 1771"/>
                <a:gd name="T56" fmla="*/ 223 w 1623"/>
                <a:gd name="T57" fmla="*/ 1410 h 1771"/>
                <a:gd name="T58" fmla="*/ 299 w 1623"/>
                <a:gd name="T59" fmla="*/ 1523 h 1771"/>
                <a:gd name="T60" fmla="*/ 391 w 1623"/>
                <a:gd name="T61" fmla="*/ 1624 h 1771"/>
                <a:gd name="T62" fmla="*/ 455 w 1623"/>
                <a:gd name="T63" fmla="*/ 1680 h 1771"/>
                <a:gd name="T64" fmla="*/ 465 w 1623"/>
                <a:gd name="T65" fmla="*/ 1708 h 1771"/>
                <a:gd name="T66" fmla="*/ 461 w 1623"/>
                <a:gd name="T67" fmla="*/ 1737 h 1771"/>
                <a:gd name="T68" fmla="*/ 443 w 1623"/>
                <a:gd name="T69" fmla="*/ 1760 h 1771"/>
                <a:gd name="T70" fmla="*/ 420 w 1623"/>
                <a:gd name="T71" fmla="*/ 1770 h 1771"/>
                <a:gd name="T72" fmla="*/ 395 w 1623"/>
                <a:gd name="T73" fmla="*/ 1770 h 1771"/>
                <a:gd name="T74" fmla="*/ 372 w 1623"/>
                <a:gd name="T75" fmla="*/ 1760 h 1771"/>
                <a:gd name="T76" fmla="*/ 267 w 1623"/>
                <a:gd name="T77" fmla="*/ 1664 h 1771"/>
                <a:gd name="T78" fmla="*/ 178 w 1623"/>
                <a:gd name="T79" fmla="*/ 1555 h 1771"/>
                <a:gd name="T80" fmla="*/ 106 w 1623"/>
                <a:gd name="T81" fmla="*/ 1435 h 1771"/>
                <a:gd name="T82" fmla="*/ 53 w 1623"/>
                <a:gd name="T83" fmla="*/ 1306 h 1771"/>
                <a:gd name="T84" fmla="*/ 17 w 1623"/>
                <a:gd name="T85" fmla="*/ 1169 h 1771"/>
                <a:gd name="T86" fmla="*/ 0 w 1623"/>
                <a:gd name="T87" fmla="*/ 1027 h 1771"/>
                <a:gd name="T88" fmla="*/ 4 w 1623"/>
                <a:gd name="T89" fmla="*/ 886 h 1771"/>
                <a:gd name="T90" fmla="*/ 28 w 1623"/>
                <a:gd name="T91" fmla="*/ 748 h 1771"/>
                <a:gd name="T92" fmla="*/ 71 w 1623"/>
                <a:gd name="T93" fmla="*/ 615 h 1771"/>
                <a:gd name="T94" fmla="*/ 134 w 1623"/>
                <a:gd name="T95" fmla="*/ 490 h 1771"/>
                <a:gd name="T96" fmla="*/ 215 w 1623"/>
                <a:gd name="T97" fmla="*/ 372 h 1771"/>
                <a:gd name="T98" fmla="*/ 313 w 1623"/>
                <a:gd name="T99" fmla="*/ 265 h 1771"/>
                <a:gd name="T100" fmla="*/ 424 w 1623"/>
                <a:gd name="T101" fmla="*/ 175 h 1771"/>
                <a:gd name="T102" fmla="*/ 545 w 1623"/>
                <a:gd name="T103" fmla="*/ 104 h 1771"/>
                <a:gd name="T104" fmla="*/ 674 w 1623"/>
                <a:gd name="T105" fmla="*/ 52 h 1771"/>
                <a:gd name="T106" fmla="*/ 807 w 1623"/>
                <a:gd name="T107" fmla="*/ 17 h 1771"/>
                <a:gd name="T108" fmla="*/ 944 w 1623"/>
                <a:gd name="T109" fmla="*/ 2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3" h="1771">
                  <a:moveTo>
                    <a:pt x="1013" y="0"/>
                  </a:moveTo>
                  <a:lnTo>
                    <a:pt x="1082" y="5"/>
                  </a:lnTo>
                  <a:lnTo>
                    <a:pt x="1150" y="14"/>
                  </a:lnTo>
                  <a:lnTo>
                    <a:pt x="1219" y="28"/>
                  </a:lnTo>
                  <a:lnTo>
                    <a:pt x="1286" y="47"/>
                  </a:lnTo>
                  <a:lnTo>
                    <a:pt x="1352" y="71"/>
                  </a:lnTo>
                  <a:lnTo>
                    <a:pt x="1417" y="99"/>
                  </a:lnTo>
                  <a:lnTo>
                    <a:pt x="1481" y="132"/>
                  </a:lnTo>
                  <a:lnTo>
                    <a:pt x="1542" y="171"/>
                  </a:lnTo>
                  <a:lnTo>
                    <a:pt x="1602" y="215"/>
                  </a:lnTo>
                  <a:lnTo>
                    <a:pt x="1612" y="226"/>
                  </a:lnTo>
                  <a:lnTo>
                    <a:pt x="1620" y="239"/>
                  </a:lnTo>
                  <a:lnTo>
                    <a:pt x="1623" y="253"/>
                  </a:lnTo>
                  <a:lnTo>
                    <a:pt x="1623" y="268"/>
                  </a:lnTo>
                  <a:lnTo>
                    <a:pt x="1619" y="282"/>
                  </a:lnTo>
                  <a:lnTo>
                    <a:pt x="1611" y="296"/>
                  </a:lnTo>
                  <a:lnTo>
                    <a:pt x="1600" y="306"/>
                  </a:lnTo>
                  <a:lnTo>
                    <a:pt x="1587" y="314"/>
                  </a:lnTo>
                  <a:lnTo>
                    <a:pt x="1572" y="317"/>
                  </a:lnTo>
                  <a:lnTo>
                    <a:pt x="1558" y="317"/>
                  </a:lnTo>
                  <a:lnTo>
                    <a:pt x="1543" y="313"/>
                  </a:lnTo>
                  <a:lnTo>
                    <a:pt x="1529" y="305"/>
                  </a:lnTo>
                  <a:lnTo>
                    <a:pt x="1475" y="264"/>
                  </a:lnTo>
                  <a:lnTo>
                    <a:pt x="1418" y="229"/>
                  </a:lnTo>
                  <a:lnTo>
                    <a:pt x="1359" y="198"/>
                  </a:lnTo>
                  <a:lnTo>
                    <a:pt x="1299" y="173"/>
                  </a:lnTo>
                  <a:lnTo>
                    <a:pt x="1237" y="152"/>
                  </a:lnTo>
                  <a:lnTo>
                    <a:pt x="1174" y="136"/>
                  </a:lnTo>
                  <a:lnTo>
                    <a:pt x="1112" y="124"/>
                  </a:lnTo>
                  <a:lnTo>
                    <a:pt x="1048" y="118"/>
                  </a:lnTo>
                  <a:lnTo>
                    <a:pt x="984" y="116"/>
                  </a:lnTo>
                  <a:lnTo>
                    <a:pt x="920" y="118"/>
                  </a:lnTo>
                  <a:lnTo>
                    <a:pt x="857" y="125"/>
                  </a:lnTo>
                  <a:lnTo>
                    <a:pt x="794" y="138"/>
                  </a:lnTo>
                  <a:lnTo>
                    <a:pt x="732" y="153"/>
                  </a:lnTo>
                  <a:lnTo>
                    <a:pt x="672" y="174"/>
                  </a:lnTo>
                  <a:lnTo>
                    <a:pt x="613" y="199"/>
                  </a:lnTo>
                  <a:lnTo>
                    <a:pt x="555" y="230"/>
                  </a:lnTo>
                  <a:lnTo>
                    <a:pt x="500" y="263"/>
                  </a:lnTo>
                  <a:lnTo>
                    <a:pt x="446" y="302"/>
                  </a:lnTo>
                  <a:lnTo>
                    <a:pt x="396" y="345"/>
                  </a:lnTo>
                  <a:lnTo>
                    <a:pt x="349" y="392"/>
                  </a:lnTo>
                  <a:lnTo>
                    <a:pt x="304" y="445"/>
                  </a:lnTo>
                  <a:lnTo>
                    <a:pt x="263" y="500"/>
                  </a:lnTo>
                  <a:lnTo>
                    <a:pt x="228" y="559"/>
                  </a:lnTo>
                  <a:lnTo>
                    <a:pt x="196" y="619"/>
                  </a:lnTo>
                  <a:lnTo>
                    <a:pt x="170" y="682"/>
                  </a:lnTo>
                  <a:lnTo>
                    <a:pt x="148" y="746"/>
                  </a:lnTo>
                  <a:lnTo>
                    <a:pt x="132" y="812"/>
                  </a:lnTo>
                  <a:lnTo>
                    <a:pt x="121" y="879"/>
                  </a:lnTo>
                  <a:lnTo>
                    <a:pt x="115" y="947"/>
                  </a:lnTo>
                  <a:lnTo>
                    <a:pt x="115" y="1016"/>
                  </a:lnTo>
                  <a:lnTo>
                    <a:pt x="121" y="1085"/>
                  </a:lnTo>
                  <a:lnTo>
                    <a:pt x="131" y="1155"/>
                  </a:lnTo>
                  <a:lnTo>
                    <a:pt x="147" y="1222"/>
                  </a:lnTo>
                  <a:lnTo>
                    <a:pt x="168" y="1287"/>
                  </a:lnTo>
                  <a:lnTo>
                    <a:pt x="193" y="1349"/>
                  </a:lnTo>
                  <a:lnTo>
                    <a:pt x="223" y="1410"/>
                  </a:lnTo>
                  <a:lnTo>
                    <a:pt x="259" y="1468"/>
                  </a:lnTo>
                  <a:lnTo>
                    <a:pt x="299" y="1523"/>
                  </a:lnTo>
                  <a:lnTo>
                    <a:pt x="343" y="1575"/>
                  </a:lnTo>
                  <a:lnTo>
                    <a:pt x="391" y="1624"/>
                  </a:lnTo>
                  <a:lnTo>
                    <a:pt x="444" y="1669"/>
                  </a:lnTo>
                  <a:lnTo>
                    <a:pt x="455" y="1680"/>
                  </a:lnTo>
                  <a:lnTo>
                    <a:pt x="462" y="1694"/>
                  </a:lnTo>
                  <a:lnTo>
                    <a:pt x="465" y="1708"/>
                  </a:lnTo>
                  <a:lnTo>
                    <a:pt x="465" y="1722"/>
                  </a:lnTo>
                  <a:lnTo>
                    <a:pt x="461" y="1737"/>
                  </a:lnTo>
                  <a:lnTo>
                    <a:pt x="453" y="1750"/>
                  </a:lnTo>
                  <a:lnTo>
                    <a:pt x="443" y="1760"/>
                  </a:lnTo>
                  <a:lnTo>
                    <a:pt x="433" y="1766"/>
                  </a:lnTo>
                  <a:lnTo>
                    <a:pt x="420" y="1770"/>
                  </a:lnTo>
                  <a:lnTo>
                    <a:pt x="408" y="1771"/>
                  </a:lnTo>
                  <a:lnTo>
                    <a:pt x="395" y="1770"/>
                  </a:lnTo>
                  <a:lnTo>
                    <a:pt x="384" y="1766"/>
                  </a:lnTo>
                  <a:lnTo>
                    <a:pt x="372" y="1760"/>
                  </a:lnTo>
                  <a:lnTo>
                    <a:pt x="318" y="1713"/>
                  </a:lnTo>
                  <a:lnTo>
                    <a:pt x="267" y="1664"/>
                  </a:lnTo>
                  <a:lnTo>
                    <a:pt x="221" y="1610"/>
                  </a:lnTo>
                  <a:lnTo>
                    <a:pt x="178" y="1555"/>
                  </a:lnTo>
                  <a:lnTo>
                    <a:pt x="141" y="1496"/>
                  </a:lnTo>
                  <a:lnTo>
                    <a:pt x="106" y="1435"/>
                  </a:lnTo>
                  <a:lnTo>
                    <a:pt x="77" y="1371"/>
                  </a:lnTo>
                  <a:lnTo>
                    <a:pt x="53" y="1306"/>
                  </a:lnTo>
                  <a:lnTo>
                    <a:pt x="32" y="1238"/>
                  </a:lnTo>
                  <a:lnTo>
                    <a:pt x="17" y="1169"/>
                  </a:lnTo>
                  <a:lnTo>
                    <a:pt x="5" y="1098"/>
                  </a:lnTo>
                  <a:lnTo>
                    <a:pt x="0" y="1027"/>
                  </a:lnTo>
                  <a:lnTo>
                    <a:pt x="0" y="957"/>
                  </a:lnTo>
                  <a:lnTo>
                    <a:pt x="4" y="886"/>
                  </a:lnTo>
                  <a:lnTo>
                    <a:pt x="14" y="816"/>
                  </a:lnTo>
                  <a:lnTo>
                    <a:pt x="28" y="748"/>
                  </a:lnTo>
                  <a:lnTo>
                    <a:pt x="47" y="681"/>
                  </a:lnTo>
                  <a:lnTo>
                    <a:pt x="71" y="615"/>
                  </a:lnTo>
                  <a:lnTo>
                    <a:pt x="101" y="551"/>
                  </a:lnTo>
                  <a:lnTo>
                    <a:pt x="134" y="490"/>
                  </a:lnTo>
                  <a:lnTo>
                    <a:pt x="172" y="430"/>
                  </a:lnTo>
                  <a:lnTo>
                    <a:pt x="215" y="372"/>
                  </a:lnTo>
                  <a:lnTo>
                    <a:pt x="262" y="317"/>
                  </a:lnTo>
                  <a:lnTo>
                    <a:pt x="313" y="265"/>
                  </a:lnTo>
                  <a:lnTo>
                    <a:pt x="368" y="218"/>
                  </a:lnTo>
                  <a:lnTo>
                    <a:pt x="424" y="175"/>
                  </a:lnTo>
                  <a:lnTo>
                    <a:pt x="484" y="138"/>
                  </a:lnTo>
                  <a:lnTo>
                    <a:pt x="545" y="104"/>
                  </a:lnTo>
                  <a:lnTo>
                    <a:pt x="609" y="76"/>
                  </a:lnTo>
                  <a:lnTo>
                    <a:pt x="674" y="52"/>
                  </a:lnTo>
                  <a:lnTo>
                    <a:pt x="740" y="32"/>
                  </a:lnTo>
                  <a:lnTo>
                    <a:pt x="807" y="17"/>
                  </a:lnTo>
                  <a:lnTo>
                    <a:pt x="875" y="7"/>
                  </a:lnTo>
                  <a:lnTo>
                    <a:pt x="944" y="2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93" name="Freeform 30"/>
            <p:cNvSpPr>
              <a:spLocks/>
            </p:cNvSpPr>
            <p:nvPr/>
          </p:nvSpPr>
          <p:spPr bwMode="auto">
            <a:xfrm>
              <a:off x="5340" y="-610"/>
              <a:ext cx="34" cy="33"/>
            </a:xfrm>
            <a:custGeom>
              <a:avLst/>
              <a:gdLst>
                <a:gd name="T0" fmla="*/ 242 w 305"/>
                <a:gd name="T1" fmla="*/ 0 h 296"/>
                <a:gd name="T2" fmla="*/ 256 w 305"/>
                <a:gd name="T3" fmla="*/ 0 h 296"/>
                <a:gd name="T4" fmla="*/ 271 w 305"/>
                <a:gd name="T5" fmla="*/ 4 h 296"/>
                <a:gd name="T6" fmla="*/ 285 w 305"/>
                <a:gd name="T7" fmla="*/ 11 h 296"/>
                <a:gd name="T8" fmla="*/ 295 w 305"/>
                <a:gd name="T9" fmla="*/ 23 h 296"/>
                <a:gd name="T10" fmla="*/ 302 w 305"/>
                <a:gd name="T11" fmla="*/ 36 h 296"/>
                <a:gd name="T12" fmla="*/ 305 w 305"/>
                <a:gd name="T13" fmla="*/ 50 h 296"/>
                <a:gd name="T14" fmla="*/ 305 w 305"/>
                <a:gd name="T15" fmla="*/ 66 h 296"/>
                <a:gd name="T16" fmla="*/ 301 w 305"/>
                <a:gd name="T17" fmla="*/ 79 h 296"/>
                <a:gd name="T18" fmla="*/ 293 w 305"/>
                <a:gd name="T19" fmla="*/ 93 h 296"/>
                <a:gd name="T20" fmla="*/ 248 w 305"/>
                <a:gd name="T21" fmla="*/ 146 h 296"/>
                <a:gd name="T22" fmla="*/ 199 w 305"/>
                <a:gd name="T23" fmla="*/ 196 h 296"/>
                <a:gd name="T24" fmla="*/ 145 w 305"/>
                <a:gd name="T25" fmla="*/ 243 h 296"/>
                <a:gd name="T26" fmla="*/ 90 w 305"/>
                <a:gd name="T27" fmla="*/ 285 h 296"/>
                <a:gd name="T28" fmla="*/ 74 w 305"/>
                <a:gd name="T29" fmla="*/ 293 h 296"/>
                <a:gd name="T30" fmla="*/ 57 w 305"/>
                <a:gd name="T31" fmla="*/ 296 h 296"/>
                <a:gd name="T32" fmla="*/ 44 w 305"/>
                <a:gd name="T33" fmla="*/ 294 h 296"/>
                <a:gd name="T34" fmla="*/ 30 w 305"/>
                <a:gd name="T35" fmla="*/ 290 h 296"/>
                <a:gd name="T36" fmla="*/ 20 w 305"/>
                <a:gd name="T37" fmla="*/ 281 h 296"/>
                <a:gd name="T38" fmla="*/ 9 w 305"/>
                <a:gd name="T39" fmla="*/ 271 h 296"/>
                <a:gd name="T40" fmla="*/ 3 w 305"/>
                <a:gd name="T41" fmla="*/ 257 h 296"/>
                <a:gd name="T42" fmla="*/ 0 w 305"/>
                <a:gd name="T43" fmla="*/ 243 h 296"/>
                <a:gd name="T44" fmla="*/ 0 w 305"/>
                <a:gd name="T45" fmla="*/ 228 h 296"/>
                <a:gd name="T46" fmla="*/ 4 w 305"/>
                <a:gd name="T47" fmla="*/ 214 h 296"/>
                <a:gd name="T48" fmla="*/ 12 w 305"/>
                <a:gd name="T49" fmla="*/ 202 h 296"/>
                <a:gd name="T50" fmla="*/ 24 w 305"/>
                <a:gd name="T51" fmla="*/ 191 h 296"/>
                <a:gd name="T52" fmla="*/ 73 w 305"/>
                <a:gd name="T53" fmla="*/ 153 h 296"/>
                <a:gd name="T54" fmla="*/ 119 w 305"/>
                <a:gd name="T55" fmla="*/ 113 h 296"/>
                <a:gd name="T56" fmla="*/ 163 w 305"/>
                <a:gd name="T57" fmla="*/ 69 h 296"/>
                <a:gd name="T58" fmla="*/ 203 w 305"/>
                <a:gd name="T59" fmla="*/ 20 h 296"/>
                <a:gd name="T60" fmla="*/ 214 w 305"/>
                <a:gd name="T61" fmla="*/ 10 h 296"/>
                <a:gd name="T62" fmla="*/ 228 w 305"/>
                <a:gd name="T63" fmla="*/ 3 h 296"/>
                <a:gd name="T64" fmla="*/ 242 w 305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5" h="296">
                  <a:moveTo>
                    <a:pt x="242" y="0"/>
                  </a:moveTo>
                  <a:lnTo>
                    <a:pt x="256" y="0"/>
                  </a:lnTo>
                  <a:lnTo>
                    <a:pt x="271" y="4"/>
                  </a:lnTo>
                  <a:lnTo>
                    <a:pt x="285" y="11"/>
                  </a:lnTo>
                  <a:lnTo>
                    <a:pt x="295" y="23"/>
                  </a:lnTo>
                  <a:lnTo>
                    <a:pt x="302" y="36"/>
                  </a:lnTo>
                  <a:lnTo>
                    <a:pt x="305" y="50"/>
                  </a:lnTo>
                  <a:lnTo>
                    <a:pt x="305" y="66"/>
                  </a:lnTo>
                  <a:lnTo>
                    <a:pt x="301" y="79"/>
                  </a:lnTo>
                  <a:lnTo>
                    <a:pt x="293" y="93"/>
                  </a:lnTo>
                  <a:lnTo>
                    <a:pt x="248" y="146"/>
                  </a:lnTo>
                  <a:lnTo>
                    <a:pt x="199" y="196"/>
                  </a:lnTo>
                  <a:lnTo>
                    <a:pt x="145" y="243"/>
                  </a:lnTo>
                  <a:lnTo>
                    <a:pt x="90" y="285"/>
                  </a:lnTo>
                  <a:lnTo>
                    <a:pt x="74" y="293"/>
                  </a:lnTo>
                  <a:lnTo>
                    <a:pt x="57" y="296"/>
                  </a:lnTo>
                  <a:lnTo>
                    <a:pt x="44" y="294"/>
                  </a:lnTo>
                  <a:lnTo>
                    <a:pt x="30" y="290"/>
                  </a:lnTo>
                  <a:lnTo>
                    <a:pt x="20" y="281"/>
                  </a:lnTo>
                  <a:lnTo>
                    <a:pt x="9" y="271"/>
                  </a:lnTo>
                  <a:lnTo>
                    <a:pt x="3" y="257"/>
                  </a:lnTo>
                  <a:lnTo>
                    <a:pt x="0" y="243"/>
                  </a:lnTo>
                  <a:lnTo>
                    <a:pt x="0" y="228"/>
                  </a:lnTo>
                  <a:lnTo>
                    <a:pt x="4" y="214"/>
                  </a:lnTo>
                  <a:lnTo>
                    <a:pt x="12" y="202"/>
                  </a:lnTo>
                  <a:lnTo>
                    <a:pt x="24" y="191"/>
                  </a:lnTo>
                  <a:lnTo>
                    <a:pt x="73" y="153"/>
                  </a:lnTo>
                  <a:lnTo>
                    <a:pt x="119" y="113"/>
                  </a:lnTo>
                  <a:lnTo>
                    <a:pt x="163" y="69"/>
                  </a:lnTo>
                  <a:lnTo>
                    <a:pt x="203" y="20"/>
                  </a:lnTo>
                  <a:lnTo>
                    <a:pt x="214" y="10"/>
                  </a:lnTo>
                  <a:lnTo>
                    <a:pt x="228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  <p:sp>
          <p:nvSpPr>
            <p:cNvPr id="94" name="Freeform 31"/>
            <p:cNvSpPr>
              <a:spLocks/>
            </p:cNvSpPr>
            <p:nvPr/>
          </p:nvSpPr>
          <p:spPr bwMode="auto">
            <a:xfrm>
              <a:off x="5093" y="-581"/>
              <a:ext cx="135" cy="146"/>
            </a:xfrm>
            <a:custGeom>
              <a:avLst/>
              <a:gdLst>
                <a:gd name="T0" fmla="*/ 684 w 1216"/>
                <a:gd name="T1" fmla="*/ 0 h 1310"/>
                <a:gd name="T2" fmla="*/ 712 w 1216"/>
                <a:gd name="T3" fmla="*/ 11 h 1310"/>
                <a:gd name="T4" fmla="*/ 730 w 1216"/>
                <a:gd name="T5" fmla="*/ 35 h 1310"/>
                <a:gd name="T6" fmla="*/ 733 w 1216"/>
                <a:gd name="T7" fmla="*/ 65 h 1310"/>
                <a:gd name="T8" fmla="*/ 721 w 1216"/>
                <a:gd name="T9" fmla="*/ 92 h 1310"/>
                <a:gd name="T10" fmla="*/ 158 w 1216"/>
                <a:gd name="T11" fmla="*/ 804 h 1310"/>
                <a:gd name="T12" fmla="*/ 128 w 1216"/>
                <a:gd name="T13" fmla="*/ 869 h 1310"/>
                <a:gd name="T14" fmla="*/ 116 w 1216"/>
                <a:gd name="T15" fmla="*/ 937 h 1310"/>
                <a:gd name="T16" fmla="*/ 120 w 1216"/>
                <a:gd name="T17" fmla="*/ 1004 h 1310"/>
                <a:gd name="T18" fmla="*/ 141 w 1216"/>
                <a:gd name="T19" fmla="*/ 1067 h 1310"/>
                <a:gd name="T20" fmla="*/ 179 w 1216"/>
                <a:gd name="T21" fmla="*/ 1121 h 1310"/>
                <a:gd name="T22" fmla="*/ 231 w 1216"/>
                <a:gd name="T23" fmla="*/ 1163 h 1310"/>
                <a:gd name="T24" fmla="*/ 291 w 1216"/>
                <a:gd name="T25" fmla="*/ 1187 h 1310"/>
                <a:gd name="T26" fmla="*/ 357 w 1216"/>
                <a:gd name="T27" fmla="*/ 1195 h 1310"/>
                <a:gd name="T28" fmla="*/ 426 w 1216"/>
                <a:gd name="T29" fmla="*/ 1184 h 1310"/>
                <a:gd name="T30" fmla="*/ 490 w 1216"/>
                <a:gd name="T31" fmla="*/ 1157 h 1310"/>
                <a:gd name="T32" fmla="*/ 548 w 1216"/>
                <a:gd name="T33" fmla="*/ 1113 h 1310"/>
                <a:gd name="T34" fmla="*/ 1113 w 1216"/>
                <a:gd name="T35" fmla="*/ 405 h 1310"/>
                <a:gd name="T36" fmla="*/ 1137 w 1216"/>
                <a:gd name="T37" fmla="*/ 387 h 1310"/>
                <a:gd name="T38" fmla="*/ 1167 w 1216"/>
                <a:gd name="T39" fmla="*/ 384 h 1310"/>
                <a:gd name="T40" fmla="*/ 1194 w 1216"/>
                <a:gd name="T41" fmla="*/ 395 h 1310"/>
                <a:gd name="T42" fmla="*/ 1212 w 1216"/>
                <a:gd name="T43" fmla="*/ 420 h 1310"/>
                <a:gd name="T44" fmla="*/ 1216 w 1216"/>
                <a:gd name="T45" fmla="*/ 449 h 1310"/>
                <a:gd name="T46" fmla="*/ 1203 w 1216"/>
                <a:gd name="T47" fmla="*/ 476 h 1310"/>
                <a:gd name="T48" fmla="*/ 633 w 1216"/>
                <a:gd name="T49" fmla="*/ 1190 h 1310"/>
                <a:gd name="T50" fmla="*/ 567 w 1216"/>
                <a:gd name="T51" fmla="*/ 1245 h 1310"/>
                <a:gd name="T52" fmla="*/ 491 w 1216"/>
                <a:gd name="T53" fmla="*/ 1284 h 1310"/>
                <a:gd name="T54" fmla="*/ 408 w 1216"/>
                <a:gd name="T55" fmla="*/ 1306 h 1310"/>
                <a:gd name="T56" fmla="*/ 352 w 1216"/>
                <a:gd name="T57" fmla="*/ 1310 h 1310"/>
                <a:gd name="T58" fmla="*/ 273 w 1216"/>
                <a:gd name="T59" fmla="*/ 1301 h 1310"/>
                <a:gd name="T60" fmla="*/ 199 w 1216"/>
                <a:gd name="T61" fmla="*/ 1276 h 1310"/>
                <a:gd name="T62" fmla="*/ 133 w 1216"/>
                <a:gd name="T63" fmla="*/ 1234 h 1310"/>
                <a:gd name="T64" fmla="*/ 73 w 1216"/>
                <a:gd name="T65" fmla="*/ 1174 h 1310"/>
                <a:gd name="T66" fmla="*/ 31 w 1216"/>
                <a:gd name="T67" fmla="*/ 1102 h 1310"/>
                <a:gd name="T68" fmla="*/ 7 w 1216"/>
                <a:gd name="T69" fmla="*/ 1025 h 1310"/>
                <a:gd name="T70" fmla="*/ 0 w 1216"/>
                <a:gd name="T71" fmla="*/ 942 h 1310"/>
                <a:gd name="T72" fmla="*/ 11 w 1216"/>
                <a:gd name="T73" fmla="*/ 858 h 1310"/>
                <a:gd name="T74" fmla="*/ 41 w 1216"/>
                <a:gd name="T75" fmla="*/ 777 h 1310"/>
                <a:gd name="T76" fmla="*/ 89 w 1216"/>
                <a:gd name="T77" fmla="*/ 701 h 1310"/>
                <a:gd name="T78" fmla="*/ 642 w 1216"/>
                <a:gd name="T79" fmla="*/ 10 h 1310"/>
                <a:gd name="T80" fmla="*/ 669 w 1216"/>
                <a:gd name="T81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6" h="1310">
                  <a:moveTo>
                    <a:pt x="669" y="0"/>
                  </a:moveTo>
                  <a:lnTo>
                    <a:pt x="684" y="0"/>
                  </a:lnTo>
                  <a:lnTo>
                    <a:pt x="699" y="4"/>
                  </a:lnTo>
                  <a:lnTo>
                    <a:pt x="712" y="11"/>
                  </a:lnTo>
                  <a:lnTo>
                    <a:pt x="723" y="23"/>
                  </a:lnTo>
                  <a:lnTo>
                    <a:pt x="730" y="35"/>
                  </a:lnTo>
                  <a:lnTo>
                    <a:pt x="733" y="50"/>
                  </a:lnTo>
                  <a:lnTo>
                    <a:pt x="733" y="65"/>
                  </a:lnTo>
                  <a:lnTo>
                    <a:pt x="729" y="79"/>
                  </a:lnTo>
                  <a:lnTo>
                    <a:pt x="721" y="92"/>
                  </a:lnTo>
                  <a:lnTo>
                    <a:pt x="179" y="774"/>
                  </a:lnTo>
                  <a:lnTo>
                    <a:pt x="158" y="804"/>
                  </a:lnTo>
                  <a:lnTo>
                    <a:pt x="140" y="835"/>
                  </a:lnTo>
                  <a:lnTo>
                    <a:pt x="128" y="869"/>
                  </a:lnTo>
                  <a:lnTo>
                    <a:pt x="119" y="902"/>
                  </a:lnTo>
                  <a:lnTo>
                    <a:pt x="116" y="937"/>
                  </a:lnTo>
                  <a:lnTo>
                    <a:pt x="116" y="970"/>
                  </a:lnTo>
                  <a:lnTo>
                    <a:pt x="120" y="1004"/>
                  </a:lnTo>
                  <a:lnTo>
                    <a:pt x="129" y="1036"/>
                  </a:lnTo>
                  <a:lnTo>
                    <a:pt x="141" y="1067"/>
                  </a:lnTo>
                  <a:lnTo>
                    <a:pt x="158" y="1095"/>
                  </a:lnTo>
                  <a:lnTo>
                    <a:pt x="179" y="1121"/>
                  </a:lnTo>
                  <a:lnTo>
                    <a:pt x="204" y="1144"/>
                  </a:lnTo>
                  <a:lnTo>
                    <a:pt x="231" y="1163"/>
                  </a:lnTo>
                  <a:lnTo>
                    <a:pt x="261" y="1177"/>
                  </a:lnTo>
                  <a:lnTo>
                    <a:pt x="291" y="1187"/>
                  </a:lnTo>
                  <a:lnTo>
                    <a:pt x="324" y="1193"/>
                  </a:lnTo>
                  <a:lnTo>
                    <a:pt x="357" y="1195"/>
                  </a:lnTo>
                  <a:lnTo>
                    <a:pt x="392" y="1192"/>
                  </a:lnTo>
                  <a:lnTo>
                    <a:pt x="426" y="1184"/>
                  </a:lnTo>
                  <a:lnTo>
                    <a:pt x="459" y="1173"/>
                  </a:lnTo>
                  <a:lnTo>
                    <a:pt x="490" y="1157"/>
                  </a:lnTo>
                  <a:lnTo>
                    <a:pt x="521" y="1136"/>
                  </a:lnTo>
                  <a:lnTo>
                    <a:pt x="548" y="1113"/>
                  </a:lnTo>
                  <a:lnTo>
                    <a:pt x="572" y="1086"/>
                  </a:lnTo>
                  <a:lnTo>
                    <a:pt x="1113" y="405"/>
                  </a:lnTo>
                  <a:lnTo>
                    <a:pt x="1125" y="394"/>
                  </a:lnTo>
                  <a:lnTo>
                    <a:pt x="1137" y="387"/>
                  </a:lnTo>
                  <a:lnTo>
                    <a:pt x="1152" y="383"/>
                  </a:lnTo>
                  <a:lnTo>
                    <a:pt x="1167" y="384"/>
                  </a:lnTo>
                  <a:lnTo>
                    <a:pt x="1181" y="387"/>
                  </a:lnTo>
                  <a:lnTo>
                    <a:pt x="1194" y="395"/>
                  </a:lnTo>
                  <a:lnTo>
                    <a:pt x="1206" y="407"/>
                  </a:lnTo>
                  <a:lnTo>
                    <a:pt x="1212" y="420"/>
                  </a:lnTo>
                  <a:lnTo>
                    <a:pt x="1216" y="434"/>
                  </a:lnTo>
                  <a:lnTo>
                    <a:pt x="1216" y="449"/>
                  </a:lnTo>
                  <a:lnTo>
                    <a:pt x="1212" y="464"/>
                  </a:lnTo>
                  <a:lnTo>
                    <a:pt x="1203" y="476"/>
                  </a:lnTo>
                  <a:lnTo>
                    <a:pt x="662" y="1157"/>
                  </a:lnTo>
                  <a:lnTo>
                    <a:pt x="633" y="1190"/>
                  </a:lnTo>
                  <a:lnTo>
                    <a:pt x="601" y="1220"/>
                  </a:lnTo>
                  <a:lnTo>
                    <a:pt x="567" y="1245"/>
                  </a:lnTo>
                  <a:lnTo>
                    <a:pt x="530" y="1267"/>
                  </a:lnTo>
                  <a:lnTo>
                    <a:pt x="491" y="1284"/>
                  </a:lnTo>
                  <a:lnTo>
                    <a:pt x="450" y="1297"/>
                  </a:lnTo>
                  <a:lnTo>
                    <a:pt x="408" y="1306"/>
                  </a:lnTo>
                  <a:lnTo>
                    <a:pt x="380" y="1309"/>
                  </a:lnTo>
                  <a:lnTo>
                    <a:pt x="352" y="1310"/>
                  </a:lnTo>
                  <a:lnTo>
                    <a:pt x="312" y="1308"/>
                  </a:lnTo>
                  <a:lnTo>
                    <a:pt x="273" y="1301"/>
                  </a:lnTo>
                  <a:lnTo>
                    <a:pt x="236" y="1291"/>
                  </a:lnTo>
                  <a:lnTo>
                    <a:pt x="199" y="1276"/>
                  </a:lnTo>
                  <a:lnTo>
                    <a:pt x="165" y="1257"/>
                  </a:lnTo>
                  <a:lnTo>
                    <a:pt x="133" y="1234"/>
                  </a:lnTo>
                  <a:lnTo>
                    <a:pt x="101" y="1205"/>
                  </a:lnTo>
                  <a:lnTo>
                    <a:pt x="73" y="1174"/>
                  </a:lnTo>
                  <a:lnTo>
                    <a:pt x="50" y="1139"/>
                  </a:lnTo>
                  <a:lnTo>
                    <a:pt x="31" y="1102"/>
                  </a:lnTo>
                  <a:lnTo>
                    <a:pt x="17" y="1065"/>
                  </a:lnTo>
                  <a:lnTo>
                    <a:pt x="7" y="1025"/>
                  </a:lnTo>
                  <a:lnTo>
                    <a:pt x="1" y="984"/>
                  </a:lnTo>
                  <a:lnTo>
                    <a:pt x="0" y="942"/>
                  </a:lnTo>
                  <a:lnTo>
                    <a:pt x="4" y="900"/>
                  </a:lnTo>
                  <a:lnTo>
                    <a:pt x="11" y="858"/>
                  </a:lnTo>
                  <a:lnTo>
                    <a:pt x="24" y="818"/>
                  </a:lnTo>
                  <a:lnTo>
                    <a:pt x="41" y="777"/>
                  </a:lnTo>
                  <a:lnTo>
                    <a:pt x="63" y="738"/>
                  </a:lnTo>
                  <a:lnTo>
                    <a:pt x="89" y="701"/>
                  </a:lnTo>
                  <a:lnTo>
                    <a:pt x="631" y="21"/>
                  </a:lnTo>
                  <a:lnTo>
                    <a:pt x="642" y="10"/>
                  </a:lnTo>
                  <a:lnTo>
                    <a:pt x="655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SV" sz="900"/>
            </a:p>
          </p:txBody>
        </p:sp>
      </p:grpSp>
    </p:spTree>
    <p:extLst>
      <p:ext uri="{BB962C8B-B14F-4D97-AF65-F5344CB8AC3E}">
        <p14:creationId xmlns:p14="http://schemas.microsoft.com/office/powerpoint/2010/main" val="348343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5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150"/>
                            </p:stCondLst>
                            <p:childTnLst>
                              <p:par>
                                <p:cTn id="10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cxnSp>
        <p:nvCxnSpPr>
          <p:cNvPr id="72" name="Title Line"/>
          <p:cNvCxnSpPr/>
          <p:nvPr/>
        </p:nvCxnSpPr>
        <p:spPr>
          <a:xfrm flipV="1">
            <a:off x="5600271" y="3252518"/>
            <a:ext cx="5422475" cy="6770"/>
          </a:xfrm>
          <a:prstGeom prst="line">
            <a:avLst/>
          </a:prstGeom>
          <a:solidFill>
            <a:schemeClr val="tx1"/>
          </a:solidFill>
          <a:ln w="12700">
            <a:solidFill>
              <a:schemeClr val="tx2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</p:cxnSp>
      <p:sp>
        <p:nvSpPr>
          <p:cNvPr id="73" name="5 Rectángulo redondeado"/>
          <p:cNvSpPr/>
          <p:nvPr/>
        </p:nvSpPr>
        <p:spPr>
          <a:xfrm>
            <a:off x="6151753" y="2548245"/>
            <a:ext cx="276319" cy="80332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74" name="6 Rectángulo redondeado"/>
          <p:cNvSpPr/>
          <p:nvPr/>
        </p:nvSpPr>
        <p:spPr>
          <a:xfrm>
            <a:off x="6517178" y="2311927"/>
            <a:ext cx="276319" cy="10396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75" name="7 Rectángulo redondeado"/>
          <p:cNvSpPr/>
          <p:nvPr/>
        </p:nvSpPr>
        <p:spPr>
          <a:xfrm>
            <a:off x="5786327" y="2693670"/>
            <a:ext cx="276319" cy="65790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76" name="12 Rectángulo redondeado"/>
          <p:cNvSpPr/>
          <p:nvPr/>
        </p:nvSpPr>
        <p:spPr>
          <a:xfrm>
            <a:off x="7524246" y="2548245"/>
            <a:ext cx="276319" cy="80332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77" name="13 Rectángulo redondeado"/>
          <p:cNvSpPr/>
          <p:nvPr/>
        </p:nvSpPr>
        <p:spPr>
          <a:xfrm>
            <a:off x="7889672" y="2548245"/>
            <a:ext cx="276319" cy="80332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78" name="14 Rectángulo redondeado"/>
          <p:cNvSpPr/>
          <p:nvPr/>
        </p:nvSpPr>
        <p:spPr>
          <a:xfrm>
            <a:off x="7158820" y="2401053"/>
            <a:ext cx="276319" cy="9505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79" name="24 Rectángulo redondeado"/>
          <p:cNvSpPr/>
          <p:nvPr/>
        </p:nvSpPr>
        <p:spPr>
          <a:xfrm>
            <a:off x="8896740" y="2243554"/>
            <a:ext cx="276319" cy="11080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0" name="25 Rectángulo redondeado"/>
          <p:cNvSpPr/>
          <p:nvPr/>
        </p:nvSpPr>
        <p:spPr>
          <a:xfrm>
            <a:off x="9262166" y="2797564"/>
            <a:ext cx="276319" cy="5540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1" name="26 Rectángulo redondeado"/>
          <p:cNvSpPr/>
          <p:nvPr/>
        </p:nvSpPr>
        <p:spPr>
          <a:xfrm>
            <a:off x="8531314" y="2446053"/>
            <a:ext cx="276319" cy="9055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2" name="32 Rectángulo redondeado"/>
          <p:cNvSpPr/>
          <p:nvPr/>
        </p:nvSpPr>
        <p:spPr>
          <a:xfrm>
            <a:off x="10263439" y="2401053"/>
            <a:ext cx="276319" cy="9505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3" name="33 Rectángulo redondeado"/>
          <p:cNvSpPr/>
          <p:nvPr/>
        </p:nvSpPr>
        <p:spPr>
          <a:xfrm>
            <a:off x="10628865" y="2086055"/>
            <a:ext cx="276319" cy="12655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4" name="34 Rectángulo redondeado"/>
          <p:cNvSpPr/>
          <p:nvPr/>
        </p:nvSpPr>
        <p:spPr>
          <a:xfrm>
            <a:off x="9898013" y="2548244"/>
            <a:ext cx="276319" cy="8033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5" name="87 Rectángulo"/>
          <p:cNvSpPr/>
          <p:nvPr/>
        </p:nvSpPr>
        <p:spPr>
          <a:xfrm>
            <a:off x="10174332" y="354854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spc="3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Q4</a:t>
            </a:r>
          </a:p>
        </p:txBody>
      </p:sp>
      <p:sp>
        <p:nvSpPr>
          <p:cNvPr id="86" name="87 Rectángulo"/>
          <p:cNvSpPr/>
          <p:nvPr/>
        </p:nvSpPr>
        <p:spPr>
          <a:xfrm>
            <a:off x="8810044" y="354854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spc="3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Q3</a:t>
            </a:r>
          </a:p>
        </p:txBody>
      </p:sp>
      <p:sp>
        <p:nvSpPr>
          <p:cNvPr id="87" name="87 Rectángulo"/>
          <p:cNvSpPr/>
          <p:nvPr/>
        </p:nvSpPr>
        <p:spPr>
          <a:xfrm>
            <a:off x="7445756" y="354854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spc="3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Q2</a:t>
            </a:r>
          </a:p>
        </p:txBody>
      </p:sp>
      <p:sp>
        <p:nvSpPr>
          <p:cNvPr id="88" name="87 Rectángulo"/>
          <p:cNvSpPr/>
          <p:nvPr/>
        </p:nvSpPr>
        <p:spPr>
          <a:xfrm>
            <a:off x="6081468" y="3548547"/>
            <a:ext cx="416887" cy="276175"/>
          </a:xfrm>
          <a:prstGeom prst="rect">
            <a:avLst/>
          </a:prstGeom>
        </p:spPr>
        <p:txBody>
          <a:bodyPr wrap="square" lIns="0" tIns="45312" rIns="0" bIns="45312">
            <a:spAutoFit/>
          </a:bodyPr>
          <a:lstStyle/>
          <a:p>
            <a:pPr marL="0" lvl="1" algn="ctr"/>
            <a:r>
              <a:rPr lang="en-US" sz="1200" spc="3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Q1</a:t>
            </a:r>
          </a:p>
        </p:txBody>
      </p:sp>
      <p:sp>
        <p:nvSpPr>
          <p:cNvPr id="89" name="Rectángulo 49"/>
          <p:cNvSpPr/>
          <p:nvPr/>
        </p:nvSpPr>
        <p:spPr>
          <a:xfrm>
            <a:off x="5600271" y="4060462"/>
            <a:ext cx="5422475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5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en Sans Condensed" panose="020B0806030504020204" pitchFamily="34" charset="0"/>
              </a:rPr>
              <a:t>输</a:t>
            </a:r>
            <a:r>
              <a:rPr lang="zh-CN" altLang="en-US" sz="25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en Sans Condensed" panose="020B0806030504020204" pitchFamily="34" charset="0"/>
              </a:rPr>
              <a:t>入你的标题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en Sans Condensed" panose="020B08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en Sans Condensed" panose="020B08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en Sans Condensed" panose="020B0806030504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0" name="Freeform 263"/>
          <p:cNvSpPr>
            <a:spLocks/>
          </p:cNvSpPr>
          <p:nvPr/>
        </p:nvSpPr>
        <p:spPr bwMode="auto">
          <a:xfrm>
            <a:off x="2746185" y="1889977"/>
            <a:ext cx="1767746" cy="2140754"/>
          </a:xfrm>
          <a:custGeom>
            <a:avLst/>
            <a:gdLst>
              <a:gd name="T0" fmla="*/ 4 w 1092"/>
              <a:gd name="T1" fmla="*/ 0 h 1319"/>
              <a:gd name="T2" fmla="*/ 124 w 1092"/>
              <a:gd name="T3" fmla="*/ 13 h 1319"/>
              <a:gd name="T4" fmla="*/ 238 w 1092"/>
              <a:gd name="T5" fmla="*/ 37 h 1319"/>
              <a:gd name="T6" fmla="*/ 348 w 1092"/>
              <a:gd name="T7" fmla="*/ 72 h 1319"/>
              <a:gd name="T8" fmla="*/ 454 w 1092"/>
              <a:gd name="T9" fmla="*/ 119 h 1319"/>
              <a:gd name="T10" fmla="*/ 554 w 1092"/>
              <a:gd name="T11" fmla="*/ 174 h 1319"/>
              <a:gd name="T12" fmla="*/ 646 w 1092"/>
              <a:gd name="T13" fmla="*/ 241 h 1319"/>
              <a:gd name="T14" fmla="*/ 732 w 1092"/>
              <a:gd name="T15" fmla="*/ 314 h 1319"/>
              <a:gd name="T16" fmla="*/ 811 w 1092"/>
              <a:gd name="T17" fmla="*/ 396 h 1319"/>
              <a:gd name="T18" fmla="*/ 880 w 1092"/>
              <a:gd name="T19" fmla="*/ 487 h 1319"/>
              <a:gd name="T20" fmla="*/ 941 w 1092"/>
              <a:gd name="T21" fmla="*/ 583 h 1319"/>
              <a:gd name="T22" fmla="*/ 994 w 1092"/>
              <a:gd name="T23" fmla="*/ 685 h 1319"/>
              <a:gd name="T24" fmla="*/ 1035 w 1092"/>
              <a:gd name="T25" fmla="*/ 791 h 1319"/>
              <a:gd name="T26" fmla="*/ 1064 w 1092"/>
              <a:gd name="T27" fmla="*/ 905 h 1319"/>
              <a:gd name="T28" fmla="*/ 1084 w 1092"/>
              <a:gd name="T29" fmla="*/ 1021 h 1319"/>
              <a:gd name="T30" fmla="*/ 1092 w 1092"/>
              <a:gd name="T31" fmla="*/ 1142 h 1319"/>
              <a:gd name="T32" fmla="*/ 768 w 1092"/>
              <a:gd name="T33" fmla="*/ 1319 h 1319"/>
              <a:gd name="T34" fmla="*/ 442 w 1092"/>
              <a:gd name="T35" fmla="*/ 1142 h 1319"/>
              <a:gd name="T36" fmla="*/ 436 w 1092"/>
              <a:gd name="T37" fmla="*/ 1068 h 1319"/>
              <a:gd name="T38" fmla="*/ 418 w 1092"/>
              <a:gd name="T39" fmla="*/ 995 h 1319"/>
              <a:gd name="T40" fmla="*/ 391 w 1092"/>
              <a:gd name="T41" fmla="*/ 930 h 1319"/>
              <a:gd name="T42" fmla="*/ 355 w 1092"/>
              <a:gd name="T43" fmla="*/ 868 h 1319"/>
              <a:gd name="T44" fmla="*/ 312 w 1092"/>
              <a:gd name="T45" fmla="*/ 813 h 1319"/>
              <a:gd name="T46" fmla="*/ 261 w 1092"/>
              <a:gd name="T47" fmla="*/ 764 h 1319"/>
              <a:gd name="T48" fmla="*/ 204 w 1092"/>
              <a:gd name="T49" fmla="*/ 722 h 1319"/>
              <a:gd name="T50" fmla="*/ 141 w 1092"/>
              <a:gd name="T51" fmla="*/ 689 h 1319"/>
              <a:gd name="T52" fmla="*/ 73 w 1092"/>
              <a:gd name="T53" fmla="*/ 665 h 1319"/>
              <a:gd name="T54" fmla="*/ 0 w 1092"/>
              <a:gd name="T55" fmla="*/ 652 h 1319"/>
              <a:gd name="T56" fmla="*/ 181 w 1092"/>
              <a:gd name="T57" fmla="*/ 320 h 1319"/>
              <a:gd name="T58" fmla="*/ 4 w 1092"/>
              <a:gd name="T59" fmla="*/ 0 h 1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2" h="1319">
                <a:moveTo>
                  <a:pt x="4" y="0"/>
                </a:moveTo>
                <a:lnTo>
                  <a:pt x="124" y="13"/>
                </a:lnTo>
                <a:lnTo>
                  <a:pt x="238" y="37"/>
                </a:lnTo>
                <a:lnTo>
                  <a:pt x="348" y="72"/>
                </a:lnTo>
                <a:lnTo>
                  <a:pt x="454" y="119"/>
                </a:lnTo>
                <a:lnTo>
                  <a:pt x="554" y="174"/>
                </a:lnTo>
                <a:lnTo>
                  <a:pt x="646" y="241"/>
                </a:lnTo>
                <a:lnTo>
                  <a:pt x="732" y="314"/>
                </a:lnTo>
                <a:lnTo>
                  <a:pt x="811" y="396"/>
                </a:lnTo>
                <a:lnTo>
                  <a:pt x="880" y="487"/>
                </a:lnTo>
                <a:lnTo>
                  <a:pt x="941" y="583"/>
                </a:lnTo>
                <a:lnTo>
                  <a:pt x="994" y="685"/>
                </a:lnTo>
                <a:lnTo>
                  <a:pt x="1035" y="791"/>
                </a:lnTo>
                <a:lnTo>
                  <a:pt x="1064" y="905"/>
                </a:lnTo>
                <a:lnTo>
                  <a:pt x="1084" y="1021"/>
                </a:lnTo>
                <a:lnTo>
                  <a:pt x="1092" y="1142"/>
                </a:lnTo>
                <a:lnTo>
                  <a:pt x="768" y="1319"/>
                </a:lnTo>
                <a:lnTo>
                  <a:pt x="442" y="1142"/>
                </a:lnTo>
                <a:lnTo>
                  <a:pt x="436" y="1068"/>
                </a:lnTo>
                <a:lnTo>
                  <a:pt x="418" y="995"/>
                </a:lnTo>
                <a:lnTo>
                  <a:pt x="391" y="930"/>
                </a:lnTo>
                <a:lnTo>
                  <a:pt x="355" y="868"/>
                </a:lnTo>
                <a:lnTo>
                  <a:pt x="312" y="813"/>
                </a:lnTo>
                <a:lnTo>
                  <a:pt x="261" y="764"/>
                </a:lnTo>
                <a:lnTo>
                  <a:pt x="204" y="722"/>
                </a:lnTo>
                <a:lnTo>
                  <a:pt x="141" y="689"/>
                </a:lnTo>
                <a:lnTo>
                  <a:pt x="73" y="665"/>
                </a:lnTo>
                <a:lnTo>
                  <a:pt x="0" y="652"/>
                </a:lnTo>
                <a:lnTo>
                  <a:pt x="181" y="320"/>
                </a:lnTo>
                <a:lnTo>
                  <a:pt x="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91" name="Freeform 264"/>
          <p:cNvSpPr>
            <a:spLocks/>
          </p:cNvSpPr>
          <p:nvPr/>
        </p:nvSpPr>
        <p:spPr bwMode="auto">
          <a:xfrm>
            <a:off x="780582" y="1886733"/>
            <a:ext cx="2140755" cy="1767745"/>
          </a:xfrm>
          <a:custGeom>
            <a:avLst/>
            <a:gdLst>
              <a:gd name="T0" fmla="*/ 1143 w 1320"/>
              <a:gd name="T1" fmla="*/ 0 h 1090"/>
              <a:gd name="T2" fmla="*/ 1320 w 1320"/>
              <a:gd name="T3" fmla="*/ 322 h 1090"/>
              <a:gd name="T4" fmla="*/ 1141 w 1320"/>
              <a:gd name="T5" fmla="*/ 650 h 1090"/>
              <a:gd name="T6" fmla="*/ 1067 w 1320"/>
              <a:gd name="T7" fmla="*/ 656 h 1090"/>
              <a:gd name="T8" fmla="*/ 996 w 1320"/>
              <a:gd name="T9" fmla="*/ 673 h 1090"/>
              <a:gd name="T10" fmla="*/ 929 w 1320"/>
              <a:gd name="T11" fmla="*/ 699 h 1090"/>
              <a:gd name="T12" fmla="*/ 868 w 1320"/>
              <a:gd name="T13" fmla="*/ 736 h 1090"/>
              <a:gd name="T14" fmla="*/ 813 w 1320"/>
              <a:gd name="T15" fmla="*/ 779 h 1090"/>
              <a:gd name="T16" fmla="*/ 764 w 1320"/>
              <a:gd name="T17" fmla="*/ 830 h 1090"/>
              <a:gd name="T18" fmla="*/ 723 w 1320"/>
              <a:gd name="T19" fmla="*/ 887 h 1090"/>
              <a:gd name="T20" fmla="*/ 690 w 1320"/>
              <a:gd name="T21" fmla="*/ 950 h 1090"/>
              <a:gd name="T22" fmla="*/ 666 w 1320"/>
              <a:gd name="T23" fmla="*/ 1019 h 1090"/>
              <a:gd name="T24" fmla="*/ 650 w 1320"/>
              <a:gd name="T25" fmla="*/ 1090 h 1090"/>
              <a:gd name="T26" fmla="*/ 321 w 1320"/>
              <a:gd name="T27" fmla="*/ 911 h 1090"/>
              <a:gd name="T28" fmla="*/ 0 w 1320"/>
              <a:gd name="T29" fmla="*/ 1088 h 1090"/>
              <a:gd name="T30" fmla="*/ 12 w 1320"/>
              <a:gd name="T31" fmla="*/ 968 h 1090"/>
              <a:gd name="T32" fmla="*/ 38 w 1320"/>
              <a:gd name="T33" fmla="*/ 852 h 1090"/>
              <a:gd name="T34" fmla="*/ 73 w 1320"/>
              <a:gd name="T35" fmla="*/ 742 h 1090"/>
              <a:gd name="T36" fmla="*/ 120 w 1320"/>
              <a:gd name="T37" fmla="*/ 638 h 1090"/>
              <a:gd name="T38" fmla="*/ 175 w 1320"/>
              <a:gd name="T39" fmla="*/ 538 h 1090"/>
              <a:gd name="T40" fmla="*/ 242 w 1320"/>
              <a:gd name="T41" fmla="*/ 445 h 1090"/>
              <a:gd name="T42" fmla="*/ 315 w 1320"/>
              <a:gd name="T43" fmla="*/ 359 h 1090"/>
              <a:gd name="T44" fmla="*/ 397 w 1320"/>
              <a:gd name="T45" fmla="*/ 280 h 1090"/>
              <a:gd name="T46" fmla="*/ 485 w 1320"/>
              <a:gd name="T47" fmla="*/ 210 h 1090"/>
              <a:gd name="T48" fmla="*/ 582 w 1320"/>
              <a:gd name="T49" fmla="*/ 149 h 1090"/>
              <a:gd name="T50" fmla="*/ 684 w 1320"/>
              <a:gd name="T51" fmla="*/ 98 h 1090"/>
              <a:gd name="T52" fmla="*/ 792 w 1320"/>
              <a:gd name="T53" fmla="*/ 57 h 1090"/>
              <a:gd name="T54" fmla="*/ 906 w 1320"/>
              <a:gd name="T55" fmla="*/ 27 h 1090"/>
              <a:gd name="T56" fmla="*/ 1022 w 1320"/>
              <a:gd name="T57" fmla="*/ 8 h 1090"/>
              <a:gd name="T58" fmla="*/ 1143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1143" y="0"/>
                </a:moveTo>
                <a:lnTo>
                  <a:pt x="1320" y="322"/>
                </a:lnTo>
                <a:lnTo>
                  <a:pt x="1141" y="650"/>
                </a:lnTo>
                <a:lnTo>
                  <a:pt x="1067" y="656"/>
                </a:lnTo>
                <a:lnTo>
                  <a:pt x="996" y="673"/>
                </a:lnTo>
                <a:lnTo>
                  <a:pt x="929" y="699"/>
                </a:lnTo>
                <a:lnTo>
                  <a:pt x="868" y="736"/>
                </a:lnTo>
                <a:lnTo>
                  <a:pt x="813" y="779"/>
                </a:lnTo>
                <a:lnTo>
                  <a:pt x="764" y="830"/>
                </a:lnTo>
                <a:lnTo>
                  <a:pt x="723" y="887"/>
                </a:lnTo>
                <a:lnTo>
                  <a:pt x="690" y="950"/>
                </a:lnTo>
                <a:lnTo>
                  <a:pt x="666" y="1019"/>
                </a:lnTo>
                <a:lnTo>
                  <a:pt x="650" y="1090"/>
                </a:lnTo>
                <a:lnTo>
                  <a:pt x="321" y="911"/>
                </a:lnTo>
                <a:lnTo>
                  <a:pt x="0" y="1088"/>
                </a:lnTo>
                <a:lnTo>
                  <a:pt x="12" y="968"/>
                </a:lnTo>
                <a:lnTo>
                  <a:pt x="38" y="852"/>
                </a:lnTo>
                <a:lnTo>
                  <a:pt x="73" y="742"/>
                </a:lnTo>
                <a:lnTo>
                  <a:pt x="120" y="638"/>
                </a:lnTo>
                <a:lnTo>
                  <a:pt x="175" y="538"/>
                </a:lnTo>
                <a:lnTo>
                  <a:pt x="242" y="445"/>
                </a:lnTo>
                <a:lnTo>
                  <a:pt x="315" y="359"/>
                </a:lnTo>
                <a:lnTo>
                  <a:pt x="397" y="280"/>
                </a:lnTo>
                <a:lnTo>
                  <a:pt x="485" y="210"/>
                </a:lnTo>
                <a:lnTo>
                  <a:pt x="582" y="149"/>
                </a:lnTo>
                <a:lnTo>
                  <a:pt x="684" y="98"/>
                </a:lnTo>
                <a:lnTo>
                  <a:pt x="792" y="57"/>
                </a:lnTo>
                <a:lnTo>
                  <a:pt x="906" y="27"/>
                </a:lnTo>
                <a:lnTo>
                  <a:pt x="1022" y="8"/>
                </a:lnTo>
                <a:lnTo>
                  <a:pt x="114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92" name="Freeform 265"/>
          <p:cNvSpPr>
            <a:spLocks/>
          </p:cNvSpPr>
          <p:nvPr/>
        </p:nvSpPr>
        <p:spPr bwMode="auto">
          <a:xfrm>
            <a:off x="2373176" y="3858822"/>
            <a:ext cx="2137513" cy="1767745"/>
          </a:xfrm>
          <a:custGeom>
            <a:avLst/>
            <a:gdLst>
              <a:gd name="T0" fmla="*/ 668 w 1320"/>
              <a:gd name="T1" fmla="*/ 0 h 1090"/>
              <a:gd name="T2" fmla="*/ 1000 w 1320"/>
              <a:gd name="T3" fmla="*/ 179 h 1090"/>
              <a:gd name="T4" fmla="*/ 1320 w 1320"/>
              <a:gd name="T5" fmla="*/ 2 h 1090"/>
              <a:gd name="T6" fmla="*/ 1306 w 1320"/>
              <a:gd name="T7" fmla="*/ 122 h 1090"/>
              <a:gd name="T8" fmla="*/ 1283 w 1320"/>
              <a:gd name="T9" fmla="*/ 236 h 1090"/>
              <a:gd name="T10" fmla="*/ 1245 w 1320"/>
              <a:gd name="T11" fmla="*/ 348 h 1090"/>
              <a:gd name="T12" fmla="*/ 1200 w 1320"/>
              <a:gd name="T13" fmla="*/ 452 h 1090"/>
              <a:gd name="T14" fmla="*/ 1143 w 1320"/>
              <a:gd name="T15" fmla="*/ 552 h 1090"/>
              <a:gd name="T16" fmla="*/ 1078 w 1320"/>
              <a:gd name="T17" fmla="*/ 644 h 1090"/>
              <a:gd name="T18" fmla="*/ 1004 w 1320"/>
              <a:gd name="T19" fmla="*/ 731 h 1090"/>
              <a:gd name="T20" fmla="*/ 923 w 1320"/>
              <a:gd name="T21" fmla="*/ 809 h 1090"/>
              <a:gd name="T22" fmla="*/ 833 w 1320"/>
              <a:gd name="T23" fmla="*/ 878 h 1090"/>
              <a:gd name="T24" fmla="*/ 737 w 1320"/>
              <a:gd name="T25" fmla="*/ 941 h 1090"/>
              <a:gd name="T26" fmla="*/ 635 w 1320"/>
              <a:gd name="T27" fmla="*/ 992 h 1090"/>
              <a:gd name="T28" fmla="*/ 527 w 1320"/>
              <a:gd name="T29" fmla="*/ 1033 h 1090"/>
              <a:gd name="T30" fmla="*/ 415 w 1320"/>
              <a:gd name="T31" fmla="*/ 1063 h 1090"/>
              <a:gd name="T32" fmla="*/ 297 w 1320"/>
              <a:gd name="T33" fmla="*/ 1082 h 1090"/>
              <a:gd name="T34" fmla="*/ 177 w 1320"/>
              <a:gd name="T35" fmla="*/ 1090 h 1090"/>
              <a:gd name="T36" fmla="*/ 0 w 1320"/>
              <a:gd name="T37" fmla="*/ 768 h 1090"/>
              <a:gd name="T38" fmla="*/ 177 w 1320"/>
              <a:gd name="T39" fmla="*/ 440 h 1090"/>
              <a:gd name="T40" fmla="*/ 252 w 1320"/>
              <a:gd name="T41" fmla="*/ 434 h 1090"/>
              <a:gd name="T42" fmla="*/ 322 w 1320"/>
              <a:gd name="T43" fmla="*/ 416 h 1090"/>
              <a:gd name="T44" fmla="*/ 389 w 1320"/>
              <a:gd name="T45" fmla="*/ 389 h 1090"/>
              <a:gd name="T46" fmla="*/ 450 w 1320"/>
              <a:gd name="T47" fmla="*/ 354 h 1090"/>
              <a:gd name="T48" fmla="*/ 507 w 1320"/>
              <a:gd name="T49" fmla="*/ 310 h 1090"/>
              <a:gd name="T50" fmla="*/ 556 w 1320"/>
              <a:gd name="T51" fmla="*/ 259 h 1090"/>
              <a:gd name="T52" fmla="*/ 597 w 1320"/>
              <a:gd name="T53" fmla="*/ 202 h 1090"/>
              <a:gd name="T54" fmla="*/ 631 w 1320"/>
              <a:gd name="T55" fmla="*/ 140 h 1090"/>
              <a:gd name="T56" fmla="*/ 654 w 1320"/>
              <a:gd name="T57" fmla="*/ 71 h 1090"/>
              <a:gd name="T58" fmla="*/ 668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668" y="0"/>
                </a:moveTo>
                <a:lnTo>
                  <a:pt x="1000" y="179"/>
                </a:lnTo>
                <a:lnTo>
                  <a:pt x="1320" y="2"/>
                </a:lnTo>
                <a:lnTo>
                  <a:pt x="1306" y="122"/>
                </a:lnTo>
                <a:lnTo>
                  <a:pt x="1283" y="236"/>
                </a:lnTo>
                <a:lnTo>
                  <a:pt x="1245" y="348"/>
                </a:lnTo>
                <a:lnTo>
                  <a:pt x="1200" y="452"/>
                </a:lnTo>
                <a:lnTo>
                  <a:pt x="1143" y="552"/>
                </a:lnTo>
                <a:lnTo>
                  <a:pt x="1078" y="644"/>
                </a:lnTo>
                <a:lnTo>
                  <a:pt x="1004" y="731"/>
                </a:lnTo>
                <a:lnTo>
                  <a:pt x="923" y="809"/>
                </a:lnTo>
                <a:lnTo>
                  <a:pt x="833" y="878"/>
                </a:lnTo>
                <a:lnTo>
                  <a:pt x="737" y="941"/>
                </a:lnTo>
                <a:lnTo>
                  <a:pt x="635" y="992"/>
                </a:lnTo>
                <a:lnTo>
                  <a:pt x="527" y="1033"/>
                </a:lnTo>
                <a:lnTo>
                  <a:pt x="415" y="1063"/>
                </a:lnTo>
                <a:lnTo>
                  <a:pt x="297" y="1082"/>
                </a:lnTo>
                <a:lnTo>
                  <a:pt x="177" y="1090"/>
                </a:lnTo>
                <a:lnTo>
                  <a:pt x="0" y="768"/>
                </a:lnTo>
                <a:lnTo>
                  <a:pt x="177" y="440"/>
                </a:lnTo>
                <a:lnTo>
                  <a:pt x="252" y="434"/>
                </a:lnTo>
                <a:lnTo>
                  <a:pt x="322" y="416"/>
                </a:lnTo>
                <a:lnTo>
                  <a:pt x="389" y="389"/>
                </a:lnTo>
                <a:lnTo>
                  <a:pt x="450" y="354"/>
                </a:lnTo>
                <a:lnTo>
                  <a:pt x="507" y="310"/>
                </a:lnTo>
                <a:lnTo>
                  <a:pt x="556" y="259"/>
                </a:lnTo>
                <a:lnTo>
                  <a:pt x="597" y="202"/>
                </a:lnTo>
                <a:lnTo>
                  <a:pt x="631" y="140"/>
                </a:lnTo>
                <a:lnTo>
                  <a:pt x="654" y="71"/>
                </a:lnTo>
                <a:lnTo>
                  <a:pt x="668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93" name="Freeform 266"/>
          <p:cNvSpPr>
            <a:spLocks/>
          </p:cNvSpPr>
          <p:nvPr/>
        </p:nvSpPr>
        <p:spPr bwMode="auto">
          <a:xfrm>
            <a:off x="777340" y="3482568"/>
            <a:ext cx="1767746" cy="2140754"/>
          </a:xfrm>
          <a:custGeom>
            <a:avLst/>
            <a:gdLst>
              <a:gd name="T0" fmla="*/ 323 w 1090"/>
              <a:gd name="T1" fmla="*/ 0 h 1320"/>
              <a:gd name="T2" fmla="*/ 648 w 1090"/>
              <a:gd name="T3" fmla="*/ 177 h 1320"/>
              <a:gd name="T4" fmla="*/ 656 w 1090"/>
              <a:gd name="T5" fmla="*/ 252 h 1320"/>
              <a:gd name="T6" fmla="*/ 674 w 1090"/>
              <a:gd name="T7" fmla="*/ 323 h 1320"/>
              <a:gd name="T8" fmla="*/ 700 w 1090"/>
              <a:gd name="T9" fmla="*/ 389 h 1320"/>
              <a:gd name="T10" fmla="*/ 735 w 1090"/>
              <a:gd name="T11" fmla="*/ 452 h 1320"/>
              <a:gd name="T12" fmla="*/ 780 w 1090"/>
              <a:gd name="T13" fmla="*/ 507 h 1320"/>
              <a:gd name="T14" fmla="*/ 831 w 1090"/>
              <a:gd name="T15" fmla="*/ 556 h 1320"/>
              <a:gd name="T16" fmla="*/ 888 w 1090"/>
              <a:gd name="T17" fmla="*/ 597 h 1320"/>
              <a:gd name="T18" fmla="*/ 951 w 1090"/>
              <a:gd name="T19" fmla="*/ 631 h 1320"/>
              <a:gd name="T20" fmla="*/ 1020 w 1090"/>
              <a:gd name="T21" fmla="*/ 654 h 1320"/>
              <a:gd name="T22" fmla="*/ 1090 w 1090"/>
              <a:gd name="T23" fmla="*/ 668 h 1320"/>
              <a:gd name="T24" fmla="*/ 912 w 1090"/>
              <a:gd name="T25" fmla="*/ 1000 h 1320"/>
              <a:gd name="T26" fmla="*/ 1086 w 1090"/>
              <a:gd name="T27" fmla="*/ 1320 h 1320"/>
              <a:gd name="T28" fmla="*/ 969 w 1090"/>
              <a:gd name="T29" fmla="*/ 1306 h 1320"/>
              <a:gd name="T30" fmla="*/ 853 w 1090"/>
              <a:gd name="T31" fmla="*/ 1283 h 1320"/>
              <a:gd name="T32" fmla="*/ 743 w 1090"/>
              <a:gd name="T33" fmla="*/ 1247 h 1320"/>
              <a:gd name="T34" fmla="*/ 639 w 1090"/>
              <a:gd name="T35" fmla="*/ 1200 h 1320"/>
              <a:gd name="T36" fmla="*/ 539 w 1090"/>
              <a:gd name="T37" fmla="*/ 1143 h 1320"/>
              <a:gd name="T38" fmla="*/ 446 w 1090"/>
              <a:gd name="T39" fmla="*/ 1079 h 1320"/>
              <a:gd name="T40" fmla="*/ 360 w 1090"/>
              <a:gd name="T41" fmla="*/ 1006 h 1320"/>
              <a:gd name="T42" fmla="*/ 281 w 1090"/>
              <a:gd name="T43" fmla="*/ 923 h 1320"/>
              <a:gd name="T44" fmla="*/ 211 w 1090"/>
              <a:gd name="T45" fmla="*/ 833 h 1320"/>
              <a:gd name="T46" fmla="*/ 150 w 1090"/>
              <a:gd name="T47" fmla="*/ 737 h 1320"/>
              <a:gd name="T48" fmla="*/ 99 w 1090"/>
              <a:gd name="T49" fmla="*/ 635 h 1320"/>
              <a:gd name="T50" fmla="*/ 57 w 1090"/>
              <a:gd name="T51" fmla="*/ 527 h 1320"/>
              <a:gd name="T52" fmla="*/ 26 w 1090"/>
              <a:gd name="T53" fmla="*/ 415 h 1320"/>
              <a:gd name="T54" fmla="*/ 8 w 1090"/>
              <a:gd name="T55" fmla="*/ 299 h 1320"/>
              <a:gd name="T56" fmla="*/ 0 w 1090"/>
              <a:gd name="T57" fmla="*/ 177 h 1320"/>
              <a:gd name="T58" fmla="*/ 323 w 1090"/>
              <a:gd name="T59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0" h="1320">
                <a:moveTo>
                  <a:pt x="323" y="0"/>
                </a:moveTo>
                <a:lnTo>
                  <a:pt x="648" y="177"/>
                </a:lnTo>
                <a:lnTo>
                  <a:pt x="656" y="252"/>
                </a:lnTo>
                <a:lnTo>
                  <a:pt x="674" y="323"/>
                </a:lnTo>
                <a:lnTo>
                  <a:pt x="700" y="389"/>
                </a:lnTo>
                <a:lnTo>
                  <a:pt x="735" y="452"/>
                </a:lnTo>
                <a:lnTo>
                  <a:pt x="780" y="507"/>
                </a:lnTo>
                <a:lnTo>
                  <a:pt x="831" y="556"/>
                </a:lnTo>
                <a:lnTo>
                  <a:pt x="888" y="597"/>
                </a:lnTo>
                <a:lnTo>
                  <a:pt x="951" y="631"/>
                </a:lnTo>
                <a:lnTo>
                  <a:pt x="1020" y="654"/>
                </a:lnTo>
                <a:lnTo>
                  <a:pt x="1090" y="668"/>
                </a:lnTo>
                <a:lnTo>
                  <a:pt x="912" y="1000"/>
                </a:lnTo>
                <a:lnTo>
                  <a:pt x="1086" y="1320"/>
                </a:lnTo>
                <a:lnTo>
                  <a:pt x="969" y="1306"/>
                </a:lnTo>
                <a:lnTo>
                  <a:pt x="853" y="1283"/>
                </a:lnTo>
                <a:lnTo>
                  <a:pt x="743" y="1247"/>
                </a:lnTo>
                <a:lnTo>
                  <a:pt x="639" y="1200"/>
                </a:lnTo>
                <a:lnTo>
                  <a:pt x="539" y="1143"/>
                </a:lnTo>
                <a:lnTo>
                  <a:pt x="446" y="1079"/>
                </a:lnTo>
                <a:lnTo>
                  <a:pt x="360" y="1006"/>
                </a:lnTo>
                <a:lnTo>
                  <a:pt x="281" y="923"/>
                </a:lnTo>
                <a:lnTo>
                  <a:pt x="211" y="833"/>
                </a:lnTo>
                <a:lnTo>
                  <a:pt x="150" y="737"/>
                </a:lnTo>
                <a:lnTo>
                  <a:pt x="99" y="635"/>
                </a:lnTo>
                <a:lnTo>
                  <a:pt x="57" y="527"/>
                </a:lnTo>
                <a:lnTo>
                  <a:pt x="26" y="415"/>
                </a:lnTo>
                <a:lnTo>
                  <a:pt x="8" y="299"/>
                </a:lnTo>
                <a:lnTo>
                  <a:pt x="0" y="177"/>
                </a:lnTo>
                <a:lnTo>
                  <a:pt x="32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94" name="4 Elipse"/>
          <p:cNvSpPr>
            <a:spLocks noChangeAspect="1"/>
          </p:cNvSpPr>
          <p:nvPr/>
        </p:nvSpPr>
        <p:spPr bwMode="auto">
          <a:xfrm>
            <a:off x="3756011" y="3414883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kern="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5" name="Rectángulo 2281"/>
          <p:cNvSpPr/>
          <p:nvPr/>
        </p:nvSpPr>
        <p:spPr>
          <a:xfrm>
            <a:off x="3230892" y="2693528"/>
            <a:ext cx="95261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Penatibus</a:t>
            </a:r>
          </a:p>
        </p:txBody>
      </p:sp>
      <p:sp>
        <p:nvSpPr>
          <p:cNvPr id="96" name="4 Elipse"/>
          <p:cNvSpPr>
            <a:spLocks noChangeAspect="1"/>
          </p:cNvSpPr>
          <p:nvPr/>
        </p:nvSpPr>
        <p:spPr bwMode="auto">
          <a:xfrm>
            <a:off x="2489327" y="4886215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kern="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7" name="Rectángulo 2283"/>
          <p:cNvSpPr/>
          <p:nvPr/>
        </p:nvSpPr>
        <p:spPr>
          <a:xfrm>
            <a:off x="3043260" y="4530971"/>
            <a:ext cx="1052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Penatibus</a:t>
            </a:r>
          </a:p>
        </p:txBody>
      </p:sp>
      <p:sp>
        <p:nvSpPr>
          <p:cNvPr id="98" name="4 Elipse"/>
          <p:cNvSpPr>
            <a:spLocks noChangeAspect="1"/>
          </p:cNvSpPr>
          <p:nvPr/>
        </p:nvSpPr>
        <p:spPr bwMode="auto">
          <a:xfrm>
            <a:off x="1074458" y="3608969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kern="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9" name="Rectángulo 2285"/>
          <p:cNvSpPr/>
          <p:nvPr/>
        </p:nvSpPr>
        <p:spPr>
          <a:xfrm>
            <a:off x="1033622" y="4375853"/>
            <a:ext cx="1052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Penatibus</a:t>
            </a:r>
          </a:p>
        </p:txBody>
      </p:sp>
      <p:sp>
        <p:nvSpPr>
          <p:cNvPr id="100" name="4 Elipse"/>
          <p:cNvSpPr>
            <a:spLocks noChangeAspect="1"/>
          </p:cNvSpPr>
          <p:nvPr/>
        </p:nvSpPr>
        <p:spPr bwMode="auto">
          <a:xfrm>
            <a:off x="2311328" y="2168976"/>
            <a:ext cx="473939" cy="473917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txBody>
          <a:bodyPr lIns="0" tIns="0" rIns="0" bIns="0" rtlCol="0" anchor="ctr"/>
          <a:lstStyle/>
          <a:p>
            <a:pPr algn="ctr" defTabSz="171333">
              <a:defRPr/>
            </a:pPr>
            <a:r>
              <a:rPr lang="es-MX" kern="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kern="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1" name="Rectángulo 2287"/>
          <p:cNvSpPr/>
          <p:nvPr/>
        </p:nvSpPr>
        <p:spPr>
          <a:xfrm>
            <a:off x="1326023" y="2520455"/>
            <a:ext cx="1052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Penatibus</a:t>
            </a:r>
          </a:p>
        </p:txBody>
      </p:sp>
    </p:spTree>
    <p:extLst>
      <p:ext uri="{BB962C8B-B14F-4D97-AF65-F5344CB8AC3E}">
        <p14:creationId xmlns:p14="http://schemas.microsoft.com/office/powerpoint/2010/main" val="409342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25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 animBg="1"/>
      <p:bldP spid="91" grpId="0" animBg="1"/>
      <p:bldP spid="92" grpId="0" animBg="1"/>
      <p:bldP spid="93" grpId="0" animBg="1"/>
      <p:bldP spid="94" grpId="0" animBg="1"/>
      <p:bldP spid="95" grpId="0"/>
      <p:bldP spid="96" grpId="0" animBg="1"/>
      <p:bldP spid="97" grpId="0"/>
      <p:bldP spid="98" grpId="0" animBg="1"/>
      <p:bldP spid="99" grpId="0"/>
      <p:bldP spid="100" grpId="0" animBg="1"/>
      <p:bldP spid="1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6582569" y="3702050"/>
            <a:ext cx="822325" cy="590550"/>
            <a:chOff x="7372186" y="7656288"/>
            <a:chExt cx="1644878" cy="1181038"/>
          </a:xfrm>
        </p:grpSpPr>
        <p:sp>
          <p:nvSpPr>
            <p:cNvPr id="10" name="Freeform 2"/>
            <p:cNvSpPr>
              <a:spLocks noChangeArrowheads="1"/>
            </p:cNvSpPr>
            <p:nvPr/>
          </p:nvSpPr>
          <p:spPr bwMode="auto">
            <a:xfrm>
              <a:off x="7372186" y="7656288"/>
              <a:ext cx="1644878" cy="1181038"/>
            </a:xfrm>
            <a:custGeom>
              <a:avLst/>
              <a:gdLst>
                <a:gd name="T0" fmla="*/ 7613 w 8055"/>
                <a:gd name="T1" fmla="*/ 0 h 5784"/>
                <a:gd name="T2" fmla="*/ 7613 w 8055"/>
                <a:gd name="T3" fmla="*/ 0 h 5784"/>
                <a:gd name="T4" fmla="*/ 8054 w 8055"/>
                <a:gd name="T5" fmla="*/ 437 h 5784"/>
                <a:gd name="T6" fmla="*/ 8054 w 8055"/>
                <a:gd name="T7" fmla="*/ 5343 h 5784"/>
                <a:gd name="T8" fmla="*/ 7613 w 8055"/>
                <a:gd name="T9" fmla="*/ 5783 h 5784"/>
                <a:gd name="T10" fmla="*/ 437 w 8055"/>
                <a:gd name="T11" fmla="*/ 5783 h 5784"/>
                <a:gd name="T12" fmla="*/ 0 w 8055"/>
                <a:gd name="T13" fmla="*/ 5343 h 5784"/>
                <a:gd name="T14" fmla="*/ 0 w 8055"/>
                <a:gd name="T15" fmla="*/ 437 h 5784"/>
                <a:gd name="T16" fmla="*/ 437 w 8055"/>
                <a:gd name="T17" fmla="*/ 0 h 5784"/>
                <a:gd name="T18" fmla="*/ 7613 w 8055"/>
                <a:gd name="T19" fmla="*/ 0 h 5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55" h="5784">
                  <a:moveTo>
                    <a:pt x="7613" y="0"/>
                  </a:moveTo>
                  <a:lnTo>
                    <a:pt x="7613" y="0"/>
                  </a:lnTo>
                  <a:cubicBezTo>
                    <a:pt x="7857" y="0"/>
                    <a:pt x="8054" y="194"/>
                    <a:pt x="8054" y="437"/>
                  </a:cubicBezTo>
                  <a:cubicBezTo>
                    <a:pt x="8054" y="5343"/>
                    <a:pt x="8054" y="5343"/>
                    <a:pt x="8054" y="5343"/>
                  </a:cubicBezTo>
                  <a:cubicBezTo>
                    <a:pt x="8054" y="5586"/>
                    <a:pt x="7857" y="5783"/>
                    <a:pt x="7613" y="5783"/>
                  </a:cubicBezTo>
                  <a:cubicBezTo>
                    <a:pt x="437" y="5783"/>
                    <a:pt x="437" y="5783"/>
                    <a:pt x="437" y="5783"/>
                  </a:cubicBezTo>
                  <a:cubicBezTo>
                    <a:pt x="197" y="5783"/>
                    <a:pt x="0" y="5586"/>
                    <a:pt x="0" y="5343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0" y="194"/>
                    <a:pt x="197" y="0"/>
                    <a:pt x="437" y="0"/>
                  </a:cubicBezTo>
                  <a:lnTo>
                    <a:pt x="7613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1" name="Freeform 3"/>
            <p:cNvSpPr>
              <a:spLocks noChangeArrowheads="1"/>
            </p:cNvSpPr>
            <p:nvPr/>
          </p:nvSpPr>
          <p:spPr bwMode="auto">
            <a:xfrm>
              <a:off x="7445221" y="7742008"/>
              <a:ext cx="1427360" cy="1008010"/>
            </a:xfrm>
            <a:custGeom>
              <a:avLst/>
              <a:gdLst>
                <a:gd name="T0" fmla="*/ 6994 w 6995"/>
                <a:gd name="T1" fmla="*/ 4940 h 4941"/>
                <a:gd name="T2" fmla="*/ 0 w 6995"/>
                <a:gd name="T3" fmla="*/ 4940 h 4941"/>
                <a:gd name="T4" fmla="*/ 0 w 6995"/>
                <a:gd name="T5" fmla="*/ 0 h 4941"/>
                <a:gd name="T6" fmla="*/ 6994 w 6995"/>
                <a:gd name="T7" fmla="*/ 0 h 4941"/>
                <a:gd name="T8" fmla="*/ 6994 w 6995"/>
                <a:gd name="T9" fmla="*/ 4940 h 4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5" h="4941">
                  <a:moveTo>
                    <a:pt x="6994" y="4940"/>
                  </a:moveTo>
                  <a:lnTo>
                    <a:pt x="0" y="4940"/>
                  </a:lnTo>
                  <a:lnTo>
                    <a:pt x="0" y="0"/>
                  </a:lnTo>
                  <a:lnTo>
                    <a:pt x="6994" y="0"/>
                  </a:lnTo>
                  <a:lnTo>
                    <a:pt x="6994" y="494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2" name="Freeform 4"/>
            <p:cNvSpPr>
              <a:spLocks noChangeArrowheads="1"/>
            </p:cNvSpPr>
            <p:nvPr/>
          </p:nvSpPr>
          <p:spPr bwMode="auto">
            <a:xfrm>
              <a:off x="7445152" y="7741870"/>
              <a:ext cx="1427783" cy="1008072"/>
            </a:xfrm>
            <a:custGeom>
              <a:avLst/>
              <a:gdLst>
                <a:gd name="T0" fmla="*/ 291389997 w 6995"/>
                <a:gd name="T1" fmla="*/ 0 h 4941"/>
                <a:gd name="T2" fmla="*/ 0 w 6995"/>
                <a:gd name="T3" fmla="*/ 0 h 4941"/>
                <a:gd name="T4" fmla="*/ 0 w 6995"/>
                <a:gd name="T5" fmla="*/ 205627102 h 4941"/>
                <a:gd name="T6" fmla="*/ 291389997 w 6995"/>
                <a:gd name="T7" fmla="*/ 0 h 49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95" h="4941">
                  <a:moveTo>
                    <a:pt x="6994" y="0"/>
                  </a:moveTo>
                  <a:lnTo>
                    <a:pt x="0" y="0"/>
                  </a:lnTo>
                  <a:lnTo>
                    <a:pt x="0" y="4940"/>
                  </a:lnTo>
                  <a:lnTo>
                    <a:pt x="6994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5"/>
            <p:cNvSpPr>
              <a:spLocks noChangeArrowheads="1"/>
            </p:cNvSpPr>
            <p:nvPr/>
          </p:nvSpPr>
          <p:spPr bwMode="auto">
            <a:xfrm>
              <a:off x="8907166" y="8207619"/>
              <a:ext cx="78371" cy="78376"/>
            </a:xfrm>
            <a:custGeom>
              <a:avLst/>
              <a:gdLst>
                <a:gd name="T0" fmla="*/ 15870737 w 386"/>
                <a:gd name="T1" fmla="*/ 7874554 h 386"/>
                <a:gd name="T2" fmla="*/ 15870737 w 386"/>
                <a:gd name="T3" fmla="*/ 7874554 h 386"/>
                <a:gd name="T4" fmla="*/ 7997294 w 386"/>
                <a:gd name="T5" fmla="*/ 0 h 386"/>
                <a:gd name="T6" fmla="*/ 0 w 386"/>
                <a:gd name="T7" fmla="*/ 7874554 h 386"/>
                <a:gd name="T8" fmla="*/ 7997294 w 386"/>
                <a:gd name="T9" fmla="*/ 15872764 h 386"/>
                <a:gd name="T10" fmla="*/ 15870737 w 386"/>
                <a:gd name="T11" fmla="*/ 7874554 h 3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" h="386">
                  <a:moveTo>
                    <a:pt x="385" y="191"/>
                  </a:moveTo>
                  <a:lnTo>
                    <a:pt x="385" y="191"/>
                  </a:lnTo>
                  <a:cubicBezTo>
                    <a:pt x="385" y="84"/>
                    <a:pt x="301" y="0"/>
                    <a:pt x="194" y="0"/>
                  </a:cubicBezTo>
                  <a:cubicBezTo>
                    <a:pt x="87" y="0"/>
                    <a:pt x="0" y="84"/>
                    <a:pt x="0" y="191"/>
                  </a:cubicBezTo>
                  <a:cubicBezTo>
                    <a:pt x="0" y="298"/>
                    <a:pt x="87" y="385"/>
                    <a:pt x="194" y="385"/>
                  </a:cubicBezTo>
                  <a:cubicBezTo>
                    <a:pt x="301" y="385"/>
                    <a:pt x="385" y="298"/>
                    <a:pt x="385" y="191"/>
                  </a:cubicBez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" name="Freeform 6"/>
            <p:cNvSpPr>
              <a:spLocks noChangeArrowheads="1"/>
            </p:cNvSpPr>
            <p:nvPr/>
          </p:nvSpPr>
          <p:spPr bwMode="auto">
            <a:xfrm>
              <a:off x="7405516" y="8161675"/>
              <a:ext cx="12611" cy="169363"/>
            </a:xfrm>
            <a:custGeom>
              <a:avLst/>
              <a:gdLst>
                <a:gd name="T0" fmla="*/ 2304475 w 68"/>
                <a:gd name="T1" fmla="*/ 32870823 h 835"/>
                <a:gd name="T2" fmla="*/ 2304475 w 68"/>
                <a:gd name="T3" fmla="*/ 32870823 h 835"/>
                <a:gd name="T4" fmla="*/ 1100681 w 68"/>
                <a:gd name="T5" fmla="*/ 34310713 h 835"/>
                <a:gd name="T6" fmla="*/ 1100681 w 68"/>
                <a:gd name="T7" fmla="*/ 34310713 h 835"/>
                <a:gd name="T8" fmla="*/ 0 w 68"/>
                <a:gd name="T9" fmla="*/ 32870823 h 835"/>
                <a:gd name="T10" fmla="*/ 0 w 68"/>
                <a:gd name="T11" fmla="*/ 1439890 h 835"/>
                <a:gd name="T12" fmla="*/ 1100681 w 68"/>
                <a:gd name="T13" fmla="*/ 0 h 835"/>
                <a:gd name="T14" fmla="*/ 1100681 w 68"/>
                <a:gd name="T15" fmla="*/ 0 h 835"/>
                <a:gd name="T16" fmla="*/ 2304475 w 68"/>
                <a:gd name="T17" fmla="*/ 1439890 h 835"/>
                <a:gd name="T18" fmla="*/ 2304475 w 68"/>
                <a:gd name="T19" fmla="*/ 32870823 h 8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8" h="835">
                  <a:moveTo>
                    <a:pt x="67" y="799"/>
                  </a:moveTo>
                  <a:lnTo>
                    <a:pt x="67" y="799"/>
                  </a:lnTo>
                  <a:cubicBezTo>
                    <a:pt x="67" y="820"/>
                    <a:pt x="49" y="834"/>
                    <a:pt x="32" y="834"/>
                  </a:cubicBezTo>
                  <a:cubicBezTo>
                    <a:pt x="15" y="834"/>
                    <a:pt x="0" y="820"/>
                    <a:pt x="0" y="79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7"/>
                    <a:pt x="15" y="0"/>
                    <a:pt x="32" y="0"/>
                  </a:cubicBezTo>
                  <a:cubicBezTo>
                    <a:pt x="49" y="0"/>
                    <a:pt x="67" y="17"/>
                    <a:pt x="67" y="35"/>
                  </a:cubicBezTo>
                  <a:lnTo>
                    <a:pt x="67" y="799"/>
                  </a:ln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15" name="Group 8"/>
          <p:cNvGrpSpPr>
            <a:grpSpLocks/>
          </p:cNvGrpSpPr>
          <p:nvPr/>
        </p:nvGrpSpPr>
        <p:grpSpPr bwMode="auto">
          <a:xfrm>
            <a:off x="8027194" y="3822700"/>
            <a:ext cx="752475" cy="404019"/>
            <a:chOff x="10086325" y="7821146"/>
            <a:chExt cx="1504351" cy="808079"/>
          </a:xfrm>
        </p:grpSpPr>
        <p:sp>
          <p:nvSpPr>
            <p:cNvPr id="16" name="Freeform 8"/>
            <p:cNvSpPr>
              <a:spLocks noChangeArrowheads="1"/>
            </p:cNvSpPr>
            <p:nvPr/>
          </p:nvSpPr>
          <p:spPr bwMode="auto">
            <a:xfrm>
              <a:off x="10086325" y="7821146"/>
              <a:ext cx="1504351" cy="808079"/>
            </a:xfrm>
            <a:custGeom>
              <a:avLst/>
              <a:gdLst>
                <a:gd name="T0" fmla="*/ 316 w 7367"/>
                <a:gd name="T1" fmla="*/ 3960 h 3961"/>
                <a:gd name="T2" fmla="*/ 316 w 7367"/>
                <a:gd name="T3" fmla="*/ 3960 h 3961"/>
                <a:gd name="T4" fmla="*/ 0 w 7367"/>
                <a:gd name="T5" fmla="*/ 3696 h 3961"/>
                <a:gd name="T6" fmla="*/ 0 w 7367"/>
                <a:gd name="T7" fmla="*/ 264 h 3961"/>
                <a:gd name="T8" fmla="*/ 316 w 7367"/>
                <a:gd name="T9" fmla="*/ 0 h 3961"/>
                <a:gd name="T10" fmla="*/ 7049 w 7367"/>
                <a:gd name="T11" fmla="*/ 0 h 3961"/>
                <a:gd name="T12" fmla="*/ 7366 w 7367"/>
                <a:gd name="T13" fmla="*/ 264 h 3961"/>
                <a:gd name="T14" fmla="*/ 7366 w 7367"/>
                <a:gd name="T15" fmla="*/ 3696 h 3961"/>
                <a:gd name="T16" fmla="*/ 7049 w 7367"/>
                <a:gd name="T17" fmla="*/ 3960 h 3961"/>
                <a:gd name="T18" fmla="*/ 316 w 7367"/>
                <a:gd name="T19" fmla="*/ 3960 h 3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67" h="3961">
                  <a:moveTo>
                    <a:pt x="316" y="3960"/>
                  </a:moveTo>
                  <a:lnTo>
                    <a:pt x="316" y="3960"/>
                  </a:lnTo>
                  <a:cubicBezTo>
                    <a:pt x="143" y="3960"/>
                    <a:pt x="0" y="3842"/>
                    <a:pt x="0" y="3696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118"/>
                    <a:pt x="143" y="0"/>
                    <a:pt x="316" y="0"/>
                  </a:cubicBezTo>
                  <a:cubicBezTo>
                    <a:pt x="7049" y="0"/>
                    <a:pt x="7049" y="0"/>
                    <a:pt x="7049" y="0"/>
                  </a:cubicBezTo>
                  <a:cubicBezTo>
                    <a:pt x="7223" y="0"/>
                    <a:pt x="7366" y="118"/>
                    <a:pt x="7366" y="264"/>
                  </a:cubicBezTo>
                  <a:cubicBezTo>
                    <a:pt x="7366" y="3696"/>
                    <a:pt x="7366" y="3696"/>
                    <a:pt x="7366" y="3696"/>
                  </a:cubicBezTo>
                  <a:cubicBezTo>
                    <a:pt x="7366" y="3842"/>
                    <a:pt x="7223" y="3960"/>
                    <a:pt x="7049" y="3960"/>
                  </a:cubicBezTo>
                  <a:lnTo>
                    <a:pt x="316" y="396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7" name="Freeform 9"/>
            <p:cNvSpPr>
              <a:spLocks noChangeArrowheads="1"/>
            </p:cNvSpPr>
            <p:nvPr/>
          </p:nvSpPr>
          <p:spPr bwMode="auto">
            <a:xfrm>
              <a:off x="10297378" y="7859248"/>
              <a:ext cx="1182217" cy="733462"/>
            </a:xfrm>
            <a:custGeom>
              <a:avLst/>
              <a:gdLst>
                <a:gd name="T0" fmla="*/ 0 w 5789"/>
                <a:gd name="T1" fmla="*/ 3597 h 3598"/>
                <a:gd name="T2" fmla="*/ 0 w 5789"/>
                <a:gd name="T3" fmla="*/ 0 h 3598"/>
                <a:gd name="T4" fmla="*/ 5788 w 5789"/>
                <a:gd name="T5" fmla="*/ 0 h 3598"/>
                <a:gd name="T6" fmla="*/ 5788 w 5789"/>
                <a:gd name="T7" fmla="*/ 3597 h 3598"/>
                <a:gd name="T8" fmla="*/ 0 w 5789"/>
                <a:gd name="T9" fmla="*/ 3597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9" h="3598">
                  <a:moveTo>
                    <a:pt x="0" y="3597"/>
                  </a:moveTo>
                  <a:lnTo>
                    <a:pt x="0" y="0"/>
                  </a:lnTo>
                  <a:lnTo>
                    <a:pt x="5788" y="0"/>
                  </a:lnTo>
                  <a:lnTo>
                    <a:pt x="5788" y="3597"/>
                  </a:lnTo>
                  <a:lnTo>
                    <a:pt x="0" y="3597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8" name="Freeform 10"/>
            <p:cNvSpPr>
              <a:spLocks noChangeArrowheads="1"/>
            </p:cNvSpPr>
            <p:nvPr/>
          </p:nvSpPr>
          <p:spPr bwMode="auto">
            <a:xfrm>
              <a:off x="10297115" y="7858982"/>
              <a:ext cx="1181862" cy="734208"/>
            </a:xfrm>
            <a:custGeom>
              <a:avLst/>
              <a:gdLst>
                <a:gd name="T0" fmla="*/ 241243166 w 5789"/>
                <a:gd name="T1" fmla="*/ 149780881 h 3598"/>
                <a:gd name="T2" fmla="*/ 241243166 w 5789"/>
                <a:gd name="T3" fmla="*/ 0 h 3598"/>
                <a:gd name="T4" fmla="*/ 0 w 5789"/>
                <a:gd name="T5" fmla="*/ 0 h 3598"/>
                <a:gd name="T6" fmla="*/ 241243166 w 5789"/>
                <a:gd name="T7" fmla="*/ 149780881 h 359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89" h="3598">
                  <a:moveTo>
                    <a:pt x="5788" y="3597"/>
                  </a:moveTo>
                  <a:lnTo>
                    <a:pt x="5788" y="0"/>
                  </a:lnTo>
                  <a:lnTo>
                    <a:pt x="0" y="0"/>
                  </a:lnTo>
                  <a:lnTo>
                    <a:pt x="5788" y="3597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9" name="Freeform 11"/>
            <p:cNvSpPr>
              <a:spLocks noChangeArrowheads="1"/>
            </p:cNvSpPr>
            <p:nvPr/>
          </p:nvSpPr>
          <p:spPr bwMode="auto">
            <a:xfrm>
              <a:off x="10129565" y="8154468"/>
              <a:ext cx="142328" cy="142337"/>
            </a:xfrm>
            <a:custGeom>
              <a:avLst/>
              <a:gdLst>
                <a:gd name="T0" fmla="*/ 14346135 w 702"/>
                <a:gd name="T1" fmla="*/ 28818985 h 702"/>
                <a:gd name="T2" fmla="*/ 14346135 w 702"/>
                <a:gd name="T3" fmla="*/ 28818985 h 702"/>
                <a:gd name="T4" fmla="*/ 0 w 702"/>
                <a:gd name="T5" fmla="*/ 14347853 h 702"/>
                <a:gd name="T6" fmla="*/ 14346135 w 702"/>
                <a:gd name="T7" fmla="*/ 0 h 702"/>
                <a:gd name="T8" fmla="*/ 28815338 w 702"/>
                <a:gd name="T9" fmla="*/ 14347853 h 702"/>
                <a:gd name="T10" fmla="*/ 14346135 w 702"/>
                <a:gd name="T11" fmla="*/ 28818985 h 7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02" h="702">
                  <a:moveTo>
                    <a:pt x="349" y="701"/>
                  </a:moveTo>
                  <a:lnTo>
                    <a:pt x="349" y="701"/>
                  </a:lnTo>
                  <a:cubicBezTo>
                    <a:pt x="156" y="701"/>
                    <a:pt x="0" y="545"/>
                    <a:pt x="0" y="349"/>
                  </a:cubicBezTo>
                  <a:cubicBezTo>
                    <a:pt x="0" y="157"/>
                    <a:pt x="156" y="0"/>
                    <a:pt x="349" y="0"/>
                  </a:cubicBezTo>
                  <a:cubicBezTo>
                    <a:pt x="545" y="0"/>
                    <a:pt x="701" y="157"/>
                    <a:pt x="701" y="349"/>
                  </a:cubicBezTo>
                  <a:cubicBezTo>
                    <a:pt x="701" y="545"/>
                    <a:pt x="545" y="701"/>
                    <a:pt x="349" y="701"/>
                  </a:cubicBez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0" name="Freeform 12"/>
            <p:cNvSpPr>
              <a:spLocks noChangeArrowheads="1"/>
            </p:cNvSpPr>
            <p:nvPr/>
          </p:nvSpPr>
          <p:spPr bwMode="auto">
            <a:xfrm>
              <a:off x="11522215" y="8347253"/>
              <a:ext cx="12611" cy="127923"/>
            </a:xfrm>
            <a:custGeom>
              <a:avLst/>
              <a:gdLst>
                <a:gd name="T0" fmla="*/ 1169059 w 67"/>
                <a:gd name="T1" fmla="*/ 25892750 h 631"/>
                <a:gd name="T2" fmla="*/ 1169059 w 67"/>
                <a:gd name="T3" fmla="*/ 25892750 h 631"/>
                <a:gd name="T4" fmla="*/ 0 w 67"/>
                <a:gd name="T5" fmla="*/ 24536483 h 631"/>
                <a:gd name="T6" fmla="*/ 0 w 67"/>
                <a:gd name="T7" fmla="*/ 1397422 h 631"/>
                <a:gd name="T8" fmla="*/ 1169059 w 67"/>
                <a:gd name="T9" fmla="*/ 0 h 631"/>
                <a:gd name="T10" fmla="*/ 1169059 w 67"/>
                <a:gd name="T11" fmla="*/ 0 h 631"/>
                <a:gd name="T12" fmla="*/ 2338305 w 67"/>
                <a:gd name="T13" fmla="*/ 1397422 h 631"/>
                <a:gd name="T14" fmla="*/ 2338305 w 67"/>
                <a:gd name="T15" fmla="*/ 24536483 h 631"/>
                <a:gd name="T16" fmla="*/ 1169059 w 67"/>
                <a:gd name="T17" fmla="*/ 25892750 h 6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7" h="631">
                  <a:moveTo>
                    <a:pt x="33" y="630"/>
                  </a:moveTo>
                  <a:lnTo>
                    <a:pt x="33" y="630"/>
                  </a:lnTo>
                  <a:cubicBezTo>
                    <a:pt x="14" y="630"/>
                    <a:pt x="0" y="616"/>
                    <a:pt x="0" y="59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4"/>
                    <a:pt x="14" y="0"/>
                    <a:pt x="33" y="0"/>
                  </a:cubicBezTo>
                  <a:cubicBezTo>
                    <a:pt x="49" y="0"/>
                    <a:pt x="66" y="14"/>
                    <a:pt x="66" y="34"/>
                  </a:cubicBezTo>
                  <a:cubicBezTo>
                    <a:pt x="66" y="597"/>
                    <a:pt x="66" y="597"/>
                    <a:pt x="66" y="597"/>
                  </a:cubicBezTo>
                  <a:cubicBezTo>
                    <a:pt x="66" y="616"/>
                    <a:pt x="49" y="630"/>
                    <a:pt x="33" y="630"/>
                  </a:cubicBez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1" name="Freeform 13"/>
            <p:cNvSpPr>
              <a:spLocks noChangeArrowheads="1"/>
            </p:cNvSpPr>
            <p:nvPr/>
          </p:nvSpPr>
          <p:spPr bwMode="auto">
            <a:xfrm>
              <a:off x="11516810" y="8481482"/>
              <a:ext cx="23421" cy="22522"/>
            </a:xfrm>
            <a:custGeom>
              <a:avLst/>
              <a:gdLst>
                <a:gd name="T0" fmla="*/ 2324084 w 117"/>
                <a:gd name="T1" fmla="*/ 4335097 h 116"/>
                <a:gd name="T2" fmla="*/ 2324084 w 117"/>
                <a:gd name="T3" fmla="*/ 4335097 h 116"/>
                <a:gd name="T4" fmla="*/ 0 w 117"/>
                <a:gd name="T5" fmla="*/ 2186381 h 116"/>
                <a:gd name="T6" fmla="*/ 0 w 117"/>
                <a:gd name="T7" fmla="*/ 2186381 h 116"/>
                <a:gd name="T8" fmla="*/ 2324084 w 117"/>
                <a:gd name="T9" fmla="*/ 0 h 116"/>
                <a:gd name="T10" fmla="*/ 2324084 w 117"/>
                <a:gd name="T11" fmla="*/ 0 h 116"/>
                <a:gd name="T12" fmla="*/ 4648368 w 117"/>
                <a:gd name="T13" fmla="*/ 2186381 h 116"/>
                <a:gd name="T14" fmla="*/ 4648368 w 117"/>
                <a:gd name="T15" fmla="*/ 2186381 h 116"/>
                <a:gd name="T16" fmla="*/ 2324084 w 117"/>
                <a:gd name="T17" fmla="*/ 4335097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" h="116">
                  <a:moveTo>
                    <a:pt x="58" y="115"/>
                  </a:moveTo>
                  <a:lnTo>
                    <a:pt x="58" y="115"/>
                  </a:lnTo>
                  <a:cubicBezTo>
                    <a:pt x="25" y="115"/>
                    <a:pt x="0" y="90"/>
                    <a:pt x="0" y="58"/>
                  </a:cubicBezTo>
                  <a:cubicBezTo>
                    <a:pt x="0" y="25"/>
                    <a:pt x="25" y="0"/>
                    <a:pt x="58" y="0"/>
                  </a:cubicBezTo>
                  <a:cubicBezTo>
                    <a:pt x="88" y="0"/>
                    <a:pt x="116" y="25"/>
                    <a:pt x="116" y="58"/>
                  </a:cubicBezTo>
                  <a:cubicBezTo>
                    <a:pt x="116" y="90"/>
                    <a:pt x="88" y="115"/>
                    <a:pt x="58" y="115"/>
                  </a:cubicBez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2" name="Group 9"/>
          <p:cNvGrpSpPr>
            <a:grpSpLocks/>
          </p:cNvGrpSpPr>
          <p:nvPr/>
        </p:nvGrpSpPr>
        <p:grpSpPr bwMode="auto">
          <a:xfrm>
            <a:off x="10477500" y="3317082"/>
            <a:ext cx="544513" cy="758825"/>
            <a:chOff x="15763227" y="6618487"/>
            <a:chExt cx="1089078" cy="1517062"/>
          </a:xfrm>
        </p:grpSpPr>
        <p:sp>
          <p:nvSpPr>
            <p:cNvPr id="23" name="Freeform 15"/>
            <p:cNvSpPr>
              <a:spLocks noChangeArrowheads="1"/>
            </p:cNvSpPr>
            <p:nvPr/>
          </p:nvSpPr>
          <p:spPr bwMode="auto">
            <a:xfrm>
              <a:off x="15763227" y="6618487"/>
              <a:ext cx="1089078" cy="1517062"/>
            </a:xfrm>
            <a:custGeom>
              <a:avLst/>
              <a:gdLst>
                <a:gd name="T0" fmla="*/ 5334 w 5335"/>
                <a:gd name="T1" fmla="*/ 7025 h 7432"/>
                <a:gd name="T2" fmla="*/ 5334 w 5335"/>
                <a:gd name="T3" fmla="*/ 7025 h 7432"/>
                <a:gd name="T4" fmla="*/ 4928 w 5335"/>
                <a:gd name="T5" fmla="*/ 7431 h 7432"/>
                <a:gd name="T6" fmla="*/ 402 w 5335"/>
                <a:gd name="T7" fmla="*/ 7431 h 7432"/>
                <a:gd name="T8" fmla="*/ 0 w 5335"/>
                <a:gd name="T9" fmla="*/ 7025 h 7432"/>
                <a:gd name="T10" fmla="*/ 0 w 5335"/>
                <a:gd name="T11" fmla="*/ 406 h 7432"/>
                <a:gd name="T12" fmla="*/ 402 w 5335"/>
                <a:gd name="T13" fmla="*/ 0 h 7432"/>
                <a:gd name="T14" fmla="*/ 4928 w 5335"/>
                <a:gd name="T15" fmla="*/ 0 h 7432"/>
                <a:gd name="T16" fmla="*/ 5334 w 5335"/>
                <a:gd name="T17" fmla="*/ 406 h 7432"/>
                <a:gd name="T18" fmla="*/ 5334 w 5335"/>
                <a:gd name="T19" fmla="*/ 7025 h 7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5" h="7432">
                  <a:moveTo>
                    <a:pt x="5334" y="7025"/>
                  </a:moveTo>
                  <a:lnTo>
                    <a:pt x="5334" y="7025"/>
                  </a:lnTo>
                  <a:cubicBezTo>
                    <a:pt x="5334" y="7248"/>
                    <a:pt x="5154" y="7431"/>
                    <a:pt x="4928" y="7431"/>
                  </a:cubicBezTo>
                  <a:cubicBezTo>
                    <a:pt x="402" y="7431"/>
                    <a:pt x="402" y="7431"/>
                    <a:pt x="402" y="7431"/>
                  </a:cubicBezTo>
                  <a:cubicBezTo>
                    <a:pt x="180" y="7431"/>
                    <a:pt x="0" y="7248"/>
                    <a:pt x="0" y="7025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179"/>
                    <a:pt x="180" y="0"/>
                    <a:pt x="402" y="0"/>
                  </a:cubicBezTo>
                  <a:cubicBezTo>
                    <a:pt x="4928" y="0"/>
                    <a:pt x="4928" y="0"/>
                    <a:pt x="4928" y="0"/>
                  </a:cubicBezTo>
                  <a:cubicBezTo>
                    <a:pt x="5154" y="0"/>
                    <a:pt x="5334" y="179"/>
                    <a:pt x="5334" y="406"/>
                  </a:cubicBezTo>
                  <a:lnTo>
                    <a:pt x="5334" y="702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4" name="Freeform 16"/>
            <p:cNvSpPr>
              <a:spLocks noChangeArrowheads="1"/>
            </p:cNvSpPr>
            <p:nvPr/>
          </p:nvSpPr>
          <p:spPr bwMode="auto">
            <a:xfrm>
              <a:off x="15841597" y="6686052"/>
              <a:ext cx="930536" cy="1317069"/>
            </a:xfrm>
            <a:custGeom>
              <a:avLst/>
              <a:gdLst>
                <a:gd name="T0" fmla="*/ 0 w 4558"/>
                <a:gd name="T1" fmla="*/ 268816192 h 6452"/>
                <a:gd name="T2" fmla="*/ 0 w 4558"/>
                <a:gd name="T3" fmla="*/ 0 h 6452"/>
                <a:gd name="T4" fmla="*/ 189931421 w 4558"/>
                <a:gd name="T5" fmla="*/ 0 h 6452"/>
                <a:gd name="T6" fmla="*/ 189931421 w 4558"/>
                <a:gd name="T7" fmla="*/ 268816192 h 6452"/>
                <a:gd name="T8" fmla="*/ 0 w 4558"/>
                <a:gd name="T9" fmla="*/ 268816192 h 6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58" h="6452">
                  <a:moveTo>
                    <a:pt x="0" y="6451"/>
                  </a:moveTo>
                  <a:lnTo>
                    <a:pt x="0" y="0"/>
                  </a:lnTo>
                  <a:lnTo>
                    <a:pt x="4557" y="0"/>
                  </a:lnTo>
                  <a:lnTo>
                    <a:pt x="4557" y="6451"/>
                  </a:lnTo>
                  <a:lnTo>
                    <a:pt x="0" y="6451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5" name="Freeform 17"/>
            <p:cNvSpPr>
              <a:spLocks noChangeArrowheads="1"/>
            </p:cNvSpPr>
            <p:nvPr/>
          </p:nvSpPr>
          <p:spPr bwMode="auto">
            <a:xfrm>
              <a:off x="16271283" y="8034652"/>
              <a:ext cx="72065" cy="72070"/>
            </a:xfrm>
            <a:custGeom>
              <a:avLst/>
              <a:gdLst>
                <a:gd name="T0" fmla="*/ 7375934 w 356"/>
                <a:gd name="T1" fmla="*/ 14508478 h 357"/>
                <a:gd name="T2" fmla="*/ 7375934 w 356"/>
                <a:gd name="T3" fmla="*/ 14508478 h 357"/>
                <a:gd name="T4" fmla="*/ 14547211 w 356"/>
                <a:gd name="T5" fmla="*/ 7335797 h 357"/>
                <a:gd name="T6" fmla="*/ 7375934 w 356"/>
                <a:gd name="T7" fmla="*/ 0 h 357"/>
                <a:gd name="T8" fmla="*/ 0 w 356"/>
                <a:gd name="T9" fmla="*/ 7335797 h 357"/>
                <a:gd name="T10" fmla="*/ 7375934 w 356"/>
                <a:gd name="T11" fmla="*/ 14508478 h 3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" h="357">
                  <a:moveTo>
                    <a:pt x="180" y="356"/>
                  </a:moveTo>
                  <a:lnTo>
                    <a:pt x="180" y="356"/>
                  </a:lnTo>
                  <a:cubicBezTo>
                    <a:pt x="277" y="356"/>
                    <a:pt x="355" y="278"/>
                    <a:pt x="355" y="180"/>
                  </a:cubicBezTo>
                  <a:cubicBezTo>
                    <a:pt x="355" y="78"/>
                    <a:pt x="277" y="0"/>
                    <a:pt x="180" y="0"/>
                  </a:cubicBezTo>
                  <a:cubicBezTo>
                    <a:pt x="82" y="0"/>
                    <a:pt x="0" y="78"/>
                    <a:pt x="0" y="180"/>
                  </a:cubicBezTo>
                  <a:cubicBezTo>
                    <a:pt x="0" y="278"/>
                    <a:pt x="82" y="356"/>
                    <a:pt x="180" y="356"/>
                  </a:cubicBez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6" name="Freeform 18"/>
            <p:cNvSpPr>
              <a:spLocks noChangeArrowheads="1"/>
            </p:cNvSpPr>
            <p:nvPr/>
          </p:nvSpPr>
          <p:spPr bwMode="auto">
            <a:xfrm>
              <a:off x="16229846" y="6649117"/>
              <a:ext cx="155840" cy="12612"/>
            </a:xfrm>
            <a:custGeom>
              <a:avLst/>
              <a:gdLst>
                <a:gd name="T0" fmla="*/ 1159035 w 766"/>
                <a:gd name="T1" fmla="*/ 2446531 h 64"/>
                <a:gd name="T2" fmla="*/ 1159035 w 766"/>
                <a:gd name="T3" fmla="*/ 2446531 h 64"/>
                <a:gd name="T4" fmla="*/ 0 w 766"/>
                <a:gd name="T5" fmla="*/ 1203855 h 64"/>
                <a:gd name="T6" fmla="*/ 0 w 766"/>
                <a:gd name="T7" fmla="*/ 1203855 h 64"/>
                <a:gd name="T8" fmla="*/ 1159035 w 766"/>
                <a:gd name="T9" fmla="*/ 0 h 64"/>
                <a:gd name="T10" fmla="*/ 30380662 w 766"/>
                <a:gd name="T11" fmla="*/ 0 h 64"/>
                <a:gd name="T12" fmla="*/ 31663799 w 766"/>
                <a:gd name="T13" fmla="*/ 1203855 h 64"/>
                <a:gd name="T14" fmla="*/ 31663799 w 766"/>
                <a:gd name="T15" fmla="*/ 1203855 h 64"/>
                <a:gd name="T16" fmla="*/ 30380662 w 766"/>
                <a:gd name="T17" fmla="*/ 2446531 h 64"/>
                <a:gd name="T18" fmla="*/ 1159035 w 766"/>
                <a:gd name="T19" fmla="*/ 2446531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66" h="64">
                  <a:moveTo>
                    <a:pt x="28" y="63"/>
                  </a:moveTo>
                  <a:lnTo>
                    <a:pt x="28" y="63"/>
                  </a:lnTo>
                  <a:cubicBezTo>
                    <a:pt x="12" y="63"/>
                    <a:pt x="0" y="47"/>
                    <a:pt x="0" y="31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734" y="0"/>
                    <a:pt x="734" y="0"/>
                    <a:pt x="734" y="0"/>
                  </a:cubicBezTo>
                  <a:cubicBezTo>
                    <a:pt x="754" y="0"/>
                    <a:pt x="765" y="16"/>
                    <a:pt x="765" y="31"/>
                  </a:cubicBezTo>
                  <a:cubicBezTo>
                    <a:pt x="765" y="47"/>
                    <a:pt x="754" y="63"/>
                    <a:pt x="734" y="63"/>
                  </a:cubicBezTo>
                  <a:lnTo>
                    <a:pt x="28" y="63"/>
                  </a:ln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7" name="Freeform 19"/>
            <p:cNvSpPr>
              <a:spLocks noChangeArrowheads="1"/>
            </p:cNvSpPr>
            <p:nvPr/>
          </p:nvSpPr>
          <p:spPr bwMode="auto">
            <a:xfrm>
              <a:off x="15841019" y="6686723"/>
              <a:ext cx="931907" cy="1317114"/>
            </a:xfrm>
            <a:custGeom>
              <a:avLst/>
              <a:gdLst>
                <a:gd name="T0" fmla="*/ 4557 w 4558"/>
                <a:gd name="T1" fmla="*/ 6451 h 6452"/>
                <a:gd name="T2" fmla="*/ 4557 w 4558"/>
                <a:gd name="T3" fmla="*/ 0 h 6452"/>
                <a:gd name="T4" fmla="*/ 0 w 4558"/>
                <a:gd name="T5" fmla="*/ 0 h 6452"/>
                <a:gd name="T6" fmla="*/ 4557 w 4558"/>
                <a:gd name="T7" fmla="*/ 6451 h 6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58" h="6452">
                  <a:moveTo>
                    <a:pt x="4557" y="6451"/>
                  </a:moveTo>
                  <a:lnTo>
                    <a:pt x="4557" y="0"/>
                  </a:lnTo>
                  <a:lnTo>
                    <a:pt x="0" y="0"/>
                  </a:lnTo>
                  <a:lnTo>
                    <a:pt x="4557" y="6451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</p:grp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7447757" y="4602957"/>
            <a:ext cx="427831" cy="796925"/>
            <a:chOff x="9146781" y="9368837"/>
            <a:chExt cx="855769" cy="1592735"/>
          </a:xfrm>
        </p:grpSpPr>
        <p:sp>
          <p:nvSpPr>
            <p:cNvPr id="29" name="Freeform 21"/>
            <p:cNvSpPr>
              <a:spLocks noChangeArrowheads="1"/>
            </p:cNvSpPr>
            <p:nvPr/>
          </p:nvSpPr>
          <p:spPr bwMode="auto">
            <a:xfrm>
              <a:off x="9146781" y="9368837"/>
              <a:ext cx="855769" cy="1592735"/>
            </a:xfrm>
            <a:custGeom>
              <a:avLst/>
              <a:gdLst>
                <a:gd name="T0" fmla="*/ 4194 w 4195"/>
                <a:gd name="T1" fmla="*/ 7460 h 7800"/>
                <a:gd name="T2" fmla="*/ 4194 w 4195"/>
                <a:gd name="T3" fmla="*/ 7460 h 7800"/>
                <a:gd name="T4" fmla="*/ 3915 w 4195"/>
                <a:gd name="T5" fmla="*/ 7799 h 7800"/>
                <a:gd name="T6" fmla="*/ 278 w 4195"/>
                <a:gd name="T7" fmla="*/ 7799 h 7800"/>
                <a:gd name="T8" fmla="*/ 0 w 4195"/>
                <a:gd name="T9" fmla="*/ 7460 h 7800"/>
                <a:gd name="T10" fmla="*/ 0 w 4195"/>
                <a:gd name="T11" fmla="*/ 333 h 7800"/>
                <a:gd name="T12" fmla="*/ 278 w 4195"/>
                <a:gd name="T13" fmla="*/ 0 h 7800"/>
                <a:gd name="T14" fmla="*/ 3915 w 4195"/>
                <a:gd name="T15" fmla="*/ 0 h 7800"/>
                <a:gd name="T16" fmla="*/ 4194 w 4195"/>
                <a:gd name="T17" fmla="*/ 333 h 7800"/>
                <a:gd name="T18" fmla="*/ 4194 w 4195"/>
                <a:gd name="T19" fmla="*/ 7460 h 7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95" h="7800">
                  <a:moveTo>
                    <a:pt x="4194" y="7460"/>
                  </a:moveTo>
                  <a:lnTo>
                    <a:pt x="4194" y="7460"/>
                  </a:lnTo>
                  <a:cubicBezTo>
                    <a:pt x="4194" y="7648"/>
                    <a:pt x="4073" y="7799"/>
                    <a:pt x="3915" y="7799"/>
                  </a:cubicBezTo>
                  <a:cubicBezTo>
                    <a:pt x="278" y="7799"/>
                    <a:pt x="278" y="7799"/>
                    <a:pt x="278" y="7799"/>
                  </a:cubicBezTo>
                  <a:cubicBezTo>
                    <a:pt x="127" y="7799"/>
                    <a:pt x="0" y="7648"/>
                    <a:pt x="0" y="7460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151"/>
                    <a:pt x="127" y="0"/>
                    <a:pt x="278" y="0"/>
                  </a:cubicBezTo>
                  <a:cubicBezTo>
                    <a:pt x="3915" y="0"/>
                    <a:pt x="3915" y="0"/>
                    <a:pt x="3915" y="0"/>
                  </a:cubicBezTo>
                  <a:cubicBezTo>
                    <a:pt x="4073" y="0"/>
                    <a:pt x="4194" y="151"/>
                    <a:pt x="4194" y="333"/>
                  </a:cubicBezTo>
                  <a:lnTo>
                    <a:pt x="4194" y="746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30" name="Freeform 22"/>
            <p:cNvSpPr>
              <a:spLocks noChangeArrowheads="1"/>
            </p:cNvSpPr>
            <p:nvPr/>
          </p:nvSpPr>
          <p:spPr bwMode="auto">
            <a:xfrm>
              <a:off x="9186473" y="9487816"/>
              <a:ext cx="777972" cy="1250075"/>
            </a:xfrm>
            <a:custGeom>
              <a:avLst/>
              <a:gdLst>
                <a:gd name="T0" fmla="*/ 3812 w 3813"/>
                <a:gd name="T1" fmla="*/ 6124 h 6125"/>
                <a:gd name="T2" fmla="*/ 0 w 3813"/>
                <a:gd name="T3" fmla="*/ 6124 h 6125"/>
                <a:gd name="T4" fmla="*/ 0 w 3813"/>
                <a:gd name="T5" fmla="*/ 0 h 6125"/>
                <a:gd name="T6" fmla="*/ 3812 w 3813"/>
                <a:gd name="T7" fmla="*/ 0 h 6125"/>
                <a:gd name="T8" fmla="*/ 3812 w 3813"/>
                <a:gd name="T9" fmla="*/ 6124 h 6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3" h="6125">
                  <a:moveTo>
                    <a:pt x="3812" y="6124"/>
                  </a:moveTo>
                  <a:lnTo>
                    <a:pt x="0" y="6124"/>
                  </a:lnTo>
                  <a:lnTo>
                    <a:pt x="0" y="0"/>
                  </a:lnTo>
                  <a:lnTo>
                    <a:pt x="3812" y="0"/>
                  </a:lnTo>
                  <a:lnTo>
                    <a:pt x="3812" y="6124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31" name="Freeform 23"/>
            <p:cNvSpPr>
              <a:spLocks noChangeArrowheads="1"/>
            </p:cNvSpPr>
            <p:nvPr/>
          </p:nvSpPr>
          <p:spPr bwMode="auto">
            <a:xfrm>
              <a:off x="9186473" y="9487816"/>
              <a:ext cx="777972" cy="1250075"/>
            </a:xfrm>
            <a:custGeom>
              <a:avLst/>
              <a:gdLst>
                <a:gd name="T0" fmla="*/ 3812 w 3813"/>
                <a:gd name="T1" fmla="*/ 0 h 6125"/>
                <a:gd name="T2" fmla="*/ 0 w 3813"/>
                <a:gd name="T3" fmla="*/ 0 h 6125"/>
                <a:gd name="T4" fmla="*/ 0 w 3813"/>
                <a:gd name="T5" fmla="*/ 6124 h 6125"/>
                <a:gd name="T6" fmla="*/ 3812 w 3813"/>
                <a:gd name="T7" fmla="*/ 0 h 6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3" h="6125">
                  <a:moveTo>
                    <a:pt x="3812" y="0"/>
                  </a:moveTo>
                  <a:lnTo>
                    <a:pt x="0" y="0"/>
                  </a:lnTo>
                  <a:lnTo>
                    <a:pt x="0" y="6124"/>
                  </a:lnTo>
                  <a:lnTo>
                    <a:pt x="3812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32" name="Freeform 24"/>
            <p:cNvSpPr>
              <a:spLocks noChangeArrowheads="1"/>
            </p:cNvSpPr>
            <p:nvPr/>
          </p:nvSpPr>
          <p:spPr bwMode="auto">
            <a:xfrm>
              <a:off x="9500799" y="10764282"/>
              <a:ext cx="150435" cy="151346"/>
            </a:xfrm>
            <a:custGeom>
              <a:avLst/>
              <a:gdLst>
                <a:gd name="T0" fmla="*/ 30581868 w 739"/>
                <a:gd name="T1" fmla="*/ 15269469 h 744"/>
                <a:gd name="T2" fmla="*/ 30581868 w 739"/>
                <a:gd name="T3" fmla="*/ 15269469 h 744"/>
                <a:gd name="T4" fmla="*/ 15291036 w 739"/>
                <a:gd name="T5" fmla="*/ 30745818 h 744"/>
                <a:gd name="T6" fmla="*/ 0 w 739"/>
                <a:gd name="T7" fmla="*/ 15269469 h 744"/>
                <a:gd name="T8" fmla="*/ 15291036 w 739"/>
                <a:gd name="T9" fmla="*/ 0 h 744"/>
                <a:gd name="T10" fmla="*/ 30581868 w 739"/>
                <a:gd name="T11" fmla="*/ 15269469 h 7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39" h="744">
                  <a:moveTo>
                    <a:pt x="738" y="369"/>
                  </a:moveTo>
                  <a:lnTo>
                    <a:pt x="738" y="369"/>
                  </a:lnTo>
                  <a:cubicBezTo>
                    <a:pt x="738" y="574"/>
                    <a:pt x="575" y="743"/>
                    <a:pt x="369" y="743"/>
                  </a:cubicBezTo>
                  <a:cubicBezTo>
                    <a:pt x="163" y="743"/>
                    <a:pt x="0" y="574"/>
                    <a:pt x="0" y="369"/>
                  </a:cubicBezTo>
                  <a:cubicBezTo>
                    <a:pt x="0" y="170"/>
                    <a:pt x="163" y="0"/>
                    <a:pt x="369" y="0"/>
                  </a:cubicBezTo>
                  <a:cubicBezTo>
                    <a:pt x="575" y="0"/>
                    <a:pt x="738" y="170"/>
                    <a:pt x="738" y="369"/>
                  </a:cubicBez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3" name="Freeform 25"/>
            <p:cNvSpPr>
              <a:spLocks noChangeArrowheads="1"/>
            </p:cNvSpPr>
            <p:nvPr/>
          </p:nvSpPr>
          <p:spPr bwMode="auto">
            <a:xfrm>
              <a:off x="9704382" y="9428294"/>
              <a:ext cx="135122" cy="12612"/>
            </a:xfrm>
            <a:custGeom>
              <a:avLst/>
              <a:gdLst>
                <a:gd name="T0" fmla="*/ 27332122 w 667"/>
                <a:gd name="T1" fmla="*/ 1066456 h 68"/>
                <a:gd name="T2" fmla="*/ 27332122 w 667"/>
                <a:gd name="T3" fmla="*/ 1066456 h 68"/>
                <a:gd name="T4" fmla="*/ 25854693 w 667"/>
                <a:gd name="T5" fmla="*/ 2304843 h 68"/>
                <a:gd name="T6" fmla="*/ 1272213 w 667"/>
                <a:gd name="T7" fmla="*/ 2304843 h 68"/>
                <a:gd name="T8" fmla="*/ 0 w 667"/>
                <a:gd name="T9" fmla="*/ 1066456 h 68"/>
                <a:gd name="T10" fmla="*/ 0 w 667"/>
                <a:gd name="T11" fmla="*/ 1066456 h 68"/>
                <a:gd name="T12" fmla="*/ 1272213 w 667"/>
                <a:gd name="T13" fmla="*/ 0 h 68"/>
                <a:gd name="T14" fmla="*/ 25854693 w 667"/>
                <a:gd name="T15" fmla="*/ 0 h 68"/>
                <a:gd name="T16" fmla="*/ 27332122 w 667"/>
                <a:gd name="T17" fmla="*/ 1066456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7" h="68">
                  <a:moveTo>
                    <a:pt x="666" y="31"/>
                  </a:moveTo>
                  <a:lnTo>
                    <a:pt x="666" y="31"/>
                  </a:lnTo>
                  <a:cubicBezTo>
                    <a:pt x="666" y="55"/>
                    <a:pt x="654" y="67"/>
                    <a:pt x="630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12" y="67"/>
                    <a:pt x="0" y="55"/>
                    <a:pt x="0" y="31"/>
                  </a:cubicBezTo>
                  <a:cubicBezTo>
                    <a:pt x="0" y="12"/>
                    <a:pt x="12" y="0"/>
                    <a:pt x="31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654" y="0"/>
                    <a:pt x="666" y="12"/>
                    <a:pt x="666" y="31"/>
                  </a:cubicBez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4" name="Freeform 26"/>
            <p:cNvSpPr>
              <a:spLocks noChangeArrowheads="1"/>
            </p:cNvSpPr>
            <p:nvPr/>
          </p:nvSpPr>
          <p:spPr bwMode="auto">
            <a:xfrm>
              <a:off x="9846710" y="9421988"/>
              <a:ext cx="24322" cy="25224"/>
            </a:xfrm>
            <a:custGeom>
              <a:avLst/>
              <a:gdLst>
                <a:gd name="T0" fmla="*/ 4809177 w 122"/>
                <a:gd name="T1" fmla="*/ 2368888 h 128"/>
                <a:gd name="T2" fmla="*/ 4809177 w 122"/>
                <a:gd name="T3" fmla="*/ 2368888 h 128"/>
                <a:gd name="T4" fmla="*/ 2424425 w 122"/>
                <a:gd name="T5" fmla="*/ 4931883 h 128"/>
                <a:gd name="T6" fmla="*/ 2424425 w 122"/>
                <a:gd name="T7" fmla="*/ 4931883 h 128"/>
                <a:gd name="T8" fmla="*/ 0 w 122"/>
                <a:gd name="T9" fmla="*/ 2368888 h 128"/>
                <a:gd name="T10" fmla="*/ 0 w 122"/>
                <a:gd name="T11" fmla="*/ 2368888 h 128"/>
                <a:gd name="T12" fmla="*/ 2424425 w 122"/>
                <a:gd name="T13" fmla="*/ 0 h 128"/>
                <a:gd name="T14" fmla="*/ 2424425 w 122"/>
                <a:gd name="T15" fmla="*/ 0 h 128"/>
                <a:gd name="T16" fmla="*/ 4809177 w 122"/>
                <a:gd name="T17" fmla="*/ 2368888 h 1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2" h="128">
                  <a:moveTo>
                    <a:pt x="121" y="61"/>
                  </a:moveTo>
                  <a:lnTo>
                    <a:pt x="121" y="61"/>
                  </a:lnTo>
                  <a:cubicBezTo>
                    <a:pt x="121" y="97"/>
                    <a:pt x="91" y="127"/>
                    <a:pt x="61" y="127"/>
                  </a:cubicBezTo>
                  <a:cubicBezTo>
                    <a:pt x="24" y="127"/>
                    <a:pt x="0" y="97"/>
                    <a:pt x="0" y="61"/>
                  </a:cubicBezTo>
                  <a:cubicBezTo>
                    <a:pt x="0" y="30"/>
                    <a:pt x="24" y="0"/>
                    <a:pt x="61" y="0"/>
                  </a:cubicBezTo>
                  <a:cubicBezTo>
                    <a:pt x="91" y="0"/>
                    <a:pt x="121" y="30"/>
                    <a:pt x="121" y="61"/>
                  </a:cubicBez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35" name="Group 10"/>
          <p:cNvGrpSpPr>
            <a:grpSpLocks/>
          </p:cNvGrpSpPr>
          <p:nvPr/>
        </p:nvGrpSpPr>
        <p:grpSpPr bwMode="auto">
          <a:xfrm>
            <a:off x="9765507" y="4444207"/>
            <a:ext cx="1217613" cy="808038"/>
            <a:chOff x="14161587" y="9005787"/>
            <a:chExt cx="2434888" cy="1617058"/>
          </a:xfrm>
        </p:grpSpPr>
        <p:sp>
          <p:nvSpPr>
            <p:cNvPr id="36" name="Freeform 28"/>
            <p:cNvSpPr>
              <a:spLocks noChangeArrowheads="1"/>
            </p:cNvSpPr>
            <p:nvPr/>
          </p:nvSpPr>
          <p:spPr bwMode="auto">
            <a:xfrm>
              <a:off x="14453647" y="9088387"/>
              <a:ext cx="1860293" cy="1123045"/>
            </a:xfrm>
            <a:custGeom>
              <a:avLst/>
              <a:gdLst>
                <a:gd name="T0" fmla="*/ 0 w 9114"/>
                <a:gd name="T1" fmla="*/ 0 h 5507"/>
                <a:gd name="T2" fmla="*/ 9113 w 9114"/>
                <a:gd name="T3" fmla="*/ 0 h 5507"/>
                <a:gd name="T4" fmla="*/ 9113 w 9114"/>
                <a:gd name="T5" fmla="*/ 5506 h 5507"/>
                <a:gd name="T6" fmla="*/ 0 w 9114"/>
                <a:gd name="T7" fmla="*/ 5506 h 5507"/>
                <a:gd name="T8" fmla="*/ 0 w 9114"/>
                <a:gd name="T9" fmla="*/ 0 h 5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4" h="5507">
                  <a:moveTo>
                    <a:pt x="0" y="0"/>
                  </a:moveTo>
                  <a:lnTo>
                    <a:pt x="9113" y="0"/>
                  </a:lnTo>
                  <a:lnTo>
                    <a:pt x="9113" y="5506"/>
                  </a:lnTo>
                  <a:lnTo>
                    <a:pt x="0" y="5506"/>
                  </a:lnTo>
                  <a:lnTo>
                    <a:pt x="0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37" name="Freeform 29"/>
            <p:cNvSpPr>
              <a:spLocks noChangeArrowheads="1"/>
            </p:cNvSpPr>
            <p:nvPr/>
          </p:nvSpPr>
          <p:spPr bwMode="auto">
            <a:xfrm>
              <a:off x="14453449" y="9087766"/>
              <a:ext cx="1861072" cy="1124283"/>
            </a:xfrm>
            <a:custGeom>
              <a:avLst/>
              <a:gdLst>
                <a:gd name="T0" fmla="*/ 379987857 w 9114"/>
                <a:gd name="T1" fmla="*/ 0 h 5507"/>
                <a:gd name="T2" fmla="*/ 379987857 w 9114"/>
                <a:gd name="T3" fmla="*/ 229486637 h 5507"/>
                <a:gd name="T4" fmla="*/ 0 w 9114"/>
                <a:gd name="T5" fmla="*/ 229486637 h 5507"/>
                <a:gd name="T6" fmla="*/ 379987857 w 9114"/>
                <a:gd name="T7" fmla="*/ 0 h 55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114" h="5507">
                  <a:moveTo>
                    <a:pt x="9113" y="0"/>
                  </a:moveTo>
                  <a:lnTo>
                    <a:pt x="9113" y="5506"/>
                  </a:lnTo>
                  <a:lnTo>
                    <a:pt x="0" y="5506"/>
                  </a:lnTo>
                  <a:lnTo>
                    <a:pt x="9113" y="0"/>
                  </a:lnTo>
                </a:path>
              </a:pathLst>
            </a:custGeom>
            <a:solidFill>
              <a:srgbClr val="54C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8" name="Freeform 30"/>
            <p:cNvSpPr>
              <a:spLocks noChangeArrowheads="1"/>
            </p:cNvSpPr>
            <p:nvPr/>
          </p:nvSpPr>
          <p:spPr bwMode="auto">
            <a:xfrm>
              <a:off x="14453647" y="9088387"/>
              <a:ext cx="1860293" cy="1123045"/>
            </a:xfrm>
            <a:custGeom>
              <a:avLst/>
              <a:gdLst>
                <a:gd name="T0" fmla="*/ 9113 w 9114"/>
                <a:gd name="T1" fmla="*/ 0 h 5507"/>
                <a:gd name="T2" fmla="*/ 9113 w 9114"/>
                <a:gd name="T3" fmla="*/ 5506 h 5507"/>
                <a:gd name="T4" fmla="*/ 0 w 9114"/>
                <a:gd name="T5" fmla="*/ 5506 h 5507"/>
                <a:gd name="T6" fmla="*/ 9113 w 9114"/>
                <a:gd name="T7" fmla="*/ 0 h 5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14" h="5507">
                  <a:moveTo>
                    <a:pt x="9113" y="0"/>
                  </a:moveTo>
                  <a:lnTo>
                    <a:pt x="9113" y="5506"/>
                  </a:lnTo>
                  <a:lnTo>
                    <a:pt x="0" y="5506"/>
                  </a:lnTo>
                  <a:lnTo>
                    <a:pt x="9113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39" name="Freeform 31"/>
            <p:cNvSpPr>
              <a:spLocks noChangeArrowheads="1"/>
            </p:cNvSpPr>
            <p:nvPr/>
          </p:nvSpPr>
          <p:spPr bwMode="auto">
            <a:xfrm>
              <a:off x="14386981" y="9005787"/>
              <a:ext cx="1984100" cy="1280303"/>
            </a:xfrm>
            <a:custGeom>
              <a:avLst/>
              <a:gdLst>
                <a:gd name="T0" fmla="*/ 9162 w 9713"/>
                <a:gd name="T1" fmla="*/ 0 h 6270"/>
                <a:gd name="T2" fmla="*/ 9162 w 9713"/>
                <a:gd name="T3" fmla="*/ 0 h 6270"/>
                <a:gd name="T4" fmla="*/ 551 w 9713"/>
                <a:gd name="T5" fmla="*/ 0 h 6270"/>
                <a:gd name="T6" fmla="*/ 0 w 9713"/>
                <a:gd name="T7" fmla="*/ 509 h 6270"/>
                <a:gd name="T8" fmla="*/ 0 w 9713"/>
                <a:gd name="T9" fmla="*/ 5760 h 6270"/>
                <a:gd name="T10" fmla="*/ 551 w 9713"/>
                <a:gd name="T11" fmla="*/ 6269 h 6270"/>
                <a:gd name="T12" fmla="*/ 9162 w 9713"/>
                <a:gd name="T13" fmla="*/ 6269 h 6270"/>
                <a:gd name="T14" fmla="*/ 9712 w 9713"/>
                <a:gd name="T15" fmla="*/ 5760 h 6270"/>
                <a:gd name="T16" fmla="*/ 9712 w 9713"/>
                <a:gd name="T17" fmla="*/ 509 h 6270"/>
                <a:gd name="T18" fmla="*/ 9162 w 9713"/>
                <a:gd name="T19" fmla="*/ 0 h 6270"/>
                <a:gd name="T20" fmla="*/ 9313 w 9713"/>
                <a:gd name="T21" fmla="*/ 5773 h 6270"/>
                <a:gd name="T22" fmla="*/ 9313 w 9713"/>
                <a:gd name="T23" fmla="*/ 5773 h 6270"/>
                <a:gd name="T24" fmla="*/ 400 w 9713"/>
                <a:gd name="T25" fmla="*/ 5773 h 6270"/>
                <a:gd name="T26" fmla="*/ 400 w 9713"/>
                <a:gd name="T27" fmla="*/ 490 h 6270"/>
                <a:gd name="T28" fmla="*/ 9313 w 9713"/>
                <a:gd name="T29" fmla="*/ 490 h 6270"/>
                <a:gd name="T30" fmla="*/ 9313 w 9713"/>
                <a:gd name="T31" fmla="*/ 5773 h 6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13" h="6270">
                  <a:moveTo>
                    <a:pt x="9162" y="0"/>
                  </a:moveTo>
                  <a:lnTo>
                    <a:pt x="9162" y="0"/>
                  </a:lnTo>
                  <a:cubicBezTo>
                    <a:pt x="551" y="0"/>
                    <a:pt x="551" y="0"/>
                    <a:pt x="551" y="0"/>
                  </a:cubicBezTo>
                  <a:cubicBezTo>
                    <a:pt x="248" y="0"/>
                    <a:pt x="0" y="230"/>
                    <a:pt x="0" y="509"/>
                  </a:cubicBezTo>
                  <a:cubicBezTo>
                    <a:pt x="0" y="5760"/>
                    <a:pt x="0" y="5760"/>
                    <a:pt x="0" y="5760"/>
                  </a:cubicBezTo>
                  <a:cubicBezTo>
                    <a:pt x="0" y="6045"/>
                    <a:pt x="248" y="6269"/>
                    <a:pt x="551" y="6269"/>
                  </a:cubicBezTo>
                  <a:cubicBezTo>
                    <a:pt x="9162" y="6269"/>
                    <a:pt x="9162" y="6269"/>
                    <a:pt x="9162" y="6269"/>
                  </a:cubicBezTo>
                  <a:cubicBezTo>
                    <a:pt x="9464" y="6269"/>
                    <a:pt x="9712" y="6045"/>
                    <a:pt x="9712" y="5760"/>
                  </a:cubicBezTo>
                  <a:cubicBezTo>
                    <a:pt x="9712" y="509"/>
                    <a:pt x="9712" y="509"/>
                    <a:pt x="9712" y="509"/>
                  </a:cubicBezTo>
                  <a:cubicBezTo>
                    <a:pt x="9712" y="230"/>
                    <a:pt x="9464" y="0"/>
                    <a:pt x="9162" y="0"/>
                  </a:cubicBezTo>
                  <a:close/>
                  <a:moveTo>
                    <a:pt x="9313" y="5773"/>
                  </a:moveTo>
                  <a:lnTo>
                    <a:pt x="9313" y="5773"/>
                  </a:lnTo>
                  <a:cubicBezTo>
                    <a:pt x="400" y="5773"/>
                    <a:pt x="400" y="5773"/>
                    <a:pt x="400" y="5773"/>
                  </a:cubicBezTo>
                  <a:cubicBezTo>
                    <a:pt x="400" y="490"/>
                    <a:pt x="400" y="490"/>
                    <a:pt x="400" y="490"/>
                  </a:cubicBezTo>
                  <a:cubicBezTo>
                    <a:pt x="9313" y="490"/>
                    <a:pt x="9313" y="490"/>
                    <a:pt x="9313" y="490"/>
                  </a:cubicBezTo>
                  <a:lnTo>
                    <a:pt x="9313" y="57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40" name="Freeform 32"/>
            <p:cNvSpPr>
              <a:spLocks noChangeArrowheads="1"/>
            </p:cNvSpPr>
            <p:nvPr/>
          </p:nvSpPr>
          <p:spPr bwMode="auto">
            <a:xfrm>
              <a:off x="14164762" y="10208255"/>
              <a:ext cx="2428539" cy="333578"/>
            </a:xfrm>
            <a:custGeom>
              <a:avLst/>
              <a:gdLst>
                <a:gd name="T0" fmla="*/ 10608 w 11892"/>
                <a:gd name="T1" fmla="*/ 0 h 1635"/>
                <a:gd name="T2" fmla="*/ 6880 w 11892"/>
                <a:gd name="T3" fmla="*/ 0 h 1635"/>
                <a:gd name="T4" fmla="*/ 5016 w 11892"/>
                <a:gd name="T5" fmla="*/ 0 h 1635"/>
                <a:gd name="T6" fmla="*/ 1283 w 11892"/>
                <a:gd name="T7" fmla="*/ 0 h 1635"/>
                <a:gd name="T8" fmla="*/ 0 w 11892"/>
                <a:gd name="T9" fmla="*/ 1634 h 1635"/>
                <a:gd name="T10" fmla="*/ 5016 w 11892"/>
                <a:gd name="T11" fmla="*/ 1634 h 1635"/>
                <a:gd name="T12" fmla="*/ 6880 w 11892"/>
                <a:gd name="T13" fmla="*/ 1634 h 1635"/>
                <a:gd name="T14" fmla="*/ 11891 w 11892"/>
                <a:gd name="T15" fmla="*/ 1634 h 1635"/>
                <a:gd name="T16" fmla="*/ 10608 w 11892"/>
                <a:gd name="T17" fmla="*/ 0 h 1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92" h="1635">
                  <a:moveTo>
                    <a:pt x="10608" y="0"/>
                  </a:moveTo>
                  <a:lnTo>
                    <a:pt x="6880" y="0"/>
                  </a:lnTo>
                  <a:lnTo>
                    <a:pt x="5016" y="0"/>
                  </a:lnTo>
                  <a:lnTo>
                    <a:pt x="1283" y="0"/>
                  </a:lnTo>
                  <a:lnTo>
                    <a:pt x="0" y="1634"/>
                  </a:lnTo>
                  <a:lnTo>
                    <a:pt x="5016" y="1634"/>
                  </a:lnTo>
                  <a:lnTo>
                    <a:pt x="6880" y="1634"/>
                  </a:lnTo>
                  <a:lnTo>
                    <a:pt x="11891" y="1634"/>
                  </a:lnTo>
                  <a:lnTo>
                    <a:pt x="10608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41" name="Freeform 33"/>
            <p:cNvSpPr>
              <a:spLocks noChangeArrowheads="1"/>
            </p:cNvSpPr>
            <p:nvPr/>
          </p:nvSpPr>
          <p:spPr bwMode="auto">
            <a:xfrm>
              <a:off x="14161587" y="10541833"/>
              <a:ext cx="2434888" cy="81012"/>
            </a:xfrm>
            <a:custGeom>
              <a:avLst/>
              <a:gdLst>
                <a:gd name="T0" fmla="*/ 11903 w 11922"/>
                <a:gd name="T1" fmla="*/ 0 h 401"/>
                <a:gd name="T2" fmla="*/ 11903 w 11922"/>
                <a:gd name="T3" fmla="*/ 0 h 401"/>
                <a:gd name="T4" fmla="*/ 6892 w 11922"/>
                <a:gd name="T5" fmla="*/ 0 h 401"/>
                <a:gd name="T6" fmla="*/ 5028 w 11922"/>
                <a:gd name="T7" fmla="*/ 0 h 401"/>
                <a:gd name="T8" fmla="*/ 12 w 11922"/>
                <a:gd name="T9" fmla="*/ 0 h 401"/>
                <a:gd name="T10" fmla="*/ 895 w 11922"/>
                <a:gd name="T11" fmla="*/ 400 h 401"/>
                <a:gd name="T12" fmla="*/ 4998 w 11922"/>
                <a:gd name="T13" fmla="*/ 400 h 401"/>
                <a:gd name="T14" fmla="*/ 6916 w 11922"/>
                <a:gd name="T15" fmla="*/ 400 h 401"/>
                <a:gd name="T16" fmla="*/ 11019 w 11922"/>
                <a:gd name="T17" fmla="*/ 400 h 401"/>
                <a:gd name="T18" fmla="*/ 11903 w 11922"/>
                <a:gd name="T1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22" h="401">
                  <a:moveTo>
                    <a:pt x="11903" y="0"/>
                  </a:moveTo>
                  <a:lnTo>
                    <a:pt x="11903" y="0"/>
                  </a:lnTo>
                  <a:cubicBezTo>
                    <a:pt x="6892" y="0"/>
                    <a:pt x="6892" y="0"/>
                    <a:pt x="6892" y="0"/>
                  </a:cubicBezTo>
                  <a:cubicBezTo>
                    <a:pt x="5028" y="0"/>
                    <a:pt x="5028" y="0"/>
                    <a:pt x="502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0" y="400"/>
                    <a:pt x="895" y="400"/>
                  </a:cubicBezTo>
                  <a:cubicBezTo>
                    <a:pt x="1428" y="400"/>
                    <a:pt x="3442" y="400"/>
                    <a:pt x="4998" y="400"/>
                  </a:cubicBezTo>
                  <a:cubicBezTo>
                    <a:pt x="6069" y="400"/>
                    <a:pt x="6916" y="400"/>
                    <a:pt x="6916" y="400"/>
                  </a:cubicBezTo>
                  <a:cubicBezTo>
                    <a:pt x="8471" y="400"/>
                    <a:pt x="10487" y="400"/>
                    <a:pt x="11019" y="400"/>
                  </a:cubicBezTo>
                  <a:cubicBezTo>
                    <a:pt x="11921" y="400"/>
                    <a:pt x="11903" y="0"/>
                    <a:pt x="11903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</p:grpSp>
      <p:grpSp>
        <p:nvGrpSpPr>
          <p:cNvPr id="42" name="Group 11"/>
          <p:cNvGrpSpPr>
            <a:grpSpLocks/>
          </p:cNvGrpSpPr>
          <p:nvPr/>
        </p:nvGrpSpPr>
        <p:grpSpPr bwMode="auto">
          <a:xfrm>
            <a:off x="8116888" y="4748213"/>
            <a:ext cx="1582738" cy="1380332"/>
            <a:chOff x="10641224" y="9680537"/>
            <a:chExt cx="3165445" cy="2761162"/>
          </a:xfrm>
        </p:grpSpPr>
        <p:sp>
          <p:nvSpPr>
            <p:cNvPr id="43" name="Freeform 35"/>
            <p:cNvSpPr>
              <a:spLocks noChangeArrowheads="1"/>
            </p:cNvSpPr>
            <p:nvPr/>
          </p:nvSpPr>
          <p:spPr bwMode="auto">
            <a:xfrm>
              <a:off x="11663564" y="11943134"/>
              <a:ext cx="1120764" cy="498565"/>
            </a:xfrm>
            <a:custGeom>
              <a:avLst/>
              <a:gdLst>
                <a:gd name="T0" fmla="*/ 5460 w 5488"/>
                <a:gd name="T1" fmla="*/ 2192 h 2442"/>
                <a:gd name="T2" fmla="*/ 5460 w 5488"/>
                <a:gd name="T3" fmla="*/ 2192 h 2442"/>
                <a:gd name="T4" fmla="*/ 4926 w 5488"/>
                <a:gd name="T5" fmla="*/ 1640 h 2442"/>
                <a:gd name="T6" fmla="*/ 4677 w 5488"/>
                <a:gd name="T7" fmla="*/ 1141 h 2442"/>
                <a:gd name="T8" fmla="*/ 4596 w 5488"/>
                <a:gd name="T9" fmla="*/ 0 h 2442"/>
                <a:gd name="T10" fmla="*/ 2788 w 5488"/>
                <a:gd name="T11" fmla="*/ 0 h 2442"/>
                <a:gd name="T12" fmla="*/ 2699 w 5488"/>
                <a:gd name="T13" fmla="*/ 0 h 2442"/>
                <a:gd name="T14" fmla="*/ 891 w 5488"/>
                <a:gd name="T15" fmla="*/ 0 h 2442"/>
                <a:gd name="T16" fmla="*/ 811 w 5488"/>
                <a:gd name="T17" fmla="*/ 1141 h 2442"/>
                <a:gd name="T18" fmla="*/ 561 w 5488"/>
                <a:gd name="T19" fmla="*/ 1640 h 2442"/>
                <a:gd name="T20" fmla="*/ 36 w 5488"/>
                <a:gd name="T21" fmla="*/ 2192 h 2442"/>
                <a:gd name="T22" fmla="*/ 0 w 5488"/>
                <a:gd name="T23" fmla="*/ 2343 h 2442"/>
                <a:gd name="T24" fmla="*/ 249 w 5488"/>
                <a:gd name="T25" fmla="*/ 2441 h 2442"/>
                <a:gd name="T26" fmla="*/ 2699 w 5488"/>
                <a:gd name="T27" fmla="*/ 2441 h 2442"/>
                <a:gd name="T28" fmla="*/ 2788 w 5488"/>
                <a:gd name="T29" fmla="*/ 2441 h 2442"/>
                <a:gd name="T30" fmla="*/ 5238 w 5488"/>
                <a:gd name="T31" fmla="*/ 2441 h 2442"/>
                <a:gd name="T32" fmla="*/ 5487 w 5488"/>
                <a:gd name="T33" fmla="*/ 2343 h 2442"/>
                <a:gd name="T34" fmla="*/ 5460 w 5488"/>
                <a:gd name="T35" fmla="*/ 2192 h 2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88" h="2442">
                  <a:moveTo>
                    <a:pt x="5460" y="2192"/>
                  </a:moveTo>
                  <a:lnTo>
                    <a:pt x="5460" y="2192"/>
                  </a:lnTo>
                  <a:cubicBezTo>
                    <a:pt x="5460" y="2192"/>
                    <a:pt x="5220" y="1925"/>
                    <a:pt x="4926" y="1640"/>
                  </a:cubicBezTo>
                  <a:cubicBezTo>
                    <a:pt x="4632" y="1355"/>
                    <a:pt x="4677" y="1141"/>
                    <a:pt x="4677" y="1141"/>
                  </a:cubicBezTo>
                  <a:cubicBezTo>
                    <a:pt x="4596" y="0"/>
                    <a:pt x="4596" y="0"/>
                    <a:pt x="4596" y="0"/>
                  </a:cubicBezTo>
                  <a:cubicBezTo>
                    <a:pt x="2788" y="0"/>
                    <a:pt x="2788" y="0"/>
                    <a:pt x="2788" y="0"/>
                  </a:cubicBezTo>
                  <a:cubicBezTo>
                    <a:pt x="2699" y="0"/>
                    <a:pt x="2699" y="0"/>
                    <a:pt x="2699" y="0"/>
                  </a:cubicBezTo>
                  <a:cubicBezTo>
                    <a:pt x="891" y="0"/>
                    <a:pt x="891" y="0"/>
                    <a:pt x="891" y="0"/>
                  </a:cubicBezTo>
                  <a:cubicBezTo>
                    <a:pt x="811" y="1141"/>
                    <a:pt x="811" y="1141"/>
                    <a:pt x="811" y="1141"/>
                  </a:cubicBezTo>
                  <a:cubicBezTo>
                    <a:pt x="811" y="1141"/>
                    <a:pt x="855" y="1355"/>
                    <a:pt x="561" y="1640"/>
                  </a:cubicBezTo>
                  <a:cubicBezTo>
                    <a:pt x="268" y="1925"/>
                    <a:pt x="36" y="2192"/>
                    <a:pt x="36" y="2192"/>
                  </a:cubicBezTo>
                  <a:cubicBezTo>
                    <a:pt x="36" y="2192"/>
                    <a:pt x="0" y="2255"/>
                    <a:pt x="0" y="2343"/>
                  </a:cubicBezTo>
                  <a:cubicBezTo>
                    <a:pt x="0" y="2433"/>
                    <a:pt x="54" y="2441"/>
                    <a:pt x="249" y="2441"/>
                  </a:cubicBezTo>
                  <a:cubicBezTo>
                    <a:pt x="437" y="2441"/>
                    <a:pt x="2272" y="2441"/>
                    <a:pt x="2699" y="2441"/>
                  </a:cubicBezTo>
                  <a:cubicBezTo>
                    <a:pt x="2761" y="2441"/>
                    <a:pt x="2788" y="2441"/>
                    <a:pt x="2788" y="2441"/>
                  </a:cubicBezTo>
                  <a:cubicBezTo>
                    <a:pt x="3225" y="2441"/>
                    <a:pt x="5060" y="2441"/>
                    <a:pt x="5238" y="2441"/>
                  </a:cubicBezTo>
                  <a:cubicBezTo>
                    <a:pt x="5443" y="2441"/>
                    <a:pt x="5487" y="2433"/>
                    <a:pt x="5487" y="2343"/>
                  </a:cubicBezTo>
                  <a:cubicBezTo>
                    <a:pt x="5487" y="2255"/>
                    <a:pt x="5460" y="2192"/>
                    <a:pt x="5460" y="2192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44" name="Freeform 36"/>
            <p:cNvSpPr>
              <a:spLocks noChangeArrowheads="1"/>
            </p:cNvSpPr>
            <p:nvPr/>
          </p:nvSpPr>
          <p:spPr bwMode="auto">
            <a:xfrm>
              <a:off x="10641224" y="9680537"/>
              <a:ext cx="3165445" cy="2262597"/>
            </a:xfrm>
            <a:custGeom>
              <a:avLst/>
              <a:gdLst>
                <a:gd name="T0" fmla="*/ 15500 w 15501"/>
                <a:gd name="T1" fmla="*/ 10502 h 11081"/>
                <a:gd name="T2" fmla="*/ 15500 w 15501"/>
                <a:gd name="T3" fmla="*/ 10502 h 11081"/>
                <a:gd name="T4" fmla="*/ 14831 w 15501"/>
                <a:gd name="T5" fmla="*/ 11080 h 11081"/>
                <a:gd name="T6" fmla="*/ 678 w 15501"/>
                <a:gd name="T7" fmla="*/ 11080 h 11081"/>
                <a:gd name="T8" fmla="*/ 0 w 15501"/>
                <a:gd name="T9" fmla="*/ 10502 h 11081"/>
                <a:gd name="T10" fmla="*/ 0 w 15501"/>
                <a:gd name="T11" fmla="*/ 588 h 11081"/>
                <a:gd name="T12" fmla="*/ 678 w 15501"/>
                <a:gd name="T13" fmla="*/ 0 h 11081"/>
                <a:gd name="T14" fmla="*/ 14831 w 15501"/>
                <a:gd name="T15" fmla="*/ 0 h 11081"/>
                <a:gd name="T16" fmla="*/ 15500 w 15501"/>
                <a:gd name="T17" fmla="*/ 588 h 11081"/>
                <a:gd name="T18" fmla="*/ 15500 w 15501"/>
                <a:gd name="T19" fmla="*/ 10502 h 1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01" h="11081">
                  <a:moveTo>
                    <a:pt x="15500" y="10502"/>
                  </a:moveTo>
                  <a:lnTo>
                    <a:pt x="15500" y="10502"/>
                  </a:lnTo>
                  <a:cubicBezTo>
                    <a:pt x="15500" y="10823"/>
                    <a:pt x="15196" y="11080"/>
                    <a:pt x="14831" y="11080"/>
                  </a:cubicBezTo>
                  <a:cubicBezTo>
                    <a:pt x="678" y="11080"/>
                    <a:pt x="678" y="11080"/>
                    <a:pt x="678" y="11080"/>
                  </a:cubicBezTo>
                  <a:cubicBezTo>
                    <a:pt x="304" y="11080"/>
                    <a:pt x="0" y="10823"/>
                    <a:pt x="0" y="10502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0" y="258"/>
                    <a:pt x="304" y="0"/>
                    <a:pt x="678" y="0"/>
                  </a:cubicBezTo>
                  <a:cubicBezTo>
                    <a:pt x="14831" y="0"/>
                    <a:pt x="14831" y="0"/>
                    <a:pt x="14831" y="0"/>
                  </a:cubicBezTo>
                  <a:cubicBezTo>
                    <a:pt x="15196" y="0"/>
                    <a:pt x="15500" y="258"/>
                    <a:pt x="15500" y="588"/>
                  </a:cubicBezTo>
                  <a:lnTo>
                    <a:pt x="15500" y="1050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45" name="Freeform 37"/>
            <p:cNvSpPr>
              <a:spLocks noChangeArrowheads="1"/>
            </p:cNvSpPr>
            <p:nvPr/>
          </p:nvSpPr>
          <p:spPr bwMode="auto">
            <a:xfrm>
              <a:off x="10749173" y="9782155"/>
              <a:ext cx="2951135" cy="1825955"/>
            </a:xfrm>
            <a:custGeom>
              <a:avLst/>
              <a:gdLst>
                <a:gd name="T0" fmla="*/ 14456 w 14457"/>
                <a:gd name="T1" fmla="*/ 8944 h 8945"/>
                <a:gd name="T2" fmla="*/ 0 w 14457"/>
                <a:gd name="T3" fmla="*/ 8944 h 8945"/>
                <a:gd name="T4" fmla="*/ 0 w 14457"/>
                <a:gd name="T5" fmla="*/ 0 h 8945"/>
                <a:gd name="T6" fmla="*/ 14456 w 14457"/>
                <a:gd name="T7" fmla="*/ 0 h 8945"/>
                <a:gd name="T8" fmla="*/ 14456 w 14457"/>
                <a:gd name="T9" fmla="*/ 8944 h 8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57" h="8945">
                  <a:moveTo>
                    <a:pt x="14456" y="8944"/>
                  </a:moveTo>
                  <a:lnTo>
                    <a:pt x="0" y="8944"/>
                  </a:lnTo>
                  <a:lnTo>
                    <a:pt x="0" y="0"/>
                  </a:lnTo>
                  <a:lnTo>
                    <a:pt x="14456" y="0"/>
                  </a:lnTo>
                  <a:lnTo>
                    <a:pt x="14456" y="8944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46" name="Freeform 38"/>
            <p:cNvSpPr>
              <a:spLocks noChangeArrowheads="1"/>
            </p:cNvSpPr>
            <p:nvPr/>
          </p:nvSpPr>
          <p:spPr bwMode="auto">
            <a:xfrm>
              <a:off x="10749173" y="9782155"/>
              <a:ext cx="2951135" cy="1825955"/>
            </a:xfrm>
            <a:custGeom>
              <a:avLst/>
              <a:gdLst>
                <a:gd name="T0" fmla="*/ 14456 w 14457"/>
                <a:gd name="T1" fmla="*/ 0 h 8945"/>
                <a:gd name="T2" fmla="*/ 0 w 14457"/>
                <a:gd name="T3" fmla="*/ 0 h 8945"/>
                <a:gd name="T4" fmla="*/ 0 w 14457"/>
                <a:gd name="T5" fmla="*/ 8944 h 8945"/>
                <a:gd name="T6" fmla="*/ 14456 w 14457"/>
                <a:gd name="T7" fmla="*/ 0 h 8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57" h="8945">
                  <a:moveTo>
                    <a:pt x="14456" y="0"/>
                  </a:moveTo>
                  <a:lnTo>
                    <a:pt x="0" y="0"/>
                  </a:lnTo>
                  <a:lnTo>
                    <a:pt x="0" y="8944"/>
                  </a:lnTo>
                  <a:lnTo>
                    <a:pt x="14456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47" name="Freeform 39"/>
            <p:cNvSpPr>
              <a:spLocks noChangeArrowheads="1"/>
            </p:cNvSpPr>
            <p:nvPr/>
          </p:nvSpPr>
          <p:spPr bwMode="auto">
            <a:xfrm>
              <a:off x="12149179" y="11684069"/>
              <a:ext cx="146832" cy="146841"/>
            </a:xfrm>
            <a:custGeom>
              <a:avLst/>
              <a:gdLst>
                <a:gd name="T0" fmla="*/ 29778464 w 723"/>
                <a:gd name="T1" fmla="*/ 14725590 h 722"/>
                <a:gd name="T2" fmla="*/ 29778464 w 723"/>
                <a:gd name="T3" fmla="*/ 14725590 h 722"/>
                <a:gd name="T4" fmla="*/ 15095467 w 723"/>
                <a:gd name="T5" fmla="*/ 0 h 722"/>
                <a:gd name="T6" fmla="*/ 0 w 723"/>
                <a:gd name="T7" fmla="*/ 14725590 h 722"/>
                <a:gd name="T8" fmla="*/ 15095467 w 723"/>
                <a:gd name="T9" fmla="*/ 29823366 h 722"/>
                <a:gd name="T10" fmla="*/ 29778464 w 723"/>
                <a:gd name="T11" fmla="*/ 14725590 h 7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3" h="722">
                  <a:moveTo>
                    <a:pt x="722" y="356"/>
                  </a:moveTo>
                  <a:lnTo>
                    <a:pt x="722" y="356"/>
                  </a:lnTo>
                  <a:cubicBezTo>
                    <a:pt x="722" y="160"/>
                    <a:pt x="562" y="0"/>
                    <a:pt x="366" y="0"/>
                  </a:cubicBezTo>
                  <a:cubicBezTo>
                    <a:pt x="161" y="0"/>
                    <a:pt x="0" y="160"/>
                    <a:pt x="0" y="356"/>
                  </a:cubicBezTo>
                  <a:cubicBezTo>
                    <a:pt x="0" y="561"/>
                    <a:pt x="161" y="721"/>
                    <a:pt x="366" y="721"/>
                  </a:cubicBezTo>
                  <a:cubicBezTo>
                    <a:pt x="562" y="721"/>
                    <a:pt x="722" y="561"/>
                    <a:pt x="722" y="356"/>
                  </a:cubicBezTo>
                </a:path>
              </a:pathLst>
            </a:cu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sp>
        <p:nvSpPr>
          <p:cNvPr id="48" name="Freeform 2"/>
          <p:cNvSpPr>
            <a:spLocks noChangeArrowheads="1"/>
          </p:cNvSpPr>
          <p:nvPr/>
        </p:nvSpPr>
        <p:spPr bwMode="auto">
          <a:xfrm>
            <a:off x="6921500" y="3409157"/>
            <a:ext cx="164307" cy="165100"/>
          </a:xfrm>
          <a:custGeom>
            <a:avLst/>
            <a:gdLst>
              <a:gd name="T0" fmla="*/ 65951780 w 813"/>
              <a:gd name="T1" fmla="*/ 0 h 813"/>
              <a:gd name="T2" fmla="*/ 65951780 w 813"/>
              <a:gd name="T3" fmla="*/ 0 h 813"/>
              <a:gd name="T4" fmla="*/ 0 w 813"/>
              <a:gd name="T5" fmla="*/ 66274755 h 813"/>
              <a:gd name="T6" fmla="*/ 65951780 w 813"/>
              <a:gd name="T7" fmla="*/ 133536048 h 813"/>
              <a:gd name="T8" fmla="*/ 132885358 w 813"/>
              <a:gd name="T9" fmla="*/ 66274755 h 813"/>
              <a:gd name="T10" fmla="*/ 65951780 w 813"/>
              <a:gd name="T11" fmla="*/ 0 h 8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3" h="813">
                <a:moveTo>
                  <a:pt x="403" y="0"/>
                </a:moveTo>
                <a:lnTo>
                  <a:pt x="403" y="0"/>
                </a:lnTo>
                <a:cubicBezTo>
                  <a:pt x="182" y="0"/>
                  <a:pt x="0" y="183"/>
                  <a:pt x="0" y="403"/>
                </a:cubicBezTo>
                <a:cubicBezTo>
                  <a:pt x="0" y="630"/>
                  <a:pt x="182" y="812"/>
                  <a:pt x="403" y="812"/>
                </a:cubicBezTo>
                <a:cubicBezTo>
                  <a:pt x="629" y="812"/>
                  <a:pt x="812" y="630"/>
                  <a:pt x="812" y="403"/>
                </a:cubicBezTo>
                <a:cubicBezTo>
                  <a:pt x="812" y="183"/>
                  <a:pt x="629" y="0"/>
                  <a:pt x="403" y="0"/>
                </a:cubicBezTo>
              </a:path>
            </a:pathLst>
          </a:custGeom>
          <a:solidFill>
            <a:srgbClr val="BA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49" name="Freeform 4"/>
          <p:cNvSpPr>
            <a:spLocks noChangeArrowheads="1"/>
          </p:cNvSpPr>
          <p:nvPr/>
        </p:nvSpPr>
        <p:spPr bwMode="auto">
          <a:xfrm>
            <a:off x="7584282" y="4359275"/>
            <a:ext cx="164306" cy="165100"/>
          </a:xfrm>
          <a:custGeom>
            <a:avLst/>
            <a:gdLst>
              <a:gd name="T0" fmla="*/ 66933374 w 813"/>
              <a:gd name="T1" fmla="*/ 0 h 813"/>
              <a:gd name="T2" fmla="*/ 66933374 w 813"/>
              <a:gd name="T3" fmla="*/ 0 h 813"/>
              <a:gd name="T4" fmla="*/ 0 w 813"/>
              <a:gd name="T5" fmla="*/ 66274755 h 813"/>
              <a:gd name="T6" fmla="*/ 66933374 w 813"/>
              <a:gd name="T7" fmla="*/ 133536048 h 813"/>
              <a:gd name="T8" fmla="*/ 132884953 w 813"/>
              <a:gd name="T9" fmla="*/ 66274755 h 813"/>
              <a:gd name="T10" fmla="*/ 66933374 w 813"/>
              <a:gd name="T11" fmla="*/ 0 h 8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3" h="813">
                <a:moveTo>
                  <a:pt x="409" y="0"/>
                </a:moveTo>
                <a:lnTo>
                  <a:pt x="409" y="0"/>
                </a:lnTo>
                <a:cubicBezTo>
                  <a:pt x="182" y="0"/>
                  <a:pt x="0" y="176"/>
                  <a:pt x="0" y="403"/>
                </a:cubicBezTo>
                <a:cubicBezTo>
                  <a:pt x="0" y="630"/>
                  <a:pt x="182" y="812"/>
                  <a:pt x="409" y="812"/>
                </a:cubicBezTo>
                <a:cubicBezTo>
                  <a:pt x="629" y="812"/>
                  <a:pt x="812" y="630"/>
                  <a:pt x="812" y="403"/>
                </a:cubicBezTo>
                <a:cubicBezTo>
                  <a:pt x="812" y="176"/>
                  <a:pt x="629" y="0"/>
                  <a:pt x="409" y="0"/>
                </a:cubicBezTo>
              </a:path>
            </a:pathLst>
          </a:custGeom>
          <a:solidFill>
            <a:srgbClr val="BA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50" name="Freeform 5"/>
          <p:cNvSpPr>
            <a:spLocks noChangeArrowheads="1"/>
          </p:cNvSpPr>
          <p:nvPr/>
        </p:nvSpPr>
        <p:spPr bwMode="auto">
          <a:xfrm>
            <a:off x="8281988" y="3550444"/>
            <a:ext cx="234950" cy="235744"/>
          </a:xfrm>
          <a:custGeom>
            <a:avLst/>
            <a:gdLst>
              <a:gd name="T0" fmla="*/ 95295639 w 1159"/>
              <a:gd name="T1" fmla="*/ 163171114 h 1159"/>
              <a:gd name="T2" fmla="*/ 95295639 w 1159"/>
              <a:gd name="T3" fmla="*/ 163171114 h 1159"/>
              <a:gd name="T4" fmla="*/ 28967166 w 1159"/>
              <a:gd name="T5" fmla="*/ 95623584 h 1159"/>
              <a:gd name="T6" fmla="*/ 95295639 w 1159"/>
              <a:gd name="T7" fmla="*/ 29067031 h 1159"/>
              <a:gd name="T8" fmla="*/ 162611753 w 1159"/>
              <a:gd name="T9" fmla="*/ 95623584 h 1159"/>
              <a:gd name="T10" fmla="*/ 95295639 w 1159"/>
              <a:gd name="T11" fmla="*/ 163171114 h 1159"/>
              <a:gd name="T12" fmla="*/ 95295639 w 1159"/>
              <a:gd name="T13" fmla="*/ 0 h 1159"/>
              <a:gd name="T14" fmla="*/ 95295639 w 1159"/>
              <a:gd name="T15" fmla="*/ 0 h 1159"/>
              <a:gd name="T16" fmla="*/ 0 w 1159"/>
              <a:gd name="T17" fmla="*/ 95623584 h 1159"/>
              <a:gd name="T18" fmla="*/ 95295639 w 1159"/>
              <a:gd name="T19" fmla="*/ 191247169 h 1159"/>
              <a:gd name="T20" fmla="*/ 190591278 w 1159"/>
              <a:gd name="T21" fmla="*/ 95623584 h 1159"/>
              <a:gd name="T22" fmla="*/ 95295639 w 1159"/>
              <a:gd name="T23" fmla="*/ 0 h 1159"/>
              <a:gd name="T24" fmla="*/ 95295639 w 1159"/>
              <a:gd name="T25" fmla="*/ 163171114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59" h="1159">
                <a:moveTo>
                  <a:pt x="579" y="988"/>
                </a:moveTo>
                <a:lnTo>
                  <a:pt x="579" y="988"/>
                </a:lnTo>
                <a:cubicBezTo>
                  <a:pt x="359" y="988"/>
                  <a:pt x="176" y="805"/>
                  <a:pt x="176" y="579"/>
                </a:cubicBezTo>
                <a:cubicBezTo>
                  <a:pt x="176" y="358"/>
                  <a:pt x="359" y="176"/>
                  <a:pt x="579" y="176"/>
                </a:cubicBezTo>
                <a:cubicBezTo>
                  <a:pt x="806" y="176"/>
                  <a:pt x="988" y="358"/>
                  <a:pt x="988" y="579"/>
                </a:cubicBezTo>
                <a:cubicBezTo>
                  <a:pt x="988" y="805"/>
                  <a:pt x="806" y="988"/>
                  <a:pt x="579" y="988"/>
                </a:cubicBezTo>
                <a:lnTo>
                  <a:pt x="579" y="0"/>
                </a:lnTo>
                <a:cubicBezTo>
                  <a:pt x="264" y="0"/>
                  <a:pt x="0" y="258"/>
                  <a:pt x="0" y="579"/>
                </a:cubicBezTo>
                <a:cubicBezTo>
                  <a:pt x="0" y="899"/>
                  <a:pt x="264" y="1158"/>
                  <a:pt x="579" y="1158"/>
                </a:cubicBezTo>
                <a:cubicBezTo>
                  <a:pt x="900" y="1158"/>
                  <a:pt x="1158" y="899"/>
                  <a:pt x="1158" y="579"/>
                </a:cubicBezTo>
                <a:cubicBezTo>
                  <a:pt x="1158" y="258"/>
                  <a:pt x="900" y="0"/>
                  <a:pt x="579" y="0"/>
                </a:cubicBezTo>
                <a:lnTo>
                  <a:pt x="579" y="988"/>
                </a:lnTo>
              </a:path>
            </a:pathLst>
          </a:custGeom>
          <a:solidFill>
            <a:srgbClr val="E7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51" name="Freeform 7"/>
          <p:cNvSpPr>
            <a:spLocks noChangeArrowheads="1"/>
          </p:cNvSpPr>
          <p:nvPr/>
        </p:nvSpPr>
        <p:spPr bwMode="auto">
          <a:xfrm>
            <a:off x="8783638" y="4479132"/>
            <a:ext cx="234950" cy="235744"/>
          </a:xfrm>
          <a:custGeom>
            <a:avLst/>
            <a:gdLst>
              <a:gd name="T0" fmla="*/ 95295558 w 1158"/>
              <a:gd name="T1" fmla="*/ 163171114 h 1159"/>
              <a:gd name="T2" fmla="*/ 95295558 w 1158"/>
              <a:gd name="T3" fmla="*/ 163171114 h 1159"/>
              <a:gd name="T4" fmla="*/ 29017339 w 1158"/>
              <a:gd name="T5" fmla="*/ 95623584 h 1159"/>
              <a:gd name="T6" fmla="*/ 95295558 w 1158"/>
              <a:gd name="T7" fmla="*/ 29067031 h 1159"/>
              <a:gd name="T8" fmla="*/ 162727831 w 1158"/>
              <a:gd name="T9" fmla="*/ 95623584 h 1159"/>
              <a:gd name="T10" fmla="*/ 95295558 w 1158"/>
              <a:gd name="T11" fmla="*/ 163171114 h 1159"/>
              <a:gd name="T12" fmla="*/ 95295558 w 1158"/>
              <a:gd name="T13" fmla="*/ 0 h 1159"/>
              <a:gd name="T14" fmla="*/ 95295558 w 1158"/>
              <a:gd name="T15" fmla="*/ 0 h 1159"/>
              <a:gd name="T16" fmla="*/ 0 w 1158"/>
              <a:gd name="T17" fmla="*/ 95623584 h 1159"/>
              <a:gd name="T18" fmla="*/ 95295558 w 1158"/>
              <a:gd name="T19" fmla="*/ 191247169 h 1159"/>
              <a:gd name="T20" fmla="*/ 190756270 w 1158"/>
              <a:gd name="T21" fmla="*/ 95623584 h 1159"/>
              <a:gd name="T22" fmla="*/ 95295558 w 1158"/>
              <a:gd name="T23" fmla="*/ 0 h 1159"/>
              <a:gd name="T24" fmla="*/ 95295558 w 1158"/>
              <a:gd name="T25" fmla="*/ 163171114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58" h="1159">
                <a:moveTo>
                  <a:pt x="578" y="988"/>
                </a:moveTo>
                <a:lnTo>
                  <a:pt x="578" y="988"/>
                </a:lnTo>
                <a:cubicBezTo>
                  <a:pt x="353" y="988"/>
                  <a:pt x="176" y="805"/>
                  <a:pt x="176" y="579"/>
                </a:cubicBezTo>
                <a:cubicBezTo>
                  <a:pt x="176" y="352"/>
                  <a:pt x="353" y="176"/>
                  <a:pt x="578" y="176"/>
                </a:cubicBezTo>
                <a:cubicBezTo>
                  <a:pt x="805" y="176"/>
                  <a:pt x="987" y="352"/>
                  <a:pt x="987" y="579"/>
                </a:cubicBezTo>
                <a:cubicBezTo>
                  <a:pt x="987" y="805"/>
                  <a:pt x="805" y="988"/>
                  <a:pt x="578" y="988"/>
                </a:cubicBezTo>
                <a:lnTo>
                  <a:pt x="578" y="0"/>
                </a:lnTo>
                <a:cubicBezTo>
                  <a:pt x="258" y="0"/>
                  <a:pt x="0" y="258"/>
                  <a:pt x="0" y="579"/>
                </a:cubicBezTo>
                <a:cubicBezTo>
                  <a:pt x="0" y="900"/>
                  <a:pt x="258" y="1158"/>
                  <a:pt x="578" y="1158"/>
                </a:cubicBezTo>
                <a:cubicBezTo>
                  <a:pt x="899" y="1158"/>
                  <a:pt x="1157" y="900"/>
                  <a:pt x="1157" y="579"/>
                </a:cubicBezTo>
                <a:cubicBezTo>
                  <a:pt x="1157" y="258"/>
                  <a:pt x="899" y="0"/>
                  <a:pt x="578" y="0"/>
                </a:cubicBezTo>
                <a:lnTo>
                  <a:pt x="578" y="988"/>
                </a:lnTo>
              </a:path>
            </a:pathLst>
          </a:custGeom>
          <a:solidFill>
            <a:srgbClr val="E7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52" name="Freeform 9"/>
          <p:cNvSpPr>
            <a:spLocks noChangeArrowheads="1"/>
          </p:cNvSpPr>
          <p:nvPr/>
        </p:nvSpPr>
        <p:spPr bwMode="auto">
          <a:xfrm>
            <a:off x="10266363" y="4179888"/>
            <a:ext cx="234157" cy="233363"/>
          </a:xfrm>
          <a:custGeom>
            <a:avLst/>
            <a:gdLst>
              <a:gd name="T0" fmla="*/ 94247178 w 1152"/>
              <a:gd name="T1" fmla="*/ 160984099 h 1153"/>
              <a:gd name="T2" fmla="*/ 94247178 w 1152"/>
              <a:gd name="T3" fmla="*/ 160984099 h 1153"/>
              <a:gd name="T4" fmla="*/ 27845924 w 1152"/>
              <a:gd name="T5" fmla="*/ 94918426 h 1153"/>
              <a:gd name="T6" fmla="*/ 94247178 w 1152"/>
              <a:gd name="T7" fmla="*/ 27869109 h 1153"/>
              <a:gd name="T8" fmla="*/ 161637500 w 1152"/>
              <a:gd name="T9" fmla="*/ 94918426 h 1153"/>
              <a:gd name="T10" fmla="*/ 94247178 w 1152"/>
              <a:gd name="T11" fmla="*/ 160984099 h 1153"/>
              <a:gd name="T12" fmla="*/ 94247178 w 1152"/>
              <a:gd name="T13" fmla="*/ 0 h 1153"/>
              <a:gd name="T14" fmla="*/ 94247178 w 1152"/>
              <a:gd name="T15" fmla="*/ 0 h 1153"/>
              <a:gd name="T16" fmla="*/ 0 w 1152"/>
              <a:gd name="T17" fmla="*/ 94918426 h 1153"/>
              <a:gd name="T18" fmla="*/ 94247178 w 1152"/>
              <a:gd name="T19" fmla="*/ 188853208 h 1153"/>
              <a:gd name="T20" fmla="*/ 189648065 w 1152"/>
              <a:gd name="T21" fmla="*/ 94918426 h 1153"/>
              <a:gd name="T22" fmla="*/ 94247178 w 1152"/>
              <a:gd name="T23" fmla="*/ 0 h 1153"/>
              <a:gd name="T24" fmla="*/ 94247178 w 1152"/>
              <a:gd name="T25" fmla="*/ 160984099 h 115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52" h="1153">
                <a:moveTo>
                  <a:pt x="572" y="982"/>
                </a:moveTo>
                <a:lnTo>
                  <a:pt x="572" y="982"/>
                </a:lnTo>
                <a:cubicBezTo>
                  <a:pt x="352" y="982"/>
                  <a:pt x="169" y="799"/>
                  <a:pt x="169" y="579"/>
                </a:cubicBezTo>
                <a:cubicBezTo>
                  <a:pt x="169" y="352"/>
                  <a:pt x="352" y="170"/>
                  <a:pt x="572" y="170"/>
                </a:cubicBezTo>
                <a:cubicBezTo>
                  <a:pt x="799" y="170"/>
                  <a:pt x="981" y="352"/>
                  <a:pt x="981" y="579"/>
                </a:cubicBezTo>
                <a:cubicBezTo>
                  <a:pt x="981" y="799"/>
                  <a:pt x="799" y="982"/>
                  <a:pt x="572" y="982"/>
                </a:cubicBezTo>
                <a:lnTo>
                  <a:pt x="572" y="0"/>
                </a:lnTo>
                <a:cubicBezTo>
                  <a:pt x="258" y="0"/>
                  <a:pt x="0" y="258"/>
                  <a:pt x="0" y="579"/>
                </a:cubicBezTo>
                <a:cubicBezTo>
                  <a:pt x="0" y="894"/>
                  <a:pt x="258" y="1152"/>
                  <a:pt x="572" y="1152"/>
                </a:cubicBezTo>
                <a:cubicBezTo>
                  <a:pt x="893" y="1152"/>
                  <a:pt x="1151" y="894"/>
                  <a:pt x="1151" y="579"/>
                </a:cubicBezTo>
                <a:cubicBezTo>
                  <a:pt x="1151" y="258"/>
                  <a:pt x="893" y="0"/>
                  <a:pt x="572" y="0"/>
                </a:cubicBezTo>
                <a:lnTo>
                  <a:pt x="572" y="982"/>
                </a:lnTo>
              </a:path>
            </a:pathLst>
          </a:custGeom>
          <a:solidFill>
            <a:srgbClr val="E7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53" name="Freeform 12"/>
          <p:cNvSpPr>
            <a:spLocks noChangeArrowheads="1"/>
          </p:cNvSpPr>
          <p:nvPr/>
        </p:nvSpPr>
        <p:spPr bwMode="auto">
          <a:xfrm>
            <a:off x="10660857" y="3074194"/>
            <a:ext cx="165100" cy="164306"/>
          </a:xfrm>
          <a:custGeom>
            <a:avLst/>
            <a:gdLst>
              <a:gd name="T0" fmla="*/ 66270287 w 813"/>
              <a:gd name="T1" fmla="*/ 0 h 813"/>
              <a:gd name="T2" fmla="*/ 66270287 w 813"/>
              <a:gd name="T3" fmla="*/ 0 h 813"/>
              <a:gd name="T4" fmla="*/ 0 w 813"/>
              <a:gd name="T5" fmla="*/ 67101519 h 813"/>
              <a:gd name="T6" fmla="*/ 66270287 w 813"/>
              <a:gd name="T7" fmla="*/ 132893846 h 813"/>
              <a:gd name="T8" fmla="*/ 133527113 w 813"/>
              <a:gd name="T9" fmla="*/ 67101519 h 813"/>
              <a:gd name="T10" fmla="*/ 66270287 w 813"/>
              <a:gd name="T11" fmla="*/ 0 h 8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3" h="813">
                <a:moveTo>
                  <a:pt x="403" y="0"/>
                </a:moveTo>
                <a:lnTo>
                  <a:pt x="403" y="0"/>
                </a:lnTo>
                <a:cubicBezTo>
                  <a:pt x="183" y="0"/>
                  <a:pt x="0" y="183"/>
                  <a:pt x="0" y="410"/>
                </a:cubicBezTo>
                <a:cubicBezTo>
                  <a:pt x="0" y="630"/>
                  <a:pt x="183" y="812"/>
                  <a:pt x="403" y="812"/>
                </a:cubicBezTo>
                <a:cubicBezTo>
                  <a:pt x="629" y="812"/>
                  <a:pt x="812" y="630"/>
                  <a:pt x="812" y="410"/>
                </a:cubicBezTo>
                <a:cubicBezTo>
                  <a:pt x="812" y="183"/>
                  <a:pt x="629" y="0"/>
                  <a:pt x="403" y="0"/>
                </a:cubicBezTo>
              </a:path>
            </a:pathLst>
          </a:custGeom>
          <a:solidFill>
            <a:srgbClr val="BA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grpSp>
        <p:nvGrpSpPr>
          <p:cNvPr id="57" name="组合 56"/>
          <p:cNvGrpSpPr/>
          <p:nvPr/>
        </p:nvGrpSpPr>
        <p:grpSpPr>
          <a:xfrm>
            <a:off x="6887369" y="2335213"/>
            <a:ext cx="3973513" cy="2344737"/>
            <a:chOff x="6887369" y="2316163"/>
            <a:chExt cx="3973513" cy="2344737"/>
          </a:xfrm>
        </p:grpSpPr>
        <p:sp>
          <p:nvSpPr>
            <p:cNvPr id="58" name="Freeform 1"/>
            <p:cNvSpPr>
              <a:spLocks noChangeArrowheads="1"/>
            </p:cNvSpPr>
            <p:nvPr/>
          </p:nvSpPr>
          <p:spPr bwMode="auto">
            <a:xfrm>
              <a:off x="6887369" y="3356769"/>
              <a:ext cx="233363" cy="233363"/>
            </a:xfrm>
            <a:custGeom>
              <a:avLst/>
              <a:gdLst>
                <a:gd name="T0" fmla="*/ 94092084 w 1152"/>
                <a:gd name="T1" fmla="*/ 160984099 h 1153"/>
                <a:gd name="T2" fmla="*/ 94092084 w 1152"/>
                <a:gd name="T3" fmla="*/ 160984099 h 1153"/>
                <a:gd name="T4" fmla="*/ 27915584 w 1152"/>
                <a:gd name="T5" fmla="*/ 93934782 h 1153"/>
                <a:gd name="T6" fmla="*/ 94092084 w 1152"/>
                <a:gd name="T7" fmla="*/ 27868704 h 1153"/>
                <a:gd name="T8" fmla="*/ 161253488 w 1152"/>
                <a:gd name="T9" fmla="*/ 93934782 h 1153"/>
                <a:gd name="T10" fmla="*/ 94092084 w 1152"/>
                <a:gd name="T11" fmla="*/ 160984099 h 1153"/>
                <a:gd name="T12" fmla="*/ 94092084 w 1152"/>
                <a:gd name="T13" fmla="*/ 0 h 1153"/>
                <a:gd name="T14" fmla="*/ 94092084 w 1152"/>
                <a:gd name="T15" fmla="*/ 0 h 1153"/>
                <a:gd name="T16" fmla="*/ 0 w 1152"/>
                <a:gd name="T17" fmla="*/ 93934782 h 1153"/>
                <a:gd name="T18" fmla="*/ 94092084 w 1152"/>
                <a:gd name="T19" fmla="*/ 188852803 h 1153"/>
                <a:gd name="T20" fmla="*/ 189004988 w 1152"/>
                <a:gd name="T21" fmla="*/ 93934782 h 1153"/>
                <a:gd name="T22" fmla="*/ 94092084 w 1152"/>
                <a:gd name="T23" fmla="*/ 0 h 1153"/>
                <a:gd name="T24" fmla="*/ 94092084 w 1152"/>
                <a:gd name="T25" fmla="*/ 160984099 h 11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52" h="1153">
                  <a:moveTo>
                    <a:pt x="573" y="982"/>
                  </a:moveTo>
                  <a:lnTo>
                    <a:pt x="573" y="982"/>
                  </a:lnTo>
                  <a:cubicBezTo>
                    <a:pt x="352" y="982"/>
                    <a:pt x="170" y="800"/>
                    <a:pt x="170" y="573"/>
                  </a:cubicBezTo>
                  <a:cubicBezTo>
                    <a:pt x="170" y="353"/>
                    <a:pt x="352" y="170"/>
                    <a:pt x="573" y="170"/>
                  </a:cubicBezTo>
                  <a:cubicBezTo>
                    <a:pt x="799" y="170"/>
                    <a:pt x="982" y="353"/>
                    <a:pt x="982" y="573"/>
                  </a:cubicBezTo>
                  <a:cubicBezTo>
                    <a:pt x="982" y="800"/>
                    <a:pt x="799" y="982"/>
                    <a:pt x="573" y="982"/>
                  </a:cubicBezTo>
                  <a:lnTo>
                    <a:pt x="573" y="0"/>
                  </a:lnTo>
                  <a:cubicBezTo>
                    <a:pt x="258" y="0"/>
                    <a:pt x="0" y="259"/>
                    <a:pt x="0" y="573"/>
                  </a:cubicBezTo>
                  <a:cubicBezTo>
                    <a:pt x="0" y="894"/>
                    <a:pt x="258" y="1152"/>
                    <a:pt x="573" y="1152"/>
                  </a:cubicBezTo>
                  <a:cubicBezTo>
                    <a:pt x="893" y="1152"/>
                    <a:pt x="1151" y="894"/>
                    <a:pt x="1151" y="573"/>
                  </a:cubicBezTo>
                  <a:cubicBezTo>
                    <a:pt x="1151" y="259"/>
                    <a:pt x="893" y="0"/>
                    <a:pt x="573" y="0"/>
                  </a:cubicBezTo>
                  <a:lnTo>
                    <a:pt x="573" y="982"/>
                  </a:lnTo>
                </a:path>
              </a:pathLst>
            </a:custGeom>
            <a:solidFill>
              <a:srgbClr val="E7E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9" name="Freeform 3"/>
            <p:cNvSpPr>
              <a:spLocks noChangeArrowheads="1"/>
            </p:cNvSpPr>
            <p:nvPr/>
          </p:nvSpPr>
          <p:spPr bwMode="auto">
            <a:xfrm>
              <a:off x="7549357" y="4304507"/>
              <a:ext cx="234950" cy="235744"/>
            </a:xfrm>
            <a:custGeom>
              <a:avLst/>
              <a:gdLst>
                <a:gd name="T0" fmla="*/ 95296044 w 1159"/>
                <a:gd name="T1" fmla="*/ 163171114 h 1159"/>
                <a:gd name="T2" fmla="*/ 95296044 w 1159"/>
                <a:gd name="T3" fmla="*/ 163171114 h 1159"/>
                <a:gd name="T4" fmla="*/ 27979930 w 1159"/>
                <a:gd name="T5" fmla="*/ 95623584 h 1159"/>
                <a:gd name="T6" fmla="*/ 95296044 w 1159"/>
                <a:gd name="T7" fmla="*/ 29067031 h 1159"/>
                <a:gd name="T8" fmla="*/ 161624517 w 1159"/>
                <a:gd name="T9" fmla="*/ 95623584 h 1159"/>
                <a:gd name="T10" fmla="*/ 95296044 w 1159"/>
                <a:gd name="T11" fmla="*/ 163171114 h 1159"/>
                <a:gd name="T12" fmla="*/ 95296044 w 1159"/>
                <a:gd name="T13" fmla="*/ 0 h 1159"/>
                <a:gd name="T14" fmla="*/ 95296044 w 1159"/>
                <a:gd name="T15" fmla="*/ 0 h 1159"/>
                <a:gd name="T16" fmla="*/ 0 w 1159"/>
                <a:gd name="T17" fmla="*/ 95623584 h 1159"/>
                <a:gd name="T18" fmla="*/ 95296044 w 1159"/>
                <a:gd name="T19" fmla="*/ 191247169 h 1159"/>
                <a:gd name="T20" fmla="*/ 190591683 w 1159"/>
                <a:gd name="T21" fmla="*/ 95623584 h 1159"/>
                <a:gd name="T22" fmla="*/ 95296044 w 1159"/>
                <a:gd name="T23" fmla="*/ 0 h 1159"/>
                <a:gd name="T24" fmla="*/ 95296044 w 1159"/>
                <a:gd name="T25" fmla="*/ 163171114 h 11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59" h="1159">
                  <a:moveTo>
                    <a:pt x="579" y="988"/>
                  </a:moveTo>
                  <a:lnTo>
                    <a:pt x="579" y="988"/>
                  </a:lnTo>
                  <a:cubicBezTo>
                    <a:pt x="352" y="988"/>
                    <a:pt x="170" y="806"/>
                    <a:pt x="170" y="579"/>
                  </a:cubicBezTo>
                  <a:cubicBezTo>
                    <a:pt x="170" y="352"/>
                    <a:pt x="352" y="176"/>
                    <a:pt x="579" y="176"/>
                  </a:cubicBezTo>
                  <a:cubicBezTo>
                    <a:pt x="799" y="176"/>
                    <a:pt x="982" y="352"/>
                    <a:pt x="982" y="579"/>
                  </a:cubicBezTo>
                  <a:cubicBezTo>
                    <a:pt x="982" y="806"/>
                    <a:pt x="799" y="988"/>
                    <a:pt x="579" y="988"/>
                  </a:cubicBezTo>
                  <a:lnTo>
                    <a:pt x="579" y="0"/>
                  </a:lnTo>
                  <a:cubicBezTo>
                    <a:pt x="258" y="0"/>
                    <a:pt x="0" y="258"/>
                    <a:pt x="0" y="579"/>
                  </a:cubicBezTo>
                  <a:cubicBezTo>
                    <a:pt x="0" y="900"/>
                    <a:pt x="258" y="1158"/>
                    <a:pt x="579" y="1158"/>
                  </a:cubicBezTo>
                  <a:cubicBezTo>
                    <a:pt x="894" y="1158"/>
                    <a:pt x="1158" y="900"/>
                    <a:pt x="1158" y="579"/>
                  </a:cubicBezTo>
                  <a:cubicBezTo>
                    <a:pt x="1158" y="258"/>
                    <a:pt x="894" y="0"/>
                    <a:pt x="579" y="0"/>
                  </a:cubicBezTo>
                  <a:lnTo>
                    <a:pt x="579" y="988"/>
                  </a:lnTo>
                </a:path>
              </a:pathLst>
            </a:custGeom>
            <a:solidFill>
              <a:srgbClr val="E7E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0" name="Freeform 6"/>
            <p:cNvSpPr>
              <a:spLocks noChangeArrowheads="1"/>
            </p:cNvSpPr>
            <p:nvPr/>
          </p:nvSpPr>
          <p:spPr bwMode="auto">
            <a:xfrm>
              <a:off x="8317707" y="3566319"/>
              <a:ext cx="164306" cy="165100"/>
            </a:xfrm>
            <a:custGeom>
              <a:avLst/>
              <a:gdLst>
                <a:gd name="T0" fmla="*/ 65951580 w 813"/>
                <a:gd name="T1" fmla="*/ 0 h 813"/>
                <a:gd name="T2" fmla="*/ 65951580 w 813"/>
                <a:gd name="T3" fmla="*/ 0 h 813"/>
                <a:gd name="T4" fmla="*/ 0 w 813"/>
                <a:gd name="T5" fmla="*/ 66274755 h 813"/>
                <a:gd name="T6" fmla="*/ 65951580 w 813"/>
                <a:gd name="T7" fmla="*/ 133536048 h 813"/>
                <a:gd name="T8" fmla="*/ 132884953 w 813"/>
                <a:gd name="T9" fmla="*/ 66274755 h 813"/>
                <a:gd name="T10" fmla="*/ 65951580 w 813"/>
                <a:gd name="T11" fmla="*/ 0 h 8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3" h="813">
                  <a:moveTo>
                    <a:pt x="403" y="0"/>
                  </a:moveTo>
                  <a:lnTo>
                    <a:pt x="403" y="0"/>
                  </a:lnTo>
                  <a:cubicBezTo>
                    <a:pt x="183" y="0"/>
                    <a:pt x="0" y="182"/>
                    <a:pt x="0" y="403"/>
                  </a:cubicBezTo>
                  <a:cubicBezTo>
                    <a:pt x="0" y="629"/>
                    <a:pt x="183" y="812"/>
                    <a:pt x="403" y="812"/>
                  </a:cubicBezTo>
                  <a:cubicBezTo>
                    <a:pt x="630" y="812"/>
                    <a:pt x="812" y="629"/>
                    <a:pt x="812" y="403"/>
                  </a:cubicBezTo>
                  <a:cubicBezTo>
                    <a:pt x="812" y="182"/>
                    <a:pt x="630" y="0"/>
                    <a:pt x="403" y="0"/>
                  </a:cubicBezTo>
                </a:path>
              </a:pathLst>
            </a:custGeom>
            <a:solidFill>
              <a:srgbClr val="BA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1" name="Freeform 8"/>
            <p:cNvSpPr>
              <a:spLocks noChangeArrowheads="1"/>
            </p:cNvSpPr>
            <p:nvPr/>
          </p:nvSpPr>
          <p:spPr bwMode="auto">
            <a:xfrm>
              <a:off x="8819357" y="4495800"/>
              <a:ext cx="164306" cy="165100"/>
            </a:xfrm>
            <a:custGeom>
              <a:avLst/>
              <a:gdLst>
                <a:gd name="T0" fmla="*/ 65949838 w 812"/>
                <a:gd name="T1" fmla="*/ 0 h 813"/>
                <a:gd name="T2" fmla="*/ 65949838 w 812"/>
                <a:gd name="T3" fmla="*/ 0 h 813"/>
                <a:gd name="T4" fmla="*/ 0 w 812"/>
                <a:gd name="T5" fmla="*/ 66274755 h 813"/>
                <a:gd name="T6" fmla="*/ 65949838 w 812"/>
                <a:gd name="T7" fmla="*/ 133536048 h 813"/>
                <a:gd name="T8" fmla="*/ 133048605 w 812"/>
                <a:gd name="T9" fmla="*/ 66274755 h 813"/>
                <a:gd name="T10" fmla="*/ 65949838 w 812"/>
                <a:gd name="T11" fmla="*/ 0 h 8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2" h="813">
                  <a:moveTo>
                    <a:pt x="402" y="0"/>
                  </a:moveTo>
                  <a:lnTo>
                    <a:pt x="402" y="0"/>
                  </a:lnTo>
                  <a:cubicBezTo>
                    <a:pt x="177" y="0"/>
                    <a:pt x="0" y="176"/>
                    <a:pt x="0" y="403"/>
                  </a:cubicBezTo>
                  <a:cubicBezTo>
                    <a:pt x="0" y="629"/>
                    <a:pt x="177" y="812"/>
                    <a:pt x="402" y="812"/>
                  </a:cubicBezTo>
                  <a:cubicBezTo>
                    <a:pt x="629" y="812"/>
                    <a:pt x="811" y="629"/>
                    <a:pt x="811" y="403"/>
                  </a:cubicBezTo>
                  <a:cubicBezTo>
                    <a:pt x="811" y="176"/>
                    <a:pt x="629" y="0"/>
                    <a:pt x="402" y="0"/>
                  </a:cubicBezTo>
                </a:path>
              </a:pathLst>
            </a:custGeom>
            <a:solidFill>
              <a:srgbClr val="BA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2" name="Freeform 10"/>
            <p:cNvSpPr>
              <a:spLocks noChangeArrowheads="1"/>
            </p:cNvSpPr>
            <p:nvPr/>
          </p:nvSpPr>
          <p:spPr bwMode="auto">
            <a:xfrm>
              <a:off x="10301288" y="4195763"/>
              <a:ext cx="165100" cy="164307"/>
            </a:xfrm>
            <a:custGeom>
              <a:avLst/>
              <a:gdLst>
                <a:gd name="T0" fmla="*/ 66270287 w 813"/>
                <a:gd name="T1" fmla="*/ 0 h 813"/>
                <a:gd name="T2" fmla="*/ 66270287 w 813"/>
                <a:gd name="T3" fmla="*/ 0 h 813"/>
                <a:gd name="T4" fmla="*/ 0 w 813"/>
                <a:gd name="T5" fmla="*/ 66938023 h 813"/>
                <a:gd name="T6" fmla="*/ 66270287 w 813"/>
                <a:gd name="T7" fmla="*/ 132894250 h 813"/>
                <a:gd name="T8" fmla="*/ 133527113 w 813"/>
                <a:gd name="T9" fmla="*/ 66938023 h 813"/>
                <a:gd name="T10" fmla="*/ 66270287 w 813"/>
                <a:gd name="T11" fmla="*/ 0 h 8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3" h="813">
                  <a:moveTo>
                    <a:pt x="403" y="0"/>
                  </a:moveTo>
                  <a:lnTo>
                    <a:pt x="403" y="0"/>
                  </a:lnTo>
                  <a:cubicBezTo>
                    <a:pt x="183" y="0"/>
                    <a:pt x="0" y="182"/>
                    <a:pt x="0" y="409"/>
                  </a:cubicBezTo>
                  <a:cubicBezTo>
                    <a:pt x="0" y="629"/>
                    <a:pt x="183" y="812"/>
                    <a:pt x="403" y="812"/>
                  </a:cubicBezTo>
                  <a:cubicBezTo>
                    <a:pt x="630" y="812"/>
                    <a:pt x="812" y="629"/>
                    <a:pt x="812" y="409"/>
                  </a:cubicBezTo>
                  <a:cubicBezTo>
                    <a:pt x="812" y="182"/>
                    <a:pt x="630" y="0"/>
                    <a:pt x="403" y="0"/>
                  </a:cubicBezTo>
                </a:path>
              </a:pathLst>
            </a:custGeom>
            <a:solidFill>
              <a:srgbClr val="BA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3" name="Freeform 11"/>
            <p:cNvSpPr>
              <a:spLocks noChangeArrowheads="1"/>
            </p:cNvSpPr>
            <p:nvPr/>
          </p:nvSpPr>
          <p:spPr bwMode="auto">
            <a:xfrm>
              <a:off x="10625138" y="3021013"/>
              <a:ext cx="235744" cy="233363"/>
            </a:xfrm>
            <a:custGeom>
              <a:avLst/>
              <a:gdLst>
                <a:gd name="T0" fmla="*/ 95617685 w 1159"/>
                <a:gd name="T1" fmla="*/ 161099533 h 1152"/>
                <a:gd name="T2" fmla="*/ 95617685 w 1159"/>
                <a:gd name="T3" fmla="*/ 161099533 h 1152"/>
                <a:gd name="T4" fmla="*/ 29065059 w 1159"/>
                <a:gd name="T5" fmla="*/ 95083470 h 1152"/>
                <a:gd name="T6" fmla="*/ 95617685 w 1159"/>
                <a:gd name="T7" fmla="*/ 27753121 h 1152"/>
                <a:gd name="T8" fmla="*/ 163161290 w 1159"/>
                <a:gd name="T9" fmla="*/ 95083470 h 1152"/>
                <a:gd name="T10" fmla="*/ 95617685 w 1159"/>
                <a:gd name="T11" fmla="*/ 161099533 h 1152"/>
                <a:gd name="T12" fmla="*/ 95617685 w 1159"/>
                <a:gd name="T13" fmla="*/ 0 h 1152"/>
                <a:gd name="T14" fmla="*/ 95617685 w 1159"/>
                <a:gd name="T15" fmla="*/ 0 h 1152"/>
                <a:gd name="T16" fmla="*/ 0 w 1159"/>
                <a:gd name="T17" fmla="*/ 95083470 h 1152"/>
                <a:gd name="T18" fmla="*/ 95617685 w 1159"/>
                <a:gd name="T19" fmla="*/ 189017143 h 1152"/>
                <a:gd name="T20" fmla="*/ 191235370 w 1159"/>
                <a:gd name="T21" fmla="*/ 95083470 h 1152"/>
                <a:gd name="T22" fmla="*/ 95617685 w 1159"/>
                <a:gd name="T23" fmla="*/ 0 h 1152"/>
                <a:gd name="T24" fmla="*/ 95617685 w 1159"/>
                <a:gd name="T25" fmla="*/ 161099533 h 1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59" h="1152">
                  <a:moveTo>
                    <a:pt x="579" y="981"/>
                  </a:moveTo>
                  <a:lnTo>
                    <a:pt x="579" y="981"/>
                  </a:lnTo>
                  <a:cubicBezTo>
                    <a:pt x="359" y="981"/>
                    <a:pt x="176" y="799"/>
                    <a:pt x="176" y="579"/>
                  </a:cubicBezTo>
                  <a:cubicBezTo>
                    <a:pt x="176" y="352"/>
                    <a:pt x="359" y="169"/>
                    <a:pt x="579" y="169"/>
                  </a:cubicBezTo>
                  <a:cubicBezTo>
                    <a:pt x="805" y="169"/>
                    <a:pt x="988" y="352"/>
                    <a:pt x="988" y="579"/>
                  </a:cubicBezTo>
                  <a:cubicBezTo>
                    <a:pt x="988" y="799"/>
                    <a:pt x="805" y="981"/>
                    <a:pt x="579" y="981"/>
                  </a:cubicBezTo>
                  <a:lnTo>
                    <a:pt x="579" y="0"/>
                  </a:lnTo>
                  <a:cubicBezTo>
                    <a:pt x="264" y="0"/>
                    <a:pt x="0" y="258"/>
                    <a:pt x="0" y="579"/>
                  </a:cubicBezTo>
                  <a:cubicBezTo>
                    <a:pt x="0" y="893"/>
                    <a:pt x="264" y="1151"/>
                    <a:pt x="579" y="1151"/>
                  </a:cubicBezTo>
                  <a:cubicBezTo>
                    <a:pt x="900" y="1151"/>
                    <a:pt x="1158" y="893"/>
                    <a:pt x="1158" y="579"/>
                  </a:cubicBezTo>
                  <a:cubicBezTo>
                    <a:pt x="1158" y="258"/>
                    <a:pt x="900" y="0"/>
                    <a:pt x="579" y="0"/>
                  </a:cubicBezTo>
                  <a:lnTo>
                    <a:pt x="579" y="981"/>
                  </a:lnTo>
                </a:path>
              </a:pathLst>
            </a:custGeom>
            <a:solidFill>
              <a:srgbClr val="E7E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4" name="Freeform 13"/>
            <p:cNvSpPr>
              <a:spLocks noChangeArrowheads="1"/>
            </p:cNvSpPr>
            <p:nvPr/>
          </p:nvSpPr>
          <p:spPr bwMode="auto">
            <a:xfrm>
              <a:off x="6973888" y="2380457"/>
              <a:ext cx="774700" cy="1009650"/>
            </a:xfrm>
            <a:custGeom>
              <a:avLst/>
              <a:gdLst>
                <a:gd name="T0" fmla="*/ 8220619 w 3821"/>
                <a:gd name="T1" fmla="*/ 819018590 h 4979"/>
                <a:gd name="T2" fmla="*/ 8220619 w 3821"/>
                <a:gd name="T3" fmla="*/ 819018590 h 4979"/>
                <a:gd name="T4" fmla="*/ 8220619 w 3821"/>
                <a:gd name="T5" fmla="*/ 819018590 h 4979"/>
                <a:gd name="T6" fmla="*/ 0 w 3821"/>
                <a:gd name="T7" fmla="*/ 810792142 h 4979"/>
                <a:gd name="T8" fmla="*/ 92069476 w 3821"/>
                <a:gd name="T9" fmla="*/ 491773160 h 4979"/>
                <a:gd name="T10" fmla="*/ 615549736 w 3821"/>
                <a:gd name="T11" fmla="*/ 1151800 h 4979"/>
                <a:gd name="T12" fmla="*/ 626893890 w 3821"/>
                <a:gd name="T13" fmla="*/ 6252165 h 4979"/>
                <a:gd name="T14" fmla="*/ 621797212 w 3821"/>
                <a:gd name="T15" fmla="*/ 17604289 h 4979"/>
                <a:gd name="T16" fmla="*/ 107523737 w 3821"/>
                <a:gd name="T17" fmla="*/ 499012466 h 4979"/>
                <a:gd name="T18" fmla="*/ 17592036 w 3821"/>
                <a:gd name="T19" fmla="*/ 811779689 h 4979"/>
                <a:gd name="T20" fmla="*/ 8220619 w 3821"/>
                <a:gd name="T21" fmla="*/ 819018590 h 49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21" h="4979">
                  <a:moveTo>
                    <a:pt x="50" y="4978"/>
                  </a:moveTo>
                  <a:lnTo>
                    <a:pt x="50" y="4978"/>
                  </a:lnTo>
                  <a:cubicBezTo>
                    <a:pt x="19" y="4978"/>
                    <a:pt x="0" y="4953"/>
                    <a:pt x="0" y="4928"/>
                  </a:cubicBezTo>
                  <a:cubicBezTo>
                    <a:pt x="0" y="4915"/>
                    <a:pt x="69" y="4034"/>
                    <a:pt x="560" y="2989"/>
                  </a:cubicBezTo>
                  <a:cubicBezTo>
                    <a:pt x="1013" y="2027"/>
                    <a:pt x="1938" y="730"/>
                    <a:pt x="3744" y="7"/>
                  </a:cubicBezTo>
                  <a:cubicBezTo>
                    <a:pt x="3769" y="0"/>
                    <a:pt x="3801" y="13"/>
                    <a:pt x="3813" y="38"/>
                  </a:cubicBezTo>
                  <a:cubicBezTo>
                    <a:pt x="3820" y="63"/>
                    <a:pt x="3807" y="95"/>
                    <a:pt x="3782" y="107"/>
                  </a:cubicBezTo>
                  <a:cubicBezTo>
                    <a:pt x="2007" y="818"/>
                    <a:pt x="1107" y="2090"/>
                    <a:pt x="654" y="3033"/>
                  </a:cubicBezTo>
                  <a:cubicBezTo>
                    <a:pt x="170" y="4053"/>
                    <a:pt x="107" y="4921"/>
                    <a:pt x="107" y="4934"/>
                  </a:cubicBezTo>
                  <a:cubicBezTo>
                    <a:pt x="101" y="4959"/>
                    <a:pt x="82" y="4978"/>
                    <a:pt x="50" y="4978"/>
                  </a:cubicBezTo>
                </a:path>
              </a:pathLst>
            </a:custGeom>
            <a:solidFill>
              <a:srgbClr val="BFB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5" name="Freeform 14"/>
            <p:cNvSpPr>
              <a:spLocks noChangeArrowheads="1"/>
            </p:cNvSpPr>
            <p:nvPr/>
          </p:nvSpPr>
          <p:spPr bwMode="auto">
            <a:xfrm>
              <a:off x="7593013" y="2530475"/>
              <a:ext cx="554832" cy="1808957"/>
            </a:xfrm>
            <a:custGeom>
              <a:avLst/>
              <a:gdLst>
                <a:gd name="T0" fmla="*/ 44522994 w 2732"/>
                <a:gd name="T1" fmla="*/ 1467574741 h 8917"/>
                <a:gd name="T2" fmla="*/ 44522994 w 2732"/>
                <a:gd name="T3" fmla="*/ 1467574741 h 8917"/>
                <a:gd name="T4" fmla="*/ 36278100 w 2732"/>
                <a:gd name="T5" fmla="*/ 1460332423 h 8917"/>
                <a:gd name="T6" fmla="*/ 32155450 w 2732"/>
                <a:gd name="T7" fmla="*/ 953857873 h 8917"/>
                <a:gd name="T8" fmla="*/ 434842080 w 2732"/>
                <a:gd name="T9" fmla="*/ 4114935 h 8917"/>
                <a:gd name="T10" fmla="*/ 447209624 w 2732"/>
                <a:gd name="T11" fmla="*/ 3127383 h 8917"/>
                <a:gd name="T12" fmla="*/ 447209624 w 2732"/>
                <a:gd name="T13" fmla="*/ 15472593 h 8917"/>
                <a:gd name="T14" fmla="*/ 49799986 w 2732"/>
                <a:gd name="T15" fmla="*/ 955010152 h 8917"/>
                <a:gd name="T16" fmla="*/ 52933200 w 2732"/>
                <a:gd name="T17" fmla="*/ 1457205040 h 8917"/>
                <a:gd name="T18" fmla="*/ 45677336 w 2732"/>
                <a:gd name="T19" fmla="*/ 1467574741 h 8917"/>
                <a:gd name="T20" fmla="*/ 44522994 w 2732"/>
                <a:gd name="T21" fmla="*/ 1467574741 h 89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32" h="8917">
                  <a:moveTo>
                    <a:pt x="270" y="8916"/>
                  </a:moveTo>
                  <a:lnTo>
                    <a:pt x="270" y="8916"/>
                  </a:lnTo>
                  <a:cubicBezTo>
                    <a:pt x="245" y="8916"/>
                    <a:pt x="220" y="8897"/>
                    <a:pt x="220" y="8872"/>
                  </a:cubicBezTo>
                  <a:cubicBezTo>
                    <a:pt x="214" y="8859"/>
                    <a:pt x="0" y="7539"/>
                    <a:pt x="195" y="5795"/>
                  </a:cubicBezTo>
                  <a:cubicBezTo>
                    <a:pt x="371" y="4185"/>
                    <a:pt x="938" y="1875"/>
                    <a:pt x="2637" y="25"/>
                  </a:cubicBezTo>
                  <a:cubicBezTo>
                    <a:pt x="2655" y="0"/>
                    <a:pt x="2687" y="0"/>
                    <a:pt x="2712" y="19"/>
                  </a:cubicBezTo>
                  <a:cubicBezTo>
                    <a:pt x="2731" y="38"/>
                    <a:pt x="2731" y="75"/>
                    <a:pt x="2712" y="94"/>
                  </a:cubicBezTo>
                  <a:cubicBezTo>
                    <a:pt x="1038" y="1925"/>
                    <a:pt x="472" y="4210"/>
                    <a:pt x="302" y="5802"/>
                  </a:cubicBezTo>
                  <a:cubicBezTo>
                    <a:pt x="107" y="7532"/>
                    <a:pt x="321" y="8840"/>
                    <a:pt x="321" y="8853"/>
                  </a:cubicBezTo>
                  <a:cubicBezTo>
                    <a:pt x="327" y="8884"/>
                    <a:pt x="308" y="8909"/>
                    <a:pt x="277" y="8916"/>
                  </a:cubicBezTo>
                  <a:lnTo>
                    <a:pt x="270" y="8916"/>
                  </a:lnTo>
                </a:path>
              </a:pathLst>
            </a:custGeom>
            <a:solidFill>
              <a:srgbClr val="BFB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6" name="Freeform 15"/>
            <p:cNvSpPr>
              <a:spLocks noChangeArrowheads="1"/>
            </p:cNvSpPr>
            <p:nvPr/>
          </p:nvSpPr>
          <p:spPr bwMode="auto">
            <a:xfrm>
              <a:off x="8370094" y="2718594"/>
              <a:ext cx="266700" cy="859631"/>
            </a:xfrm>
            <a:custGeom>
              <a:avLst/>
              <a:gdLst>
                <a:gd name="T0" fmla="*/ 9359224 w 1316"/>
                <a:gd name="T1" fmla="*/ 697646161 h 4236"/>
                <a:gd name="T2" fmla="*/ 9359224 w 1316"/>
                <a:gd name="T3" fmla="*/ 697646161 h 4236"/>
                <a:gd name="T4" fmla="*/ 9359224 w 1316"/>
                <a:gd name="T5" fmla="*/ 697646161 h 4236"/>
                <a:gd name="T6" fmla="*/ 1149485 w 1316"/>
                <a:gd name="T7" fmla="*/ 689409451 h 4236"/>
                <a:gd name="T8" fmla="*/ 199495653 w 1316"/>
                <a:gd name="T9" fmla="*/ 5106646 h 4236"/>
                <a:gd name="T10" fmla="*/ 210825134 w 1316"/>
                <a:gd name="T11" fmla="*/ 3130063 h 4236"/>
                <a:gd name="T12" fmla="*/ 213944876 w 1316"/>
                <a:gd name="T13" fmla="*/ 14496431 h 4236"/>
                <a:gd name="T14" fmla="*/ 17568559 w 1316"/>
                <a:gd name="T15" fmla="*/ 689409451 h 4236"/>
                <a:gd name="T16" fmla="*/ 9359224 w 1316"/>
                <a:gd name="T17" fmla="*/ 697646161 h 4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16" h="4236">
                  <a:moveTo>
                    <a:pt x="57" y="4235"/>
                  </a:moveTo>
                  <a:lnTo>
                    <a:pt x="57" y="4235"/>
                  </a:lnTo>
                  <a:cubicBezTo>
                    <a:pt x="25" y="4235"/>
                    <a:pt x="0" y="4210"/>
                    <a:pt x="7" y="4185"/>
                  </a:cubicBezTo>
                  <a:cubicBezTo>
                    <a:pt x="7" y="4159"/>
                    <a:pt x="139" y="1636"/>
                    <a:pt x="1215" y="31"/>
                  </a:cubicBezTo>
                  <a:cubicBezTo>
                    <a:pt x="1227" y="6"/>
                    <a:pt x="1265" y="0"/>
                    <a:pt x="1284" y="19"/>
                  </a:cubicBezTo>
                  <a:cubicBezTo>
                    <a:pt x="1309" y="31"/>
                    <a:pt x="1315" y="69"/>
                    <a:pt x="1303" y="88"/>
                  </a:cubicBezTo>
                  <a:cubicBezTo>
                    <a:pt x="246" y="1667"/>
                    <a:pt x="114" y="4159"/>
                    <a:pt x="107" y="4185"/>
                  </a:cubicBezTo>
                  <a:cubicBezTo>
                    <a:pt x="107" y="4216"/>
                    <a:pt x="82" y="4235"/>
                    <a:pt x="57" y="4235"/>
                  </a:cubicBezTo>
                </a:path>
              </a:pathLst>
            </a:custGeom>
            <a:solidFill>
              <a:srgbClr val="BFB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7" name="Freeform 16"/>
            <p:cNvSpPr>
              <a:spLocks noChangeArrowheads="1"/>
            </p:cNvSpPr>
            <p:nvPr/>
          </p:nvSpPr>
          <p:spPr bwMode="auto">
            <a:xfrm>
              <a:off x="8854282" y="2735263"/>
              <a:ext cx="103981" cy="1760538"/>
            </a:xfrm>
            <a:custGeom>
              <a:avLst/>
              <a:gdLst>
                <a:gd name="T0" fmla="*/ 29201942 w 510"/>
                <a:gd name="T1" fmla="*/ 1428430501 h 8678"/>
                <a:gd name="T2" fmla="*/ 29201942 w 510"/>
                <a:gd name="T3" fmla="*/ 1428430501 h 8678"/>
                <a:gd name="T4" fmla="*/ 28040617 w 510"/>
                <a:gd name="T5" fmla="*/ 1428430501 h 8678"/>
                <a:gd name="T6" fmla="*/ 19744565 w 510"/>
                <a:gd name="T7" fmla="*/ 1419047189 h 8678"/>
                <a:gd name="T8" fmla="*/ 0 w 510"/>
                <a:gd name="T9" fmla="*/ 10371307 h 8678"/>
                <a:gd name="T10" fmla="*/ 8462015 w 510"/>
                <a:gd name="T11" fmla="*/ 987589 h 8678"/>
                <a:gd name="T12" fmla="*/ 17587469 w 510"/>
                <a:gd name="T13" fmla="*/ 8230990 h 8678"/>
                <a:gd name="T14" fmla="*/ 37497995 w 510"/>
                <a:gd name="T15" fmla="*/ 1420034778 h 8678"/>
                <a:gd name="T16" fmla="*/ 29201942 w 510"/>
                <a:gd name="T17" fmla="*/ 1428430501 h 86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0" h="8678">
                  <a:moveTo>
                    <a:pt x="176" y="8677"/>
                  </a:moveTo>
                  <a:lnTo>
                    <a:pt x="176" y="8677"/>
                  </a:lnTo>
                  <a:lnTo>
                    <a:pt x="169" y="8677"/>
                  </a:lnTo>
                  <a:cubicBezTo>
                    <a:pt x="144" y="8677"/>
                    <a:pt x="119" y="8651"/>
                    <a:pt x="119" y="8620"/>
                  </a:cubicBezTo>
                  <a:cubicBezTo>
                    <a:pt x="402" y="3649"/>
                    <a:pt x="7" y="100"/>
                    <a:pt x="0" y="63"/>
                  </a:cubicBezTo>
                  <a:cubicBezTo>
                    <a:pt x="0" y="37"/>
                    <a:pt x="19" y="12"/>
                    <a:pt x="51" y="6"/>
                  </a:cubicBezTo>
                  <a:cubicBezTo>
                    <a:pt x="76" y="0"/>
                    <a:pt x="106" y="25"/>
                    <a:pt x="106" y="50"/>
                  </a:cubicBezTo>
                  <a:cubicBezTo>
                    <a:pt x="113" y="88"/>
                    <a:pt x="509" y="3649"/>
                    <a:pt x="226" y="8626"/>
                  </a:cubicBezTo>
                  <a:cubicBezTo>
                    <a:pt x="226" y="8658"/>
                    <a:pt x="201" y="8677"/>
                    <a:pt x="176" y="8677"/>
                  </a:cubicBezTo>
                </a:path>
              </a:pathLst>
            </a:custGeom>
            <a:solidFill>
              <a:srgbClr val="BFB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8" name="Freeform 17"/>
            <p:cNvSpPr>
              <a:spLocks noChangeArrowheads="1"/>
            </p:cNvSpPr>
            <p:nvPr/>
          </p:nvSpPr>
          <p:spPr bwMode="auto">
            <a:xfrm>
              <a:off x="9624219" y="2628900"/>
              <a:ext cx="750888" cy="1566863"/>
            </a:xfrm>
            <a:custGeom>
              <a:avLst/>
              <a:gdLst>
                <a:gd name="T0" fmla="*/ 599663099 w 3701"/>
                <a:gd name="T1" fmla="*/ 1271128059 h 7722"/>
                <a:gd name="T2" fmla="*/ 599663099 w 3701"/>
                <a:gd name="T3" fmla="*/ 1271128059 h 7722"/>
                <a:gd name="T4" fmla="*/ 591434784 w 3701"/>
                <a:gd name="T5" fmla="*/ 1263884211 h 7722"/>
                <a:gd name="T6" fmla="*/ 22873969 w 3701"/>
                <a:gd name="T7" fmla="*/ 31115673 h 7722"/>
                <a:gd name="T8" fmla="*/ 2139248 w 3701"/>
                <a:gd name="T9" fmla="*/ 13499935 h 7722"/>
                <a:gd name="T10" fmla="*/ 6253406 w 3701"/>
                <a:gd name="T11" fmla="*/ 2140283 h 7722"/>
                <a:gd name="T12" fmla="*/ 17608221 w 3701"/>
                <a:gd name="T13" fmla="*/ 5268327 h 7722"/>
                <a:gd name="T14" fmla="*/ 33241532 w 3701"/>
                <a:gd name="T15" fmla="*/ 17615739 h 7722"/>
                <a:gd name="T16" fmla="*/ 296211221 w 3701"/>
                <a:gd name="T17" fmla="*/ 313954443 h 7722"/>
                <a:gd name="T18" fmla="*/ 608878260 w 3701"/>
                <a:gd name="T19" fmla="*/ 1260756168 h 7722"/>
                <a:gd name="T20" fmla="*/ 601637603 w 3701"/>
                <a:gd name="T21" fmla="*/ 1269975942 h 7722"/>
                <a:gd name="T22" fmla="*/ 599663099 w 3701"/>
                <a:gd name="T23" fmla="*/ 1271128059 h 77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701" h="7722">
                  <a:moveTo>
                    <a:pt x="3644" y="7721"/>
                  </a:moveTo>
                  <a:lnTo>
                    <a:pt x="3644" y="7721"/>
                  </a:lnTo>
                  <a:cubicBezTo>
                    <a:pt x="3619" y="7721"/>
                    <a:pt x="3600" y="7702"/>
                    <a:pt x="3594" y="7677"/>
                  </a:cubicBezTo>
                  <a:cubicBezTo>
                    <a:pt x="3178" y="5117"/>
                    <a:pt x="2241" y="1737"/>
                    <a:pt x="139" y="189"/>
                  </a:cubicBezTo>
                  <a:cubicBezTo>
                    <a:pt x="57" y="133"/>
                    <a:pt x="25" y="107"/>
                    <a:pt x="13" y="82"/>
                  </a:cubicBezTo>
                  <a:cubicBezTo>
                    <a:pt x="0" y="57"/>
                    <a:pt x="13" y="26"/>
                    <a:pt x="38" y="13"/>
                  </a:cubicBezTo>
                  <a:cubicBezTo>
                    <a:pt x="63" y="0"/>
                    <a:pt x="95" y="7"/>
                    <a:pt x="107" y="32"/>
                  </a:cubicBezTo>
                  <a:cubicBezTo>
                    <a:pt x="113" y="44"/>
                    <a:pt x="158" y="76"/>
                    <a:pt x="202" y="107"/>
                  </a:cubicBezTo>
                  <a:cubicBezTo>
                    <a:pt x="447" y="284"/>
                    <a:pt x="1102" y="768"/>
                    <a:pt x="1800" y="1907"/>
                  </a:cubicBezTo>
                  <a:cubicBezTo>
                    <a:pt x="2668" y="3329"/>
                    <a:pt x="3310" y="5261"/>
                    <a:pt x="3700" y="7658"/>
                  </a:cubicBezTo>
                  <a:cubicBezTo>
                    <a:pt x="3700" y="7683"/>
                    <a:pt x="3682" y="7714"/>
                    <a:pt x="3656" y="7714"/>
                  </a:cubicBezTo>
                  <a:cubicBezTo>
                    <a:pt x="3650" y="7721"/>
                    <a:pt x="3650" y="7721"/>
                    <a:pt x="3644" y="7721"/>
                  </a:cubicBezTo>
                </a:path>
              </a:pathLst>
            </a:custGeom>
            <a:solidFill>
              <a:srgbClr val="BFB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9" name="Freeform 18"/>
            <p:cNvSpPr>
              <a:spLocks noChangeArrowheads="1"/>
            </p:cNvSpPr>
            <p:nvPr/>
          </p:nvSpPr>
          <p:spPr bwMode="auto">
            <a:xfrm>
              <a:off x="9901238" y="2316163"/>
              <a:ext cx="829469" cy="718344"/>
            </a:xfrm>
            <a:custGeom>
              <a:avLst/>
              <a:gdLst>
                <a:gd name="T0" fmla="*/ 662675375 w 4091"/>
                <a:gd name="T1" fmla="*/ 582388629 h 3543"/>
                <a:gd name="T2" fmla="*/ 662675375 w 4091"/>
                <a:gd name="T3" fmla="*/ 582388629 h 3543"/>
                <a:gd name="T4" fmla="*/ 655435009 w 4091"/>
                <a:gd name="T5" fmla="*/ 578277666 h 3543"/>
                <a:gd name="T6" fmla="*/ 503218628 w 4091"/>
                <a:gd name="T7" fmla="*/ 357950227 h 3543"/>
                <a:gd name="T8" fmla="*/ 6088720 w 4091"/>
                <a:gd name="T9" fmla="*/ 17593447 h 3543"/>
                <a:gd name="T10" fmla="*/ 987415 w 4091"/>
                <a:gd name="T11" fmla="*/ 6083723 h 3543"/>
                <a:gd name="T12" fmla="*/ 12341671 w 4091"/>
                <a:gd name="T13" fmla="*/ 986583 h 3543"/>
                <a:gd name="T14" fmla="*/ 516712351 w 4091"/>
                <a:gd name="T15" fmla="*/ 346605136 h 3543"/>
                <a:gd name="T16" fmla="*/ 670903562 w 4091"/>
                <a:gd name="T17" fmla="*/ 570056550 h 3543"/>
                <a:gd name="T18" fmla="*/ 666789671 w 4091"/>
                <a:gd name="T19" fmla="*/ 582388629 h 3543"/>
                <a:gd name="T20" fmla="*/ 662675375 w 4091"/>
                <a:gd name="T21" fmla="*/ 582388629 h 35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091" h="3543">
                  <a:moveTo>
                    <a:pt x="4027" y="3542"/>
                  </a:moveTo>
                  <a:lnTo>
                    <a:pt x="4027" y="3542"/>
                  </a:lnTo>
                  <a:cubicBezTo>
                    <a:pt x="4008" y="3542"/>
                    <a:pt x="3989" y="3536"/>
                    <a:pt x="3983" y="3517"/>
                  </a:cubicBezTo>
                  <a:cubicBezTo>
                    <a:pt x="3977" y="3511"/>
                    <a:pt x="3687" y="2894"/>
                    <a:pt x="3058" y="2177"/>
                  </a:cubicBezTo>
                  <a:cubicBezTo>
                    <a:pt x="2479" y="1510"/>
                    <a:pt x="1485" y="610"/>
                    <a:pt x="37" y="107"/>
                  </a:cubicBezTo>
                  <a:cubicBezTo>
                    <a:pt x="12" y="100"/>
                    <a:pt x="0" y="69"/>
                    <a:pt x="6" y="37"/>
                  </a:cubicBezTo>
                  <a:cubicBezTo>
                    <a:pt x="18" y="12"/>
                    <a:pt x="44" y="0"/>
                    <a:pt x="75" y="6"/>
                  </a:cubicBezTo>
                  <a:cubicBezTo>
                    <a:pt x="1541" y="516"/>
                    <a:pt x="2554" y="1434"/>
                    <a:pt x="3140" y="2108"/>
                  </a:cubicBezTo>
                  <a:cubicBezTo>
                    <a:pt x="3782" y="2844"/>
                    <a:pt x="4071" y="3467"/>
                    <a:pt x="4077" y="3467"/>
                  </a:cubicBezTo>
                  <a:cubicBezTo>
                    <a:pt x="4090" y="3498"/>
                    <a:pt x="4077" y="3530"/>
                    <a:pt x="4052" y="3542"/>
                  </a:cubicBezTo>
                  <a:cubicBezTo>
                    <a:pt x="4046" y="3542"/>
                    <a:pt x="4033" y="3542"/>
                    <a:pt x="4027" y="3542"/>
                  </a:cubicBezTo>
                </a:path>
              </a:pathLst>
            </a:custGeom>
            <a:solidFill>
              <a:srgbClr val="BFB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738269" y="1508919"/>
            <a:ext cx="2228850" cy="1255713"/>
            <a:chOff x="7738269" y="1489869"/>
            <a:chExt cx="2228850" cy="1255713"/>
          </a:xfrm>
        </p:grpSpPr>
        <p:sp>
          <p:nvSpPr>
            <p:cNvPr id="71" name="Freeform 78"/>
            <p:cNvSpPr>
              <a:spLocks/>
            </p:cNvSpPr>
            <p:nvPr/>
          </p:nvSpPr>
          <p:spPr bwMode="auto">
            <a:xfrm>
              <a:off x="7738269" y="1489869"/>
              <a:ext cx="2228850" cy="1255713"/>
            </a:xfrm>
            <a:custGeom>
              <a:avLst/>
              <a:gdLst>
                <a:gd name="T0" fmla="*/ 954 w 1034"/>
                <a:gd name="T1" fmla="*/ 252 h 583"/>
                <a:gd name="T2" fmla="*/ 954 w 1034"/>
                <a:gd name="T3" fmla="*/ 249 h 583"/>
                <a:gd name="T4" fmla="*/ 815 w 1034"/>
                <a:gd name="T5" fmla="*/ 110 h 583"/>
                <a:gd name="T6" fmla="*/ 767 w 1034"/>
                <a:gd name="T7" fmla="*/ 119 h 583"/>
                <a:gd name="T8" fmla="*/ 578 w 1034"/>
                <a:gd name="T9" fmla="*/ 0 h 583"/>
                <a:gd name="T10" fmla="*/ 377 w 1034"/>
                <a:gd name="T11" fmla="*/ 152 h 583"/>
                <a:gd name="T12" fmla="*/ 301 w 1034"/>
                <a:gd name="T13" fmla="*/ 131 h 583"/>
                <a:gd name="T14" fmla="*/ 150 w 1034"/>
                <a:gd name="T15" fmla="*/ 282 h 583"/>
                <a:gd name="T16" fmla="*/ 0 w 1034"/>
                <a:gd name="T17" fmla="*/ 432 h 583"/>
                <a:gd name="T18" fmla="*/ 150 w 1034"/>
                <a:gd name="T19" fmla="*/ 583 h 583"/>
                <a:gd name="T20" fmla="*/ 853 w 1034"/>
                <a:gd name="T21" fmla="*/ 583 h 583"/>
                <a:gd name="T22" fmla="*/ 1034 w 1034"/>
                <a:gd name="T23" fmla="*/ 402 h 583"/>
                <a:gd name="T24" fmla="*/ 954 w 1034"/>
                <a:gd name="T25" fmla="*/ 252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4" h="583">
                  <a:moveTo>
                    <a:pt x="954" y="252"/>
                  </a:moveTo>
                  <a:cubicBezTo>
                    <a:pt x="954" y="251"/>
                    <a:pt x="954" y="250"/>
                    <a:pt x="954" y="249"/>
                  </a:cubicBezTo>
                  <a:cubicBezTo>
                    <a:pt x="954" y="172"/>
                    <a:pt x="892" y="110"/>
                    <a:pt x="815" y="110"/>
                  </a:cubicBezTo>
                  <a:cubicBezTo>
                    <a:pt x="798" y="110"/>
                    <a:pt x="782" y="113"/>
                    <a:pt x="767" y="119"/>
                  </a:cubicBezTo>
                  <a:cubicBezTo>
                    <a:pt x="733" y="49"/>
                    <a:pt x="661" y="0"/>
                    <a:pt x="578" y="0"/>
                  </a:cubicBezTo>
                  <a:cubicBezTo>
                    <a:pt x="482" y="0"/>
                    <a:pt x="402" y="64"/>
                    <a:pt x="377" y="152"/>
                  </a:cubicBezTo>
                  <a:cubicBezTo>
                    <a:pt x="355" y="139"/>
                    <a:pt x="329" y="131"/>
                    <a:pt x="301" y="131"/>
                  </a:cubicBezTo>
                  <a:cubicBezTo>
                    <a:pt x="218" y="131"/>
                    <a:pt x="150" y="199"/>
                    <a:pt x="150" y="282"/>
                  </a:cubicBezTo>
                  <a:cubicBezTo>
                    <a:pt x="67" y="282"/>
                    <a:pt x="0" y="349"/>
                    <a:pt x="0" y="432"/>
                  </a:cubicBezTo>
                  <a:cubicBezTo>
                    <a:pt x="0" y="515"/>
                    <a:pt x="67" y="583"/>
                    <a:pt x="150" y="583"/>
                  </a:cubicBezTo>
                  <a:cubicBezTo>
                    <a:pt x="853" y="583"/>
                    <a:pt x="853" y="583"/>
                    <a:pt x="853" y="583"/>
                  </a:cubicBezTo>
                  <a:cubicBezTo>
                    <a:pt x="953" y="583"/>
                    <a:pt x="1034" y="502"/>
                    <a:pt x="1034" y="402"/>
                  </a:cubicBezTo>
                  <a:cubicBezTo>
                    <a:pt x="1034" y="339"/>
                    <a:pt x="1002" y="284"/>
                    <a:pt x="954" y="2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60960" tIns="30480" rIns="60960" bIns="30480"/>
            <a:lstStyle/>
            <a:p>
              <a:pPr defTabSz="914217">
                <a:defRPr/>
              </a:pPr>
              <a:endParaRPr lang="en-US" sz="3200" dirty="0">
                <a:solidFill>
                  <a:schemeClr val="tx2"/>
                </a:solidFill>
                <a:latin typeface="Lato Light"/>
              </a:endParaRPr>
            </a:p>
          </p:txBody>
        </p:sp>
        <p:sp>
          <p:nvSpPr>
            <p:cNvPr id="72" name="TextBox 113"/>
            <p:cNvSpPr txBox="1">
              <a:spLocks noChangeArrowheads="1"/>
            </p:cNvSpPr>
            <p:nvPr/>
          </p:nvSpPr>
          <p:spPr bwMode="auto">
            <a:xfrm>
              <a:off x="8315091" y="1833563"/>
              <a:ext cx="1197444" cy="670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60963" rIns="0" bIns="0">
              <a:spAutoFit/>
            </a:bodyPr>
            <a:lstStyle>
              <a:lvl1pPr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 defTabSz="1217613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300" b="1" dirty="0">
                  <a:latin typeface="Lato Regular" charset="0"/>
                </a:rPr>
                <a:t>Cloud</a:t>
              </a:r>
            </a:p>
          </p:txBody>
        </p:sp>
      </p:grpSp>
      <p:sp>
        <p:nvSpPr>
          <p:cNvPr id="73" name="Rectangle 44"/>
          <p:cNvSpPr/>
          <p:nvPr/>
        </p:nvSpPr>
        <p:spPr>
          <a:xfrm>
            <a:off x="1653441" y="2125455"/>
            <a:ext cx="454025" cy="454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74" name="Rectangle 48"/>
          <p:cNvSpPr/>
          <p:nvPr/>
        </p:nvSpPr>
        <p:spPr>
          <a:xfrm>
            <a:off x="1653441" y="2974768"/>
            <a:ext cx="454025" cy="45402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75" name="Rectangle 52"/>
          <p:cNvSpPr/>
          <p:nvPr/>
        </p:nvSpPr>
        <p:spPr>
          <a:xfrm>
            <a:off x="1653441" y="3855036"/>
            <a:ext cx="454025" cy="45402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76" name="Rectangle 56"/>
          <p:cNvSpPr/>
          <p:nvPr/>
        </p:nvSpPr>
        <p:spPr>
          <a:xfrm>
            <a:off x="1653441" y="4719430"/>
            <a:ext cx="454025" cy="45481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77" name="Freeform 29"/>
          <p:cNvSpPr>
            <a:spLocks/>
          </p:cNvSpPr>
          <p:nvPr/>
        </p:nvSpPr>
        <p:spPr bwMode="auto">
          <a:xfrm>
            <a:off x="1736785" y="2237374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78" name="Freeform 29"/>
          <p:cNvSpPr>
            <a:spLocks/>
          </p:cNvSpPr>
          <p:nvPr/>
        </p:nvSpPr>
        <p:spPr bwMode="auto">
          <a:xfrm>
            <a:off x="1736785" y="3103355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79" name="Freeform 29"/>
          <p:cNvSpPr>
            <a:spLocks/>
          </p:cNvSpPr>
          <p:nvPr/>
        </p:nvSpPr>
        <p:spPr bwMode="auto">
          <a:xfrm>
            <a:off x="1736785" y="3966161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80" name="Freeform 29"/>
          <p:cNvSpPr>
            <a:spLocks/>
          </p:cNvSpPr>
          <p:nvPr/>
        </p:nvSpPr>
        <p:spPr bwMode="auto">
          <a:xfrm>
            <a:off x="1736785" y="4836111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grpSp>
        <p:nvGrpSpPr>
          <p:cNvPr id="81" name="组合 80"/>
          <p:cNvGrpSpPr/>
          <p:nvPr/>
        </p:nvGrpSpPr>
        <p:grpSpPr>
          <a:xfrm>
            <a:off x="2598192" y="2069539"/>
            <a:ext cx="2897923" cy="692965"/>
            <a:chOff x="2444122" y="1795463"/>
            <a:chExt cx="2473188" cy="692965"/>
          </a:xfrm>
        </p:grpSpPr>
        <p:sp>
          <p:nvSpPr>
            <p:cNvPr id="82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3" name="TextBox 18"/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617209" y="2911359"/>
            <a:ext cx="2897923" cy="692965"/>
            <a:chOff x="2444122" y="1795463"/>
            <a:chExt cx="2473188" cy="692965"/>
          </a:xfrm>
        </p:grpSpPr>
        <p:sp>
          <p:nvSpPr>
            <p:cNvPr id="85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6" name="TextBox 18"/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646706" y="3753179"/>
            <a:ext cx="2897923" cy="692965"/>
            <a:chOff x="2444122" y="1795463"/>
            <a:chExt cx="2473188" cy="692965"/>
          </a:xfrm>
        </p:grpSpPr>
        <p:sp>
          <p:nvSpPr>
            <p:cNvPr id="88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9" name="TextBox 18"/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617209" y="4594998"/>
            <a:ext cx="2897923" cy="692965"/>
            <a:chOff x="2444122" y="1795463"/>
            <a:chExt cx="2473188" cy="692965"/>
          </a:xfrm>
        </p:grpSpPr>
        <p:sp>
          <p:nvSpPr>
            <p:cNvPr id="91" name="TextBox 17"/>
            <p:cNvSpPr txBox="1"/>
            <p:nvPr/>
          </p:nvSpPr>
          <p:spPr>
            <a:xfrm>
              <a:off x="2444122" y="1795463"/>
              <a:ext cx="1142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2" name="TextBox 18"/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736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2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2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-6374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9" b="32276"/>
          <a:stretch/>
        </p:blipFill>
        <p:spPr>
          <a:xfrm>
            <a:off x="1627161" y="1160277"/>
            <a:ext cx="4846211" cy="332377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934733" y="2402320"/>
            <a:ext cx="4229154" cy="1342261"/>
            <a:chOff x="4495965" y="4183869"/>
            <a:chExt cx="4229154" cy="1342261"/>
          </a:xfrm>
        </p:grpSpPr>
        <p:sp>
          <p:nvSpPr>
            <p:cNvPr id="10" name="Freeform 98"/>
            <p:cNvSpPr/>
            <p:nvPr/>
          </p:nvSpPr>
          <p:spPr bwMode="auto">
            <a:xfrm>
              <a:off x="4495965" y="4183869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104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</a:t>
              </a: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学目标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 bwMode="auto">
            <a:xfrm>
              <a:off x="4524993" y="4887630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711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5404" y="282631"/>
            <a:ext cx="2133919" cy="754236"/>
            <a:chOff x="1153871" y="221914"/>
            <a:chExt cx="2133916" cy="754237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05"/>
              <a:r>
                <a:rPr lang="en-CA" sz="1067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067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0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4772025" y="1543050"/>
            <a:ext cx="2638425" cy="4352925"/>
            <a:chOff x="9540149" y="3086791"/>
            <a:chExt cx="5277493" cy="8704568"/>
          </a:xfrm>
        </p:grpSpPr>
        <p:sp>
          <p:nvSpPr>
            <p:cNvPr id="13" name="Freeform 6641"/>
            <p:cNvSpPr>
              <a:spLocks noChangeArrowheads="1"/>
            </p:cNvSpPr>
            <p:nvPr/>
          </p:nvSpPr>
          <p:spPr bwMode="auto">
            <a:xfrm>
              <a:off x="11445381" y="11421526"/>
              <a:ext cx="1417811" cy="369833"/>
            </a:xfrm>
            <a:custGeom>
              <a:avLst/>
              <a:gdLst>
                <a:gd name="T0" fmla="*/ 1868 w 1869"/>
                <a:gd name="T1" fmla="*/ 245 h 492"/>
                <a:gd name="T2" fmla="*/ 1868 w 1869"/>
                <a:gd name="T3" fmla="*/ 245 h 492"/>
                <a:gd name="T4" fmla="*/ 1603 w 1869"/>
                <a:gd name="T5" fmla="*/ 491 h 492"/>
                <a:gd name="T6" fmla="*/ 264 w 1869"/>
                <a:gd name="T7" fmla="*/ 491 h 492"/>
                <a:gd name="T8" fmla="*/ 0 w 1869"/>
                <a:gd name="T9" fmla="*/ 245 h 492"/>
                <a:gd name="T10" fmla="*/ 0 w 1869"/>
                <a:gd name="T11" fmla="*/ 245 h 492"/>
                <a:gd name="T12" fmla="*/ 264 w 1869"/>
                <a:gd name="T13" fmla="*/ 0 h 492"/>
                <a:gd name="T14" fmla="*/ 1603 w 1869"/>
                <a:gd name="T15" fmla="*/ 0 h 492"/>
                <a:gd name="T16" fmla="*/ 1868 w 1869"/>
                <a:gd name="T17" fmla="*/ 24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9" h="492">
                  <a:moveTo>
                    <a:pt x="1868" y="245"/>
                  </a:moveTo>
                  <a:lnTo>
                    <a:pt x="1868" y="245"/>
                  </a:lnTo>
                  <a:cubicBezTo>
                    <a:pt x="1868" y="380"/>
                    <a:pt x="1747" y="491"/>
                    <a:pt x="1603" y="491"/>
                  </a:cubicBezTo>
                  <a:cubicBezTo>
                    <a:pt x="264" y="491"/>
                    <a:pt x="264" y="491"/>
                    <a:pt x="264" y="491"/>
                  </a:cubicBezTo>
                  <a:cubicBezTo>
                    <a:pt x="120" y="491"/>
                    <a:pt x="0" y="380"/>
                    <a:pt x="0" y="245"/>
                  </a:cubicBezTo>
                  <a:lnTo>
                    <a:pt x="0" y="245"/>
                  </a:lnTo>
                  <a:cubicBezTo>
                    <a:pt x="0" y="111"/>
                    <a:pt x="120" y="0"/>
                    <a:pt x="264" y="0"/>
                  </a:cubicBezTo>
                  <a:cubicBezTo>
                    <a:pt x="1603" y="0"/>
                    <a:pt x="1603" y="0"/>
                    <a:pt x="1603" y="0"/>
                  </a:cubicBezTo>
                  <a:cubicBezTo>
                    <a:pt x="1747" y="0"/>
                    <a:pt x="1868" y="111"/>
                    <a:pt x="1868" y="2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4" name="Freeform 6642"/>
            <p:cNvSpPr>
              <a:spLocks noChangeArrowheads="1"/>
            </p:cNvSpPr>
            <p:nvPr/>
          </p:nvSpPr>
          <p:spPr bwMode="auto">
            <a:xfrm>
              <a:off x="11105615" y="11280259"/>
              <a:ext cx="2095755" cy="306343"/>
            </a:xfrm>
            <a:custGeom>
              <a:avLst/>
              <a:gdLst>
                <a:gd name="T0" fmla="*/ 375 w 2760"/>
                <a:gd name="T1" fmla="*/ 409 h 410"/>
                <a:gd name="T2" fmla="*/ 375 w 2760"/>
                <a:gd name="T3" fmla="*/ 409 h 410"/>
                <a:gd name="T4" fmla="*/ 2388 w 2760"/>
                <a:gd name="T5" fmla="*/ 409 h 410"/>
                <a:gd name="T6" fmla="*/ 2552 w 2760"/>
                <a:gd name="T7" fmla="*/ 245 h 410"/>
                <a:gd name="T8" fmla="*/ 2759 w 2760"/>
                <a:gd name="T9" fmla="*/ 0 h 410"/>
                <a:gd name="T10" fmla="*/ 0 w 2760"/>
                <a:gd name="T11" fmla="*/ 0 h 410"/>
                <a:gd name="T12" fmla="*/ 20 w 2760"/>
                <a:gd name="T13" fmla="*/ 34 h 410"/>
                <a:gd name="T14" fmla="*/ 375 w 2760"/>
                <a:gd name="T15" fmla="*/ 4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0" h="410">
                  <a:moveTo>
                    <a:pt x="375" y="409"/>
                  </a:moveTo>
                  <a:lnTo>
                    <a:pt x="375" y="409"/>
                  </a:lnTo>
                  <a:cubicBezTo>
                    <a:pt x="2388" y="409"/>
                    <a:pt x="2388" y="409"/>
                    <a:pt x="2388" y="409"/>
                  </a:cubicBezTo>
                  <a:cubicBezTo>
                    <a:pt x="2417" y="380"/>
                    <a:pt x="2465" y="332"/>
                    <a:pt x="2552" y="245"/>
                  </a:cubicBezTo>
                  <a:cubicBezTo>
                    <a:pt x="2662" y="130"/>
                    <a:pt x="2730" y="53"/>
                    <a:pt x="27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0"/>
                    <a:pt x="10" y="24"/>
                    <a:pt x="20" y="34"/>
                  </a:cubicBezTo>
                  <a:cubicBezTo>
                    <a:pt x="48" y="67"/>
                    <a:pt x="308" y="342"/>
                    <a:pt x="375" y="40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5" name="Freeform 6643"/>
            <p:cNvSpPr>
              <a:spLocks noChangeArrowheads="1"/>
            </p:cNvSpPr>
            <p:nvPr/>
          </p:nvSpPr>
          <p:spPr bwMode="auto">
            <a:xfrm>
              <a:off x="11035756" y="10245362"/>
              <a:ext cx="2249762" cy="204758"/>
            </a:xfrm>
            <a:custGeom>
              <a:avLst/>
              <a:gdLst>
                <a:gd name="T0" fmla="*/ 2962 w 2963"/>
                <a:gd name="T1" fmla="*/ 140 h 280"/>
                <a:gd name="T2" fmla="*/ 2962 w 2963"/>
                <a:gd name="T3" fmla="*/ 140 h 280"/>
                <a:gd name="T4" fmla="*/ 2837 w 2963"/>
                <a:gd name="T5" fmla="*/ 279 h 280"/>
                <a:gd name="T6" fmla="*/ 126 w 2963"/>
                <a:gd name="T7" fmla="*/ 279 h 280"/>
                <a:gd name="T8" fmla="*/ 0 w 2963"/>
                <a:gd name="T9" fmla="*/ 140 h 280"/>
                <a:gd name="T10" fmla="*/ 0 w 2963"/>
                <a:gd name="T11" fmla="*/ 140 h 280"/>
                <a:gd name="T12" fmla="*/ 126 w 2963"/>
                <a:gd name="T13" fmla="*/ 0 h 280"/>
                <a:gd name="T14" fmla="*/ 2837 w 2963"/>
                <a:gd name="T15" fmla="*/ 0 h 280"/>
                <a:gd name="T16" fmla="*/ 2962 w 2963"/>
                <a:gd name="T17" fmla="*/ 14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3" h="280">
                  <a:moveTo>
                    <a:pt x="2962" y="140"/>
                  </a:moveTo>
                  <a:lnTo>
                    <a:pt x="2962" y="140"/>
                  </a:lnTo>
                  <a:cubicBezTo>
                    <a:pt x="2962" y="217"/>
                    <a:pt x="2904" y="279"/>
                    <a:pt x="2837" y="279"/>
                  </a:cubicBezTo>
                  <a:cubicBezTo>
                    <a:pt x="126" y="279"/>
                    <a:pt x="126" y="279"/>
                    <a:pt x="126" y="279"/>
                  </a:cubicBezTo>
                  <a:cubicBezTo>
                    <a:pt x="58" y="279"/>
                    <a:pt x="0" y="217"/>
                    <a:pt x="0" y="140"/>
                  </a:cubicBezTo>
                  <a:lnTo>
                    <a:pt x="0" y="140"/>
                  </a:lnTo>
                  <a:cubicBezTo>
                    <a:pt x="0" y="63"/>
                    <a:pt x="58" y="0"/>
                    <a:pt x="126" y="0"/>
                  </a:cubicBezTo>
                  <a:cubicBezTo>
                    <a:pt x="2837" y="0"/>
                    <a:pt x="2837" y="0"/>
                    <a:pt x="2837" y="0"/>
                  </a:cubicBezTo>
                  <a:cubicBezTo>
                    <a:pt x="2904" y="0"/>
                    <a:pt x="2962" y="63"/>
                    <a:pt x="2962" y="14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6" name="Freeform 6644"/>
            <p:cNvSpPr>
              <a:spLocks noChangeArrowheads="1"/>
            </p:cNvSpPr>
            <p:nvPr/>
          </p:nvSpPr>
          <p:spPr bwMode="auto">
            <a:xfrm>
              <a:off x="11035756" y="10561228"/>
              <a:ext cx="2249762" cy="212694"/>
            </a:xfrm>
            <a:custGeom>
              <a:avLst/>
              <a:gdLst>
                <a:gd name="T0" fmla="*/ 2962 w 2963"/>
                <a:gd name="T1" fmla="*/ 139 h 285"/>
                <a:gd name="T2" fmla="*/ 2962 w 2963"/>
                <a:gd name="T3" fmla="*/ 139 h 285"/>
                <a:gd name="T4" fmla="*/ 2837 w 2963"/>
                <a:gd name="T5" fmla="*/ 284 h 285"/>
                <a:gd name="T6" fmla="*/ 126 w 2963"/>
                <a:gd name="T7" fmla="*/ 284 h 285"/>
                <a:gd name="T8" fmla="*/ 0 w 2963"/>
                <a:gd name="T9" fmla="*/ 139 h 285"/>
                <a:gd name="T10" fmla="*/ 0 w 2963"/>
                <a:gd name="T11" fmla="*/ 139 h 285"/>
                <a:gd name="T12" fmla="*/ 126 w 2963"/>
                <a:gd name="T13" fmla="*/ 0 h 285"/>
                <a:gd name="T14" fmla="*/ 2837 w 2963"/>
                <a:gd name="T15" fmla="*/ 0 h 285"/>
                <a:gd name="T16" fmla="*/ 2962 w 2963"/>
                <a:gd name="T17" fmla="*/ 139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3" h="285">
                  <a:moveTo>
                    <a:pt x="2962" y="139"/>
                  </a:moveTo>
                  <a:lnTo>
                    <a:pt x="2962" y="139"/>
                  </a:lnTo>
                  <a:cubicBezTo>
                    <a:pt x="2962" y="217"/>
                    <a:pt x="2904" y="284"/>
                    <a:pt x="2837" y="284"/>
                  </a:cubicBezTo>
                  <a:cubicBezTo>
                    <a:pt x="126" y="284"/>
                    <a:pt x="126" y="284"/>
                    <a:pt x="126" y="284"/>
                  </a:cubicBezTo>
                  <a:cubicBezTo>
                    <a:pt x="58" y="284"/>
                    <a:pt x="0" y="217"/>
                    <a:pt x="0" y="139"/>
                  </a:cubicBezTo>
                  <a:lnTo>
                    <a:pt x="0" y="139"/>
                  </a:lnTo>
                  <a:cubicBezTo>
                    <a:pt x="0" y="63"/>
                    <a:pt x="58" y="0"/>
                    <a:pt x="126" y="0"/>
                  </a:cubicBezTo>
                  <a:cubicBezTo>
                    <a:pt x="2837" y="0"/>
                    <a:pt x="2837" y="0"/>
                    <a:pt x="2837" y="0"/>
                  </a:cubicBezTo>
                  <a:cubicBezTo>
                    <a:pt x="2904" y="0"/>
                    <a:pt x="2962" y="63"/>
                    <a:pt x="2962" y="13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7" name="Freeform 6645"/>
            <p:cNvSpPr>
              <a:spLocks noChangeArrowheads="1"/>
            </p:cNvSpPr>
            <p:nvPr/>
          </p:nvSpPr>
          <p:spPr bwMode="auto">
            <a:xfrm>
              <a:off x="11035756" y="10877094"/>
              <a:ext cx="2249762" cy="212694"/>
            </a:xfrm>
            <a:custGeom>
              <a:avLst/>
              <a:gdLst>
                <a:gd name="T0" fmla="*/ 2962 w 2963"/>
                <a:gd name="T1" fmla="*/ 145 h 285"/>
                <a:gd name="T2" fmla="*/ 2962 w 2963"/>
                <a:gd name="T3" fmla="*/ 145 h 285"/>
                <a:gd name="T4" fmla="*/ 2837 w 2963"/>
                <a:gd name="T5" fmla="*/ 284 h 285"/>
                <a:gd name="T6" fmla="*/ 126 w 2963"/>
                <a:gd name="T7" fmla="*/ 284 h 285"/>
                <a:gd name="T8" fmla="*/ 0 w 2963"/>
                <a:gd name="T9" fmla="*/ 145 h 285"/>
                <a:gd name="T10" fmla="*/ 0 w 2963"/>
                <a:gd name="T11" fmla="*/ 145 h 285"/>
                <a:gd name="T12" fmla="*/ 126 w 2963"/>
                <a:gd name="T13" fmla="*/ 0 h 285"/>
                <a:gd name="T14" fmla="*/ 2837 w 2963"/>
                <a:gd name="T15" fmla="*/ 0 h 285"/>
                <a:gd name="T16" fmla="*/ 2962 w 2963"/>
                <a:gd name="T17" fmla="*/ 14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3" h="285">
                  <a:moveTo>
                    <a:pt x="2962" y="145"/>
                  </a:moveTo>
                  <a:lnTo>
                    <a:pt x="2962" y="145"/>
                  </a:lnTo>
                  <a:cubicBezTo>
                    <a:pt x="2962" y="222"/>
                    <a:pt x="2904" y="284"/>
                    <a:pt x="2837" y="284"/>
                  </a:cubicBezTo>
                  <a:cubicBezTo>
                    <a:pt x="126" y="284"/>
                    <a:pt x="126" y="284"/>
                    <a:pt x="126" y="284"/>
                  </a:cubicBezTo>
                  <a:cubicBezTo>
                    <a:pt x="58" y="284"/>
                    <a:pt x="0" y="222"/>
                    <a:pt x="0" y="145"/>
                  </a:cubicBezTo>
                  <a:lnTo>
                    <a:pt x="0" y="145"/>
                  </a:lnTo>
                  <a:cubicBezTo>
                    <a:pt x="0" y="63"/>
                    <a:pt x="58" y="0"/>
                    <a:pt x="126" y="0"/>
                  </a:cubicBezTo>
                  <a:cubicBezTo>
                    <a:pt x="2837" y="0"/>
                    <a:pt x="2837" y="0"/>
                    <a:pt x="2837" y="0"/>
                  </a:cubicBezTo>
                  <a:cubicBezTo>
                    <a:pt x="2904" y="0"/>
                    <a:pt x="2962" y="63"/>
                    <a:pt x="2962" y="1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8" name="Freeform 6646"/>
            <p:cNvSpPr>
              <a:spLocks noChangeArrowheads="1"/>
            </p:cNvSpPr>
            <p:nvPr/>
          </p:nvSpPr>
          <p:spPr bwMode="auto">
            <a:xfrm>
              <a:off x="11035756" y="11159627"/>
              <a:ext cx="2233885" cy="131744"/>
            </a:xfrm>
            <a:custGeom>
              <a:avLst/>
              <a:gdLst>
                <a:gd name="T0" fmla="*/ 2942 w 2943"/>
                <a:gd name="T1" fmla="*/ 91 h 179"/>
                <a:gd name="T2" fmla="*/ 2942 w 2943"/>
                <a:gd name="T3" fmla="*/ 91 h 179"/>
                <a:gd name="T4" fmla="*/ 2812 w 2943"/>
                <a:gd name="T5" fmla="*/ 178 h 179"/>
                <a:gd name="T6" fmla="*/ 126 w 2943"/>
                <a:gd name="T7" fmla="*/ 178 h 179"/>
                <a:gd name="T8" fmla="*/ 0 w 2943"/>
                <a:gd name="T9" fmla="*/ 91 h 179"/>
                <a:gd name="T10" fmla="*/ 0 w 2943"/>
                <a:gd name="T11" fmla="*/ 91 h 179"/>
                <a:gd name="T12" fmla="*/ 126 w 2943"/>
                <a:gd name="T13" fmla="*/ 0 h 179"/>
                <a:gd name="T14" fmla="*/ 2812 w 2943"/>
                <a:gd name="T15" fmla="*/ 0 h 179"/>
                <a:gd name="T16" fmla="*/ 2942 w 2943"/>
                <a:gd name="T17" fmla="*/ 9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3" h="179">
                  <a:moveTo>
                    <a:pt x="2942" y="91"/>
                  </a:moveTo>
                  <a:lnTo>
                    <a:pt x="2942" y="91"/>
                  </a:lnTo>
                  <a:cubicBezTo>
                    <a:pt x="2942" y="140"/>
                    <a:pt x="2885" y="178"/>
                    <a:pt x="2812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53" y="178"/>
                    <a:pt x="0" y="140"/>
                    <a:pt x="0" y="91"/>
                  </a:cubicBezTo>
                  <a:lnTo>
                    <a:pt x="0" y="91"/>
                  </a:lnTo>
                  <a:cubicBezTo>
                    <a:pt x="0" y="43"/>
                    <a:pt x="53" y="0"/>
                    <a:pt x="126" y="0"/>
                  </a:cubicBezTo>
                  <a:cubicBezTo>
                    <a:pt x="2812" y="0"/>
                    <a:pt x="2812" y="0"/>
                    <a:pt x="2812" y="0"/>
                  </a:cubicBezTo>
                  <a:cubicBezTo>
                    <a:pt x="2885" y="0"/>
                    <a:pt x="2942" y="43"/>
                    <a:pt x="2942" y="9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19" name="Freeform 6647"/>
            <p:cNvSpPr>
              <a:spLocks noChangeArrowheads="1"/>
            </p:cNvSpPr>
            <p:nvPr/>
          </p:nvSpPr>
          <p:spPr bwMode="auto">
            <a:xfrm>
              <a:off x="11018292" y="9926322"/>
              <a:ext cx="2287866" cy="212694"/>
            </a:xfrm>
            <a:custGeom>
              <a:avLst/>
              <a:gdLst>
                <a:gd name="T0" fmla="*/ 3009 w 3010"/>
                <a:gd name="T1" fmla="*/ 140 h 286"/>
                <a:gd name="T2" fmla="*/ 3009 w 3010"/>
                <a:gd name="T3" fmla="*/ 140 h 286"/>
                <a:gd name="T4" fmla="*/ 2879 w 3010"/>
                <a:gd name="T5" fmla="*/ 285 h 286"/>
                <a:gd name="T6" fmla="*/ 130 w 3010"/>
                <a:gd name="T7" fmla="*/ 285 h 286"/>
                <a:gd name="T8" fmla="*/ 0 w 3010"/>
                <a:gd name="T9" fmla="*/ 140 h 286"/>
                <a:gd name="T10" fmla="*/ 0 w 3010"/>
                <a:gd name="T11" fmla="*/ 140 h 286"/>
                <a:gd name="T12" fmla="*/ 130 w 3010"/>
                <a:gd name="T13" fmla="*/ 0 h 286"/>
                <a:gd name="T14" fmla="*/ 2879 w 3010"/>
                <a:gd name="T15" fmla="*/ 0 h 286"/>
                <a:gd name="T16" fmla="*/ 3009 w 3010"/>
                <a:gd name="T17" fmla="*/ 14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0" h="286">
                  <a:moveTo>
                    <a:pt x="3009" y="140"/>
                  </a:moveTo>
                  <a:lnTo>
                    <a:pt x="3009" y="140"/>
                  </a:lnTo>
                  <a:cubicBezTo>
                    <a:pt x="3009" y="221"/>
                    <a:pt x="2951" y="285"/>
                    <a:pt x="2879" y="285"/>
                  </a:cubicBezTo>
                  <a:cubicBezTo>
                    <a:pt x="130" y="285"/>
                    <a:pt x="130" y="285"/>
                    <a:pt x="130" y="285"/>
                  </a:cubicBezTo>
                  <a:cubicBezTo>
                    <a:pt x="57" y="285"/>
                    <a:pt x="0" y="221"/>
                    <a:pt x="0" y="140"/>
                  </a:cubicBezTo>
                  <a:lnTo>
                    <a:pt x="0" y="140"/>
                  </a:lnTo>
                  <a:cubicBezTo>
                    <a:pt x="0" y="63"/>
                    <a:pt x="57" y="0"/>
                    <a:pt x="130" y="0"/>
                  </a:cubicBezTo>
                  <a:cubicBezTo>
                    <a:pt x="2879" y="0"/>
                    <a:pt x="2879" y="0"/>
                    <a:pt x="2879" y="0"/>
                  </a:cubicBezTo>
                  <a:cubicBezTo>
                    <a:pt x="2951" y="0"/>
                    <a:pt x="3009" y="63"/>
                    <a:pt x="3009" y="14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0" name="Freeform 6648"/>
            <p:cNvSpPr>
              <a:spLocks noChangeArrowheads="1"/>
            </p:cNvSpPr>
            <p:nvPr/>
          </p:nvSpPr>
          <p:spPr bwMode="auto">
            <a:xfrm>
              <a:off x="11337418" y="3086791"/>
              <a:ext cx="3480224" cy="2196776"/>
            </a:xfrm>
            <a:custGeom>
              <a:avLst/>
              <a:gdLst>
                <a:gd name="T0" fmla="*/ 0 w 4576"/>
                <a:gd name="T1" fmla="*/ 0 h 2895"/>
                <a:gd name="T2" fmla="*/ 4575 w 4576"/>
                <a:gd name="T3" fmla="*/ 2894 h 2895"/>
                <a:gd name="T4" fmla="*/ 3698 w 4576"/>
                <a:gd name="T5" fmla="*/ 1016 h 2895"/>
                <a:gd name="T6" fmla="*/ 1705 w 4576"/>
                <a:gd name="T7" fmla="*/ 0 h 2895"/>
                <a:gd name="T8" fmla="*/ 0 w 4576"/>
                <a:gd name="T9" fmla="*/ 0 h 2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6" h="2895">
                  <a:moveTo>
                    <a:pt x="0" y="0"/>
                  </a:moveTo>
                  <a:lnTo>
                    <a:pt x="4575" y="2894"/>
                  </a:lnTo>
                  <a:lnTo>
                    <a:pt x="3698" y="1016"/>
                  </a:lnTo>
                  <a:lnTo>
                    <a:pt x="1705" y="0"/>
                  </a:lnTo>
                  <a:lnTo>
                    <a:pt x="0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1" name="Freeform 6649"/>
            <p:cNvSpPr>
              <a:spLocks noChangeArrowheads="1"/>
            </p:cNvSpPr>
            <p:nvPr/>
          </p:nvSpPr>
          <p:spPr bwMode="auto">
            <a:xfrm>
              <a:off x="11337385" y="3086791"/>
              <a:ext cx="3480257" cy="2197139"/>
            </a:xfrm>
            <a:custGeom>
              <a:avLst/>
              <a:gdLst>
                <a:gd name="T0" fmla="*/ 0 w 4576"/>
                <a:gd name="T1" fmla="*/ 0 h 2895"/>
                <a:gd name="T2" fmla="*/ 2147483647 w 4576"/>
                <a:gd name="T3" fmla="*/ 1666926479 h 2895"/>
                <a:gd name="T4" fmla="*/ 2139033184 w 4576"/>
                <a:gd name="T5" fmla="*/ 585210060 h 2895"/>
                <a:gd name="T6" fmla="*/ 986222391 w 4576"/>
                <a:gd name="T7" fmla="*/ 0 h 28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6" h="2895">
                  <a:moveTo>
                    <a:pt x="0" y="0"/>
                  </a:moveTo>
                  <a:lnTo>
                    <a:pt x="4575" y="2894"/>
                  </a:lnTo>
                  <a:lnTo>
                    <a:pt x="3698" y="1016"/>
                  </a:lnTo>
                  <a:lnTo>
                    <a:pt x="17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2" name="Freeform 6650"/>
            <p:cNvSpPr>
              <a:spLocks noChangeArrowheads="1"/>
            </p:cNvSpPr>
            <p:nvPr/>
          </p:nvSpPr>
          <p:spPr bwMode="auto">
            <a:xfrm>
              <a:off x="9540149" y="4883576"/>
              <a:ext cx="5277493" cy="1552346"/>
            </a:xfrm>
            <a:custGeom>
              <a:avLst/>
              <a:gdLst>
                <a:gd name="T0" fmla="*/ 0 w 6935"/>
                <a:gd name="T1" fmla="*/ 0 h 2047"/>
                <a:gd name="T2" fmla="*/ 6934 w 6935"/>
                <a:gd name="T3" fmla="*/ 876 h 2047"/>
                <a:gd name="T4" fmla="*/ 6861 w 6935"/>
                <a:gd name="T5" fmla="*/ 1815 h 2047"/>
                <a:gd name="T6" fmla="*/ 5 w 6935"/>
                <a:gd name="T7" fmla="*/ 2046 h 2047"/>
                <a:gd name="T8" fmla="*/ 0 w 6935"/>
                <a:gd name="T9" fmla="*/ 0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35" h="2047">
                  <a:moveTo>
                    <a:pt x="0" y="0"/>
                  </a:moveTo>
                  <a:lnTo>
                    <a:pt x="6934" y="876"/>
                  </a:lnTo>
                  <a:lnTo>
                    <a:pt x="6861" y="1815"/>
                  </a:lnTo>
                  <a:lnTo>
                    <a:pt x="5" y="2046"/>
                  </a:lnTo>
                  <a:lnTo>
                    <a:pt x="0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3" name="Freeform 6651"/>
            <p:cNvSpPr>
              <a:spLocks noChangeArrowheads="1"/>
            </p:cNvSpPr>
            <p:nvPr/>
          </p:nvSpPr>
          <p:spPr bwMode="auto">
            <a:xfrm>
              <a:off x="9946599" y="3859790"/>
              <a:ext cx="4871043" cy="3826898"/>
            </a:xfrm>
            <a:custGeom>
              <a:avLst/>
              <a:gdLst>
                <a:gd name="T0" fmla="*/ 5523 w 6401"/>
                <a:gd name="T1" fmla="*/ 0 h 5037"/>
                <a:gd name="T2" fmla="*/ 0 w 6401"/>
                <a:gd name="T3" fmla="*/ 4598 h 5037"/>
                <a:gd name="T4" fmla="*/ 246 w 6401"/>
                <a:gd name="T5" fmla="*/ 5036 h 5037"/>
                <a:gd name="T6" fmla="*/ 6400 w 6401"/>
                <a:gd name="T7" fmla="*/ 1878 h 5037"/>
                <a:gd name="T8" fmla="*/ 5523 w 6401"/>
                <a:gd name="T9" fmla="*/ 0 h 5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1" h="5037">
                  <a:moveTo>
                    <a:pt x="5523" y="0"/>
                  </a:moveTo>
                  <a:lnTo>
                    <a:pt x="0" y="4598"/>
                  </a:lnTo>
                  <a:lnTo>
                    <a:pt x="246" y="5036"/>
                  </a:lnTo>
                  <a:lnTo>
                    <a:pt x="6400" y="1878"/>
                  </a:lnTo>
                  <a:lnTo>
                    <a:pt x="5523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4" name="Freeform 6652"/>
            <p:cNvSpPr>
              <a:spLocks noChangeArrowheads="1"/>
            </p:cNvSpPr>
            <p:nvPr/>
          </p:nvSpPr>
          <p:spPr bwMode="auto">
            <a:xfrm>
              <a:off x="9946627" y="3859485"/>
              <a:ext cx="4871015" cy="3826517"/>
            </a:xfrm>
            <a:custGeom>
              <a:avLst/>
              <a:gdLst>
                <a:gd name="T0" fmla="*/ 2147483647 w 6401"/>
                <a:gd name="T1" fmla="*/ 0 h 5037"/>
                <a:gd name="T2" fmla="*/ 0 w 6401"/>
                <a:gd name="T3" fmla="*/ 2147483647 h 5037"/>
                <a:gd name="T4" fmla="*/ 142454930 w 6401"/>
                <a:gd name="T5" fmla="*/ 2147483647 h 5037"/>
                <a:gd name="T6" fmla="*/ 2147483647 w 6401"/>
                <a:gd name="T7" fmla="*/ 1083824286 h 50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01" h="5037">
                  <a:moveTo>
                    <a:pt x="5523" y="0"/>
                  </a:moveTo>
                  <a:lnTo>
                    <a:pt x="0" y="4598"/>
                  </a:lnTo>
                  <a:lnTo>
                    <a:pt x="246" y="5036"/>
                  </a:lnTo>
                  <a:lnTo>
                    <a:pt x="6400" y="187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5" name="Freeform 6653"/>
            <p:cNvSpPr>
              <a:spLocks noChangeArrowheads="1"/>
            </p:cNvSpPr>
            <p:nvPr/>
          </p:nvSpPr>
          <p:spPr bwMode="auto">
            <a:xfrm>
              <a:off x="9946599" y="7362886"/>
              <a:ext cx="3923191" cy="1558695"/>
            </a:xfrm>
            <a:custGeom>
              <a:avLst/>
              <a:gdLst>
                <a:gd name="T0" fmla="*/ 0 w 5158"/>
                <a:gd name="T1" fmla="*/ 0 h 2057"/>
                <a:gd name="T2" fmla="*/ 5157 w 5158"/>
                <a:gd name="T3" fmla="*/ 1098 h 2057"/>
                <a:gd name="T4" fmla="*/ 4854 w 5158"/>
                <a:gd name="T5" fmla="*/ 2056 h 2057"/>
                <a:gd name="T6" fmla="*/ 246 w 5158"/>
                <a:gd name="T7" fmla="*/ 438 h 2057"/>
                <a:gd name="T8" fmla="*/ 0 w 5158"/>
                <a:gd name="T9" fmla="*/ 0 h 2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8" h="2057">
                  <a:moveTo>
                    <a:pt x="0" y="0"/>
                  </a:moveTo>
                  <a:lnTo>
                    <a:pt x="5157" y="1098"/>
                  </a:lnTo>
                  <a:lnTo>
                    <a:pt x="4854" y="2056"/>
                  </a:lnTo>
                  <a:lnTo>
                    <a:pt x="246" y="438"/>
                  </a:lnTo>
                  <a:lnTo>
                    <a:pt x="0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6" name="Freeform 6654"/>
            <p:cNvSpPr>
              <a:spLocks noChangeArrowheads="1"/>
            </p:cNvSpPr>
            <p:nvPr/>
          </p:nvSpPr>
          <p:spPr bwMode="auto">
            <a:xfrm>
              <a:off x="10484827" y="5548641"/>
              <a:ext cx="4329640" cy="3152311"/>
            </a:xfrm>
            <a:custGeom>
              <a:avLst/>
              <a:gdLst>
                <a:gd name="T0" fmla="*/ 5692 w 5693"/>
                <a:gd name="T1" fmla="*/ 0 h 4146"/>
                <a:gd name="T2" fmla="*/ 0 w 5693"/>
                <a:gd name="T3" fmla="*/ 3668 h 4146"/>
                <a:gd name="T4" fmla="*/ 135 w 5693"/>
                <a:gd name="T5" fmla="*/ 4145 h 4146"/>
                <a:gd name="T6" fmla="*/ 5619 w 5693"/>
                <a:gd name="T7" fmla="*/ 939 h 4146"/>
                <a:gd name="T8" fmla="*/ 5692 w 5693"/>
                <a:gd name="T9" fmla="*/ 0 h 4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3" h="4146">
                  <a:moveTo>
                    <a:pt x="5692" y="0"/>
                  </a:moveTo>
                  <a:lnTo>
                    <a:pt x="0" y="3668"/>
                  </a:lnTo>
                  <a:lnTo>
                    <a:pt x="135" y="4145"/>
                  </a:lnTo>
                  <a:lnTo>
                    <a:pt x="5619" y="939"/>
                  </a:lnTo>
                  <a:lnTo>
                    <a:pt x="5692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7" name="Freeform 6655"/>
            <p:cNvSpPr>
              <a:spLocks noChangeArrowheads="1"/>
            </p:cNvSpPr>
            <p:nvPr/>
          </p:nvSpPr>
          <p:spPr bwMode="auto">
            <a:xfrm>
              <a:off x="10484117" y="5549335"/>
              <a:ext cx="4330164" cy="3151248"/>
            </a:xfrm>
            <a:custGeom>
              <a:avLst/>
              <a:gdLst>
                <a:gd name="T0" fmla="*/ 2147483647 w 5693"/>
                <a:gd name="T1" fmla="*/ 0 h 4146"/>
                <a:gd name="T2" fmla="*/ 0 w 5693"/>
                <a:gd name="T3" fmla="*/ 2119024263 h 4146"/>
                <a:gd name="T4" fmla="*/ 78101920 w 5693"/>
                <a:gd name="T5" fmla="*/ 2147483647 h 4146"/>
                <a:gd name="T6" fmla="*/ 2147483647 w 5693"/>
                <a:gd name="T7" fmla="*/ 542465377 h 41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93" h="4146">
                  <a:moveTo>
                    <a:pt x="5692" y="0"/>
                  </a:moveTo>
                  <a:lnTo>
                    <a:pt x="0" y="3668"/>
                  </a:lnTo>
                  <a:lnTo>
                    <a:pt x="135" y="4145"/>
                  </a:lnTo>
                  <a:lnTo>
                    <a:pt x="5619" y="9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8" name="Freeform 6656"/>
            <p:cNvSpPr>
              <a:spLocks noChangeArrowheads="1"/>
            </p:cNvSpPr>
            <p:nvPr/>
          </p:nvSpPr>
          <p:spPr bwMode="auto">
            <a:xfrm>
              <a:off x="10484827" y="8343817"/>
              <a:ext cx="2962636" cy="1377747"/>
            </a:xfrm>
            <a:custGeom>
              <a:avLst/>
              <a:gdLst>
                <a:gd name="T0" fmla="*/ 0 w 3897"/>
                <a:gd name="T1" fmla="*/ 0 h 1816"/>
                <a:gd name="T2" fmla="*/ 3896 w 3897"/>
                <a:gd name="T3" fmla="*/ 1541 h 1816"/>
                <a:gd name="T4" fmla="*/ 3684 w 3897"/>
                <a:gd name="T5" fmla="*/ 1815 h 1816"/>
                <a:gd name="T6" fmla="*/ 135 w 3897"/>
                <a:gd name="T7" fmla="*/ 477 h 1816"/>
                <a:gd name="T8" fmla="*/ 0 w 3897"/>
                <a:gd name="T9" fmla="*/ 0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7" h="1816">
                  <a:moveTo>
                    <a:pt x="0" y="0"/>
                  </a:moveTo>
                  <a:lnTo>
                    <a:pt x="3896" y="1541"/>
                  </a:lnTo>
                  <a:lnTo>
                    <a:pt x="3684" y="1815"/>
                  </a:lnTo>
                  <a:lnTo>
                    <a:pt x="135" y="477"/>
                  </a:lnTo>
                  <a:lnTo>
                    <a:pt x="0" y="0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9" name="Freeform 6657"/>
            <p:cNvSpPr>
              <a:spLocks noChangeArrowheads="1"/>
            </p:cNvSpPr>
            <p:nvPr/>
          </p:nvSpPr>
          <p:spPr bwMode="auto">
            <a:xfrm>
              <a:off x="9540149" y="3086791"/>
              <a:ext cx="3091240" cy="3345957"/>
            </a:xfrm>
            <a:custGeom>
              <a:avLst/>
              <a:gdLst>
                <a:gd name="T0" fmla="*/ 2359 w 4065"/>
                <a:gd name="T1" fmla="*/ 0 h 4407"/>
                <a:gd name="T2" fmla="*/ 0 w 4065"/>
                <a:gd name="T3" fmla="*/ 2360 h 4407"/>
                <a:gd name="T4" fmla="*/ 5 w 4065"/>
                <a:gd name="T5" fmla="*/ 4406 h 4407"/>
                <a:gd name="T6" fmla="*/ 4064 w 4065"/>
                <a:gd name="T7" fmla="*/ 0 h 4407"/>
                <a:gd name="T8" fmla="*/ 2359 w 4065"/>
                <a:gd name="T9" fmla="*/ 0 h 4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5" h="4407">
                  <a:moveTo>
                    <a:pt x="2359" y="0"/>
                  </a:moveTo>
                  <a:lnTo>
                    <a:pt x="0" y="2360"/>
                  </a:lnTo>
                  <a:lnTo>
                    <a:pt x="5" y="4406"/>
                  </a:lnTo>
                  <a:lnTo>
                    <a:pt x="4064" y="0"/>
                  </a:lnTo>
                  <a:lnTo>
                    <a:pt x="2359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30" name="Freeform 6658"/>
            <p:cNvSpPr>
              <a:spLocks noChangeArrowheads="1"/>
            </p:cNvSpPr>
            <p:nvPr/>
          </p:nvSpPr>
          <p:spPr bwMode="auto">
            <a:xfrm>
              <a:off x="10876987" y="8196201"/>
              <a:ext cx="2989627" cy="1522188"/>
            </a:xfrm>
            <a:custGeom>
              <a:avLst/>
              <a:gdLst>
                <a:gd name="T0" fmla="*/ 249 w 3934"/>
                <a:gd name="T1" fmla="*/ 2007 h 2008"/>
                <a:gd name="T2" fmla="*/ 3630 w 3934"/>
                <a:gd name="T3" fmla="*/ 958 h 2008"/>
                <a:gd name="T4" fmla="*/ 3933 w 3934"/>
                <a:gd name="T5" fmla="*/ 0 h 2008"/>
                <a:gd name="T6" fmla="*/ 0 w 3934"/>
                <a:gd name="T7" fmla="*/ 1776 h 2008"/>
                <a:gd name="T8" fmla="*/ 249 w 3934"/>
                <a:gd name="T9" fmla="*/ 2007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4" h="2008">
                  <a:moveTo>
                    <a:pt x="249" y="2007"/>
                  </a:moveTo>
                  <a:lnTo>
                    <a:pt x="3630" y="958"/>
                  </a:lnTo>
                  <a:lnTo>
                    <a:pt x="3933" y="0"/>
                  </a:lnTo>
                  <a:lnTo>
                    <a:pt x="0" y="1776"/>
                  </a:lnTo>
                  <a:lnTo>
                    <a:pt x="249" y="2007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31" name="Freeform 6659"/>
            <p:cNvSpPr>
              <a:spLocks noChangeArrowheads="1"/>
            </p:cNvSpPr>
            <p:nvPr/>
          </p:nvSpPr>
          <p:spPr bwMode="auto">
            <a:xfrm>
              <a:off x="10876987" y="9516807"/>
              <a:ext cx="2570476" cy="201582"/>
            </a:xfrm>
            <a:custGeom>
              <a:avLst/>
              <a:gdLst>
                <a:gd name="T0" fmla="*/ 0 w 3381"/>
                <a:gd name="T1" fmla="*/ 43 h 275"/>
                <a:gd name="T2" fmla="*/ 3380 w 3381"/>
                <a:gd name="T3" fmla="*/ 0 h 275"/>
                <a:gd name="T4" fmla="*/ 3168 w 3381"/>
                <a:gd name="T5" fmla="*/ 274 h 275"/>
                <a:gd name="T6" fmla="*/ 249 w 3381"/>
                <a:gd name="T7" fmla="*/ 274 h 275"/>
                <a:gd name="T8" fmla="*/ 0 w 3381"/>
                <a:gd name="T9" fmla="*/ 4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1" h="275">
                  <a:moveTo>
                    <a:pt x="0" y="43"/>
                  </a:moveTo>
                  <a:lnTo>
                    <a:pt x="3380" y="0"/>
                  </a:lnTo>
                  <a:lnTo>
                    <a:pt x="3168" y="274"/>
                  </a:lnTo>
                  <a:lnTo>
                    <a:pt x="249" y="274"/>
                  </a:lnTo>
                  <a:lnTo>
                    <a:pt x="0" y="43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48747" y="1951679"/>
            <a:ext cx="3483880" cy="742361"/>
            <a:chOff x="7648747" y="1951679"/>
            <a:chExt cx="3483880" cy="742361"/>
          </a:xfrm>
        </p:grpSpPr>
        <p:sp>
          <p:nvSpPr>
            <p:cNvPr id="33" name="Freeform 6700"/>
            <p:cNvSpPr>
              <a:spLocks noChangeArrowheads="1"/>
            </p:cNvSpPr>
            <p:nvPr/>
          </p:nvSpPr>
          <p:spPr bwMode="auto">
            <a:xfrm>
              <a:off x="7648747" y="2185068"/>
              <a:ext cx="409838" cy="409864"/>
            </a:xfrm>
            <a:custGeom>
              <a:avLst/>
              <a:gdLst>
                <a:gd name="T0" fmla="*/ 1083 w 1084"/>
                <a:gd name="T1" fmla="*/ 540 h 1085"/>
                <a:gd name="T2" fmla="*/ 1083 w 1084"/>
                <a:gd name="T3" fmla="*/ 540 h 1085"/>
                <a:gd name="T4" fmla="*/ 544 w 1084"/>
                <a:gd name="T5" fmla="*/ 1084 h 1085"/>
                <a:gd name="T6" fmla="*/ 0 w 1084"/>
                <a:gd name="T7" fmla="*/ 540 h 1085"/>
                <a:gd name="T8" fmla="*/ 544 w 1084"/>
                <a:gd name="T9" fmla="*/ 0 h 1085"/>
                <a:gd name="T10" fmla="*/ 1083 w 1084"/>
                <a:gd name="T11" fmla="*/ 54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085">
                  <a:moveTo>
                    <a:pt x="1083" y="540"/>
                  </a:moveTo>
                  <a:lnTo>
                    <a:pt x="1083" y="540"/>
                  </a:lnTo>
                  <a:cubicBezTo>
                    <a:pt x="1083" y="838"/>
                    <a:pt x="843" y="1084"/>
                    <a:pt x="544" y="1084"/>
                  </a:cubicBezTo>
                  <a:cubicBezTo>
                    <a:pt x="241" y="1084"/>
                    <a:pt x="0" y="838"/>
                    <a:pt x="0" y="540"/>
                  </a:cubicBezTo>
                  <a:cubicBezTo>
                    <a:pt x="0" y="241"/>
                    <a:pt x="241" y="0"/>
                    <a:pt x="544" y="0"/>
                  </a:cubicBezTo>
                  <a:cubicBezTo>
                    <a:pt x="843" y="0"/>
                    <a:pt x="1083" y="241"/>
                    <a:pt x="1083" y="54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4" name="Freeform 6703"/>
            <p:cNvSpPr>
              <a:spLocks noChangeArrowheads="1"/>
            </p:cNvSpPr>
            <p:nvPr/>
          </p:nvSpPr>
          <p:spPr bwMode="auto">
            <a:xfrm>
              <a:off x="8026672" y="2492467"/>
              <a:ext cx="1160646" cy="201573"/>
            </a:xfrm>
            <a:custGeom>
              <a:avLst/>
              <a:gdLst>
                <a:gd name="T0" fmla="*/ 3057 w 3058"/>
                <a:gd name="T1" fmla="*/ 538 h 539"/>
                <a:gd name="T2" fmla="*/ 895 w 3058"/>
                <a:gd name="T3" fmla="*/ 538 h 539"/>
                <a:gd name="T4" fmla="*/ 0 w 3058"/>
                <a:gd name="T5" fmla="*/ 38 h 539"/>
                <a:gd name="T6" fmla="*/ 24 w 3058"/>
                <a:gd name="T7" fmla="*/ 0 h 539"/>
                <a:gd name="T8" fmla="*/ 910 w 3058"/>
                <a:gd name="T9" fmla="*/ 495 h 539"/>
                <a:gd name="T10" fmla="*/ 3057 w 3058"/>
                <a:gd name="T11" fmla="*/ 495 h 539"/>
                <a:gd name="T12" fmla="*/ 3057 w 3058"/>
                <a:gd name="T13" fmla="*/ 5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8" h="539">
                  <a:moveTo>
                    <a:pt x="3057" y="538"/>
                  </a:moveTo>
                  <a:lnTo>
                    <a:pt x="895" y="538"/>
                  </a:lnTo>
                  <a:lnTo>
                    <a:pt x="0" y="38"/>
                  </a:lnTo>
                  <a:lnTo>
                    <a:pt x="24" y="0"/>
                  </a:lnTo>
                  <a:lnTo>
                    <a:pt x="910" y="495"/>
                  </a:lnTo>
                  <a:lnTo>
                    <a:pt x="3057" y="495"/>
                  </a:lnTo>
                  <a:lnTo>
                    <a:pt x="3057" y="53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8344000" y="1951679"/>
              <a:ext cx="2788627" cy="692965"/>
              <a:chOff x="2444122" y="1795463"/>
              <a:chExt cx="2379911" cy="692965"/>
            </a:xfrm>
          </p:grpSpPr>
          <p:sp>
            <p:nvSpPr>
              <p:cNvPr id="37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38" name="TextBox 18"/>
              <p:cNvSpPr txBox="1"/>
              <p:nvPr/>
            </p:nvSpPr>
            <p:spPr>
              <a:xfrm>
                <a:off x="2444123" y="2100630"/>
                <a:ext cx="2379910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sp>
          <p:nvSpPr>
            <p:cNvPr id="36" name="TextBox 17"/>
            <p:cNvSpPr txBox="1"/>
            <p:nvPr/>
          </p:nvSpPr>
          <p:spPr>
            <a:xfrm>
              <a:off x="7673168" y="2228418"/>
              <a:ext cx="360996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Lato Regular"/>
                </a:rPr>
                <a:t>01</a:t>
              </a:r>
              <a:endParaRPr lang="id-ID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691775" y="3205215"/>
            <a:ext cx="3481078" cy="780568"/>
            <a:chOff x="7691775" y="3205215"/>
            <a:chExt cx="3481078" cy="780568"/>
          </a:xfrm>
        </p:grpSpPr>
        <p:sp>
          <p:nvSpPr>
            <p:cNvPr id="40" name="Freeform 6744"/>
            <p:cNvSpPr>
              <a:spLocks noChangeArrowheads="1"/>
            </p:cNvSpPr>
            <p:nvPr/>
          </p:nvSpPr>
          <p:spPr bwMode="auto">
            <a:xfrm>
              <a:off x="7691775" y="3480171"/>
              <a:ext cx="409838" cy="409864"/>
            </a:xfrm>
            <a:custGeom>
              <a:avLst/>
              <a:gdLst>
                <a:gd name="T0" fmla="*/ 1083 w 1084"/>
                <a:gd name="T1" fmla="*/ 540 h 1085"/>
                <a:gd name="T2" fmla="*/ 1083 w 1084"/>
                <a:gd name="T3" fmla="*/ 540 h 1085"/>
                <a:gd name="T4" fmla="*/ 540 w 1084"/>
                <a:gd name="T5" fmla="*/ 1084 h 1085"/>
                <a:gd name="T6" fmla="*/ 0 w 1084"/>
                <a:gd name="T7" fmla="*/ 540 h 1085"/>
                <a:gd name="T8" fmla="*/ 540 w 1084"/>
                <a:gd name="T9" fmla="*/ 0 h 1085"/>
                <a:gd name="T10" fmla="*/ 1083 w 1084"/>
                <a:gd name="T11" fmla="*/ 54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085">
                  <a:moveTo>
                    <a:pt x="1083" y="540"/>
                  </a:moveTo>
                  <a:lnTo>
                    <a:pt x="1083" y="540"/>
                  </a:lnTo>
                  <a:cubicBezTo>
                    <a:pt x="1083" y="843"/>
                    <a:pt x="838" y="1084"/>
                    <a:pt x="540" y="1084"/>
                  </a:cubicBezTo>
                  <a:cubicBezTo>
                    <a:pt x="241" y="1084"/>
                    <a:pt x="0" y="843"/>
                    <a:pt x="0" y="540"/>
                  </a:cubicBezTo>
                  <a:cubicBezTo>
                    <a:pt x="0" y="241"/>
                    <a:pt x="241" y="0"/>
                    <a:pt x="540" y="0"/>
                  </a:cubicBezTo>
                  <a:cubicBezTo>
                    <a:pt x="838" y="0"/>
                    <a:pt x="1083" y="241"/>
                    <a:pt x="1083" y="54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41" name="Freeform 6747"/>
            <p:cNvSpPr>
              <a:spLocks noChangeArrowheads="1"/>
            </p:cNvSpPr>
            <p:nvPr/>
          </p:nvSpPr>
          <p:spPr bwMode="auto">
            <a:xfrm>
              <a:off x="8066983" y="3782530"/>
              <a:ext cx="1160646" cy="203253"/>
            </a:xfrm>
            <a:custGeom>
              <a:avLst/>
              <a:gdLst>
                <a:gd name="T0" fmla="*/ 3057 w 3058"/>
                <a:gd name="T1" fmla="*/ 540 h 541"/>
                <a:gd name="T2" fmla="*/ 895 w 3058"/>
                <a:gd name="T3" fmla="*/ 540 h 541"/>
                <a:gd name="T4" fmla="*/ 890 w 3058"/>
                <a:gd name="T5" fmla="*/ 540 h 541"/>
                <a:gd name="T6" fmla="*/ 0 w 3058"/>
                <a:gd name="T7" fmla="*/ 39 h 541"/>
                <a:gd name="T8" fmla="*/ 24 w 3058"/>
                <a:gd name="T9" fmla="*/ 0 h 541"/>
                <a:gd name="T10" fmla="*/ 910 w 3058"/>
                <a:gd name="T11" fmla="*/ 497 h 541"/>
                <a:gd name="T12" fmla="*/ 3057 w 3058"/>
                <a:gd name="T13" fmla="*/ 497 h 541"/>
                <a:gd name="T14" fmla="*/ 3057 w 3058"/>
                <a:gd name="T15" fmla="*/ 54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58" h="541">
                  <a:moveTo>
                    <a:pt x="3057" y="540"/>
                  </a:moveTo>
                  <a:lnTo>
                    <a:pt x="895" y="540"/>
                  </a:lnTo>
                  <a:lnTo>
                    <a:pt x="890" y="540"/>
                  </a:lnTo>
                  <a:lnTo>
                    <a:pt x="0" y="39"/>
                  </a:lnTo>
                  <a:lnTo>
                    <a:pt x="24" y="0"/>
                  </a:lnTo>
                  <a:lnTo>
                    <a:pt x="910" y="497"/>
                  </a:lnTo>
                  <a:lnTo>
                    <a:pt x="3057" y="497"/>
                  </a:lnTo>
                  <a:lnTo>
                    <a:pt x="3057" y="54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8384226" y="3205215"/>
              <a:ext cx="2788627" cy="692965"/>
              <a:chOff x="2444122" y="1795463"/>
              <a:chExt cx="2379911" cy="692965"/>
            </a:xfrm>
          </p:grpSpPr>
          <p:sp>
            <p:nvSpPr>
              <p:cNvPr id="44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45" name="TextBox 18"/>
              <p:cNvSpPr txBox="1"/>
              <p:nvPr/>
            </p:nvSpPr>
            <p:spPr>
              <a:xfrm>
                <a:off x="2444123" y="2100630"/>
                <a:ext cx="2379910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sp>
          <p:nvSpPr>
            <p:cNvPr id="43" name="TextBox 17"/>
            <p:cNvSpPr txBox="1"/>
            <p:nvPr/>
          </p:nvSpPr>
          <p:spPr>
            <a:xfrm>
              <a:off x="7704975" y="3523521"/>
              <a:ext cx="38343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500" b="1" dirty="0" smtClean="0">
                  <a:latin typeface="Impact" panose="020B0806030902050204" pitchFamily="34" charset="0"/>
                  <a:ea typeface="微软雅黑" panose="020B0503020204020204" pitchFamily="34" charset="-122"/>
                  <a:cs typeface="Lato Regular"/>
                </a:rPr>
                <a:t>02</a:t>
              </a:r>
              <a:endParaRPr lang="id-ID" sz="1500" b="1" dirty="0">
                <a:latin typeface="Impact" panose="020B0806030902050204" pitchFamily="34" charset="0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50963" y="4443323"/>
            <a:ext cx="3567455" cy="775407"/>
            <a:chOff x="7650963" y="4443323"/>
            <a:chExt cx="3567455" cy="775407"/>
          </a:xfrm>
        </p:grpSpPr>
        <p:sp>
          <p:nvSpPr>
            <p:cNvPr id="47" name="Freeform 6788"/>
            <p:cNvSpPr>
              <a:spLocks noChangeArrowheads="1"/>
            </p:cNvSpPr>
            <p:nvPr/>
          </p:nvSpPr>
          <p:spPr bwMode="auto">
            <a:xfrm>
              <a:off x="7650963" y="4713117"/>
              <a:ext cx="409838" cy="409864"/>
            </a:xfrm>
            <a:custGeom>
              <a:avLst/>
              <a:gdLst>
                <a:gd name="T0" fmla="*/ 1083 w 1084"/>
                <a:gd name="T1" fmla="*/ 544 h 1084"/>
                <a:gd name="T2" fmla="*/ 1083 w 1084"/>
                <a:gd name="T3" fmla="*/ 544 h 1084"/>
                <a:gd name="T4" fmla="*/ 544 w 1084"/>
                <a:gd name="T5" fmla="*/ 1083 h 1084"/>
                <a:gd name="T6" fmla="*/ 0 w 1084"/>
                <a:gd name="T7" fmla="*/ 544 h 1084"/>
                <a:gd name="T8" fmla="*/ 544 w 1084"/>
                <a:gd name="T9" fmla="*/ 0 h 1084"/>
                <a:gd name="T10" fmla="*/ 1083 w 1084"/>
                <a:gd name="T11" fmla="*/ 54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084">
                  <a:moveTo>
                    <a:pt x="1083" y="544"/>
                  </a:moveTo>
                  <a:lnTo>
                    <a:pt x="1083" y="544"/>
                  </a:lnTo>
                  <a:cubicBezTo>
                    <a:pt x="1083" y="842"/>
                    <a:pt x="843" y="1083"/>
                    <a:pt x="544" y="1083"/>
                  </a:cubicBezTo>
                  <a:cubicBezTo>
                    <a:pt x="241" y="1083"/>
                    <a:pt x="0" y="842"/>
                    <a:pt x="0" y="544"/>
                  </a:cubicBezTo>
                  <a:cubicBezTo>
                    <a:pt x="0" y="245"/>
                    <a:pt x="241" y="0"/>
                    <a:pt x="544" y="0"/>
                  </a:cubicBezTo>
                  <a:cubicBezTo>
                    <a:pt x="843" y="0"/>
                    <a:pt x="1083" y="245"/>
                    <a:pt x="1083" y="544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48" name="Freeform 6791"/>
            <p:cNvSpPr>
              <a:spLocks noChangeArrowheads="1"/>
            </p:cNvSpPr>
            <p:nvPr/>
          </p:nvSpPr>
          <p:spPr bwMode="auto">
            <a:xfrm>
              <a:off x="8019953" y="5017157"/>
              <a:ext cx="1158966" cy="201573"/>
            </a:xfrm>
            <a:custGeom>
              <a:avLst/>
              <a:gdLst>
                <a:gd name="T0" fmla="*/ 3052 w 3053"/>
                <a:gd name="T1" fmla="*/ 539 h 540"/>
                <a:gd name="T2" fmla="*/ 895 w 3053"/>
                <a:gd name="T3" fmla="*/ 539 h 540"/>
                <a:gd name="T4" fmla="*/ 890 w 3053"/>
                <a:gd name="T5" fmla="*/ 539 h 540"/>
                <a:gd name="T6" fmla="*/ 0 w 3053"/>
                <a:gd name="T7" fmla="*/ 38 h 540"/>
                <a:gd name="T8" fmla="*/ 24 w 3053"/>
                <a:gd name="T9" fmla="*/ 0 h 540"/>
                <a:gd name="T10" fmla="*/ 905 w 3053"/>
                <a:gd name="T11" fmla="*/ 496 h 540"/>
                <a:gd name="T12" fmla="*/ 3052 w 3053"/>
                <a:gd name="T13" fmla="*/ 496 h 540"/>
                <a:gd name="T14" fmla="*/ 3052 w 3053"/>
                <a:gd name="T15" fmla="*/ 53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53" h="540">
                  <a:moveTo>
                    <a:pt x="3052" y="539"/>
                  </a:moveTo>
                  <a:lnTo>
                    <a:pt x="895" y="539"/>
                  </a:lnTo>
                  <a:lnTo>
                    <a:pt x="890" y="539"/>
                  </a:lnTo>
                  <a:lnTo>
                    <a:pt x="0" y="38"/>
                  </a:lnTo>
                  <a:lnTo>
                    <a:pt x="24" y="0"/>
                  </a:lnTo>
                  <a:lnTo>
                    <a:pt x="905" y="496"/>
                  </a:lnTo>
                  <a:lnTo>
                    <a:pt x="3052" y="496"/>
                  </a:lnTo>
                  <a:lnTo>
                    <a:pt x="3052" y="539"/>
                  </a:ln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429791" y="4443323"/>
              <a:ext cx="2788627" cy="692965"/>
              <a:chOff x="2444122" y="1795463"/>
              <a:chExt cx="2379911" cy="692965"/>
            </a:xfrm>
          </p:grpSpPr>
          <p:sp>
            <p:nvSpPr>
              <p:cNvPr id="51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52" name="TextBox 18"/>
              <p:cNvSpPr txBox="1"/>
              <p:nvPr/>
            </p:nvSpPr>
            <p:spPr>
              <a:xfrm>
                <a:off x="2444123" y="2100630"/>
                <a:ext cx="2379910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sp>
          <p:nvSpPr>
            <p:cNvPr id="50" name="TextBox 17"/>
            <p:cNvSpPr txBox="1"/>
            <p:nvPr/>
          </p:nvSpPr>
          <p:spPr>
            <a:xfrm>
              <a:off x="7660957" y="4780806"/>
              <a:ext cx="38985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Lato Regular"/>
                </a:rPr>
                <a:t>03</a:t>
              </a:r>
              <a:endParaRPr lang="id-ID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Lato Regular"/>
              </a:endParaRPr>
            </a:p>
          </p:txBody>
        </p:sp>
      </p:grpSp>
      <p:sp>
        <p:nvSpPr>
          <p:cNvPr id="53" name="TextBox 17"/>
          <p:cNvSpPr txBox="1"/>
          <p:nvPr/>
        </p:nvSpPr>
        <p:spPr>
          <a:xfrm>
            <a:off x="769215" y="2898092"/>
            <a:ext cx="414567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2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57" name="TextBox 18"/>
          <p:cNvSpPr txBox="1"/>
          <p:nvPr/>
        </p:nvSpPr>
        <p:spPr>
          <a:xfrm>
            <a:off x="769215" y="3540412"/>
            <a:ext cx="31143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9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字详细内容</a:t>
            </a:r>
            <a:r>
              <a:rPr lang="en-US" altLang="zh-CN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725203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099D8"/>
      </a:accent1>
      <a:accent2>
        <a:srgbClr val="27A6C2"/>
      </a:accent2>
      <a:accent3>
        <a:srgbClr val="5BBE77"/>
      </a:accent3>
      <a:accent4>
        <a:srgbClr val="8DC928"/>
      </a:accent4>
      <a:accent5>
        <a:srgbClr val="60C067"/>
      </a:accent5>
      <a:accent6>
        <a:srgbClr val="AAB2BD"/>
      </a:accent6>
      <a:hlink>
        <a:srgbClr val="2099D8"/>
      </a:hlink>
      <a:folHlink>
        <a:srgbClr val="BFBFBF"/>
      </a:folHlink>
    </a:clrScheme>
    <a:fontScheme name="自定义 3">
      <a:majorFont>
        <a:latin typeface="微软雅黑"/>
        <a:ea typeface="微软雅黑"/>
        <a:cs typeface=""/>
      </a:majorFont>
      <a:minorFont>
        <a:latin typeface="微软雅黑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27A6C2"/>
    </a:accent2>
    <a:accent3>
      <a:srgbClr val="5BBE77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1448</Words>
  <Application>Microsoft Office PowerPoint</Application>
  <PresentationFormat>宽屏</PresentationFormat>
  <Paragraphs>296</Paragraphs>
  <Slides>24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Bebas Neue</vt:lpstr>
      <vt:lpstr>Gill Sans</vt:lpstr>
      <vt:lpstr>Lato Light</vt:lpstr>
      <vt:lpstr>Lato Regular</vt:lpstr>
      <vt:lpstr>MS PGothic</vt:lpstr>
      <vt:lpstr>Open Sans</vt:lpstr>
      <vt:lpstr>Open Sans</vt:lpstr>
      <vt:lpstr>Open Sans Condensed</vt:lpstr>
      <vt:lpstr>Open Sans Extrabold</vt:lpstr>
      <vt:lpstr>Open Sans Light</vt:lpstr>
      <vt:lpstr>Oswald</vt:lpstr>
      <vt:lpstr>Source Sans Pro</vt:lpstr>
      <vt:lpstr>方正清刻本悦宋简体</vt:lpstr>
      <vt:lpstr>黑体</vt:lpstr>
      <vt:lpstr>宋体</vt:lpstr>
      <vt:lpstr>微软雅黑</vt:lpstr>
      <vt:lpstr>微软雅黑 Light</vt:lpstr>
      <vt:lpstr>Arial</vt:lpstr>
      <vt:lpstr>Calibri</vt:lpstr>
      <vt:lpstr>Helvetica</vt:lpstr>
      <vt:lpstr>Impact</vt:lpstr>
      <vt:lpstr>Segoe UI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1</dc:creator>
  <dc:description>小鹿PPT；http://pptx.taobao.com</dc:description>
  <cp:lastModifiedBy>User</cp:lastModifiedBy>
  <cp:revision>1</cp:revision>
  <dcterms:created xsi:type="dcterms:W3CDTF">2017-07-18T01:40:01Z</dcterms:created>
  <dcterms:modified xsi:type="dcterms:W3CDTF">2017-11-17T01:20:29Z</dcterms:modified>
</cp:coreProperties>
</file>