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4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8" r:id="rId10"/>
    <p:sldId id="269" r:id="rId11"/>
    <p:sldId id="270" r:id="rId12"/>
    <p:sldId id="271" r:id="rId13"/>
    <p:sldId id="260" r:id="rId14"/>
    <p:sldId id="273" r:id="rId15"/>
    <p:sldId id="274" r:id="rId16"/>
    <p:sldId id="275" r:id="rId17"/>
    <p:sldId id="276" r:id="rId18"/>
    <p:sldId id="261" r:id="rId19"/>
    <p:sldId id="278" r:id="rId20"/>
    <p:sldId id="279" r:id="rId21"/>
    <p:sldId id="280" r:id="rId22"/>
    <p:sldId id="281" r:id="rId23"/>
    <p:sldId id="26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C59"/>
    <a:srgbClr val="FFC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3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B399B-3EAC-40DC-BFE7-8280B5EA2537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1695F-9E7B-4D9F-81CE-A76A24028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770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809D31-2F57-4666-87F7-3D44672FC17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95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363EE-971A-4F65-8318-703A5355E91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607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CA1B6A-7C1F-4E22-9450-0FE0119ECF2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684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3BC7D2-2FFD-48AE-BD95-39F5A376F2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300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30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88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89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17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9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32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8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40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3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33C7-0C01-4672-8BF1-E8A9B0B93446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87C7A-3ECE-48A3-822A-386751A1E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3.pn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tags" Target="../tags/tag101.xml"/><Relationship Id="rId18" Type="http://schemas.openxmlformats.org/officeDocument/2006/relationships/tags" Target="../tags/tag106.xml"/><Relationship Id="rId3" Type="http://schemas.openxmlformats.org/officeDocument/2006/relationships/tags" Target="../tags/tag91.xml"/><Relationship Id="rId21" Type="http://schemas.openxmlformats.org/officeDocument/2006/relationships/notesSlide" Target="../notesSlides/notesSlide3.xml"/><Relationship Id="rId7" Type="http://schemas.openxmlformats.org/officeDocument/2006/relationships/tags" Target="../tags/tag95.xml"/><Relationship Id="rId12" Type="http://schemas.openxmlformats.org/officeDocument/2006/relationships/tags" Target="../tags/tag100.xml"/><Relationship Id="rId17" Type="http://schemas.openxmlformats.org/officeDocument/2006/relationships/tags" Target="../tags/tag105.xml"/><Relationship Id="rId2" Type="http://schemas.openxmlformats.org/officeDocument/2006/relationships/tags" Target="../tags/tag90.xml"/><Relationship Id="rId16" Type="http://schemas.openxmlformats.org/officeDocument/2006/relationships/tags" Target="../tags/tag104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5" Type="http://schemas.openxmlformats.org/officeDocument/2006/relationships/tags" Target="../tags/tag93.xml"/><Relationship Id="rId15" Type="http://schemas.openxmlformats.org/officeDocument/2006/relationships/tags" Target="../tags/tag103.xml"/><Relationship Id="rId10" Type="http://schemas.openxmlformats.org/officeDocument/2006/relationships/tags" Target="../tags/tag98.xml"/><Relationship Id="rId19" Type="http://schemas.openxmlformats.org/officeDocument/2006/relationships/tags" Target="../tags/tag107.xml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tags" Target="../tags/tag10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114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13.xml"/><Relationship Id="rId9" Type="http://schemas.openxmlformats.org/officeDocument/2006/relationships/tags" Target="../tags/tag1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7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6.png"/><Relationship Id="rId5" Type="http://schemas.openxmlformats.org/officeDocument/2006/relationships/tags" Target="../tags/tag5.xml"/><Relationship Id="rId10" Type="http://schemas.openxmlformats.org/officeDocument/2006/relationships/image" Target="../media/image1.emf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0.xml"/><Relationship Id="rId1" Type="http://schemas.openxmlformats.org/officeDocument/2006/relationships/tags" Target="../tags/tag1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4.xml"/><Relationship Id="rId1" Type="http://schemas.openxmlformats.org/officeDocument/2006/relationships/tags" Target="../tags/tag1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28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image" Target="../media/image27.png"/><Relationship Id="rId2" Type="http://schemas.openxmlformats.org/officeDocument/2006/relationships/tags" Target="../tags/tag18.xml"/><Relationship Id="rId16" Type="http://schemas.openxmlformats.org/officeDocument/2006/relationships/image" Target="../media/image26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image" Target="../media/image25.png"/><Relationship Id="rId10" Type="http://schemas.openxmlformats.org/officeDocument/2006/relationships/tags" Target="../tags/tag26.xml"/><Relationship Id="rId19" Type="http://schemas.openxmlformats.org/officeDocument/2006/relationships/image" Target="../media/image29.png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18" Type="http://schemas.openxmlformats.org/officeDocument/2006/relationships/tags" Target="../tags/tag48.xml"/><Relationship Id="rId3" Type="http://schemas.openxmlformats.org/officeDocument/2006/relationships/tags" Target="../tags/tag33.xml"/><Relationship Id="rId21" Type="http://schemas.openxmlformats.org/officeDocument/2006/relationships/tags" Target="../tags/tag51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17" Type="http://schemas.openxmlformats.org/officeDocument/2006/relationships/tags" Target="../tags/tag47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2.xml"/><Relationship Id="rId16" Type="http://schemas.openxmlformats.org/officeDocument/2006/relationships/tags" Target="../tags/tag46.xml"/><Relationship Id="rId20" Type="http://schemas.openxmlformats.org/officeDocument/2006/relationships/tags" Target="../tags/tag50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24" Type="http://schemas.openxmlformats.org/officeDocument/2006/relationships/slideLayout" Target="../slideLayouts/slideLayout6.xml"/><Relationship Id="rId5" Type="http://schemas.openxmlformats.org/officeDocument/2006/relationships/tags" Target="../tags/tag35.xml"/><Relationship Id="rId15" Type="http://schemas.openxmlformats.org/officeDocument/2006/relationships/tags" Target="../tags/tag45.xml"/><Relationship Id="rId23" Type="http://schemas.openxmlformats.org/officeDocument/2006/relationships/tags" Target="../tags/tag53.xml"/><Relationship Id="rId10" Type="http://schemas.openxmlformats.org/officeDocument/2006/relationships/tags" Target="../tags/tag40.xml"/><Relationship Id="rId19" Type="http://schemas.openxmlformats.org/officeDocument/2006/relationships/tags" Target="../tags/tag49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tags" Target="../tags/tag44.xml"/><Relationship Id="rId22" Type="http://schemas.openxmlformats.org/officeDocument/2006/relationships/tags" Target="../tags/tag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2844">
            <a:off x="-1619528" y="-2241124"/>
            <a:ext cx="5268642" cy="323028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810" y="1775949"/>
            <a:ext cx="2693486" cy="41244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2393">
            <a:off x="8877819" y="2008754"/>
            <a:ext cx="1958631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4032" y="2829507"/>
            <a:ext cx="1793798" cy="264607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5143">
            <a:off x="763065" y="1401522"/>
            <a:ext cx="1480884" cy="252383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57050">
            <a:off x="9332166" y="516214"/>
            <a:ext cx="2586812" cy="86560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7" b="86973"/>
          <a:stretch/>
        </p:blipFill>
        <p:spPr>
          <a:xfrm>
            <a:off x="3273874" y="1257217"/>
            <a:ext cx="945087" cy="33366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194" y="195057"/>
            <a:ext cx="1258096" cy="120533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3" r="81426" b="13177"/>
          <a:stretch/>
        </p:blipFill>
        <p:spPr>
          <a:xfrm>
            <a:off x="9057161" y="1236713"/>
            <a:ext cx="826176" cy="816426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5468944" y="3827223"/>
            <a:ext cx="1059682" cy="1780356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9" r="15418"/>
          <a:stretch/>
        </p:blipFill>
        <p:spPr>
          <a:xfrm>
            <a:off x="6630631" y="513279"/>
            <a:ext cx="1891033" cy="877839"/>
          </a:xfrm>
          <a:prstGeom prst="rect">
            <a:avLst/>
          </a:prstGeom>
        </p:spPr>
      </p:pic>
      <p:sp>
        <p:nvSpPr>
          <p:cNvPr id="65" name="文本框 64"/>
          <p:cNvSpPr txBox="1"/>
          <p:nvPr/>
        </p:nvSpPr>
        <p:spPr>
          <a:xfrm>
            <a:off x="3233700" y="2214001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教学模版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586726" y="3370234"/>
            <a:ext cx="503881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dirty="0">
                <a:solidFill>
                  <a:srgbClr val="FFC2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3380314" y="3350791"/>
            <a:ext cx="5412812" cy="0"/>
          </a:xfrm>
          <a:prstGeom prst="line">
            <a:avLst/>
          </a:prstGeom>
          <a:ln>
            <a:solidFill>
              <a:srgbClr val="F8B7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3953605" y="3866753"/>
            <a:ext cx="2090637" cy="400110"/>
          </a:xfrm>
          <a:prstGeom prst="rect">
            <a:avLst/>
          </a:prstGeom>
          <a:solidFill>
            <a:srgbClr val="FFC229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iku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6305317" y="3866753"/>
            <a:ext cx="1614546" cy="400110"/>
          </a:xfrm>
          <a:prstGeom prst="rect">
            <a:avLst/>
          </a:prstGeom>
          <a:solidFill>
            <a:srgbClr val="FFC229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120152" y="2090603"/>
            <a:ext cx="5937009" cy="1628525"/>
          </a:xfrm>
          <a:prstGeom prst="rect">
            <a:avLst/>
          </a:prstGeom>
          <a:noFill/>
          <a:ln w="38100">
            <a:solidFill>
              <a:srgbClr val="956C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217320" y="3104416"/>
            <a:ext cx="1871647" cy="5191154"/>
            <a:chOff x="-3507035" y="949017"/>
            <a:chExt cx="2723527" cy="755390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307"/>
            <a:stretch/>
          </p:blipFill>
          <p:spPr>
            <a:xfrm>
              <a:off x="-1327310" y="1644926"/>
              <a:ext cx="543802" cy="6858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449"/>
            <a:stretch/>
          </p:blipFill>
          <p:spPr>
            <a:xfrm>
              <a:off x="-3507035" y="949017"/>
              <a:ext cx="2154074" cy="6858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52" t="7175" r="52540" b="4762"/>
            <a:stretch/>
          </p:blipFill>
          <p:spPr>
            <a:xfrm>
              <a:off x="-2775098" y="1775637"/>
              <a:ext cx="1605518" cy="6039293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60" r="22687"/>
            <a:stretch/>
          </p:blipFill>
          <p:spPr>
            <a:xfrm>
              <a:off x="-2053023" y="1323751"/>
              <a:ext cx="1084521" cy="6858000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27294">
            <a:off x="8629165" y="5012409"/>
            <a:ext cx="3406324" cy="214396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68" y="5217995"/>
            <a:ext cx="3659176" cy="132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9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Desc_1"/>
          <p:cNvSpPr txBox="1"/>
          <p:nvPr>
            <p:custDataLst>
              <p:tags r:id="rId2"/>
            </p:custDataLst>
          </p:nvPr>
        </p:nvSpPr>
        <p:spPr>
          <a:xfrm>
            <a:off x="7860815" y="1818334"/>
            <a:ext cx="2141505" cy="3697748"/>
          </a:xfrm>
          <a:prstGeom prst="rect">
            <a:avLst/>
          </a:prstGeom>
          <a:solidFill>
            <a:srgbClr val="FFC229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tIns="81000" rIns="67500" bIns="81000"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MH_Other_1"/>
          <p:cNvSpPr/>
          <p:nvPr>
            <p:custDataLst>
              <p:tags r:id="rId3"/>
            </p:custDataLst>
          </p:nvPr>
        </p:nvSpPr>
        <p:spPr>
          <a:xfrm>
            <a:off x="2155601" y="4996970"/>
            <a:ext cx="5149850" cy="519112"/>
          </a:xfrm>
          <a:prstGeom prst="rect">
            <a:avLst/>
          </a:prstGeom>
          <a:noFill/>
          <a:ln>
            <a:solidFill>
              <a:srgbClr val="956C5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MH_SubTitle_4"/>
          <p:cNvSpPr/>
          <p:nvPr>
            <p:custDataLst>
              <p:tags r:id="rId4"/>
            </p:custDataLst>
          </p:nvPr>
        </p:nvSpPr>
        <p:spPr>
          <a:xfrm>
            <a:off x="2369915" y="4709633"/>
            <a:ext cx="3900487" cy="574675"/>
          </a:xfrm>
          <a:prstGeom prst="roundRect">
            <a:avLst/>
          </a:prstGeom>
          <a:solidFill>
            <a:srgbClr val="956C5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点击此处添加文字</a:t>
            </a:r>
          </a:p>
        </p:txBody>
      </p:sp>
      <p:sp>
        <p:nvSpPr>
          <p:cNvPr id="12" name="MH_Other_3"/>
          <p:cNvSpPr/>
          <p:nvPr>
            <p:custDataLst>
              <p:tags r:id="rId5"/>
            </p:custDataLst>
          </p:nvPr>
        </p:nvSpPr>
        <p:spPr>
          <a:xfrm>
            <a:off x="2155601" y="4033358"/>
            <a:ext cx="5149850" cy="519113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MH_SubTitle_3"/>
          <p:cNvSpPr/>
          <p:nvPr>
            <p:custDataLst>
              <p:tags r:id="rId6"/>
            </p:custDataLst>
          </p:nvPr>
        </p:nvSpPr>
        <p:spPr>
          <a:xfrm>
            <a:off x="2369915" y="3746021"/>
            <a:ext cx="3900487" cy="574675"/>
          </a:xfrm>
          <a:prstGeom prst="round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点击此处添加文字</a:t>
            </a:r>
          </a:p>
        </p:txBody>
      </p:sp>
      <p:sp>
        <p:nvSpPr>
          <p:cNvPr id="14" name="MH_Other_4"/>
          <p:cNvSpPr/>
          <p:nvPr>
            <p:custDataLst>
              <p:tags r:id="rId7"/>
            </p:custDataLst>
          </p:nvPr>
        </p:nvSpPr>
        <p:spPr>
          <a:xfrm>
            <a:off x="2155601" y="3069745"/>
            <a:ext cx="5149850" cy="519112"/>
          </a:xfrm>
          <a:prstGeom prst="rect">
            <a:avLst/>
          </a:prstGeom>
          <a:noFill/>
          <a:ln>
            <a:solidFill>
              <a:srgbClr val="E8392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MH_SubTitle_2"/>
          <p:cNvSpPr/>
          <p:nvPr>
            <p:custDataLst>
              <p:tags r:id="rId8"/>
            </p:custDataLst>
          </p:nvPr>
        </p:nvSpPr>
        <p:spPr>
          <a:xfrm>
            <a:off x="2369915" y="2782408"/>
            <a:ext cx="3900487" cy="574675"/>
          </a:xfrm>
          <a:prstGeom prst="roundRect">
            <a:avLst/>
          </a:prstGeom>
          <a:solidFill>
            <a:srgbClr val="E8392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点击此处添加文字</a:t>
            </a:r>
          </a:p>
        </p:txBody>
      </p:sp>
      <p:sp>
        <p:nvSpPr>
          <p:cNvPr id="16" name="MH_Other_5"/>
          <p:cNvSpPr/>
          <p:nvPr>
            <p:custDataLst>
              <p:tags r:id="rId9"/>
            </p:custDataLst>
          </p:nvPr>
        </p:nvSpPr>
        <p:spPr>
          <a:xfrm>
            <a:off x="2155601" y="2106133"/>
            <a:ext cx="5149850" cy="519113"/>
          </a:xfrm>
          <a:prstGeom prst="rect">
            <a:avLst/>
          </a:prstGeom>
          <a:noFill/>
          <a:ln>
            <a:solidFill>
              <a:srgbClr val="0970A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MH_SubTitle_1"/>
          <p:cNvSpPr/>
          <p:nvPr>
            <p:custDataLst>
              <p:tags r:id="rId10"/>
            </p:custDataLst>
          </p:nvPr>
        </p:nvSpPr>
        <p:spPr>
          <a:xfrm>
            <a:off x="2369915" y="1818796"/>
            <a:ext cx="3900487" cy="574675"/>
          </a:xfrm>
          <a:prstGeom prst="roundRect">
            <a:avLst/>
          </a:prstGeom>
          <a:solidFill>
            <a:srgbClr val="0970A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7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点击此处添加文字</a:t>
            </a:r>
          </a:p>
        </p:txBody>
      </p:sp>
      <p:sp>
        <p:nvSpPr>
          <p:cNvPr id="3" name="矩形 2"/>
          <p:cNvSpPr/>
          <p:nvPr/>
        </p:nvSpPr>
        <p:spPr>
          <a:xfrm>
            <a:off x="8065013" y="2320306"/>
            <a:ext cx="1733107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MH_Number_1"/>
          <p:cNvSpPr/>
          <p:nvPr>
            <p:custDataLst>
              <p:tags r:id="rId1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MH_Entry_1"/>
          <p:cNvSpPr/>
          <p:nvPr>
            <p:custDataLst>
              <p:tags r:id="rId1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2" name="图文框 2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966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_1"/>
          <p:cNvSpPr/>
          <p:nvPr/>
        </p:nvSpPr>
        <p:spPr>
          <a:xfrm>
            <a:off x="1524000" y="2336800"/>
            <a:ext cx="9144000" cy="2960688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MH_Other_2"/>
          <p:cNvSpPr/>
          <p:nvPr/>
        </p:nvSpPr>
        <p:spPr>
          <a:xfrm>
            <a:off x="2680460" y="2336801"/>
            <a:ext cx="488950" cy="779463"/>
          </a:xfrm>
          <a:prstGeom prst="rect">
            <a:avLst/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MH_SubTitle_1"/>
          <p:cNvSpPr/>
          <p:nvPr/>
        </p:nvSpPr>
        <p:spPr>
          <a:xfrm>
            <a:off x="2058160" y="3116263"/>
            <a:ext cx="1733550" cy="563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MH_Text_1"/>
          <p:cNvSpPr/>
          <p:nvPr/>
        </p:nvSpPr>
        <p:spPr>
          <a:xfrm>
            <a:off x="2058160" y="3787775"/>
            <a:ext cx="17335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34" name="MH_Other_3"/>
          <p:cNvSpPr/>
          <p:nvPr/>
        </p:nvSpPr>
        <p:spPr>
          <a:xfrm>
            <a:off x="4832318" y="2336801"/>
            <a:ext cx="488950" cy="779463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MH_SubTitle_2"/>
          <p:cNvSpPr/>
          <p:nvPr/>
        </p:nvSpPr>
        <p:spPr>
          <a:xfrm>
            <a:off x="4208432" y="3101975"/>
            <a:ext cx="1735137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MH_Text_2"/>
          <p:cNvSpPr/>
          <p:nvPr/>
        </p:nvSpPr>
        <p:spPr>
          <a:xfrm>
            <a:off x="4208432" y="3773489"/>
            <a:ext cx="1735137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37" name="MH_Other_4"/>
          <p:cNvSpPr/>
          <p:nvPr/>
        </p:nvSpPr>
        <p:spPr>
          <a:xfrm>
            <a:off x="6998426" y="2336801"/>
            <a:ext cx="488950" cy="779463"/>
          </a:xfrm>
          <a:prstGeom prst="rect">
            <a:avLst/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MH_SubTitle_3"/>
          <p:cNvSpPr/>
          <p:nvPr/>
        </p:nvSpPr>
        <p:spPr>
          <a:xfrm>
            <a:off x="6376127" y="3101975"/>
            <a:ext cx="1735137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MH_Text_3"/>
          <p:cNvSpPr/>
          <p:nvPr/>
        </p:nvSpPr>
        <p:spPr>
          <a:xfrm>
            <a:off x="6376127" y="3773489"/>
            <a:ext cx="1735137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40" name="MH_Other_5"/>
          <p:cNvSpPr/>
          <p:nvPr/>
        </p:nvSpPr>
        <p:spPr>
          <a:xfrm>
            <a:off x="9084435" y="2336801"/>
            <a:ext cx="488950" cy="779463"/>
          </a:xfrm>
          <a:prstGeom prst="rect">
            <a:avLst/>
          </a:prstGeom>
          <a:solidFill>
            <a:srgbClr val="097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MH_SubTitle_4"/>
          <p:cNvSpPr/>
          <p:nvPr/>
        </p:nvSpPr>
        <p:spPr>
          <a:xfrm>
            <a:off x="8462135" y="3101975"/>
            <a:ext cx="1735138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MH_Text_4"/>
          <p:cNvSpPr/>
          <p:nvPr/>
        </p:nvSpPr>
        <p:spPr>
          <a:xfrm>
            <a:off x="8462135" y="3773489"/>
            <a:ext cx="1735138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18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2" name="图文框 2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37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EditPoints="1"/>
          </p:cNvSpPr>
          <p:nvPr/>
        </p:nvSpPr>
        <p:spPr bwMode="auto">
          <a:xfrm>
            <a:off x="5187950" y="2906078"/>
            <a:ext cx="1816100" cy="1816100"/>
          </a:xfrm>
          <a:custGeom>
            <a:avLst/>
            <a:gdLst>
              <a:gd name="T0" fmla="*/ 2147483646 w 211"/>
              <a:gd name="T1" fmla="*/ 2147483646 h 211"/>
              <a:gd name="T2" fmla="*/ 2147483646 w 211"/>
              <a:gd name="T3" fmla="*/ 0 h 211"/>
              <a:gd name="T4" fmla="*/ 2147483646 w 211"/>
              <a:gd name="T5" fmla="*/ 2147483646 h 211"/>
              <a:gd name="T6" fmla="*/ 2147483646 w 211"/>
              <a:gd name="T7" fmla="*/ 2147483646 h 211"/>
              <a:gd name="T8" fmla="*/ 2147483646 w 211"/>
              <a:gd name="T9" fmla="*/ 2147483646 h 211"/>
              <a:gd name="T10" fmla="*/ 2147483646 w 211"/>
              <a:gd name="T11" fmla="*/ 2147483646 h 211"/>
              <a:gd name="T12" fmla="*/ 2147483646 w 211"/>
              <a:gd name="T13" fmla="*/ 2147483646 h 211"/>
              <a:gd name="T14" fmla="*/ 2147483646 w 211"/>
              <a:gd name="T15" fmla="*/ 2147483646 h 211"/>
              <a:gd name="T16" fmla="*/ 0 w 211"/>
              <a:gd name="T17" fmla="*/ 2147483646 h 211"/>
              <a:gd name="T18" fmla="*/ 2147483646 w 211"/>
              <a:gd name="T19" fmla="*/ 2147483646 h 211"/>
              <a:gd name="T20" fmla="*/ 2147483646 w 211"/>
              <a:gd name="T21" fmla="*/ 2147483646 h 211"/>
              <a:gd name="T22" fmla="*/ 2147483646 w 211"/>
              <a:gd name="T23" fmla="*/ 2147483646 h 211"/>
              <a:gd name="T24" fmla="*/ 2147483646 w 211"/>
              <a:gd name="T25" fmla="*/ 2147483646 h 211"/>
              <a:gd name="T26" fmla="*/ 2147483646 w 211"/>
              <a:gd name="T27" fmla="*/ 2147483646 h 211"/>
              <a:gd name="T28" fmla="*/ 2147483646 w 211"/>
              <a:gd name="T29" fmla="*/ 2147483646 h 211"/>
              <a:gd name="T30" fmla="*/ 2147483646 w 211"/>
              <a:gd name="T31" fmla="*/ 2147483646 h 211"/>
              <a:gd name="T32" fmla="*/ 2147483646 w 211"/>
              <a:gd name="T33" fmla="*/ 2147483646 h 211"/>
              <a:gd name="T34" fmla="*/ 2147483646 w 211"/>
              <a:gd name="T35" fmla="*/ 0 h 211"/>
              <a:gd name="T36" fmla="*/ 2147483646 w 211"/>
              <a:gd name="T37" fmla="*/ 2147483646 h 211"/>
              <a:gd name="T38" fmla="*/ 0 w 211"/>
              <a:gd name="T39" fmla="*/ 2147483646 h 211"/>
              <a:gd name="T40" fmla="*/ 2147483646 w 211"/>
              <a:gd name="T41" fmla="*/ 2147483646 h 211"/>
              <a:gd name="T42" fmla="*/ 2147483646 w 211"/>
              <a:gd name="T43" fmla="*/ 2147483646 h 211"/>
              <a:gd name="T44" fmla="*/ 2147483646 w 211"/>
              <a:gd name="T45" fmla="*/ 2147483646 h 211"/>
              <a:gd name="T46" fmla="*/ 2147483646 w 211"/>
              <a:gd name="T47" fmla="*/ 2147483646 h 211"/>
              <a:gd name="T48" fmla="*/ 2147483646 w 211"/>
              <a:gd name="T49" fmla="*/ 2147483646 h 211"/>
              <a:gd name="T50" fmla="*/ 2147483646 w 211"/>
              <a:gd name="T51" fmla="*/ 2147483646 h 211"/>
              <a:gd name="T52" fmla="*/ 2147483646 w 211"/>
              <a:gd name="T53" fmla="*/ 2147483646 h 211"/>
              <a:gd name="T54" fmla="*/ 2147483646 w 211"/>
              <a:gd name="T55" fmla="*/ 2147483646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4" name="MH_Other_2"/>
          <p:cNvSpPr>
            <a:spLocks/>
          </p:cNvSpPr>
          <p:nvPr/>
        </p:nvSpPr>
        <p:spPr bwMode="auto">
          <a:xfrm>
            <a:off x="4267200" y="1977390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2147483646 h 203"/>
              <a:gd name="T6" fmla="*/ 2147483646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0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FFC2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MH_Other_3"/>
          <p:cNvSpPr>
            <a:spLocks/>
          </p:cNvSpPr>
          <p:nvPr/>
        </p:nvSpPr>
        <p:spPr bwMode="auto">
          <a:xfrm>
            <a:off x="4267200" y="3896678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0 h 203"/>
              <a:gd name="T6" fmla="*/ 0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2147483646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MH_Other_4"/>
          <p:cNvSpPr>
            <a:spLocks/>
          </p:cNvSpPr>
          <p:nvPr/>
        </p:nvSpPr>
        <p:spPr bwMode="auto">
          <a:xfrm>
            <a:off x="6186488" y="1977390"/>
            <a:ext cx="1738312" cy="1746250"/>
          </a:xfrm>
          <a:custGeom>
            <a:avLst/>
            <a:gdLst>
              <a:gd name="T0" fmla="*/ 2147483646 w 202"/>
              <a:gd name="T1" fmla="*/ 2147483646 h 203"/>
              <a:gd name="T2" fmla="*/ 0 w 202"/>
              <a:gd name="T3" fmla="*/ 0 h 203"/>
              <a:gd name="T4" fmla="*/ 0 w 202"/>
              <a:gd name="T5" fmla="*/ 2147483646 h 203"/>
              <a:gd name="T6" fmla="*/ 2147483646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2147483646 h 203"/>
              <a:gd name="T16" fmla="*/ 2147483646 w 202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MH_Other_5"/>
          <p:cNvSpPr>
            <a:spLocks/>
          </p:cNvSpPr>
          <p:nvPr/>
        </p:nvSpPr>
        <p:spPr bwMode="auto">
          <a:xfrm>
            <a:off x="6186488" y="3896678"/>
            <a:ext cx="1738312" cy="1746250"/>
          </a:xfrm>
          <a:custGeom>
            <a:avLst/>
            <a:gdLst>
              <a:gd name="T0" fmla="*/ 2147483646 w 202"/>
              <a:gd name="T1" fmla="*/ 0 h 203"/>
              <a:gd name="T2" fmla="*/ 2147483646 w 202"/>
              <a:gd name="T3" fmla="*/ 2147483646 h 203"/>
              <a:gd name="T4" fmla="*/ 0 w 202"/>
              <a:gd name="T5" fmla="*/ 2147483646 h 203"/>
              <a:gd name="T6" fmla="*/ 0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0 h 203"/>
              <a:gd name="T16" fmla="*/ 2147483646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MH_SubTitle_1"/>
          <p:cNvSpPr txBox="1">
            <a:spLocks noChangeArrowheads="1"/>
          </p:cNvSpPr>
          <p:nvPr/>
        </p:nvSpPr>
        <p:spPr bwMode="auto">
          <a:xfrm>
            <a:off x="2152650" y="2032954"/>
            <a:ext cx="2413000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pic>
        <p:nvPicPr>
          <p:cNvPr id="34" name="MH_Other_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1" y="2558416"/>
            <a:ext cx="804863" cy="3651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5" name="MH_Other_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2534603"/>
            <a:ext cx="493712" cy="4937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7" name="MH_Other_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52315"/>
            <a:ext cx="712788" cy="4445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8" name="MH_Other_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4423728"/>
            <a:ext cx="433388" cy="646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9" name="MH_SubTitle_3"/>
          <p:cNvSpPr txBox="1">
            <a:spLocks noChangeArrowheads="1"/>
          </p:cNvSpPr>
          <p:nvPr/>
        </p:nvSpPr>
        <p:spPr bwMode="auto">
          <a:xfrm>
            <a:off x="2162175" y="4955541"/>
            <a:ext cx="2413000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40" name="MH_SubTitle_2"/>
          <p:cNvSpPr txBox="1">
            <a:spLocks noChangeArrowheads="1"/>
          </p:cNvSpPr>
          <p:nvPr/>
        </p:nvSpPr>
        <p:spPr bwMode="auto">
          <a:xfrm>
            <a:off x="7743452" y="2032954"/>
            <a:ext cx="2411413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41" name="MH_SubTitle_4"/>
          <p:cNvSpPr txBox="1">
            <a:spLocks noChangeArrowheads="1"/>
          </p:cNvSpPr>
          <p:nvPr/>
        </p:nvSpPr>
        <p:spPr bwMode="auto">
          <a:xfrm>
            <a:off x="7730752" y="4955541"/>
            <a:ext cx="2411413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5" name="图文框 2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131704" y="1899136"/>
            <a:ext cx="3068831" cy="3066757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4529167" y="2824452"/>
            <a:ext cx="6943359" cy="1201422"/>
          </a:xfrm>
          <a:prstGeom prst="rect">
            <a:avLst/>
          </a:prstGeom>
          <a:noFill/>
          <a:ln w="38100"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5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51078">
            <a:off x="7312199" y="2113720"/>
            <a:ext cx="1958631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5557" y="-108338"/>
            <a:ext cx="1793798" cy="2646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" y="7219"/>
            <a:ext cx="1480884" cy="25238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7" b="86973"/>
          <a:stretch/>
        </p:blipFill>
        <p:spPr>
          <a:xfrm>
            <a:off x="10527439" y="6186586"/>
            <a:ext cx="945087" cy="3336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6" y="5475577"/>
            <a:ext cx="1258096" cy="12053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3" r="81426" b="13177"/>
          <a:stretch/>
        </p:blipFill>
        <p:spPr>
          <a:xfrm>
            <a:off x="10999982" y="1214697"/>
            <a:ext cx="826176" cy="816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4619111" y="325777"/>
            <a:ext cx="1059682" cy="178035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9" r="15418"/>
          <a:stretch/>
        </p:blipFill>
        <p:spPr>
          <a:xfrm>
            <a:off x="2207362" y="5475577"/>
            <a:ext cx="1891033" cy="8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MH_SubTitle_2"/>
          <p:cNvSpPr/>
          <p:nvPr/>
        </p:nvSpPr>
        <p:spPr>
          <a:xfrm>
            <a:off x="6333140" y="2044182"/>
            <a:ext cx="5080080" cy="1150134"/>
          </a:xfrm>
          <a:prstGeom prst="homePlate">
            <a:avLst>
              <a:gd name="adj" fmla="val 76562"/>
            </a:avLst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00" tIns="0" rIns="0" bIns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MH_Other_3"/>
          <p:cNvSpPr/>
          <p:nvPr/>
        </p:nvSpPr>
        <p:spPr>
          <a:xfrm>
            <a:off x="6327426" y="2044182"/>
            <a:ext cx="771283" cy="1150133"/>
          </a:xfrm>
          <a:custGeom>
            <a:avLst/>
            <a:gdLst>
              <a:gd name="connsiteX0" fmla="*/ 0 w 745331"/>
              <a:gd name="connsiteY0" fmla="*/ 0 h 873919"/>
              <a:gd name="connsiteX1" fmla="*/ 745331 w 745331"/>
              <a:gd name="connsiteY1" fmla="*/ 428625 h 873919"/>
              <a:gd name="connsiteX2" fmla="*/ 9525 w 745331"/>
              <a:gd name="connsiteY2" fmla="*/ 873919 h 873919"/>
              <a:gd name="connsiteX3" fmla="*/ 0 w 745331"/>
              <a:gd name="connsiteY3" fmla="*/ 0 h 87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28800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MH_SubTitle_1"/>
          <p:cNvSpPr/>
          <p:nvPr/>
        </p:nvSpPr>
        <p:spPr>
          <a:xfrm flipH="1">
            <a:off x="755736" y="2044181"/>
            <a:ext cx="5080078" cy="1150135"/>
          </a:xfrm>
          <a:prstGeom prst="homePlate">
            <a:avLst>
              <a:gd name="adj" fmla="val 76562"/>
            </a:avLst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82800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MH_Other_6"/>
          <p:cNvSpPr/>
          <p:nvPr/>
        </p:nvSpPr>
        <p:spPr>
          <a:xfrm flipH="1">
            <a:off x="5070247" y="2044183"/>
            <a:ext cx="771282" cy="1159930"/>
          </a:xfrm>
          <a:custGeom>
            <a:avLst/>
            <a:gdLst>
              <a:gd name="connsiteX0" fmla="*/ 0 w 745331"/>
              <a:gd name="connsiteY0" fmla="*/ 0 h 873919"/>
              <a:gd name="connsiteX1" fmla="*/ 745331 w 745331"/>
              <a:gd name="connsiteY1" fmla="*/ 428625 h 873919"/>
              <a:gd name="connsiteX2" fmla="*/ 9525 w 745331"/>
              <a:gd name="connsiteY2" fmla="*/ 873919 h 873919"/>
              <a:gd name="connsiteX3" fmla="*/ 0 w 745331"/>
              <a:gd name="connsiteY3" fmla="*/ 0 h 87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3600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MH_SubTitle_4"/>
          <p:cNvSpPr/>
          <p:nvPr/>
        </p:nvSpPr>
        <p:spPr>
          <a:xfrm>
            <a:off x="6333140" y="4142654"/>
            <a:ext cx="5080080" cy="1159927"/>
          </a:xfrm>
          <a:prstGeom prst="homePlate">
            <a:avLst>
              <a:gd name="adj" fmla="val 76562"/>
            </a:avLst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00" tIns="0" rIns="0" bIns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MH_Other_9"/>
          <p:cNvSpPr/>
          <p:nvPr/>
        </p:nvSpPr>
        <p:spPr>
          <a:xfrm>
            <a:off x="6327426" y="4142654"/>
            <a:ext cx="771283" cy="1159926"/>
          </a:xfrm>
          <a:custGeom>
            <a:avLst/>
            <a:gdLst>
              <a:gd name="connsiteX0" fmla="*/ 0 w 745331"/>
              <a:gd name="connsiteY0" fmla="*/ 0 h 873919"/>
              <a:gd name="connsiteX1" fmla="*/ 745331 w 745331"/>
              <a:gd name="connsiteY1" fmla="*/ 428625 h 873919"/>
              <a:gd name="connsiteX2" fmla="*/ 9525 w 745331"/>
              <a:gd name="connsiteY2" fmla="*/ 873919 h 873919"/>
              <a:gd name="connsiteX3" fmla="*/ 0 w 745331"/>
              <a:gd name="connsiteY3" fmla="*/ 0 h 87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28800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MH_SubTitle_3"/>
          <p:cNvSpPr/>
          <p:nvPr/>
        </p:nvSpPr>
        <p:spPr>
          <a:xfrm flipH="1">
            <a:off x="755735" y="4142654"/>
            <a:ext cx="5080079" cy="1159927"/>
          </a:xfrm>
          <a:prstGeom prst="homePlate">
            <a:avLst>
              <a:gd name="adj" fmla="val 76562"/>
            </a:avLst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828000" bIns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MH_Other_12"/>
          <p:cNvSpPr/>
          <p:nvPr/>
        </p:nvSpPr>
        <p:spPr>
          <a:xfrm flipH="1">
            <a:off x="5070247" y="4142653"/>
            <a:ext cx="771282" cy="1159927"/>
          </a:xfrm>
          <a:custGeom>
            <a:avLst/>
            <a:gdLst>
              <a:gd name="connsiteX0" fmla="*/ 0 w 745331"/>
              <a:gd name="connsiteY0" fmla="*/ 0 h 873919"/>
              <a:gd name="connsiteX1" fmla="*/ 745331 w 745331"/>
              <a:gd name="connsiteY1" fmla="*/ 428625 h 873919"/>
              <a:gd name="connsiteX2" fmla="*/ 9525 w 745331"/>
              <a:gd name="connsiteY2" fmla="*/ 873919 h 873919"/>
              <a:gd name="connsiteX3" fmla="*/ 0 w 745331"/>
              <a:gd name="connsiteY3" fmla="*/ 0 h 87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3600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16568" y="2073934"/>
            <a:ext cx="3633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小鹿模板极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064181" y="2085200"/>
            <a:ext cx="3633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小鹿模板极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616568" y="4193464"/>
            <a:ext cx="3633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小鹿模板极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42" name="矩形 41"/>
          <p:cNvSpPr/>
          <p:nvPr/>
        </p:nvSpPr>
        <p:spPr>
          <a:xfrm>
            <a:off x="7064181" y="4193464"/>
            <a:ext cx="3633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小鹿模板极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9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2" name="图文框 2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01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H_Other_1"/>
          <p:cNvSpPr/>
          <p:nvPr>
            <p:custDataLst>
              <p:tags r:id="rId1"/>
            </p:custDataLst>
          </p:nvPr>
        </p:nvSpPr>
        <p:spPr>
          <a:xfrm>
            <a:off x="5227818" y="2803785"/>
            <a:ext cx="1736362" cy="173636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MH_SubTitle_1"/>
          <p:cNvSpPr/>
          <p:nvPr>
            <p:custDataLst>
              <p:tags r:id="rId2"/>
            </p:custDataLst>
          </p:nvPr>
        </p:nvSpPr>
        <p:spPr>
          <a:xfrm>
            <a:off x="3876353" y="2198328"/>
            <a:ext cx="2088825" cy="1431472"/>
          </a:xfrm>
          <a:custGeom>
            <a:avLst/>
            <a:gdLst>
              <a:gd name="connsiteX0" fmla="*/ 492296 w 2336641"/>
              <a:gd name="connsiteY0" fmla="*/ 0 h 1601848"/>
              <a:gd name="connsiteX1" fmla="*/ 1657485 w 2336641"/>
              <a:gd name="connsiteY1" fmla="*/ 0 h 1601848"/>
              <a:gd name="connsiteX2" fmla="*/ 1844345 w 2336641"/>
              <a:gd name="connsiteY2" fmla="*/ 0 h 1601848"/>
              <a:gd name="connsiteX3" fmla="*/ 2336641 w 2336641"/>
              <a:gd name="connsiteY3" fmla="*/ 0 h 1601848"/>
              <a:gd name="connsiteX4" fmla="*/ 2336641 w 2336641"/>
              <a:gd name="connsiteY4" fmla="*/ 340586 h 1601848"/>
              <a:gd name="connsiteX5" fmla="*/ 2336641 w 2336641"/>
              <a:gd name="connsiteY5" fmla="*/ 413428 h 1601848"/>
              <a:gd name="connsiteX6" fmla="*/ 2336641 w 2336641"/>
              <a:gd name="connsiteY6" fmla="*/ 492296 h 1601848"/>
              <a:gd name="connsiteX7" fmla="*/ 2336641 w 2336641"/>
              <a:gd name="connsiteY7" fmla="*/ 557721 h 1601848"/>
              <a:gd name="connsiteX8" fmla="*/ 2336641 w 2336641"/>
              <a:gd name="connsiteY8" fmla="*/ 1109552 h 1601848"/>
              <a:gd name="connsiteX9" fmla="*/ 1844345 w 2336641"/>
              <a:gd name="connsiteY9" fmla="*/ 1601848 h 1601848"/>
              <a:gd name="connsiteX10" fmla="*/ 679157 w 2336641"/>
              <a:gd name="connsiteY10" fmla="*/ 1601848 h 1601848"/>
              <a:gd name="connsiteX11" fmla="*/ 492296 w 2336641"/>
              <a:gd name="connsiteY11" fmla="*/ 1601848 h 1601848"/>
              <a:gd name="connsiteX12" fmla="*/ 0 w 2336641"/>
              <a:gd name="connsiteY12" fmla="*/ 1601848 h 1601848"/>
              <a:gd name="connsiteX13" fmla="*/ 0 w 2336641"/>
              <a:gd name="connsiteY13" fmla="*/ 1312171 h 1601848"/>
              <a:gd name="connsiteX14" fmla="*/ 0 w 2336641"/>
              <a:gd name="connsiteY14" fmla="*/ 1188420 h 1601848"/>
              <a:gd name="connsiteX15" fmla="*/ 0 w 2336641"/>
              <a:gd name="connsiteY15" fmla="*/ 1109552 h 1601848"/>
              <a:gd name="connsiteX16" fmla="*/ 0 w 2336641"/>
              <a:gd name="connsiteY16" fmla="*/ 1045713 h 1601848"/>
              <a:gd name="connsiteX17" fmla="*/ 0 w 2336641"/>
              <a:gd name="connsiteY17" fmla="*/ 492296 h 1601848"/>
              <a:gd name="connsiteX18" fmla="*/ 492296 w 2336641"/>
              <a:gd name="connsiteY18" fmla="*/ 0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36641" h="1601848">
                <a:moveTo>
                  <a:pt x="492296" y="0"/>
                </a:moveTo>
                <a:lnTo>
                  <a:pt x="1657485" y="0"/>
                </a:lnTo>
                <a:lnTo>
                  <a:pt x="1844345" y="0"/>
                </a:lnTo>
                <a:lnTo>
                  <a:pt x="2336641" y="0"/>
                </a:lnTo>
                <a:lnTo>
                  <a:pt x="2336641" y="340586"/>
                </a:lnTo>
                <a:lnTo>
                  <a:pt x="2336641" y="413428"/>
                </a:lnTo>
                <a:lnTo>
                  <a:pt x="2336641" y="492296"/>
                </a:lnTo>
                <a:lnTo>
                  <a:pt x="2336641" y="557721"/>
                </a:lnTo>
                <a:lnTo>
                  <a:pt x="2336641" y="1109552"/>
                </a:lnTo>
                <a:cubicBezTo>
                  <a:pt x="2336641" y="1381439"/>
                  <a:pt x="2116232" y="1601848"/>
                  <a:pt x="1844345" y="1601848"/>
                </a:cubicBezTo>
                <a:lnTo>
                  <a:pt x="679157" y="1601848"/>
                </a:lnTo>
                <a:lnTo>
                  <a:pt x="492296" y="1601848"/>
                </a:lnTo>
                <a:lnTo>
                  <a:pt x="0" y="1601848"/>
                </a:lnTo>
                <a:lnTo>
                  <a:pt x="0" y="1312171"/>
                </a:lnTo>
                <a:lnTo>
                  <a:pt x="0" y="1188420"/>
                </a:lnTo>
                <a:lnTo>
                  <a:pt x="0" y="1109552"/>
                </a:lnTo>
                <a:lnTo>
                  <a:pt x="0" y="1045713"/>
                </a:lnTo>
                <a:lnTo>
                  <a:pt x="0" y="492296"/>
                </a:lnTo>
                <a:cubicBezTo>
                  <a:pt x="0" y="220409"/>
                  <a:pt x="220409" y="0"/>
                  <a:pt x="492296" y="0"/>
                </a:cubicBezTo>
                <a:close/>
              </a:path>
            </a:pathLst>
          </a:cu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5" name="MH_SubTitle_4"/>
          <p:cNvSpPr/>
          <p:nvPr>
            <p:custDataLst>
              <p:tags r:id="rId3"/>
            </p:custDataLst>
          </p:nvPr>
        </p:nvSpPr>
        <p:spPr>
          <a:xfrm>
            <a:off x="3876353" y="3833061"/>
            <a:ext cx="2088825" cy="1431472"/>
          </a:xfrm>
          <a:custGeom>
            <a:avLst/>
            <a:gdLst>
              <a:gd name="connsiteX0" fmla="*/ 0 w 2336641"/>
              <a:gd name="connsiteY0" fmla="*/ 0 h 1601848"/>
              <a:gd name="connsiteX1" fmla="*/ 492296 w 2336641"/>
              <a:gd name="connsiteY1" fmla="*/ 0 h 1601848"/>
              <a:gd name="connsiteX2" fmla="*/ 679156 w 2336641"/>
              <a:gd name="connsiteY2" fmla="*/ 0 h 1601848"/>
              <a:gd name="connsiteX3" fmla="*/ 1844345 w 2336641"/>
              <a:gd name="connsiteY3" fmla="*/ 0 h 1601848"/>
              <a:gd name="connsiteX4" fmla="*/ 2336641 w 2336641"/>
              <a:gd name="connsiteY4" fmla="*/ 492296 h 1601848"/>
              <a:gd name="connsiteX5" fmla="*/ 2336641 w 2336641"/>
              <a:gd name="connsiteY5" fmla="*/ 953072 h 1601848"/>
              <a:gd name="connsiteX6" fmla="*/ 2336641 w 2336641"/>
              <a:gd name="connsiteY6" fmla="*/ 1109552 h 1601848"/>
              <a:gd name="connsiteX7" fmla="*/ 2336641 w 2336641"/>
              <a:gd name="connsiteY7" fmla="*/ 1188420 h 1601848"/>
              <a:gd name="connsiteX8" fmla="*/ 2336641 w 2336641"/>
              <a:gd name="connsiteY8" fmla="*/ 1372172 h 1601848"/>
              <a:gd name="connsiteX9" fmla="*/ 2336641 w 2336641"/>
              <a:gd name="connsiteY9" fmla="*/ 1601848 h 1601848"/>
              <a:gd name="connsiteX10" fmla="*/ 1844345 w 2336641"/>
              <a:gd name="connsiteY10" fmla="*/ 1601848 h 1601848"/>
              <a:gd name="connsiteX11" fmla="*/ 1657484 w 2336641"/>
              <a:gd name="connsiteY11" fmla="*/ 1601848 h 1601848"/>
              <a:gd name="connsiteX12" fmla="*/ 492296 w 2336641"/>
              <a:gd name="connsiteY12" fmla="*/ 1601848 h 1601848"/>
              <a:gd name="connsiteX13" fmla="*/ 0 w 2336641"/>
              <a:gd name="connsiteY13" fmla="*/ 1109552 h 1601848"/>
              <a:gd name="connsiteX14" fmla="*/ 0 w 2336641"/>
              <a:gd name="connsiteY14" fmla="*/ 614097 h 1601848"/>
              <a:gd name="connsiteX15" fmla="*/ 0 w 2336641"/>
              <a:gd name="connsiteY15" fmla="*/ 492296 h 1601848"/>
              <a:gd name="connsiteX16" fmla="*/ 0 w 2336641"/>
              <a:gd name="connsiteY16" fmla="*/ 413428 h 1601848"/>
              <a:gd name="connsiteX17" fmla="*/ 0 w 2336641"/>
              <a:gd name="connsiteY17" fmla="*/ 347639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336641" h="1601848">
                <a:moveTo>
                  <a:pt x="0" y="0"/>
                </a:moveTo>
                <a:lnTo>
                  <a:pt x="492296" y="0"/>
                </a:lnTo>
                <a:lnTo>
                  <a:pt x="679156" y="0"/>
                </a:lnTo>
                <a:lnTo>
                  <a:pt x="1844345" y="0"/>
                </a:lnTo>
                <a:cubicBezTo>
                  <a:pt x="2116233" y="0"/>
                  <a:pt x="2336641" y="220409"/>
                  <a:pt x="2336641" y="492296"/>
                </a:cubicBezTo>
                <a:lnTo>
                  <a:pt x="2336641" y="953072"/>
                </a:lnTo>
                <a:lnTo>
                  <a:pt x="2336641" y="1109552"/>
                </a:lnTo>
                <a:lnTo>
                  <a:pt x="2336641" y="1188420"/>
                </a:lnTo>
                <a:lnTo>
                  <a:pt x="2336641" y="1372172"/>
                </a:lnTo>
                <a:lnTo>
                  <a:pt x="2336641" y="1601848"/>
                </a:lnTo>
                <a:lnTo>
                  <a:pt x="1844345" y="1601848"/>
                </a:lnTo>
                <a:lnTo>
                  <a:pt x="1657484" y="1601848"/>
                </a:lnTo>
                <a:lnTo>
                  <a:pt x="492296" y="1601848"/>
                </a:lnTo>
                <a:cubicBezTo>
                  <a:pt x="220409" y="1601848"/>
                  <a:pt x="0" y="1381440"/>
                  <a:pt x="0" y="1109552"/>
                </a:cubicBezTo>
                <a:lnTo>
                  <a:pt x="0" y="614097"/>
                </a:lnTo>
                <a:lnTo>
                  <a:pt x="0" y="492296"/>
                </a:lnTo>
                <a:lnTo>
                  <a:pt x="0" y="413428"/>
                </a:lnTo>
                <a:lnTo>
                  <a:pt x="0" y="347639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7" name="MH_SubTitle_2"/>
          <p:cNvSpPr/>
          <p:nvPr>
            <p:custDataLst>
              <p:tags r:id="rId4"/>
            </p:custDataLst>
          </p:nvPr>
        </p:nvSpPr>
        <p:spPr>
          <a:xfrm>
            <a:off x="6226822" y="2198328"/>
            <a:ext cx="2088825" cy="1431472"/>
          </a:xfrm>
          <a:custGeom>
            <a:avLst/>
            <a:gdLst>
              <a:gd name="connsiteX0" fmla="*/ 0 w 2336641"/>
              <a:gd name="connsiteY0" fmla="*/ 0 h 1601848"/>
              <a:gd name="connsiteX1" fmla="*/ 492296 w 2336641"/>
              <a:gd name="connsiteY1" fmla="*/ 0 h 1601848"/>
              <a:gd name="connsiteX2" fmla="*/ 679156 w 2336641"/>
              <a:gd name="connsiteY2" fmla="*/ 0 h 1601848"/>
              <a:gd name="connsiteX3" fmla="*/ 1844345 w 2336641"/>
              <a:gd name="connsiteY3" fmla="*/ 0 h 1601848"/>
              <a:gd name="connsiteX4" fmla="*/ 2336641 w 2336641"/>
              <a:gd name="connsiteY4" fmla="*/ 492296 h 1601848"/>
              <a:gd name="connsiteX5" fmla="*/ 2336641 w 2336641"/>
              <a:gd name="connsiteY5" fmla="*/ 1004404 h 1601848"/>
              <a:gd name="connsiteX6" fmla="*/ 2336641 w 2336641"/>
              <a:gd name="connsiteY6" fmla="*/ 1109552 h 1601848"/>
              <a:gd name="connsiteX7" fmla="*/ 2336641 w 2336641"/>
              <a:gd name="connsiteY7" fmla="*/ 1188420 h 1601848"/>
              <a:gd name="connsiteX8" fmla="*/ 2336641 w 2336641"/>
              <a:gd name="connsiteY8" fmla="*/ 1423504 h 1601848"/>
              <a:gd name="connsiteX9" fmla="*/ 2336641 w 2336641"/>
              <a:gd name="connsiteY9" fmla="*/ 1601848 h 1601848"/>
              <a:gd name="connsiteX10" fmla="*/ 1844345 w 2336641"/>
              <a:gd name="connsiteY10" fmla="*/ 1601848 h 1601848"/>
              <a:gd name="connsiteX11" fmla="*/ 1657484 w 2336641"/>
              <a:gd name="connsiteY11" fmla="*/ 1601848 h 1601848"/>
              <a:gd name="connsiteX12" fmla="*/ 492296 w 2336641"/>
              <a:gd name="connsiteY12" fmla="*/ 1601848 h 1601848"/>
              <a:gd name="connsiteX13" fmla="*/ 0 w 2336641"/>
              <a:gd name="connsiteY13" fmla="*/ 1109552 h 1601848"/>
              <a:gd name="connsiteX14" fmla="*/ 0 w 2336641"/>
              <a:gd name="connsiteY14" fmla="*/ 588548 h 1601848"/>
              <a:gd name="connsiteX15" fmla="*/ 0 w 2336641"/>
              <a:gd name="connsiteY15" fmla="*/ 492296 h 1601848"/>
              <a:gd name="connsiteX16" fmla="*/ 0 w 2336641"/>
              <a:gd name="connsiteY16" fmla="*/ 413428 h 1601848"/>
              <a:gd name="connsiteX17" fmla="*/ 0 w 2336641"/>
              <a:gd name="connsiteY17" fmla="*/ 371414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336641" h="1601848">
                <a:moveTo>
                  <a:pt x="0" y="0"/>
                </a:moveTo>
                <a:lnTo>
                  <a:pt x="492296" y="0"/>
                </a:lnTo>
                <a:lnTo>
                  <a:pt x="679156" y="0"/>
                </a:lnTo>
                <a:lnTo>
                  <a:pt x="1844345" y="0"/>
                </a:lnTo>
                <a:cubicBezTo>
                  <a:pt x="2116232" y="0"/>
                  <a:pt x="2336641" y="220409"/>
                  <a:pt x="2336641" y="492296"/>
                </a:cubicBezTo>
                <a:lnTo>
                  <a:pt x="2336641" y="1004404"/>
                </a:lnTo>
                <a:lnTo>
                  <a:pt x="2336641" y="1109552"/>
                </a:lnTo>
                <a:lnTo>
                  <a:pt x="2336641" y="1188420"/>
                </a:lnTo>
                <a:lnTo>
                  <a:pt x="2336641" y="1423504"/>
                </a:lnTo>
                <a:lnTo>
                  <a:pt x="2336641" y="1601848"/>
                </a:lnTo>
                <a:lnTo>
                  <a:pt x="1844345" y="1601848"/>
                </a:lnTo>
                <a:lnTo>
                  <a:pt x="1657484" y="1601848"/>
                </a:lnTo>
                <a:lnTo>
                  <a:pt x="492296" y="1601848"/>
                </a:lnTo>
                <a:cubicBezTo>
                  <a:pt x="220408" y="1601848"/>
                  <a:pt x="0" y="1381439"/>
                  <a:pt x="0" y="1109552"/>
                </a:cubicBezTo>
                <a:lnTo>
                  <a:pt x="0" y="588548"/>
                </a:lnTo>
                <a:lnTo>
                  <a:pt x="0" y="492296"/>
                </a:lnTo>
                <a:lnTo>
                  <a:pt x="0" y="413428"/>
                </a:lnTo>
                <a:lnTo>
                  <a:pt x="0" y="371414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8" name="MH_SubTitle_3"/>
          <p:cNvSpPr/>
          <p:nvPr>
            <p:custDataLst>
              <p:tags r:id="rId5"/>
            </p:custDataLst>
          </p:nvPr>
        </p:nvSpPr>
        <p:spPr>
          <a:xfrm>
            <a:off x="6226819" y="3837587"/>
            <a:ext cx="2088825" cy="1431472"/>
          </a:xfrm>
          <a:custGeom>
            <a:avLst/>
            <a:gdLst>
              <a:gd name="connsiteX0" fmla="*/ 492296 w 2336641"/>
              <a:gd name="connsiteY0" fmla="*/ 0 h 1601848"/>
              <a:gd name="connsiteX1" fmla="*/ 1657484 w 2336641"/>
              <a:gd name="connsiteY1" fmla="*/ 0 h 1601848"/>
              <a:gd name="connsiteX2" fmla="*/ 1844345 w 2336641"/>
              <a:gd name="connsiteY2" fmla="*/ 0 h 1601848"/>
              <a:gd name="connsiteX3" fmla="*/ 2336641 w 2336641"/>
              <a:gd name="connsiteY3" fmla="*/ 0 h 1601848"/>
              <a:gd name="connsiteX4" fmla="*/ 2336641 w 2336641"/>
              <a:gd name="connsiteY4" fmla="*/ 297807 h 1601848"/>
              <a:gd name="connsiteX5" fmla="*/ 2336641 w 2336641"/>
              <a:gd name="connsiteY5" fmla="*/ 413429 h 1601848"/>
              <a:gd name="connsiteX6" fmla="*/ 2336641 w 2336641"/>
              <a:gd name="connsiteY6" fmla="*/ 492296 h 1601848"/>
              <a:gd name="connsiteX7" fmla="*/ 2336641 w 2336641"/>
              <a:gd name="connsiteY7" fmla="*/ 716907 h 1601848"/>
              <a:gd name="connsiteX8" fmla="*/ 2336641 w 2336641"/>
              <a:gd name="connsiteY8" fmla="*/ 1109552 h 1601848"/>
              <a:gd name="connsiteX9" fmla="*/ 1844345 w 2336641"/>
              <a:gd name="connsiteY9" fmla="*/ 1601848 h 1601848"/>
              <a:gd name="connsiteX10" fmla="*/ 679156 w 2336641"/>
              <a:gd name="connsiteY10" fmla="*/ 1601848 h 1601848"/>
              <a:gd name="connsiteX11" fmla="*/ 492296 w 2336641"/>
              <a:gd name="connsiteY11" fmla="*/ 1601848 h 1601848"/>
              <a:gd name="connsiteX12" fmla="*/ 0 w 2336641"/>
              <a:gd name="connsiteY12" fmla="*/ 1601848 h 1601848"/>
              <a:gd name="connsiteX13" fmla="*/ 0 w 2336641"/>
              <a:gd name="connsiteY13" fmla="*/ 1461527 h 1601848"/>
              <a:gd name="connsiteX14" fmla="*/ 0 w 2336641"/>
              <a:gd name="connsiteY14" fmla="*/ 1188420 h 1601848"/>
              <a:gd name="connsiteX15" fmla="*/ 0 w 2336641"/>
              <a:gd name="connsiteY15" fmla="*/ 1109552 h 1601848"/>
              <a:gd name="connsiteX16" fmla="*/ 0 w 2336641"/>
              <a:gd name="connsiteY16" fmla="*/ 1042427 h 1601848"/>
              <a:gd name="connsiteX17" fmla="*/ 0 w 2336641"/>
              <a:gd name="connsiteY17" fmla="*/ 492296 h 1601848"/>
              <a:gd name="connsiteX18" fmla="*/ 492296 w 2336641"/>
              <a:gd name="connsiteY18" fmla="*/ 0 h 160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36641" h="1601848">
                <a:moveTo>
                  <a:pt x="492296" y="0"/>
                </a:moveTo>
                <a:lnTo>
                  <a:pt x="1657484" y="0"/>
                </a:lnTo>
                <a:lnTo>
                  <a:pt x="1844345" y="0"/>
                </a:lnTo>
                <a:lnTo>
                  <a:pt x="2336641" y="0"/>
                </a:lnTo>
                <a:lnTo>
                  <a:pt x="2336641" y="297807"/>
                </a:lnTo>
                <a:lnTo>
                  <a:pt x="2336641" y="413429"/>
                </a:lnTo>
                <a:lnTo>
                  <a:pt x="2336641" y="492296"/>
                </a:lnTo>
                <a:lnTo>
                  <a:pt x="2336641" y="716907"/>
                </a:lnTo>
                <a:lnTo>
                  <a:pt x="2336641" y="1109552"/>
                </a:lnTo>
                <a:cubicBezTo>
                  <a:pt x="2336641" y="1381440"/>
                  <a:pt x="2116232" y="1601848"/>
                  <a:pt x="1844345" y="1601848"/>
                </a:cubicBezTo>
                <a:lnTo>
                  <a:pt x="679156" y="1601848"/>
                </a:lnTo>
                <a:lnTo>
                  <a:pt x="492296" y="1601848"/>
                </a:lnTo>
                <a:lnTo>
                  <a:pt x="0" y="1601848"/>
                </a:lnTo>
                <a:lnTo>
                  <a:pt x="0" y="1461527"/>
                </a:lnTo>
                <a:lnTo>
                  <a:pt x="0" y="1188420"/>
                </a:lnTo>
                <a:lnTo>
                  <a:pt x="0" y="1109552"/>
                </a:lnTo>
                <a:lnTo>
                  <a:pt x="0" y="1042427"/>
                </a:lnTo>
                <a:lnTo>
                  <a:pt x="0" y="492296"/>
                </a:lnTo>
                <a:cubicBezTo>
                  <a:pt x="0" y="220409"/>
                  <a:pt x="220408" y="0"/>
                  <a:pt x="492296" y="0"/>
                </a:cubicBezTo>
                <a:close/>
              </a:path>
            </a:pathLst>
          </a:cu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813551" y="1580146"/>
            <a:ext cx="3073835" cy="137268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15644" y="1580146"/>
            <a:ext cx="3073835" cy="137268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13551" y="4507730"/>
            <a:ext cx="3073835" cy="137268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15644" y="4507730"/>
            <a:ext cx="3073835" cy="137268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MH_Number_1"/>
          <p:cNvSpPr/>
          <p:nvPr>
            <p:custDataLst>
              <p:tags r:id="rId6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MH_Entry_1"/>
          <p:cNvSpPr/>
          <p:nvPr>
            <p:custDataLst>
              <p:tags r:id="rId7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8" name="图文框 27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49135" y="4125764"/>
            <a:ext cx="11093729" cy="1347189"/>
          </a:xfrm>
          <a:custGeom>
            <a:avLst/>
            <a:gdLst>
              <a:gd name="T0" fmla="*/ 0 w 5760"/>
              <a:gd name="T1" fmla="*/ 0 h 700"/>
              <a:gd name="T2" fmla="*/ 72 w 5760"/>
              <a:gd name="T3" fmla="*/ 38 h 700"/>
              <a:gd name="T4" fmla="*/ 197 w 5760"/>
              <a:gd name="T5" fmla="*/ 96 h 700"/>
              <a:gd name="T6" fmla="*/ 378 w 5760"/>
              <a:gd name="T7" fmla="*/ 175 h 700"/>
              <a:gd name="T8" fmla="*/ 613 w 5760"/>
              <a:gd name="T9" fmla="*/ 266 h 700"/>
              <a:gd name="T10" fmla="*/ 748 w 5760"/>
              <a:gd name="T11" fmla="*/ 314 h 700"/>
              <a:gd name="T12" fmla="*/ 895 w 5760"/>
              <a:gd name="T13" fmla="*/ 363 h 700"/>
              <a:gd name="T14" fmla="*/ 1053 w 5760"/>
              <a:gd name="T15" fmla="*/ 412 h 700"/>
              <a:gd name="T16" fmla="*/ 1221 w 5760"/>
              <a:gd name="T17" fmla="*/ 458 h 700"/>
              <a:gd name="T18" fmla="*/ 1400 w 5760"/>
              <a:gd name="T19" fmla="*/ 504 h 700"/>
              <a:gd name="T20" fmla="*/ 1588 w 5760"/>
              <a:gd name="T21" fmla="*/ 547 h 700"/>
              <a:gd name="T22" fmla="*/ 1786 w 5760"/>
              <a:gd name="T23" fmla="*/ 586 h 700"/>
              <a:gd name="T24" fmla="*/ 1991 w 5760"/>
              <a:gd name="T25" fmla="*/ 621 h 700"/>
              <a:gd name="T26" fmla="*/ 2206 w 5760"/>
              <a:gd name="T27" fmla="*/ 651 h 700"/>
              <a:gd name="T28" fmla="*/ 2427 w 5760"/>
              <a:gd name="T29" fmla="*/ 674 h 700"/>
              <a:gd name="T30" fmla="*/ 2656 w 5760"/>
              <a:gd name="T31" fmla="*/ 691 h 700"/>
              <a:gd name="T32" fmla="*/ 2890 w 5760"/>
              <a:gd name="T33" fmla="*/ 699 h 700"/>
              <a:gd name="T34" fmla="*/ 3132 w 5760"/>
              <a:gd name="T35" fmla="*/ 699 h 700"/>
              <a:gd name="T36" fmla="*/ 3378 w 5760"/>
              <a:gd name="T37" fmla="*/ 690 h 700"/>
              <a:gd name="T38" fmla="*/ 3630 w 5760"/>
              <a:gd name="T39" fmla="*/ 670 h 700"/>
              <a:gd name="T40" fmla="*/ 3821 w 5760"/>
              <a:gd name="T41" fmla="*/ 648 h 700"/>
              <a:gd name="T42" fmla="*/ 3950 w 5760"/>
              <a:gd name="T43" fmla="*/ 629 h 700"/>
              <a:gd name="T44" fmla="*/ 4080 w 5760"/>
              <a:gd name="T45" fmla="*/ 608 h 700"/>
              <a:gd name="T46" fmla="*/ 4211 w 5760"/>
              <a:gd name="T47" fmla="*/ 583 h 700"/>
              <a:gd name="T48" fmla="*/ 4343 w 5760"/>
              <a:gd name="T49" fmla="*/ 555 h 700"/>
              <a:gd name="T50" fmla="*/ 4475 w 5760"/>
              <a:gd name="T51" fmla="*/ 523 h 700"/>
              <a:gd name="T52" fmla="*/ 4608 w 5760"/>
              <a:gd name="T53" fmla="*/ 489 h 700"/>
              <a:gd name="T54" fmla="*/ 4742 w 5760"/>
              <a:gd name="T55" fmla="*/ 450 h 700"/>
              <a:gd name="T56" fmla="*/ 4876 w 5760"/>
              <a:gd name="T57" fmla="*/ 408 h 700"/>
              <a:gd name="T58" fmla="*/ 5012 w 5760"/>
              <a:gd name="T59" fmla="*/ 363 h 700"/>
              <a:gd name="T60" fmla="*/ 5146 w 5760"/>
              <a:gd name="T61" fmla="*/ 313 h 700"/>
              <a:gd name="T62" fmla="*/ 5283 w 5760"/>
              <a:gd name="T63" fmla="*/ 259 h 700"/>
              <a:gd name="T64" fmla="*/ 5418 w 5760"/>
              <a:gd name="T65" fmla="*/ 201 h 700"/>
              <a:gd name="T66" fmla="*/ 5555 w 5760"/>
              <a:gd name="T67" fmla="*/ 138 h 700"/>
              <a:gd name="T68" fmla="*/ 5692 w 5760"/>
              <a:gd name="T69" fmla="*/ 72 h 700"/>
              <a:gd name="T70" fmla="*/ 5760 w 5760"/>
              <a:gd name="T71" fmla="*/ 37 h 700"/>
              <a:gd name="T72" fmla="*/ 5623 w 5760"/>
              <a:gd name="T73" fmla="*/ 63 h 700"/>
              <a:gd name="T74" fmla="*/ 5460 w 5760"/>
              <a:gd name="T75" fmla="*/ 92 h 700"/>
              <a:gd name="T76" fmla="*/ 5242 w 5760"/>
              <a:gd name="T77" fmla="*/ 127 h 700"/>
              <a:gd name="T78" fmla="*/ 4971 w 5760"/>
              <a:gd name="T79" fmla="*/ 164 h 700"/>
              <a:gd name="T80" fmla="*/ 4653 w 5760"/>
              <a:gd name="T81" fmla="*/ 203 h 700"/>
              <a:gd name="T82" fmla="*/ 4294 w 5760"/>
              <a:gd name="T83" fmla="*/ 241 h 700"/>
              <a:gd name="T84" fmla="*/ 3898 w 5760"/>
              <a:gd name="T85" fmla="*/ 272 h 700"/>
              <a:gd name="T86" fmla="*/ 3579 w 5760"/>
              <a:gd name="T87" fmla="*/ 291 h 700"/>
              <a:gd name="T88" fmla="*/ 3358 w 5760"/>
              <a:gd name="T89" fmla="*/ 300 h 700"/>
              <a:gd name="T90" fmla="*/ 3132 w 5760"/>
              <a:gd name="T91" fmla="*/ 307 h 700"/>
              <a:gd name="T92" fmla="*/ 2898 w 5760"/>
              <a:gd name="T93" fmla="*/ 310 h 700"/>
              <a:gd name="T94" fmla="*/ 2660 w 5760"/>
              <a:gd name="T95" fmla="*/ 309 h 700"/>
              <a:gd name="T96" fmla="*/ 2417 w 5760"/>
              <a:gd name="T97" fmla="*/ 306 h 700"/>
              <a:gd name="T98" fmla="*/ 2170 w 5760"/>
              <a:gd name="T99" fmla="*/ 297 h 700"/>
              <a:gd name="T100" fmla="*/ 1920 w 5760"/>
              <a:gd name="T101" fmla="*/ 284 h 700"/>
              <a:gd name="T102" fmla="*/ 1667 w 5760"/>
              <a:gd name="T103" fmla="*/ 266 h 700"/>
              <a:gd name="T104" fmla="*/ 1412 w 5760"/>
              <a:gd name="T105" fmla="*/ 242 h 700"/>
              <a:gd name="T106" fmla="*/ 1155 w 5760"/>
              <a:gd name="T107" fmla="*/ 212 h 700"/>
              <a:gd name="T108" fmla="*/ 898 w 5760"/>
              <a:gd name="T109" fmla="*/ 177 h 700"/>
              <a:gd name="T110" fmla="*/ 640 w 5760"/>
              <a:gd name="T111" fmla="*/ 136 h 700"/>
              <a:gd name="T112" fmla="*/ 383 w 5760"/>
              <a:gd name="T113" fmla="*/ 87 h 700"/>
              <a:gd name="T114" fmla="*/ 128 w 5760"/>
              <a:gd name="T115" fmla="*/ 31 h 700"/>
              <a:gd name="T116" fmla="*/ 0 w 5760"/>
              <a:gd name="T11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0" h="700">
                <a:moveTo>
                  <a:pt x="0" y="0"/>
                </a:moveTo>
                <a:lnTo>
                  <a:pt x="0" y="0"/>
                </a:lnTo>
                <a:lnTo>
                  <a:pt x="32" y="17"/>
                </a:lnTo>
                <a:lnTo>
                  <a:pt x="72" y="38"/>
                </a:lnTo>
                <a:lnTo>
                  <a:pt x="128" y="64"/>
                </a:lnTo>
                <a:lnTo>
                  <a:pt x="197" y="96"/>
                </a:lnTo>
                <a:lnTo>
                  <a:pt x="281" y="134"/>
                </a:lnTo>
                <a:lnTo>
                  <a:pt x="378" y="175"/>
                </a:lnTo>
                <a:lnTo>
                  <a:pt x="490" y="219"/>
                </a:lnTo>
                <a:lnTo>
                  <a:pt x="613" y="266"/>
                </a:lnTo>
                <a:lnTo>
                  <a:pt x="679" y="290"/>
                </a:lnTo>
                <a:lnTo>
                  <a:pt x="748" y="314"/>
                </a:lnTo>
                <a:lnTo>
                  <a:pt x="820" y="339"/>
                </a:lnTo>
                <a:lnTo>
                  <a:pt x="895" y="363"/>
                </a:lnTo>
                <a:lnTo>
                  <a:pt x="973" y="387"/>
                </a:lnTo>
                <a:lnTo>
                  <a:pt x="1053" y="412"/>
                </a:lnTo>
                <a:lnTo>
                  <a:pt x="1136" y="436"/>
                </a:lnTo>
                <a:lnTo>
                  <a:pt x="1221" y="458"/>
                </a:lnTo>
                <a:lnTo>
                  <a:pt x="1310" y="482"/>
                </a:lnTo>
                <a:lnTo>
                  <a:pt x="1400" y="504"/>
                </a:lnTo>
                <a:lnTo>
                  <a:pt x="1494" y="526"/>
                </a:lnTo>
                <a:lnTo>
                  <a:pt x="1588" y="547"/>
                </a:lnTo>
                <a:lnTo>
                  <a:pt x="1686" y="568"/>
                </a:lnTo>
                <a:lnTo>
                  <a:pt x="1786" y="586"/>
                </a:lnTo>
                <a:lnTo>
                  <a:pt x="1888" y="604"/>
                </a:lnTo>
                <a:lnTo>
                  <a:pt x="1991" y="621"/>
                </a:lnTo>
                <a:lnTo>
                  <a:pt x="2097" y="636"/>
                </a:lnTo>
                <a:lnTo>
                  <a:pt x="2206" y="651"/>
                </a:lnTo>
                <a:lnTo>
                  <a:pt x="2315" y="664"/>
                </a:lnTo>
                <a:lnTo>
                  <a:pt x="2427" y="674"/>
                </a:lnTo>
                <a:lnTo>
                  <a:pt x="2541" y="683"/>
                </a:lnTo>
                <a:lnTo>
                  <a:pt x="2656" y="691"/>
                </a:lnTo>
                <a:lnTo>
                  <a:pt x="2772" y="695"/>
                </a:lnTo>
                <a:lnTo>
                  <a:pt x="2890" y="699"/>
                </a:lnTo>
                <a:lnTo>
                  <a:pt x="3010" y="700"/>
                </a:lnTo>
                <a:lnTo>
                  <a:pt x="3132" y="699"/>
                </a:lnTo>
                <a:lnTo>
                  <a:pt x="3254" y="695"/>
                </a:lnTo>
                <a:lnTo>
                  <a:pt x="3378" y="690"/>
                </a:lnTo>
                <a:lnTo>
                  <a:pt x="3503" y="681"/>
                </a:lnTo>
                <a:lnTo>
                  <a:pt x="3630" y="670"/>
                </a:lnTo>
                <a:lnTo>
                  <a:pt x="3756" y="656"/>
                </a:lnTo>
                <a:lnTo>
                  <a:pt x="3821" y="648"/>
                </a:lnTo>
                <a:lnTo>
                  <a:pt x="3885" y="638"/>
                </a:lnTo>
                <a:lnTo>
                  <a:pt x="3950" y="629"/>
                </a:lnTo>
                <a:lnTo>
                  <a:pt x="4015" y="619"/>
                </a:lnTo>
                <a:lnTo>
                  <a:pt x="4080" y="608"/>
                </a:lnTo>
                <a:lnTo>
                  <a:pt x="4145" y="596"/>
                </a:lnTo>
                <a:lnTo>
                  <a:pt x="4211" y="583"/>
                </a:lnTo>
                <a:lnTo>
                  <a:pt x="4277" y="569"/>
                </a:lnTo>
                <a:lnTo>
                  <a:pt x="4343" y="555"/>
                </a:lnTo>
                <a:lnTo>
                  <a:pt x="4409" y="539"/>
                </a:lnTo>
                <a:lnTo>
                  <a:pt x="4475" y="523"/>
                </a:lnTo>
                <a:lnTo>
                  <a:pt x="4541" y="506"/>
                </a:lnTo>
                <a:lnTo>
                  <a:pt x="4608" y="489"/>
                </a:lnTo>
                <a:lnTo>
                  <a:pt x="4674" y="470"/>
                </a:lnTo>
                <a:lnTo>
                  <a:pt x="4742" y="450"/>
                </a:lnTo>
                <a:lnTo>
                  <a:pt x="4809" y="430"/>
                </a:lnTo>
                <a:lnTo>
                  <a:pt x="4876" y="408"/>
                </a:lnTo>
                <a:lnTo>
                  <a:pt x="4943" y="386"/>
                </a:lnTo>
                <a:lnTo>
                  <a:pt x="5012" y="363"/>
                </a:lnTo>
                <a:lnTo>
                  <a:pt x="5079" y="338"/>
                </a:lnTo>
                <a:lnTo>
                  <a:pt x="5146" y="313"/>
                </a:lnTo>
                <a:lnTo>
                  <a:pt x="5214" y="286"/>
                </a:lnTo>
                <a:lnTo>
                  <a:pt x="5283" y="259"/>
                </a:lnTo>
                <a:lnTo>
                  <a:pt x="5350" y="231"/>
                </a:lnTo>
                <a:lnTo>
                  <a:pt x="5418" y="201"/>
                </a:lnTo>
                <a:lnTo>
                  <a:pt x="5487" y="170"/>
                </a:lnTo>
                <a:lnTo>
                  <a:pt x="5555" y="138"/>
                </a:lnTo>
                <a:lnTo>
                  <a:pt x="5623" y="106"/>
                </a:lnTo>
                <a:lnTo>
                  <a:pt x="5692" y="72"/>
                </a:lnTo>
                <a:lnTo>
                  <a:pt x="5760" y="37"/>
                </a:lnTo>
                <a:lnTo>
                  <a:pt x="5760" y="37"/>
                </a:lnTo>
                <a:lnTo>
                  <a:pt x="5725" y="44"/>
                </a:lnTo>
                <a:lnTo>
                  <a:pt x="5623" y="63"/>
                </a:lnTo>
                <a:lnTo>
                  <a:pt x="5549" y="77"/>
                </a:lnTo>
                <a:lnTo>
                  <a:pt x="5460" y="92"/>
                </a:lnTo>
                <a:lnTo>
                  <a:pt x="5358" y="109"/>
                </a:lnTo>
                <a:lnTo>
                  <a:pt x="5242" y="127"/>
                </a:lnTo>
                <a:lnTo>
                  <a:pt x="5112" y="145"/>
                </a:lnTo>
                <a:lnTo>
                  <a:pt x="4971" y="164"/>
                </a:lnTo>
                <a:lnTo>
                  <a:pt x="4818" y="184"/>
                </a:lnTo>
                <a:lnTo>
                  <a:pt x="4653" y="203"/>
                </a:lnTo>
                <a:lnTo>
                  <a:pt x="4478" y="223"/>
                </a:lnTo>
                <a:lnTo>
                  <a:pt x="4294" y="241"/>
                </a:lnTo>
                <a:lnTo>
                  <a:pt x="4100" y="257"/>
                </a:lnTo>
                <a:lnTo>
                  <a:pt x="3898" y="272"/>
                </a:lnTo>
                <a:lnTo>
                  <a:pt x="3688" y="285"/>
                </a:lnTo>
                <a:lnTo>
                  <a:pt x="3579" y="291"/>
                </a:lnTo>
                <a:lnTo>
                  <a:pt x="3470" y="296"/>
                </a:lnTo>
                <a:lnTo>
                  <a:pt x="3358" y="300"/>
                </a:lnTo>
                <a:lnTo>
                  <a:pt x="3246" y="303"/>
                </a:lnTo>
                <a:lnTo>
                  <a:pt x="3132" y="307"/>
                </a:lnTo>
                <a:lnTo>
                  <a:pt x="3016" y="309"/>
                </a:lnTo>
                <a:lnTo>
                  <a:pt x="2898" y="310"/>
                </a:lnTo>
                <a:lnTo>
                  <a:pt x="2780" y="310"/>
                </a:lnTo>
                <a:lnTo>
                  <a:pt x="2660" y="309"/>
                </a:lnTo>
                <a:lnTo>
                  <a:pt x="2539" y="308"/>
                </a:lnTo>
                <a:lnTo>
                  <a:pt x="2417" y="306"/>
                </a:lnTo>
                <a:lnTo>
                  <a:pt x="2294" y="302"/>
                </a:lnTo>
                <a:lnTo>
                  <a:pt x="2170" y="297"/>
                </a:lnTo>
                <a:lnTo>
                  <a:pt x="2045" y="291"/>
                </a:lnTo>
                <a:lnTo>
                  <a:pt x="1920" y="284"/>
                </a:lnTo>
                <a:lnTo>
                  <a:pt x="1793" y="275"/>
                </a:lnTo>
                <a:lnTo>
                  <a:pt x="1667" y="266"/>
                </a:lnTo>
                <a:lnTo>
                  <a:pt x="1539" y="254"/>
                </a:lnTo>
                <a:lnTo>
                  <a:pt x="1412" y="242"/>
                </a:lnTo>
                <a:lnTo>
                  <a:pt x="1284" y="228"/>
                </a:lnTo>
                <a:lnTo>
                  <a:pt x="1155" y="212"/>
                </a:lnTo>
                <a:lnTo>
                  <a:pt x="1026" y="196"/>
                </a:lnTo>
                <a:lnTo>
                  <a:pt x="898" y="177"/>
                </a:lnTo>
                <a:lnTo>
                  <a:pt x="769" y="158"/>
                </a:lnTo>
                <a:lnTo>
                  <a:pt x="640" y="136"/>
                </a:lnTo>
                <a:lnTo>
                  <a:pt x="512" y="112"/>
                </a:lnTo>
                <a:lnTo>
                  <a:pt x="383" y="87"/>
                </a:lnTo>
                <a:lnTo>
                  <a:pt x="255" y="60"/>
                </a:lnTo>
                <a:lnTo>
                  <a:pt x="128" y="3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MH_SubTitle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188719" y="3350373"/>
            <a:ext cx="1390506" cy="1392673"/>
          </a:xfrm>
          <a:custGeom>
            <a:avLst/>
            <a:gdLst>
              <a:gd name="T0" fmla="*/ 642 w 642"/>
              <a:gd name="T1" fmla="*/ 338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8 w 642"/>
              <a:gd name="T11" fmla="*/ 548 h 643"/>
              <a:gd name="T12" fmla="*/ 513 w 642"/>
              <a:gd name="T13" fmla="*/ 579 h 643"/>
              <a:gd name="T14" fmla="*/ 474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7 w 642"/>
              <a:gd name="T29" fmla="*/ 604 h 643"/>
              <a:gd name="T30" fmla="*/ 128 w 642"/>
              <a:gd name="T31" fmla="*/ 579 h 643"/>
              <a:gd name="T32" fmla="*/ 93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7 w 642"/>
              <a:gd name="T41" fmla="*/ 386 h 643"/>
              <a:gd name="T42" fmla="*/ 0 w 642"/>
              <a:gd name="T43" fmla="*/ 338 h 643"/>
              <a:gd name="T44" fmla="*/ 0 w 642"/>
              <a:gd name="T45" fmla="*/ 304 h 643"/>
              <a:gd name="T46" fmla="*/ 7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3 w 642"/>
              <a:gd name="T55" fmla="*/ 95 h 643"/>
              <a:gd name="T56" fmla="*/ 128 w 642"/>
              <a:gd name="T57" fmla="*/ 64 h 643"/>
              <a:gd name="T58" fmla="*/ 167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4 w 642"/>
              <a:gd name="T73" fmla="*/ 39 h 643"/>
              <a:gd name="T74" fmla="*/ 513 w 642"/>
              <a:gd name="T75" fmla="*/ 64 h 643"/>
              <a:gd name="T76" fmla="*/ 548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8"/>
                </a:lnTo>
                <a:lnTo>
                  <a:pt x="640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1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6" y="488"/>
                </a:lnTo>
                <a:lnTo>
                  <a:pt x="588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8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4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7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6" y="618"/>
                </a:lnTo>
                <a:lnTo>
                  <a:pt x="182" y="611"/>
                </a:lnTo>
                <a:lnTo>
                  <a:pt x="167" y="604"/>
                </a:lnTo>
                <a:lnTo>
                  <a:pt x="155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5" y="560"/>
                </a:lnTo>
                <a:lnTo>
                  <a:pt x="93" y="548"/>
                </a:lnTo>
                <a:lnTo>
                  <a:pt x="83" y="538"/>
                </a:lnTo>
                <a:lnTo>
                  <a:pt x="73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2" y="460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1"/>
                </a:lnTo>
                <a:lnTo>
                  <a:pt x="7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8"/>
                </a:lnTo>
                <a:lnTo>
                  <a:pt x="0" y="321"/>
                </a:lnTo>
                <a:lnTo>
                  <a:pt x="0" y="321"/>
                </a:lnTo>
                <a:lnTo>
                  <a:pt x="0" y="304"/>
                </a:lnTo>
                <a:lnTo>
                  <a:pt x="1" y="288"/>
                </a:lnTo>
                <a:lnTo>
                  <a:pt x="3" y="272"/>
                </a:lnTo>
                <a:lnTo>
                  <a:pt x="7" y="256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3" y="117"/>
                </a:lnTo>
                <a:lnTo>
                  <a:pt x="83" y="105"/>
                </a:lnTo>
                <a:lnTo>
                  <a:pt x="93" y="95"/>
                </a:lnTo>
                <a:lnTo>
                  <a:pt x="105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5" y="47"/>
                </a:lnTo>
                <a:lnTo>
                  <a:pt x="167" y="39"/>
                </a:lnTo>
                <a:lnTo>
                  <a:pt x="182" y="32"/>
                </a:lnTo>
                <a:lnTo>
                  <a:pt x="196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3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3"/>
                </a:lnTo>
                <a:lnTo>
                  <a:pt x="386" y="7"/>
                </a:lnTo>
                <a:lnTo>
                  <a:pt x="401" y="10"/>
                </a:lnTo>
                <a:lnTo>
                  <a:pt x="417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4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8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8" y="141"/>
                </a:lnTo>
                <a:lnTo>
                  <a:pt x="596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0" y="288"/>
                </a:lnTo>
                <a:lnTo>
                  <a:pt x="642" y="304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MH_SubTitle_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330793" y="3586455"/>
            <a:ext cx="1390506" cy="1392672"/>
          </a:xfrm>
          <a:custGeom>
            <a:avLst/>
            <a:gdLst>
              <a:gd name="T0" fmla="*/ 642 w 642"/>
              <a:gd name="T1" fmla="*/ 339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7 w 642"/>
              <a:gd name="T11" fmla="*/ 548 h 643"/>
              <a:gd name="T12" fmla="*/ 513 w 642"/>
              <a:gd name="T13" fmla="*/ 579 h 643"/>
              <a:gd name="T14" fmla="*/ 473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8 w 642"/>
              <a:gd name="T29" fmla="*/ 604 h 643"/>
              <a:gd name="T30" fmla="*/ 128 w 642"/>
              <a:gd name="T31" fmla="*/ 579 h 643"/>
              <a:gd name="T32" fmla="*/ 94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6 w 642"/>
              <a:gd name="T41" fmla="*/ 386 h 643"/>
              <a:gd name="T42" fmla="*/ 0 w 642"/>
              <a:gd name="T43" fmla="*/ 339 h 643"/>
              <a:gd name="T44" fmla="*/ 0 w 642"/>
              <a:gd name="T45" fmla="*/ 305 h 643"/>
              <a:gd name="T46" fmla="*/ 6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4 w 642"/>
              <a:gd name="T55" fmla="*/ 95 h 643"/>
              <a:gd name="T56" fmla="*/ 128 w 642"/>
              <a:gd name="T57" fmla="*/ 64 h 643"/>
              <a:gd name="T58" fmla="*/ 168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3 w 642"/>
              <a:gd name="T73" fmla="*/ 39 h 643"/>
              <a:gd name="T74" fmla="*/ 513 w 642"/>
              <a:gd name="T75" fmla="*/ 64 h 643"/>
              <a:gd name="T76" fmla="*/ 547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5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9"/>
                </a:lnTo>
                <a:lnTo>
                  <a:pt x="641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2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5" y="488"/>
                </a:lnTo>
                <a:lnTo>
                  <a:pt x="587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7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3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6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5" y="618"/>
                </a:lnTo>
                <a:lnTo>
                  <a:pt x="182" y="611"/>
                </a:lnTo>
                <a:lnTo>
                  <a:pt x="168" y="604"/>
                </a:lnTo>
                <a:lnTo>
                  <a:pt x="154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4" y="560"/>
                </a:lnTo>
                <a:lnTo>
                  <a:pt x="94" y="548"/>
                </a:lnTo>
                <a:lnTo>
                  <a:pt x="83" y="538"/>
                </a:lnTo>
                <a:lnTo>
                  <a:pt x="72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1" y="460"/>
                </a:lnTo>
                <a:lnTo>
                  <a:pt x="25" y="447"/>
                </a:lnTo>
                <a:lnTo>
                  <a:pt x="19" y="432"/>
                </a:lnTo>
                <a:lnTo>
                  <a:pt x="14" y="417"/>
                </a:lnTo>
                <a:lnTo>
                  <a:pt x="10" y="402"/>
                </a:lnTo>
                <a:lnTo>
                  <a:pt x="6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9"/>
                </a:lnTo>
                <a:lnTo>
                  <a:pt x="0" y="321"/>
                </a:lnTo>
                <a:lnTo>
                  <a:pt x="0" y="321"/>
                </a:lnTo>
                <a:lnTo>
                  <a:pt x="0" y="305"/>
                </a:lnTo>
                <a:lnTo>
                  <a:pt x="1" y="288"/>
                </a:lnTo>
                <a:lnTo>
                  <a:pt x="3" y="272"/>
                </a:lnTo>
                <a:lnTo>
                  <a:pt x="6" y="256"/>
                </a:lnTo>
                <a:lnTo>
                  <a:pt x="10" y="242"/>
                </a:lnTo>
                <a:lnTo>
                  <a:pt x="14" y="226"/>
                </a:lnTo>
                <a:lnTo>
                  <a:pt x="19" y="211"/>
                </a:lnTo>
                <a:lnTo>
                  <a:pt x="25" y="196"/>
                </a:lnTo>
                <a:lnTo>
                  <a:pt x="31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2" y="117"/>
                </a:lnTo>
                <a:lnTo>
                  <a:pt x="83" y="105"/>
                </a:lnTo>
                <a:lnTo>
                  <a:pt x="94" y="95"/>
                </a:lnTo>
                <a:lnTo>
                  <a:pt x="104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4" y="47"/>
                </a:lnTo>
                <a:lnTo>
                  <a:pt x="168" y="39"/>
                </a:lnTo>
                <a:lnTo>
                  <a:pt x="182" y="32"/>
                </a:lnTo>
                <a:lnTo>
                  <a:pt x="195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4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4"/>
                </a:lnTo>
                <a:lnTo>
                  <a:pt x="386" y="7"/>
                </a:lnTo>
                <a:lnTo>
                  <a:pt x="401" y="10"/>
                </a:lnTo>
                <a:lnTo>
                  <a:pt x="416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3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7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7" y="141"/>
                </a:lnTo>
                <a:lnTo>
                  <a:pt x="595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1" y="288"/>
                </a:lnTo>
                <a:lnTo>
                  <a:pt x="642" y="305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MH_SubTitle_4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610606" y="3350373"/>
            <a:ext cx="1392672" cy="1392673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9 w 643"/>
              <a:gd name="T11" fmla="*/ 549 h 643"/>
              <a:gd name="T12" fmla="*/ 514 w 643"/>
              <a:gd name="T13" fmla="*/ 579 h 643"/>
              <a:gd name="T14" fmla="*/ 475 w 643"/>
              <a:gd name="T15" fmla="*/ 604 h 643"/>
              <a:gd name="T16" fmla="*/ 432 w 643"/>
              <a:gd name="T17" fmla="*/ 624 h 643"/>
              <a:gd name="T18" fmla="*/ 386 w 643"/>
              <a:gd name="T19" fmla="*/ 636 h 643"/>
              <a:gd name="T20" fmla="*/ 338 w 643"/>
              <a:gd name="T21" fmla="*/ 643 h 643"/>
              <a:gd name="T22" fmla="*/ 305 w 643"/>
              <a:gd name="T23" fmla="*/ 643 h 643"/>
              <a:gd name="T24" fmla="*/ 256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19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19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6 w 643"/>
              <a:gd name="T63" fmla="*/ 7 h 643"/>
              <a:gd name="T64" fmla="*/ 305 w 643"/>
              <a:gd name="T65" fmla="*/ 0 h 643"/>
              <a:gd name="T66" fmla="*/ 338 w 643"/>
              <a:gd name="T67" fmla="*/ 0 h 643"/>
              <a:gd name="T68" fmla="*/ 386 w 643"/>
              <a:gd name="T69" fmla="*/ 7 h 643"/>
              <a:gd name="T70" fmla="*/ 432 w 643"/>
              <a:gd name="T71" fmla="*/ 20 h 643"/>
              <a:gd name="T72" fmla="*/ 475 w 643"/>
              <a:gd name="T73" fmla="*/ 39 h 643"/>
              <a:gd name="T74" fmla="*/ 514 w 643"/>
              <a:gd name="T75" fmla="*/ 64 h 643"/>
              <a:gd name="T76" fmla="*/ 549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2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59" y="538"/>
                </a:lnTo>
                <a:lnTo>
                  <a:pt x="549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1" y="588"/>
                </a:lnTo>
                <a:lnTo>
                  <a:pt x="488" y="596"/>
                </a:lnTo>
                <a:lnTo>
                  <a:pt x="475" y="604"/>
                </a:lnTo>
                <a:lnTo>
                  <a:pt x="460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6" y="636"/>
                </a:lnTo>
                <a:lnTo>
                  <a:pt x="370" y="640"/>
                </a:lnTo>
                <a:lnTo>
                  <a:pt x="354" y="642"/>
                </a:lnTo>
                <a:lnTo>
                  <a:pt x="338" y="643"/>
                </a:lnTo>
                <a:lnTo>
                  <a:pt x="321" y="643"/>
                </a:lnTo>
                <a:lnTo>
                  <a:pt x="321" y="643"/>
                </a:lnTo>
                <a:lnTo>
                  <a:pt x="305" y="643"/>
                </a:lnTo>
                <a:lnTo>
                  <a:pt x="288" y="642"/>
                </a:lnTo>
                <a:lnTo>
                  <a:pt x="272" y="640"/>
                </a:lnTo>
                <a:lnTo>
                  <a:pt x="256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2" y="611"/>
                </a:lnTo>
                <a:lnTo>
                  <a:pt x="169" y="604"/>
                </a:lnTo>
                <a:lnTo>
                  <a:pt x="155" y="596"/>
                </a:lnTo>
                <a:lnTo>
                  <a:pt x="141" y="588"/>
                </a:lnTo>
                <a:lnTo>
                  <a:pt x="129" y="579"/>
                </a:lnTo>
                <a:lnTo>
                  <a:pt x="117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3"/>
                </a:lnTo>
                <a:lnTo>
                  <a:pt x="7" y="387"/>
                </a:lnTo>
                <a:lnTo>
                  <a:pt x="4" y="371"/>
                </a:lnTo>
                <a:lnTo>
                  <a:pt x="2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2" y="289"/>
                </a:lnTo>
                <a:lnTo>
                  <a:pt x="4" y="273"/>
                </a:lnTo>
                <a:lnTo>
                  <a:pt x="7" y="257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7" y="73"/>
                </a:lnTo>
                <a:lnTo>
                  <a:pt x="129" y="64"/>
                </a:lnTo>
                <a:lnTo>
                  <a:pt x="141" y="55"/>
                </a:lnTo>
                <a:lnTo>
                  <a:pt x="155" y="47"/>
                </a:lnTo>
                <a:lnTo>
                  <a:pt x="169" y="39"/>
                </a:lnTo>
                <a:lnTo>
                  <a:pt x="182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6" y="7"/>
                </a:lnTo>
                <a:lnTo>
                  <a:pt x="272" y="4"/>
                </a:lnTo>
                <a:lnTo>
                  <a:pt x="288" y="2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  <a:lnTo>
                  <a:pt x="338" y="0"/>
                </a:lnTo>
                <a:lnTo>
                  <a:pt x="354" y="2"/>
                </a:lnTo>
                <a:lnTo>
                  <a:pt x="370" y="4"/>
                </a:lnTo>
                <a:lnTo>
                  <a:pt x="386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0" y="32"/>
                </a:lnTo>
                <a:lnTo>
                  <a:pt x="475" y="39"/>
                </a:lnTo>
                <a:lnTo>
                  <a:pt x="488" y="47"/>
                </a:lnTo>
                <a:lnTo>
                  <a:pt x="501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9" y="95"/>
                </a:lnTo>
                <a:lnTo>
                  <a:pt x="559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2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rgbClr val="FFC229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MH_SubTitle_3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6466367" y="3573460"/>
            <a:ext cx="1392672" cy="1392672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8 w 643"/>
              <a:gd name="T11" fmla="*/ 549 h 643"/>
              <a:gd name="T12" fmla="*/ 514 w 643"/>
              <a:gd name="T13" fmla="*/ 579 h 643"/>
              <a:gd name="T14" fmla="*/ 474 w 643"/>
              <a:gd name="T15" fmla="*/ 604 h 643"/>
              <a:gd name="T16" fmla="*/ 432 w 643"/>
              <a:gd name="T17" fmla="*/ 624 h 643"/>
              <a:gd name="T18" fmla="*/ 387 w 643"/>
              <a:gd name="T19" fmla="*/ 636 h 643"/>
              <a:gd name="T20" fmla="*/ 339 w 643"/>
              <a:gd name="T21" fmla="*/ 643 h 643"/>
              <a:gd name="T22" fmla="*/ 306 w 643"/>
              <a:gd name="T23" fmla="*/ 643 h 643"/>
              <a:gd name="T24" fmla="*/ 257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20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20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7 w 643"/>
              <a:gd name="T63" fmla="*/ 7 h 643"/>
              <a:gd name="T64" fmla="*/ 306 w 643"/>
              <a:gd name="T65" fmla="*/ 0 h 643"/>
              <a:gd name="T66" fmla="*/ 339 w 643"/>
              <a:gd name="T67" fmla="*/ 0 h 643"/>
              <a:gd name="T68" fmla="*/ 387 w 643"/>
              <a:gd name="T69" fmla="*/ 7 h 643"/>
              <a:gd name="T70" fmla="*/ 432 w 643"/>
              <a:gd name="T71" fmla="*/ 20 h 643"/>
              <a:gd name="T72" fmla="*/ 474 w 643"/>
              <a:gd name="T73" fmla="*/ 39 h 643"/>
              <a:gd name="T74" fmla="*/ 514 w 643"/>
              <a:gd name="T75" fmla="*/ 64 h 643"/>
              <a:gd name="T76" fmla="*/ 548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3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60" y="538"/>
                </a:lnTo>
                <a:lnTo>
                  <a:pt x="548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2" y="588"/>
                </a:lnTo>
                <a:lnTo>
                  <a:pt x="488" y="596"/>
                </a:lnTo>
                <a:lnTo>
                  <a:pt x="474" y="604"/>
                </a:lnTo>
                <a:lnTo>
                  <a:pt x="461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7" y="636"/>
                </a:lnTo>
                <a:lnTo>
                  <a:pt x="371" y="640"/>
                </a:lnTo>
                <a:lnTo>
                  <a:pt x="355" y="642"/>
                </a:lnTo>
                <a:lnTo>
                  <a:pt x="339" y="643"/>
                </a:lnTo>
                <a:lnTo>
                  <a:pt x="322" y="643"/>
                </a:lnTo>
                <a:lnTo>
                  <a:pt x="322" y="643"/>
                </a:lnTo>
                <a:lnTo>
                  <a:pt x="306" y="643"/>
                </a:lnTo>
                <a:lnTo>
                  <a:pt x="289" y="642"/>
                </a:lnTo>
                <a:lnTo>
                  <a:pt x="273" y="640"/>
                </a:lnTo>
                <a:lnTo>
                  <a:pt x="257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3" y="611"/>
                </a:lnTo>
                <a:lnTo>
                  <a:pt x="169" y="604"/>
                </a:lnTo>
                <a:lnTo>
                  <a:pt x="155" y="596"/>
                </a:lnTo>
                <a:lnTo>
                  <a:pt x="142" y="588"/>
                </a:lnTo>
                <a:lnTo>
                  <a:pt x="129" y="579"/>
                </a:lnTo>
                <a:lnTo>
                  <a:pt x="118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20" y="432"/>
                </a:lnTo>
                <a:lnTo>
                  <a:pt x="15" y="417"/>
                </a:lnTo>
                <a:lnTo>
                  <a:pt x="11" y="403"/>
                </a:lnTo>
                <a:lnTo>
                  <a:pt x="7" y="387"/>
                </a:lnTo>
                <a:lnTo>
                  <a:pt x="4" y="371"/>
                </a:lnTo>
                <a:lnTo>
                  <a:pt x="1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1" y="289"/>
                </a:lnTo>
                <a:lnTo>
                  <a:pt x="4" y="273"/>
                </a:lnTo>
                <a:lnTo>
                  <a:pt x="7" y="257"/>
                </a:lnTo>
                <a:lnTo>
                  <a:pt x="11" y="242"/>
                </a:lnTo>
                <a:lnTo>
                  <a:pt x="15" y="226"/>
                </a:lnTo>
                <a:lnTo>
                  <a:pt x="20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8" y="73"/>
                </a:lnTo>
                <a:lnTo>
                  <a:pt x="129" y="64"/>
                </a:lnTo>
                <a:lnTo>
                  <a:pt x="142" y="55"/>
                </a:lnTo>
                <a:lnTo>
                  <a:pt x="155" y="47"/>
                </a:lnTo>
                <a:lnTo>
                  <a:pt x="169" y="39"/>
                </a:lnTo>
                <a:lnTo>
                  <a:pt x="183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7" y="7"/>
                </a:lnTo>
                <a:lnTo>
                  <a:pt x="273" y="4"/>
                </a:lnTo>
                <a:lnTo>
                  <a:pt x="289" y="2"/>
                </a:lnTo>
                <a:lnTo>
                  <a:pt x="306" y="0"/>
                </a:lnTo>
                <a:lnTo>
                  <a:pt x="322" y="0"/>
                </a:lnTo>
                <a:lnTo>
                  <a:pt x="322" y="0"/>
                </a:lnTo>
                <a:lnTo>
                  <a:pt x="339" y="0"/>
                </a:lnTo>
                <a:lnTo>
                  <a:pt x="355" y="2"/>
                </a:lnTo>
                <a:lnTo>
                  <a:pt x="371" y="4"/>
                </a:lnTo>
                <a:lnTo>
                  <a:pt x="387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1" y="32"/>
                </a:lnTo>
                <a:lnTo>
                  <a:pt x="474" y="39"/>
                </a:lnTo>
                <a:lnTo>
                  <a:pt x="488" y="47"/>
                </a:lnTo>
                <a:lnTo>
                  <a:pt x="502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8" y="95"/>
                </a:lnTo>
                <a:lnTo>
                  <a:pt x="560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3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  <a:extLst/>
        </p:spPr>
        <p:txBody>
          <a:bodyPr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MH_SubTitle_1"/>
          <p:cNvSpPr txBox="1">
            <a:spLocks noChangeArrowheads="1"/>
          </p:cNvSpPr>
          <p:nvPr/>
        </p:nvSpPr>
        <p:spPr bwMode="auto">
          <a:xfrm>
            <a:off x="2156335" y="1998840"/>
            <a:ext cx="1550507" cy="10420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24" name="MH_SubTitle_1"/>
          <p:cNvSpPr txBox="1">
            <a:spLocks noChangeArrowheads="1"/>
          </p:cNvSpPr>
          <p:nvPr/>
        </p:nvSpPr>
        <p:spPr bwMode="auto">
          <a:xfrm>
            <a:off x="4277819" y="2176443"/>
            <a:ext cx="1550507" cy="10420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25" name="MH_SubTitle_1"/>
          <p:cNvSpPr txBox="1">
            <a:spLocks noChangeArrowheads="1"/>
          </p:cNvSpPr>
          <p:nvPr/>
        </p:nvSpPr>
        <p:spPr bwMode="auto">
          <a:xfrm>
            <a:off x="6392856" y="2190644"/>
            <a:ext cx="1550507" cy="10420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26" name="MH_SubTitle_1"/>
          <p:cNvSpPr txBox="1">
            <a:spLocks noChangeArrowheads="1"/>
          </p:cNvSpPr>
          <p:nvPr/>
        </p:nvSpPr>
        <p:spPr bwMode="auto">
          <a:xfrm>
            <a:off x="8427211" y="2071459"/>
            <a:ext cx="1550507" cy="10420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简主义设计，极致简约风潮流所向，通用设计，完美兼容。</a:t>
            </a:r>
          </a:p>
        </p:txBody>
      </p:sp>
      <p:sp>
        <p:nvSpPr>
          <p:cNvPr id="17" name="MH_Number_1"/>
          <p:cNvSpPr/>
          <p:nvPr>
            <p:custDataLst>
              <p:tags r:id="rId7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MH_Entry_1"/>
          <p:cNvSpPr/>
          <p:nvPr>
            <p:custDataLst>
              <p:tags r:id="rId8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1" name="图文框 20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46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3605310" y="2592015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3605310" y="2037977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3605310" y="3519115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3605310" y="2965077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3605310" y="4444627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3605310" y="3892178"/>
            <a:ext cx="111125" cy="100013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3605310" y="5371727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3605310" y="4817690"/>
            <a:ext cx="111125" cy="101600"/>
          </a:xfrm>
          <a:prstGeom prst="rtTriangle">
            <a:avLst/>
          </a:prstGeom>
          <a:solidFill>
            <a:schemeClr val="tx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2767109" y="2037977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2767109" y="2965077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2767109" y="3892177"/>
            <a:ext cx="2108200" cy="654050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2767109" y="4817691"/>
            <a:ext cx="2108200" cy="655637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1725709" y="2037977"/>
            <a:ext cx="1879600" cy="655638"/>
          </a:xfrm>
          <a:prstGeom prst="rect">
            <a:avLst/>
          </a:prstGeom>
          <a:solidFill>
            <a:srgbClr val="FFC229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1725709" y="2965077"/>
            <a:ext cx="1879600" cy="655638"/>
          </a:xfrm>
          <a:prstGeom prst="rect">
            <a:avLst/>
          </a:prstGeom>
          <a:solidFill>
            <a:srgbClr val="0970A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1725709" y="3892177"/>
            <a:ext cx="1879600" cy="654050"/>
          </a:xfrm>
          <a:prstGeom prst="rect">
            <a:avLst/>
          </a:prstGeom>
          <a:solidFill>
            <a:srgbClr val="956C59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1725709" y="4817691"/>
            <a:ext cx="1879600" cy="655637"/>
          </a:xfrm>
          <a:prstGeom prst="rect">
            <a:avLst/>
          </a:prstGeom>
          <a:solidFill>
            <a:srgbClr val="E8392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4959545" y="1827957"/>
            <a:ext cx="5798105" cy="1052596"/>
          </a:xfrm>
          <a:prstGeom prst="rect">
            <a:avLst/>
          </a:prstGeom>
          <a:ln>
            <a:solidFill>
              <a:srgbClr val="FFC229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959545" y="2782342"/>
            <a:ext cx="5798105" cy="1052596"/>
          </a:xfrm>
          <a:prstGeom prst="rect">
            <a:avLst/>
          </a:prstGeom>
          <a:ln>
            <a:solidFill>
              <a:srgbClr val="0970A0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59545" y="3684415"/>
            <a:ext cx="5798105" cy="1052596"/>
          </a:xfrm>
          <a:prstGeom prst="rect">
            <a:avLst/>
          </a:prstGeom>
          <a:ln>
            <a:solidFill>
              <a:srgbClr val="956C59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59545" y="4619211"/>
            <a:ext cx="5798105" cy="1052596"/>
          </a:xfrm>
          <a:prstGeom prst="rect">
            <a:avLst/>
          </a:prstGeom>
          <a:ln>
            <a:solidFill>
              <a:srgbClr val="E83921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MH_Number_1"/>
          <p:cNvSpPr/>
          <p:nvPr>
            <p:custDataLst>
              <p:tags r:id="rId18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1" name="MH_Entry_1"/>
          <p:cNvSpPr/>
          <p:nvPr>
            <p:custDataLst>
              <p:tags r:id="rId19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42" name="图文框 4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83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131704" y="1899136"/>
            <a:ext cx="3068831" cy="3066757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4529167" y="2824452"/>
            <a:ext cx="6943359" cy="1201422"/>
          </a:xfrm>
          <a:prstGeom prst="rect">
            <a:avLst/>
          </a:prstGeom>
          <a:noFill/>
          <a:ln w="38100"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5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51078">
            <a:off x="7312199" y="2113720"/>
            <a:ext cx="1958631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5557" y="-108338"/>
            <a:ext cx="1793798" cy="2646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" y="7219"/>
            <a:ext cx="1480884" cy="25238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7" b="86973"/>
          <a:stretch/>
        </p:blipFill>
        <p:spPr>
          <a:xfrm>
            <a:off x="10527439" y="6186586"/>
            <a:ext cx="945087" cy="3336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6" y="5475577"/>
            <a:ext cx="1258096" cy="12053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3" r="81426" b="13177"/>
          <a:stretch/>
        </p:blipFill>
        <p:spPr>
          <a:xfrm>
            <a:off x="10999982" y="1214697"/>
            <a:ext cx="826176" cy="816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4619111" y="325777"/>
            <a:ext cx="1059682" cy="178035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9" r="15418"/>
          <a:stretch/>
        </p:blipFill>
        <p:spPr>
          <a:xfrm>
            <a:off x="2207362" y="5475577"/>
            <a:ext cx="1891033" cy="8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4642482" y="2002163"/>
            <a:ext cx="1658432" cy="1344158"/>
          </a:xfrm>
          <a:custGeom>
            <a:avLst/>
            <a:gdLst>
              <a:gd name="T0" fmla="*/ 1165 w 1381"/>
              <a:gd name="T1" fmla="*/ 639 h 1119"/>
              <a:gd name="T2" fmla="*/ 1112 w 1381"/>
              <a:gd name="T3" fmla="*/ 646 h 1119"/>
              <a:gd name="T4" fmla="*/ 1062 w 1381"/>
              <a:gd name="T5" fmla="*/ 658 h 1119"/>
              <a:gd name="T6" fmla="*/ 1038 w 1381"/>
              <a:gd name="T7" fmla="*/ 665 h 1119"/>
              <a:gd name="T8" fmla="*/ 1002 w 1381"/>
              <a:gd name="T9" fmla="*/ 677 h 1119"/>
              <a:gd name="T10" fmla="*/ 966 w 1381"/>
              <a:gd name="T11" fmla="*/ 692 h 1119"/>
              <a:gd name="T12" fmla="*/ 921 w 1381"/>
              <a:gd name="T13" fmla="*/ 714 h 1119"/>
              <a:gd name="T14" fmla="*/ 879 w 1381"/>
              <a:gd name="T15" fmla="*/ 741 h 1119"/>
              <a:gd name="T16" fmla="*/ 838 w 1381"/>
              <a:gd name="T17" fmla="*/ 770 h 1119"/>
              <a:gd name="T18" fmla="*/ 799 w 1381"/>
              <a:gd name="T19" fmla="*/ 801 h 1119"/>
              <a:gd name="T20" fmla="*/ 781 w 1381"/>
              <a:gd name="T21" fmla="*/ 818 h 1119"/>
              <a:gd name="T22" fmla="*/ 747 w 1381"/>
              <a:gd name="T23" fmla="*/ 854 h 1119"/>
              <a:gd name="T24" fmla="*/ 716 w 1381"/>
              <a:gd name="T25" fmla="*/ 894 h 1119"/>
              <a:gd name="T26" fmla="*/ 701 w 1381"/>
              <a:gd name="T27" fmla="*/ 914 h 1119"/>
              <a:gd name="T28" fmla="*/ 674 w 1381"/>
              <a:gd name="T29" fmla="*/ 956 h 1119"/>
              <a:gd name="T30" fmla="*/ 656 w 1381"/>
              <a:gd name="T31" fmla="*/ 989 h 1119"/>
              <a:gd name="T32" fmla="*/ 640 w 1381"/>
              <a:gd name="T33" fmla="*/ 1023 h 1119"/>
              <a:gd name="T34" fmla="*/ 621 w 1381"/>
              <a:gd name="T35" fmla="*/ 1071 h 1119"/>
              <a:gd name="T36" fmla="*/ 610 w 1381"/>
              <a:gd name="T37" fmla="*/ 1107 h 1119"/>
              <a:gd name="T38" fmla="*/ 383 w 1381"/>
              <a:gd name="T39" fmla="*/ 833 h 1119"/>
              <a:gd name="T40" fmla="*/ 7 w 1381"/>
              <a:gd name="T41" fmla="*/ 899 h 1119"/>
              <a:gd name="T42" fmla="*/ 23 w 1381"/>
              <a:gd name="T43" fmla="*/ 850 h 1119"/>
              <a:gd name="T44" fmla="*/ 42 w 1381"/>
              <a:gd name="T45" fmla="*/ 804 h 1119"/>
              <a:gd name="T46" fmla="*/ 61 w 1381"/>
              <a:gd name="T47" fmla="*/ 758 h 1119"/>
              <a:gd name="T48" fmla="*/ 83 w 1381"/>
              <a:gd name="T49" fmla="*/ 712 h 1119"/>
              <a:gd name="T50" fmla="*/ 105 w 1381"/>
              <a:gd name="T51" fmla="*/ 668 h 1119"/>
              <a:gd name="T52" fmla="*/ 130 w 1381"/>
              <a:gd name="T53" fmla="*/ 625 h 1119"/>
              <a:gd name="T54" fmla="*/ 156 w 1381"/>
              <a:gd name="T55" fmla="*/ 583 h 1119"/>
              <a:gd name="T56" fmla="*/ 184 w 1381"/>
              <a:gd name="T57" fmla="*/ 541 h 1119"/>
              <a:gd name="T58" fmla="*/ 214 w 1381"/>
              <a:gd name="T59" fmla="*/ 502 h 1119"/>
              <a:gd name="T60" fmla="*/ 245 w 1381"/>
              <a:gd name="T61" fmla="*/ 463 h 1119"/>
              <a:gd name="T62" fmla="*/ 277 w 1381"/>
              <a:gd name="T63" fmla="*/ 426 h 1119"/>
              <a:gd name="T64" fmla="*/ 310 w 1381"/>
              <a:gd name="T65" fmla="*/ 389 h 1119"/>
              <a:gd name="T66" fmla="*/ 345 w 1381"/>
              <a:gd name="T67" fmla="*/ 354 h 1119"/>
              <a:gd name="T68" fmla="*/ 382 w 1381"/>
              <a:gd name="T69" fmla="*/ 321 h 1119"/>
              <a:gd name="T70" fmla="*/ 439 w 1381"/>
              <a:gd name="T71" fmla="*/ 274 h 1119"/>
              <a:gd name="T72" fmla="*/ 478 w 1381"/>
              <a:gd name="T73" fmla="*/ 244 h 1119"/>
              <a:gd name="T74" fmla="*/ 519 w 1381"/>
              <a:gd name="T75" fmla="*/ 215 h 1119"/>
              <a:gd name="T76" fmla="*/ 561 w 1381"/>
              <a:gd name="T77" fmla="*/ 188 h 1119"/>
              <a:gd name="T78" fmla="*/ 603 w 1381"/>
              <a:gd name="T79" fmla="*/ 163 h 1119"/>
              <a:gd name="T80" fmla="*/ 647 w 1381"/>
              <a:gd name="T81" fmla="*/ 140 h 1119"/>
              <a:gd name="T82" fmla="*/ 693 w 1381"/>
              <a:gd name="T83" fmla="*/ 118 h 1119"/>
              <a:gd name="T84" fmla="*/ 738 w 1381"/>
              <a:gd name="T85" fmla="*/ 98 h 1119"/>
              <a:gd name="T86" fmla="*/ 785 w 1381"/>
              <a:gd name="T87" fmla="*/ 79 h 1119"/>
              <a:gd name="T88" fmla="*/ 833 w 1381"/>
              <a:gd name="T89" fmla="*/ 62 h 1119"/>
              <a:gd name="T90" fmla="*/ 882 w 1381"/>
              <a:gd name="T91" fmla="*/ 47 h 1119"/>
              <a:gd name="T92" fmla="*/ 931 w 1381"/>
              <a:gd name="T93" fmla="*/ 35 h 1119"/>
              <a:gd name="T94" fmla="*/ 980 w 1381"/>
              <a:gd name="T95" fmla="*/ 24 h 1119"/>
              <a:gd name="T96" fmla="*/ 1032 w 1381"/>
              <a:gd name="T97" fmla="*/ 15 h 1119"/>
              <a:gd name="T98" fmla="*/ 1083 w 1381"/>
              <a:gd name="T99" fmla="*/ 8 h 1119"/>
              <a:gd name="T100" fmla="*/ 1135 w 1381"/>
              <a:gd name="T101" fmla="*/ 3 h 1119"/>
              <a:gd name="T102" fmla="*/ 1188 w 1381"/>
              <a:gd name="T103" fmla="*/ 0 h 1119"/>
              <a:gd name="T104" fmla="*/ 1190 w 1381"/>
              <a:gd name="T105" fmla="*/ 63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1" h="1119">
                <a:moveTo>
                  <a:pt x="1191" y="637"/>
                </a:moveTo>
                <a:lnTo>
                  <a:pt x="1165" y="639"/>
                </a:lnTo>
                <a:lnTo>
                  <a:pt x="1138" y="642"/>
                </a:lnTo>
                <a:lnTo>
                  <a:pt x="1112" y="646"/>
                </a:lnTo>
                <a:lnTo>
                  <a:pt x="1087" y="652"/>
                </a:lnTo>
                <a:lnTo>
                  <a:pt x="1062" y="658"/>
                </a:lnTo>
                <a:lnTo>
                  <a:pt x="1050" y="661"/>
                </a:lnTo>
                <a:lnTo>
                  <a:pt x="1038" y="665"/>
                </a:lnTo>
                <a:lnTo>
                  <a:pt x="1014" y="673"/>
                </a:lnTo>
                <a:lnTo>
                  <a:pt x="1002" y="677"/>
                </a:lnTo>
                <a:lnTo>
                  <a:pt x="989" y="682"/>
                </a:lnTo>
                <a:lnTo>
                  <a:pt x="966" y="692"/>
                </a:lnTo>
                <a:lnTo>
                  <a:pt x="943" y="703"/>
                </a:lnTo>
                <a:lnTo>
                  <a:pt x="921" y="714"/>
                </a:lnTo>
                <a:lnTo>
                  <a:pt x="900" y="728"/>
                </a:lnTo>
                <a:lnTo>
                  <a:pt x="879" y="741"/>
                </a:lnTo>
                <a:lnTo>
                  <a:pt x="858" y="755"/>
                </a:lnTo>
                <a:lnTo>
                  <a:pt x="838" y="770"/>
                </a:lnTo>
                <a:lnTo>
                  <a:pt x="818" y="785"/>
                </a:lnTo>
                <a:lnTo>
                  <a:pt x="799" y="801"/>
                </a:lnTo>
                <a:lnTo>
                  <a:pt x="790" y="810"/>
                </a:lnTo>
                <a:lnTo>
                  <a:pt x="781" y="818"/>
                </a:lnTo>
                <a:lnTo>
                  <a:pt x="764" y="836"/>
                </a:lnTo>
                <a:lnTo>
                  <a:pt x="747" y="854"/>
                </a:lnTo>
                <a:lnTo>
                  <a:pt x="731" y="873"/>
                </a:lnTo>
                <a:lnTo>
                  <a:pt x="716" y="894"/>
                </a:lnTo>
                <a:lnTo>
                  <a:pt x="708" y="904"/>
                </a:lnTo>
                <a:lnTo>
                  <a:pt x="701" y="914"/>
                </a:lnTo>
                <a:lnTo>
                  <a:pt x="687" y="934"/>
                </a:lnTo>
                <a:lnTo>
                  <a:pt x="674" y="956"/>
                </a:lnTo>
                <a:lnTo>
                  <a:pt x="661" y="978"/>
                </a:lnTo>
                <a:lnTo>
                  <a:pt x="656" y="989"/>
                </a:lnTo>
                <a:lnTo>
                  <a:pt x="650" y="1000"/>
                </a:lnTo>
                <a:lnTo>
                  <a:pt x="640" y="1023"/>
                </a:lnTo>
                <a:lnTo>
                  <a:pt x="630" y="1047"/>
                </a:lnTo>
                <a:lnTo>
                  <a:pt x="621" y="1071"/>
                </a:lnTo>
                <a:lnTo>
                  <a:pt x="614" y="1095"/>
                </a:lnTo>
                <a:lnTo>
                  <a:pt x="610" y="1107"/>
                </a:lnTo>
                <a:lnTo>
                  <a:pt x="607" y="1119"/>
                </a:lnTo>
                <a:lnTo>
                  <a:pt x="383" y="833"/>
                </a:lnTo>
                <a:lnTo>
                  <a:pt x="0" y="923"/>
                </a:lnTo>
                <a:lnTo>
                  <a:pt x="7" y="899"/>
                </a:lnTo>
                <a:lnTo>
                  <a:pt x="15" y="874"/>
                </a:lnTo>
                <a:lnTo>
                  <a:pt x="23" y="850"/>
                </a:lnTo>
                <a:lnTo>
                  <a:pt x="33" y="827"/>
                </a:lnTo>
                <a:lnTo>
                  <a:pt x="42" y="804"/>
                </a:lnTo>
                <a:lnTo>
                  <a:pt x="51" y="781"/>
                </a:lnTo>
                <a:lnTo>
                  <a:pt x="61" y="758"/>
                </a:lnTo>
                <a:lnTo>
                  <a:pt x="72" y="735"/>
                </a:lnTo>
                <a:lnTo>
                  <a:pt x="83" y="712"/>
                </a:lnTo>
                <a:lnTo>
                  <a:pt x="94" y="690"/>
                </a:lnTo>
                <a:lnTo>
                  <a:pt x="105" y="668"/>
                </a:lnTo>
                <a:lnTo>
                  <a:pt x="117" y="646"/>
                </a:lnTo>
                <a:lnTo>
                  <a:pt x="130" y="625"/>
                </a:lnTo>
                <a:lnTo>
                  <a:pt x="143" y="604"/>
                </a:lnTo>
                <a:lnTo>
                  <a:pt x="156" y="583"/>
                </a:lnTo>
                <a:lnTo>
                  <a:pt x="170" y="562"/>
                </a:lnTo>
                <a:lnTo>
                  <a:pt x="184" y="541"/>
                </a:lnTo>
                <a:lnTo>
                  <a:pt x="199" y="521"/>
                </a:lnTo>
                <a:lnTo>
                  <a:pt x="214" y="502"/>
                </a:lnTo>
                <a:lnTo>
                  <a:pt x="229" y="482"/>
                </a:lnTo>
                <a:lnTo>
                  <a:pt x="245" y="463"/>
                </a:lnTo>
                <a:lnTo>
                  <a:pt x="260" y="444"/>
                </a:lnTo>
                <a:lnTo>
                  <a:pt x="277" y="426"/>
                </a:lnTo>
                <a:lnTo>
                  <a:pt x="293" y="408"/>
                </a:lnTo>
                <a:lnTo>
                  <a:pt x="310" y="389"/>
                </a:lnTo>
                <a:lnTo>
                  <a:pt x="327" y="371"/>
                </a:lnTo>
                <a:lnTo>
                  <a:pt x="345" y="354"/>
                </a:lnTo>
                <a:lnTo>
                  <a:pt x="364" y="337"/>
                </a:lnTo>
                <a:lnTo>
                  <a:pt x="382" y="321"/>
                </a:lnTo>
                <a:lnTo>
                  <a:pt x="401" y="305"/>
                </a:lnTo>
                <a:lnTo>
                  <a:pt x="439" y="274"/>
                </a:lnTo>
                <a:lnTo>
                  <a:pt x="458" y="259"/>
                </a:lnTo>
                <a:lnTo>
                  <a:pt x="478" y="244"/>
                </a:lnTo>
                <a:lnTo>
                  <a:pt x="498" y="229"/>
                </a:lnTo>
                <a:lnTo>
                  <a:pt x="519" y="215"/>
                </a:lnTo>
                <a:lnTo>
                  <a:pt x="540" y="201"/>
                </a:lnTo>
                <a:lnTo>
                  <a:pt x="561" y="188"/>
                </a:lnTo>
                <a:lnTo>
                  <a:pt x="582" y="175"/>
                </a:lnTo>
                <a:lnTo>
                  <a:pt x="603" y="163"/>
                </a:lnTo>
                <a:lnTo>
                  <a:pt x="625" y="151"/>
                </a:lnTo>
                <a:lnTo>
                  <a:pt x="647" y="140"/>
                </a:lnTo>
                <a:lnTo>
                  <a:pt x="669" y="129"/>
                </a:lnTo>
                <a:lnTo>
                  <a:pt x="693" y="118"/>
                </a:lnTo>
                <a:lnTo>
                  <a:pt x="715" y="108"/>
                </a:lnTo>
                <a:lnTo>
                  <a:pt x="738" y="98"/>
                </a:lnTo>
                <a:lnTo>
                  <a:pt x="762" y="88"/>
                </a:lnTo>
                <a:lnTo>
                  <a:pt x="785" y="79"/>
                </a:lnTo>
                <a:lnTo>
                  <a:pt x="808" y="70"/>
                </a:lnTo>
                <a:lnTo>
                  <a:pt x="833" y="62"/>
                </a:lnTo>
                <a:lnTo>
                  <a:pt x="857" y="54"/>
                </a:lnTo>
                <a:lnTo>
                  <a:pt x="882" y="47"/>
                </a:lnTo>
                <a:lnTo>
                  <a:pt x="906" y="41"/>
                </a:lnTo>
                <a:lnTo>
                  <a:pt x="931" y="35"/>
                </a:lnTo>
                <a:lnTo>
                  <a:pt x="955" y="29"/>
                </a:lnTo>
                <a:lnTo>
                  <a:pt x="980" y="24"/>
                </a:lnTo>
                <a:lnTo>
                  <a:pt x="1006" y="19"/>
                </a:lnTo>
                <a:lnTo>
                  <a:pt x="1032" y="15"/>
                </a:lnTo>
                <a:lnTo>
                  <a:pt x="1057" y="11"/>
                </a:lnTo>
                <a:lnTo>
                  <a:pt x="1083" y="8"/>
                </a:lnTo>
                <a:lnTo>
                  <a:pt x="1109" y="5"/>
                </a:lnTo>
                <a:lnTo>
                  <a:pt x="1135" y="3"/>
                </a:lnTo>
                <a:lnTo>
                  <a:pt x="1162" y="1"/>
                </a:lnTo>
                <a:lnTo>
                  <a:pt x="1188" y="0"/>
                </a:lnTo>
                <a:lnTo>
                  <a:pt x="1381" y="334"/>
                </a:lnTo>
                <a:lnTo>
                  <a:pt x="1190" y="637"/>
                </a:lnTo>
                <a:lnTo>
                  <a:pt x="1191" y="637"/>
                </a:lnTo>
                <a:close/>
              </a:path>
            </a:pathLst>
          </a:custGeom>
          <a:solidFill>
            <a:srgbClr val="FFC229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4" name="MH_Other_2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148025" y="2002164"/>
            <a:ext cx="1429096" cy="1388750"/>
          </a:xfrm>
          <a:custGeom>
            <a:avLst/>
            <a:gdLst>
              <a:gd name="T0" fmla="*/ 25 w 1190"/>
              <a:gd name="T1" fmla="*/ 637 h 1155"/>
              <a:gd name="T2" fmla="*/ 49 w 1190"/>
              <a:gd name="T3" fmla="*/ 639 h 1155"/>
              <a:gd name="T4" fmla="*/ 98 w 1190"/>
              <a:gd name="T5" fmla="*/ 647 h 1155"/>
              <a:gd name="T6" fmla="*/ 121 w 1190"/>
              <a:gd name="T7" fmla="*/ 652 h 1155"/>
              <a:gd name="T8" fmla="*/ 167 w 1190"/>
              <a:gd name="T9" fmla="*/ 664 h 1155"/>
              <a:gd name="T10" fmla="*/ 201 w 1190"/>
              <a:gd name="T11" fmla="*/ 675 h 1155"/>
              <a:gd name="T12" fmla="*/ 235 w 1190"/>
              <a:gd name="T13" fmla="*/ 688 h 1155"/>
              <a:gd name="T14" fmla="*/ 256 w 1190"/>
              <a:gd name="T15" fmla="*/ 698 h 1155"/>
              <a:gd name="T16" fmla="*/ 277 w 1190"/>
              <a:gd name="T17" fmla="*/ 708 h 1155"/>
              <a:gd name="T18" fmla="*/ 297 w 1190"/>
              <a:gd name="T19" fmla="*/ 721 h 1155"/>
              <a:gd name="T20" fmla="*/ 317 w 1190"/>
              <a:gd name="T21" fmla="*/ 733 h 1155"/>
              <a:gd name="T22" fmla="*/ 356 w 1190"/>
              <a:gd name="T23" fmla="*/ 758 h 1155"/>
              <a:gd name="T24" fmla="*/ 393 w 1190"/>
              <a:gd name="T25" fmla="*/ 787 h 1155"/>
              <a:gd name="T26" fmla="*/ 427 w 1190"/>
              <a:gd name="T27" fmla="*/ 818 h 1155"/>
              <a:gd name="T28" fmla="*/ 443 w 1190"/>
              <a:gd name="T29" fmla="*/ 834 h 1155"/>
              <a:gd name="T30" fmla="*/ 467 w 1190"/>
              <a:gd name="T31" fmla="*/ 860 h 1155"/>
              <a:gd name="T32" fmla="*/ 489 w 1190"/>
              <a:gd name="T33" fmla="*/ 888 h 1155"/>
              <a:gd name="T34" fmla="*/ 515 w 1190"/>
              <a:gd name="T35" fmla="*/ 926 h 1155"/>
              <a:gd name="T36" fmla="*/ 541 w 1190"/>
              <a:gd name="T37" fmla="*/ 965 h 1155"/>
              <a:gd name="T38" fmla="*/ 562 w 1190"/>
              <a:gd name="T39" fmla="*/ 1007 h 1155"/>
              <a:gd name="T40" fmla="*/ 580 w 1190"/>
              <a:gd name="T41" fmla="*/ 1051 h 1155"/>
              <a:gd name="T42" fmla="*/ 1190 w 1190"/>
              <a:gd name="T43" fmla="*/ 865 h 1155"/>
              <a:gd name="T44" fmla="*/ 1173 w 1190"/>
              <a:gd name="T45" fmla="*/ 819 h 1155"/>
              <a:gd name="T46" fmla="*/ 1154 w 1190"/>
              <a:gd name="T47" fmla="*/ 774 h 1155"/>
              <a:gd name="T48" fmla="*/ 1134 w 1190"/>
              <a:gd name="T49" fmla="*/ 730 h 1155"/>
              <a:gd name="T50" fmla="*/ 1112 w 1190"/>
              <a:gd name="T51" fmla="*/ 685 h 1155"/>
              <a:gd name="T52" fmla="*/ 1089 w 1190"/>
              <a:gd name="T53" fmla="*/ 643 h 1155"/>
              <a:gd name="T54" fmla="*/ 1064 w 1190"/>
              <a:gd name="T55" fmla="*/ 602 h 1155"/>
              <a:gd name="T56" fmla="*/ 1038 w 1190"/>
              <a:gd name="T57" fmla="*/ 561 h 1155"/>
              <a:gd name="T58" fmla="*/ 1009 w 1190"/>
              <a:gd name="T59" fmla="*/ 521 h 1155"/>
              <a:gd name="T60" fmla="*/ 980 w 1190"/>
              <a:gd name="T61" fmla="*/ 483 h 1155"/>
              <a:gd name="T62" fmla="*/ 934 w 1190"/>
              <a:gd name="T63" fmla="*/ 428 h 1155"/>
              <a:gd name="T64" fmla="*/ 901 w 1190"/>
              <a:gd name="T65" fmla="*/ 392 h 1155"/>
              <a:gd name="T66" fmla="*/ 868 w 1190"/>
              <a:gd name="T67" fmla="*/ 358 h 1155"/>
              <a:gd name="T68" fmla="*/ 831 w 1190"/>
              <a:gd name="T69" fmla="*/ 326 h 1155"/>
              <a:gd name="T70" fmla="*/ 795 w 1190"/>
              <a:gd name="T71" fmla="*/ 294 h 1155"/>
              <a:gd name="T72" fmla="*/ 758 w 1190"/>
              <a:gd name="T73" fmla="*/ 264 h 1155"/>
              <a:gd name="T74" fmla="*/ 719 w 1190"/>
              <a:gd name="T75" fmla="*/ 235 h 1155"/>
              <a:gd name="T76" fmla="*/ 678 w 1190"/>
              <a:gd name="T77" fmla="*/ 208 h 1155"/>
              <a:gd name="T78" fmla="*/ 638 w 1190"/>
              <a:gd name="T79" fmla="*/ 182 h 1155"/>
              <a:gd name="T80" fmla="*/ 596 w 1190"/>
              <a:gd name="T81" fmla="*/ 158 h 1155"/>
              <a:gd name="T82" fmla="*/ 553 w 1190"/>
              <a:gd name="T83" fmla="*/ 136 h 1155"/>
              <a:gd name="T84" fmla="*/ 508 w 1190"/>
              <a:gd name="T85" fmla="*/ 115 h 1155"/>
              <a:gd name="T86" fmla="*/ 464 w 1190"/>
              <a:gd name="T87" fmla="*/ 96 h 1155"/>
              <a:gd name="T88" fmla="*/ 418 w 1190"/>
              <a:gd name="T89" fmla="*/ 77 h 1155"/>
              <a:gd name="T90" fmla="*/ 371 w 1190"/>
              <a:gd name="T91" fmla="*/ 61 h 1155"/>
              <a:gd name="T92" fmla="*/ 324 w 1190"/>
              <a:gd name="T93" fmla="*/ 47 h 1155"/>
              <a:gd name="T94" fmla="*/ 276 w 1190"/>
              <a:gd name="T95" fmla="*/ 34 h 1155"/>
              <a:gd name="T96" fmla="*/ 202 w 1190"/>
              <a:gd name="T97" fmla="*/ 19 h 1155"/>
              <a:gd name="T98" fmla="*/ 153 w 1190"/>
              <a:gd name="T99" fmla="*/ 12 h 1155"/>
              <a:gd name="T100" fmla="*/ 102 w 1190"/>
              <a:gd name="T101" fmla="*/ 6 h 1155"/>
              <a:gd name="T102" fmla="*/ 51 w 1190"/>
              <a:gd name="T103" fmla="*/ 2 h 1155"/>
              <a:gd name="T104" fmla="*/ 0 w 1190"/>
              <a:gd name="T105" fmla="*/ 0 h 1155"/>
              <a:gd name="T106" fmla="*/ 0 w 1190"/>
              <a:gd name="T107" fmla="*/ 636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155">
                <a:moveTo>
                  <a:pt x="0" y="636"/>
                </a:moveTo>
                <a:lnTo>
                  <a:pt x="25" y="637"/>
                </a:lnTo>
                <a:lnTo>
                  <a:pt x="37" y="638"/>
                </a:lnTo>
                <a:lnTo>
                  <a:pt x="49" y="639"/>
                </a:lnTo>
                <a:lnTo>
                  <a:pt x="74" y="643"/>
                </a:lnTo>
                <a:lnTo>
                  <a:pt x="98" y="647"/>
                </a:lnTo>
                <a:lnTo>
                  <a:pt x="110" y="649"/>
                </a:lnTo>
                <a:lnTo>
                  <a:pt x="121" y="652"/>
                </a:lnTo>
                <a:lnTo>
                  <a:pt x="145" y="657"/>
                </a:lnTo>
                <a:lnTo>
                  <a:pt x="167" y="664"/>
                </a:lnTo>
                <a:lnTo>
                  <a:pt x="190" y="671"/>
                </a:lnTo>
                <a:lnTo>
                  <a:pt x="201" y="675"/>
                </a:lnTo>
                <a:lnTo>
                  <a:pt x="212" y="679"/>
                </a:lnTo>
                <a:lnTo>
                  <a:pt x="235" y="688"/>
                </a:lnTo>
                <a:lnTo>
                  <a:pt x="245" y="693"/>
                </a:lnTo>
                <a:lnTo>
                  <a:pt x="256" y="698"/>
                </a:lnTo>
                <a:lnTo>
                  <a:pt x="266" y="703"/>
                </a:lnTo>
                <a:lnTo>
                  <a:pt x="277" y="708"/>
                </a:lnTo>
                <a:lnTo>
                  <a:pt x="287" y="714"/>
                </a:lnTo>
                <a:lnTo>
                  <a:pt x="297" y="721"/>
                </a:lnTo>
                <a:lnTo>
                  <a:pt x="307" y="727"/>
                </a:lnTo>
                <a:lnTo>
                  <a:pt x="317" y="733"/>
                </a:lnTo>
                <a:lnTo>
                  <a:pt x="337" y="745"/>
                </a:lnTo>
                <a:lnTo>
                  <a:pt x="356" y="758"/>
                </a:lnTo>
                <a:lnTo>
                  <a:pt x="374" y="772"/>
                </a:lnTo>
                <a:lnTo>
                  <a:pt x="393" y="787"/>
                </a:lnTo>
                <a:lnTo>
                  <a:pt x="410" y="802"/>
                </a:lnTo>
                <a:lnTo>
                  <a:pt x="427" y="818"/>
                </a:lnTo>
                <a:lnTo>
                  <a:pt x="435" y="826"/>
                </a:lnTo>
                <a:lnTo>
                  <a:pt x="443" y="834"/>
                </a:lnTo>
                <a:lnTo>
                  <a:pt x="459" y="851"/>
                </a:lnTo>
                <a:lnTo>
                  <a:pt x="467" y="860"/>
                </a:lnTo>
                <a:lnTo>
                  <a:pt x="474" y="869"/>
                </a:lnTo>
                <a:lnTo>
                  <a:pt x="489" y="888"/>
                </a:lnTo>
                <a:lnTo>
                  <a:pt x="502" y="907"/>
                </a:lnTo>
                <a:lnTo>
                  <a:pt x="515" y="926"/>
                </a:lnTo>
                <a:lnTo>
                  <a:pt x="528" y="945"/>
                </a:lnTo>
                <a:lnTo>
                  <a:pt x="541" y="965"/>
                </a:lnTo>
                <a:lnTo>
                  <a:pt x="552" y="986"/>
                </a:lnTo>
                <a:lnTo>
                  <a:pt x="562" y="1007"/>
                </a:lnTo>
                <a:lnTo>
                  <a:pt x="571" y="1028"/>
                </a:lnTo>
                <a:lnTo>
                  <a:pt x="580" y="1051"/>
                </a:lnTo>
                <a:lnTo>
                  <a:pt x="926" y="1155"/>
                </a:lnTo>
                <a:lnTo>
                  <a:pt x="1190" y="865"/>
                </a:lnTo>
                <a:lnTo>
                  <a:pt x="1182" y="842"/>
                </a:lnTo>
                <a:lnTo>
                  <a:pt x="1173" y="819"/>
                </a:lnTo>
                <a:lnTo>
                  <a:pt x="1164" y="796"/>
                </a:lnTo>
                <a:lnTo>
                  <a:pt x="1154" y="774"/>
                </a:lnTo>
                <a:lnTo>
                  <a:pt x="1144" y="752"/>
                </a:lnTo>
                <a:lnTo>
                  <a:pt x="1134" y="730"/>
                </a:lnTo>
                <a:lnTo>
                  <a:pt x="1123" y="707"/>
                </a:lnTo>
                <a:lnTo>
                  <a:pt x="1112" y="685"/>
                </a:lnTo>
                <a:lnTo>
                  <a:pt x="1101" y="664"/>
                </a:lnTo>
                <a:lnTo>
                  <a:pt x="1089" y="643"/>
                </a:lnTo>
                <a:lnTo>
                  <a:pt x="1077" y="622"/>
                </a:lnTo>
                <a:lnTo>
                  <a:pt x="1064" y="602"/>
                </a:lnTo>
                <a:lnTo>
                  <a:pt x="1051" y="581"/>
                </a:lnTo>
                <a:lnTo>
                  <a:pt x="1038" y="561"/>
                </a:lnTo>
                <a:lnTo>
                  <a:pt x="1024" y="541"/>
                </a:lnTo>
                <a:lnTo>
                  <a:pt x="1009" y="521"/>
                </a:lnTo>
                <a:lnTo>
                  <a:pt x="995" y="502"/>
                </a:lnTo>
                <a:lnTo>
                  <a:pt x="980" y="483"/>
                </a:lnTo>
                <a:lnTo>
                  <a:pt x="950" y="446"/>
                </a:lnTo>
                <a:lnTo>
                  <a:pt x="934" y="428"/>
                </a:lnTo>
                <a:lnTo>
                  <a:pt x="918" y="410"/>
                </a:lnTo>
                <a:lnTo>
                  <a:pt x="901" y="392"/>
                </a:lnTo>
                <a:lnTo>
                  <a:pt x="885" y="375"/>
                </a:lnTo>
                <a:lnTo>
                  <a:pt x="868" y="358"/>
                </a:lnTo>
                <a:lnTo>
                  <a:pt x="849" y="342"/>
                </a:lnTo>
                <a:lnTo>
                  <a:pt x="831" y="326"/>
                </a:lnTo>
                <a:lnTo>
                  <a:pt x="813" y="310"/>
                </a:lnTo>
                <a:lnTo>
                  <a:pt x="795" y="294"/>
                </a:lnTo>
                <a:lnTo>
                  <a:pt x="777" y="279"/>
                </a:lnTo>
                <a:lnTo>
                  <a:pt x="758" y="264"/>
                </a:lnTo>
                <a:lnTo>
                  <a:pt x="738" y="250"/>
                </a:lnTo>
                <a:lnTo>
                  <a:pt x="719" y="235"/>
                </a:lnTo>
                <a:lnTo>
                  <a:pt x="699" y="221"/>
                </a:lnTo>
                <a:lnTo>
                  <a:pt x="678" y="208"/>
                </a:lnTo>
                <a:lnTo>
                  <a:pt x="658" y="195"/>
                </a:lnTo>
                <a:lnTo>
                  <a:pt x="638" y="182"/>
                </a:lnTo>
                <a:lnTo>
                  <a:pt x="617" y="170"/>
                </a:lnTo>
                <a:lnTo>
                  <a:pt x="596" y="158"/>
                </a:lnTo>
                <a:lnTo>
                  <a:pt x="575" y="147"/>
                </a:lnTo>
                <a:lnTo>
                  <a:pt x="553" y="136"/>
                </a:lnTo>
                <a:lnTo>
                  <a:pt x="530" y="125"/>
                </a:lnTo>
                <a:lnTo>
                  <a:pt x="508" y="115"/>
                </a:lnTo>
                <a:lnTo>
                  <a:pt x="486" y="105"/>
                </a:lnTo>
                <a:lnTo>
                  <a:pt x="464" y="96"/>
                </a:lnTo>
                <a:lnTo>
                  <a:pt x="441" y="87"/>
                </a:lnTo>
                <a:lnTo>
                  <a:pt x="418" y="77"/>
                </a:lnTo>
                <a:lnTo>
                  <a:pt x="395" y="69"/>
                </a:lnTo>
                <a:lnTo>
                  <a:pt x="371" y="61"/>
                </a:lnTo>
                <a:lnTo>
                  <a:pt x="348" y="54"/>
                </a:lnTo>
                <a:lnTo>
                  <a:pt x="324" y="47"/>
                </a:lnTo>
                <a:lnTo>
                  <a:pt x="300" y="40"/>
                </a:lnTo>
                <a:lnTo>
                  <a:pt x="276" y="34"/>
                </a:lnTo>
                <a:lnTo>
                  <a:pt x="252" y="29"/>
                </a:lnTo>
                <a:lnTo>
                  <a:pt x="202" y="19"/>
                </a:lnTo>
                <a:lnTo>
                  <a:pt x="177" y="15"/>
                </a:lnTo>
                <a:lnTo>
                  <a:pt x="153" y="12"/>
                </a:lnTo>
                <a:lnTo>
                  <a:pt x="128" y="8"/>
                </a:lnTo>
                <a:lnTo>
                  <a:pt x="102" y="6"/>
                </a:lnTo>
                <a:lnTo>
                  <a:pt x="77" y="4"/>
                </a:lnTo>
                <a:lnTo>
                  <a:pt x="51" y="2"/>
                </a:lnTo>
                <a:lnTo>
                  <a:pt x="25" y="1"/>
                </a:lnTo>
                <a:lnTo>
                  <a:pt x="0" y="0"/>
                </a:lnTo>
                <a:lnTo>
                  <a:pt x="196" y="347"/>
                </a:lnTo>
                <a:lnTo>
                  <a:pt x="0" y="636"/>
                </a:lnTo>
                <a:close/>
              </a:path>
            </a:pathLst>
          </a:custGeom>
          <a:solidFill>
            <a:srgbClr val="0970A0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5" name="MH_Other_3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651287" y="3125480"/>
            <a:ext cx="1006525" cy="1603220"/>
          </a:xfrm>
          <a:custGeom>
            <a:avLst/>
            <a:gdLst>
              <a:gd name="T0" fmla="*/ 11 w 839"/>
              <a:gd name="T1" fmla="*/ 803 h 1334"/>
              <a:gd name="T2" fmla="*/ 44 w 839"/>
              <a:gd name="T3" fmla="*/ 768 h 1334"/>
              <a:gd name="T4" fmla="*/ 64 w 839"/>
              <a:gd name="T5" fmla="*/ 743 h 1334"/>
              <a:gd name="T6" fmla="*/ 93 w 839"/>
              <a:gd name="T7" fmla="*/ 704 h 1334"/>
              <a:gd name="T8" fmla="*/ 110 w 839"/>
              <a:gd name="T9" fmla="*/ 677 h 1334"/>
              <a:gd name="T10" fmla="*/ 127 w 839"/>
              <a:gd name="T11" fmla="*/ 649 h 1334"/>
              <a:gd name="T12" fmla="*/ 142 w 839"/>
              <a:gd name="T13" fmla="*/ 620 h 1334"/>
              <a:gd name="T14" fmla="*/ 161 w 839"/>
              <a:gd name="T15" fmla="*/ 574 h 1334"/>
              <a:gd name="T16" fmla="*/ 172 w 839"/>
              <a:gd name="T17" fmla="*/ 543 h 1334"/>
              <a:gd name="T18" fmla="*/ 181 w 839"/>
              <a:gd name="T19" fmla="*/ 512 h 1334"/>
              <a:gd name="T20" fmla="*/ 189 w 839"/>
              <a:gd name="T21" fmla="*/ 480 h 1334"/>
              <a:gd name="T22" fmla="*/ 195 w 839"/>
              <a:gd name="T23" fmla="*/ 447 h 1334"/>
              <a:gd name="T24" fmla="*/ 199 w 839"/>
              <a:gd name="T25" fmla="*/ 413 h 1334"/>
              <a:gd name="T26" fmla="*/ 202 w 839"/>
              <a:gd name="T27" fmla="*/ 379 h 1334"/>
              <a:gd name="T28" fmla="*/ 203 w 839"/>
              <a:gd name="T29" fmla="*/ 345 h 1334"/>
              <a:gd name="T30" fmla="*/ 202 w 839"/>
              <a:gd name="T31" fmla="*/ 306 h 1334"/>
              <a:gd name="T32" fmla="*/ 198 w 839"/>
              <a:gd name="T33" fmla="*/ 268 h 1334"/>
              <a:gd name="T34" fmla="*/ 193 w 839"/>
              <a:gd name="T35" fmla="*/ 230 h 1334"/>
              <a:gd name="T36" fmla="*/ 185 w 839"/>
              <a:gd name="T37" fmla="*/ 194 h 1334"/>
              <a:gd name="T38" fmla="*/ 793 w 839"/>
              <a:gd name="T39" fmla="*/ 0 h 1334"/>
              <a:gd name="T40" fmla="*/ 808 w 839"/>
              <a:gd name="T41" fmla="*/ 62 h 1334"/>
              <a:gd name="T42" fmla="*/ 817 w 839"/>
              <a:gd name="T43" fmla="*/ 104 h 1334"/>
              <a:gd name="T44" fmla="*/ 824 w 839"/>
              <a:gd name="T45" fmla="*/ 147 h 1334"/>
              <a:gd name="T46" fmla="*/ 833 w 839"/>
              <a:gd name="T47" fmla="*/ 212 h 1334"/>
              <a:gd name="T48" fmla="*/ 838 w 839"/>
              <a:gd name="T49" fmla="*/ 278 h 1334"/>
              <a:gd name="T50" fmla="*/ 839 w 839"/>
              <a:gd name="T51" fmla="*/ 345 h 1334"/>
              <a:gd name="T52" fmla="*/ 837 w 839"/>
              <a:gd name="T53" fmla="*/ 418 h 1334"/>
              <a:gd name="T54" fmla="*/ 835 w 839"/>
              <a:gd name="T55" fmla="*/ 456 h 1334"/>
              <a:gd name="T56" fmla="*/ 831 w 839"/>
              <a:gd name="T57" fmla="*/ 492 h 1334"/>
              <a:gd name="T58" fmla="*/ 823 w 839"/>
              <a:gd name="T59" fmla="*/ 546 h 1334"/>
              <a:gd name="T60" fmla="*/ 814 w 839"/>
              <a:gd name="T61" fmla="*/ 600 h 1334"/>
              <a:gd name="T62" fmla="*/ 798 w 839"/>
              <a:gd name="T63" fmla="*/ 669 h 1334"/>
              <a:gd name="T64" fmla="*/ 778 w 839"/>
              <a:gd name="T65" fmla="*/ 737 h 1334"/>
              <a:gd name="T66" fmla="*/ 753 w 839"/>
              <a:gd name="T67" fmla="*/ 805 h 1334"/>
              <a:gd name="T68" fmla="*/ 740 w 839"/>
              <a:gd name="T69" fmla="*/ 837 h 1334"/>
              <a:gd name="T70" fmla="*/ 711 w 839"/>
              <a:gd name="T71" fmla="*/ 901 h 1334"/>
              <a:gd name="T72" fmla="*/ 695 w 839"/>
              <a:gd name="T73" fmla="*/ 933 h 1334"/>
              <a:gd name="T74" fmla="*/ 679 w 839"/>
              <a:gd name="T75" fmla="*/ 963 h 1334"/>
              <a:gd name="T76" fmla="*/ 644 w 839"/>
              <a:gd name="T77" fmla="*/ 1023 h 1334"/>
              <a:gd name="T78" fmla="*/ 605 w 839"/>
              <a:gd name="T79" fmla="*/ 1082 h 1334"/>
              <a:gd name="T80" fmla="*/ 563 w 839"/>
              <a:gd name="T81" fmla="*/ 1137 h 1334"/>
              <a:gd name="T82" fmla="*/ 518 w 839"/>
              <a:gd name="T83" fmla="*/ 1190 h 1334"/>
              <a:gd name="T84" fmla="*/ 495 w 839"/>
              <a:gd name="T85" fmla="*/ 1215 h 1334"/>
              <a:gd name="T86" fmla="*/ 447 w 839"/>
              <a:gd name="T87" fmla="*/ 1265 h 1334"/>
              <a:gd name="T88" fmla="*/ 395 w 839"/>
              <a:gd name="T89" fmla="*/ 1312 h 1334"/>
              <a:gd name="T90" fmla="*/ 13 w 839"/>
              <a:gd name="T91" fmla="*/ 1187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39" h="1334">
                <a:moveTo>
                  <a:pt x="0" y="814"/>
                </a:moveTo>
                <a:lnTo>
                  <a:pt x="11" y="803"/>
                </a:lnTo>
                <a:lnTo>
                  <a:pt x="22" y="792"/>
                </a:lnTo>
                <a:lnTo>
                  <a:pt x="44" y="768"/>
                </a:lnTo>
                <a:lnTo>
                  <a:pt x="54" y="756"/>
                </a:lnTo>
                <a:lnTo>
                  <a:pt x="64" y="743"/>
                </a:lnTo>
                <a:lnTo>
                  <a:pt x="84" y="717"/>
                </a:lnTo>
                <a:lnTo>
                  <a:pt x="93" y="704"/>
                </a:lnTo>
                <a:lnTo>
                  <a:pt x="102" y="690"/>
                </a:lnTo>
                <a:lnTo>
                  <a:pt x="110" y="677"/>
                </a:lnTo>
                <a:lnTo>
                  <a:pt x="119" y="663"/>
                </a:lnTo>
                <a:lnTo>
                  <a:pt x="127" y="649"/>
                </a:lnTo>
                <a:lnTo>
                  <a:pt x="134" y="634"/>
                </a:lnTo>
                <a:lnTo>
                  <a:pt x="142" y="620"/>
                </a:lnTo>
                <a:lnTo>
                  <a:pt x="148" y="605"/>
                </a:lnTo>
                <a:lnTo>
                  <a:pt x="161" y="574"/>
                </a:lnTo>
                <a:lnTo>
                  <a:pt x="166" y="559"/>
                </a:lnTo>
                <a:lnTo>
                  <a:pt x="172" y="543"/>
                </a:lnTo>
                <a:lnTo>
                  <a:pt x="176" y="528"/>
                </a:lnTo>
                <a:lnTo>
                  <a:pt x="181" y="512"/>
                </a:lnTo>
                <a:lnTo>
                  <a:pt x="185" y="496"/>
                </a:lnTo>
                <a:lnTo>
                  <a:pt x="189" y="480"/>
                </a:lnTo>
                <a:lnTo>
                  <a:pt x="192" y="463"/>
                </a:lnTo>
                <a:lnTo>
                  <a:pt x="195" y="447"/>
                </a:lnTo>
                <a:lnTo>
                  <a:pt x="197" y="430"/>
                </a:lnTo>
                <a:lnTo>
                  <a:pt x="199" y="413"/>
                </a:lnTo>
                <a:lnTo>
                  <a:pt x="201" y="396"/>
                </a:lnTo>
                <a:lnTo>
                  <a:pt x="202" y="379"/>
                </a:lnTo>
                <a:lnTo>
                  <a:pt x="202" y="362"/>
                </a:lnTo>
                <a:lnTo>
                  <a:pt x="203" y="345"/>
                </a:lnTo>
                <a:lnTo>
                  <a:pt x="202" y="325"/>
                </a:lnTo>
                <a:lnTo>
                  <a:pt x="202" y="306"/>
                </a:lnTo>
                <a:lnTo>
                  <a:pt x="200" y="287"/>
                </a:lnTo>
                <a:lnTo>
                  <a:pt x="198" y="268"/>
                </a:lnTo>
                <a:lnTo>
                  <a:pt x="196" y="249"/>
                </a:lnTo>
                <a:lnTo>
                  <a:pt x="193" y="230"/>
                </a:lnTo>
                <a:lnTo>
                  <a:pt x="189" y="212"/>
                </a:lnTo>
                <a:lnTo>
                  <a:pt x="185" y="194"/>
                </a:lnTo>
                <a:lnTo>
                  <a:pt x="513" y="300"/>
                </a:lnTo>
                <a:lnTo>
                  <a:pt x="793" y="0"/>
                </a:lnTo>
                <a:lnTo>
                  <a:pt x="803" y="41"/>
                </a:lnTo>
                <a:lnTo>
                  <a:pt x="808" y="62"/>
                </a:lnTo>
                <a:lnTo>
                  <a:pt x="813" y="83"/>
                </a:lnTo>
                <a:lnTo>
                  <a:pt x="817" y="104"/>
                </a:lnTo>
                <a:lnTo>
                  <a:pt x="821" y="126"/>
                </a:lnTo>
                <a:lnTo>
                  <a:pt x="824" y="147"/>
                </a:lnTo>
                <a:lnTo>
                  <a:pt x="827" y="169"/>
                </a:lnTo>
                <a:lnTo>
                  <a:pt x="833" y="212"/>
                </a:lnTo>
                <a:lnTo>
                  <a:pt x="836" y="255"/>
                </a:lnTo>
                <a:lnTo>
                  <a:pt x="838" y="278"/>
                </a:lnTo>
                <a:lnTo>
                  <a:pt x="839" y="300"/>
                </a:lnTo>
                <a:lnTo>
                  <a:pt x="839" y="345"/>
                </a:lnTo>
                <a:lnTo>
                  <a:pt x="839" y="382"/>
                </a:lnTo>
                <a:lnTo>
                  <a:pt x="837" y="418"/>
                </a:lnTo>
                <a:lnTo>
                  <a:pt x="836" y="438"/>
                </a:lnTo>
                <a:lnTo>
                  <a:pt x="835" y="456"/>
                </a:lnTo>
                <a:lnTo>
                  <a:pt x="833" y="474"/>
                </a:lnTo>
                <a:lnTo>
                  <a:pt x="831" y="492"/>
                </a:lnTo>
                <a:lnTo>
                  <a:pt x="826" y="528"/>
                </a:lnTo>
                <a:lnTo>
                  <a:pt x="823" y="546"/>
                </a:lnTo>
                <a:lnTo>
                  <a:pt x="821" y="564"/>
                </a:lnTo>
                <a:lnTo>
                  <a:pt x="814" y="600"/>
                </a:lnTo>
                <a:lnTo>
                  <a:pt x="806" y="635"/>
                </a:lnTo>
                <a:lnTo>
                  <a:pt x="798" y="669"/>
                </a:lnTo>
                <a:lnTo>
                  <a:pt x="788" y="704"/>
                </a:lnTo>
                <a:lnTo>
                  <a:pt x="778" y="737"/>
                </a:lnTo>
                <a:lnTo>
                  <a:pt x="766" y="772"/>
                </a:lnTo>
                <a:lnTo>
                  <a:pt x="753" y="805"/>
                </a:lnTo>
                <a:lnTo>
                  <a:pt x="747" y="821"/>
                </a:lnTo>
                <a:lnTo>
                  <a:pt x="740" y="837"/>
                </a:lnTo>
                <a:lnTo>
                  <a:pt x="726" y="869"/>
                </a:lnTo>
                <a:lnTo>
                  <a:pt x="711" y="901"/>
                </a:lnTo>
                <a:lnTo>
                  <a:pt x="703" y="917"/>
                </a:lnTo>
                <a:lnTo>
                  <a:pt x="695" y="933"/>
                </a:lnTo>
                <a:lnTo>
                  <a:pt x="687" y="948"/>
                </a:lnTo>
                <a:lnTo>
                  <a:pt x="679" y="963"/>
                </a:lnTo>
                <a:lnTo>
                  <a:pt x="662" y="993"/>
                </a:lnTo>
                <a:lnTo>
                  <a:pt x="644" y="1023"/>
                </a:lnTo>
                <a:lnTo>
                  <a:pt x="625" y="1052"/>
                </a:lnTo>
                <a:lnTo>
                  <a:pt x="605" y="1082"/>
                </a:lnTo>
                <a:lnTo>
                  <a:pt x="584" y="1109"/>
                </a:lnTo>
                <a:lnTo>
                  <a:pt x="563" y="1137"/>
                </a:lnTo>
                <a:lnTo>
                  <a:pt x="541" y="1164"/>
                </a:lnTo>
                <a:lnTo>
                  <a:pt x="518" y="1190"/>
                </a:lnTo>
                <a:lnTo>
                  <a:pt x="507" y="1203"/>
                </a:lnTo>
                <a:lnTo>
                  <a:pt x="495" y="1215"/>
                </a:lnTo>
                <a:lnTo>
                  <a:pt x="471" y="1241"/>
                </a:lnTo>
                <a:lnTo>
                  <a:pt x="447" y="1265"/>
                </a:lnTo>
                <a:lnTo>
                  <a:pt x="421" y="1289"/>
                </a:lnTo>
                <a:lnTo>
                  <a:pt x="395" y="1312"/>
                </a:lnTo>
                <a:lnTo>
                  <a:pt x="368" y="1334"/>
                </a:lnTo>
                <a:lnTo>
                  <a:pt x="13" y="1187"/>
                </a:lnTo>
                <a:lnTo>
                  <a:pt x="0" y="814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3605" rIns="0" bIns="33605" anchor="ctr"/>
          <a:lstStyle/>
          <a:p>
            <a:pPr marL="136908" marR="0" lvl="0" indent="-136908" algn="l" defTabSz="914400" rtl="0" eaLnBrk="1" fontAlgn="auto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6" name="MH_Other_4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5328365" y="4172352"/>
            <a:ext cx="1692406" cy="904599"/>
          </a:xfrm>
          <a:custGeom>
            <a:avLst/>
            <a:gdLst>
              <a:gd name="T0" fmla="*/ 33 w 1411"/>
              <a:gd name="T1" fmla="*/ 196 h 754"/>
              <a:gd name="T2" fmla="*/ 406 w 1411"/>
              <a:gd name="T3" fmla="*/ 64 h 754"/>
              <a:gd name="T4" fmla="*/ 438 w 1411"/>
              <a:gd name="T5" fmla="*/ 77 h 754"/>
              <a:gd name="T6" fmla="*/ 470 w 1411"/>
              <a:gd name="T7" fmla="*/ 88 h 754"/>
              <a:gd name="T8" fmla="*/ 503 w 1411"/>
              <a:gd name="T9" fmla="*/ 97 h 754"/>
              <a:gd name="T10" fmla="*/ 537 w 1411"/>
              <a:gd name="T11" fmla="*/ 105 h 754"/>
              <a:gd name="T12" fmla="*/ 571 w 1411"/>
              <a:gd name="T13" fmla="*/ 111 h 754"/>
              <a:gd name="T14" fmla="*/ 607 w 1411"/>
              <a:gd name="T15" fmla="*/ 115 h 754"/>
              <a:gd name="T16" fmla="*/ 643 w 1411"/>
              <a:gd name="T17" fmla="*/ 117 h 754"/>
              <a:gd name="T18" fmla="*/ 686 w 1411"/>
              <a:gd name="T19" fmla="*/ 117 h 754"/>
              <a:gd name="T20" fmla="*/ 737 w 1411"/>
              <a:gd name="T21" fmla="*/ 113 h 754"/>
              <a:gd name="T22" fmla="*/ 787 w 1411"/>
              <a:gd name="T23" fmla="*/ 105 h 754"/>
              <a:gd name="T24" fmla="*/ 835 w 1411"/>
              <a:gd name="T25" fmla="*/ 94 h 754"/>
              <a:gd name="T26" fmla="*/ 882 w 1411"/>
              <a:gd name="T27" fmla="*/ 79 h 754"/>
              <a:gd name="T28" fmla="*/ 928 w 1411"/>
              <a:gd name="T29" fmla="*/ 60 h 754"/>
              <a:gd name="T30" fmla="*/ 960 w 1411"/>
              <a:gd name="T31" fmla="*/ 44 h 754"/>
              <a:gd name="T32" fmla="*/ 981 w 1411"/>
              <a:gd name="T33" fmla="*/ 32 h 754"/>
              <a:gd name="T34" fmla="*/ 1002 w 1411"/>
              <a:gd name="T35" fmla="*/ 19 h 754"/>
              <a:gd name="T36" fmla="*/ 1022 w 1411"/>
              <a:gd name="T37" fmla="*/ 6 h 754"/>
              <a:gd name="T38" fmla="*/ 1036 w 1411"/>
              <a:gd name="T39" fmla="*/ 351 h 754"/>
              <a:gd name="T40" fmla="*/ 1391 w 1411"/>
              <a:gd name="T41" fmla="*/ 526 h 754"/>
              <a:gd name="T42" fmla="*/ 1350 w 1411"/>
              <a:gd name="T43" fmla="*/ 553 h 754"/>
              <a:gd name="T44" fmla="*/ 1308 w 1411"/>
              <a:gd name="T45" fmla="*/ 579 h 754"/>
              <a:gd name="T46" fmla="*/ 1266 w 1411"/>
              <a:gd name="T47" fmla="*/ 602 h 754"/>
              <a:gd name="T48" fmla="*/ 1222 w 1411"/>
              <a:gd name="T49" fmla="*/ 625 h 754"/>
              <a:gd name="T50" fmla="*/ 1177 w 1411"/>
              <a:gd name="T51" fmla="*/ 645 h 754"/>
              <a:gd name="T52" fmla="*/ 1132 w 1411"/>
              <a:gd name="T53" fmla="*/ 664 h 754"/>
              <a:gd name="T54" fmla="*/ 1086 w 1411"/>
              <a:gd name="T55" fmla="*/ 683 h 754"/>
              <a:gd name="T56" fmla="*/ 1038 w 1411"/>
              <a:gd name="T57" fmla="*/ 698 h 754"/>
              <a:gd name="T58" fmla="*/ 990 w 1411"/>
              <a:gd name="T59" fmla="*/ 712 h 754"/>
              <a:gd name="T60" fmla="*/ 941 w 1411"/>
              <a:gd name="T61" fmla="*/ 724 h 754"/>
              <a:gd name="T62" fmla="*/ 866 w 1411"/>
              <a:gd name="T63" fmla="*/ 738 h 754"/>
              <a:gd name="T64" fmla="*/ 816 w 1411"/>
              <a:gd name="T65" fmla="*/ 745 h 754"/>
              <a:gd name="T66" fmla="*/ 765 w 1411"/>
              <a:gd name="T67" fmla="*/ 750 h 754"/>
              <a:gd name="T68" fmla="*/ 713 w 1411"/>
              <a:gd name="T69" fmla="*/ 753 h 754"/>
              <a:gd name="T70" fmla="*/ 661 w 1411"/>
              <a:gd name="T71" fmla="*/ 754 h 754"/>
              <a:gd name="T72" fmla="*/ 593 w 1411"/>
              <a:gd name="T73" fmla="*/ 752 h 754"/>
              <a:gd name="T74" fmla="*/ 548 w 1411"/>
              <a:gd name="T75" fmla="*/ 749 h 754"/>
              <a:gd name="T76" fmla="*/ 504 w 1411"/>
              <a:gd name="T77" fmla="*/ 744 h 754"/>
              <a:gd name="T78" fmla="*/ 461 w 1411"/>
              <a:gd name="T79" fmla="*/ 738 h 754"/>
              <a:gd name="T80" fmla="*/ 417 w 1411"/>
              <a:gd name="T81" fmla="*/ 731 h 754"/>
              <a:gd name="T82" fmla="*/ 374 w 1411"/>
              <a:gd name="T83" fmla="*/ 722 h 754"/>
              <a:gd name="T84" fmla="*/ 333 w 1411"/>
              <a:gd name="T85" fmla="*/ 711 h 754"/>
              <a:gd name="T86" fmla="*/ 271 w 1411"/>
              <a:gd name="T87" fmla="*/ 693 h 754"/>
              <a:gd name="T88" fmla="*/ 229 w 1411"/>
              <a:gd name="T89" fmla="*/ 679 h 754"/>
              <a:gd name="T90" fmla="*/ 190 w 1411"/>
              <a:gd name="T91" fmla="*/ 663 h 754"/>
              <a:gd name="T92" fmla="*/ 150 w 1411"/>
              <a:gd name="T93" fmla="*/ 646 h 754"/>
              <a:gd name="T94" fmla="*/ 112 w 1411"/>
              <a:gd name="T95" fmla="*/ 628 h 754"/>
              <a:gd name="T96" fmla="*/ 73 w 1411"/>
              <a:gd name="T97" fmla="*/ 610 h 754"/>
              <a:gd name="T98" fmla="*/ 0 w 1411"/>
              <a:gd name="T99" fmla="*/ 56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11" h="754">
                <a:moveTo>
                  <a:pt x="0" y="568"/>
                </a:moveTo>
                <a:lnTo>
                  <a:pt x="33" y="196"/>
                </a:lnTo>
                <a:lnTo>
                  <a:pt x="390" y="57"/>
                </a:lnTo>
                <a:lnTo>
                  <a:pt x="406" y="64"/>
                </a:lnTo>
                <a:lnTo>
                  <a:pt x="422" y="71"/>
                </a:lnTo>
                <a:lnTo>
                  <a:pt x="438" y="77"/>
                </a:lnTo>
                <a:lnTo>
                  <a:pt x="454" y="83"/>
                </a:lnTo>
                <a:lnTo>
                  <a:pt x="470" y="88"/>
                </a:lnTo>
                <a:lnTo>
                  <a:pt x="487" y="93"/>
                </a:lnTo>
                <a:lnTo>
                  <a:pt x="503" y="97"/>
                </a:lnTo>
                <a:lnTo>
                  <a:pt x="520" y="102"/>
                </a:lnTo>
                <a:lnTo>
                  <a:pt x="537" y="105"/>
                </a:lnTo>
                <a:lnTo>
                  <a:pt x="554" y="108"/>
                </a:lnTo>
                <a:lnTo>
                  <a:pt x="571" y="111"/>
                </a:lnTo>
                <a:lnTo>
                  <a:pt x="590" y="113"/>
                </a:lnTo>
                <a:lnTo>
                  <a:pt x="607" y="115"/>
                </a:lnTo>
                <a:lnTo>
                  <a:pt x="625" y="117"/>
                </a:lnTo>
                <a:lnTo>
                  <a:pt x="643" y="117"/>
                </a:lnTo>
                <a:lnTo>
                  <a:pt x="661" y="118"/>
                </a:lnTo>
                <a:lnTo>
                  <a:pt x="686" y="117"/>
                </a:lnTo>
                <a:lnTo>
                  <a:pt x="712" y="116"/>
                </a:lnTo>
                <a:lnTo>
                  <a:pt x="737" y="113"/>
                </a:lnTo>
                <a:lnTo>
                  <a:pt x="763" y="110"/>
                </a:lnTo>
                <a:lnTo>
                  <a:pt x="787" y="105"/>
                </a:lnTo>
                <a:lnTo>
                  <a:pt x="811" y="100"/>
                </a:lnTo>
                <a:lnTo>
                  <a:pt x="835" y="94"/>
                </a:lnTo>
                <a:lnTo>
                  <a:pt x="859" y="87"/>
                </a:lnTo>
                <a:lnTo>
                  <a:pt x="882" y="79"/>
                </a:lnTo>
                <a:lnTo>
                  <a:pt x="905" y="70"/>
                </a:lnTo>
                <a:lnTo>
                  <a:pt x="928" y="60"/>
                </a:lnTo>
                <a:lnTo>
                  <a:pt x="949" y="50"/>
                </a:lnTo>
                <a:lnTo>
                  <a:pt x="960" y="44"/>
                </a:lnTo>
                <a:lnTo>
                  <a:pt x="971" y="39"/>
                </a:lnTo>
                <a:lnTo>
                  <a:pt x="981" y="32"/>
                </a:lnTo>
                <a:lnTo>
                  <a:pt x="991" y="26"/>
                </a:lnTo>
                <a:lnTo>
                  <a:pt x="1002" y="19"/>
                </a:lnTo>
                <a:lnTo>
                  <a:pt x="1012" y="13"/>
                </a:lnTo>
                <a:lnTo>
                  <a:pt x="1022" y="6"/>
                </a:lnTo>
                <a:lnTo>
                  <a:pt x="1032" y="0"/>
                </a:lnTo>
                <a:lnTo>
                  <a:pt x="1036" y="351"/>
                </a:lnTo>
                <a:lnTo>
                  <a:pt x="1411" y="511"/>
                </a:lnTo>
                <a:lnTo>
                  <a:pt x="1391" y="526"/>
                </a:lnTo>
                <a:lnTo>
                  <a:pt x="1370" y="540"/>
                </a:lnTo>
                <a:lnTo>
                  <a:pt x="1350" y="553"/>
                </a:lnTo>
                <a:lnTo>
                  <a:pt x="1329" y="566"/>
                </a:lnTo>
                <a:lnTo>
                  <a:pt x="1308" y="579"/>
                </a:lnTo>
                <a:lnTo>
                  <a:pt x="1287" y="591"/>
                </a:lnTo>
                <a:lnTo>
                  <a:pt x="1266" y="602"/>
                </a:lnTo>
                <a:lnTo>
                  <a:pt x="1244" y="614"/>
                </a:lnTo>
                <a:lnTo>
                  <a:pt x="1222" y="625"/>
                </a:lnTo>
                <a:lnTo>
                  <a:pt x="1199" y="635"/>
                </a:lnTo>
                <a:lnTo>
                  <a:pt x="1177" y="645"/>
                </a:lnTo>
                <a:lnTo>
                  <a:pt x="1154" y="655"/>
                </a:lnTo>
                <a:lnTo>
                  <a:pt x="1132" y="664"/>
                </a:lnTo>
                <a:lnTo>
                  <a:pt x="1109" y="673"/>
                </a:lnTo>
                <a:lnTo>
                  <a:pt x="1086" y="683"/>
                </a:lnTo>
                <a:lnTo>
                  <a:pt x="1062" y="691"/>
                </a:lnTo>
                <a:lnTo>
                  <a:pt x="1038" y="698"/>
                </a:lnTo>
                <a:lnTo>
                  <a:pt x="1014" y="705"/>
                </a:lnTo>
                <a:lnTo>
                  <a:pt x="990" y="712"/>
                </a:lnTo>
                <a:lnTo>
                  <a:pt x="966" y="718"/>
                </a:lnTo>
                <a:lnTo>
                  <a:pt x="941" y="724"/>
                </a:lnTo>
                <a:lnTo>
                  <a:pt x="917" y="729"/>
                </a:lnTo>
                <a:lnTo>
                  <a:pt x="866" y="738"/>
                </a:lnTo>
                <a:lnTo>
                  <a:pt x="841" y="742"/>
                </a:lnTo>
                <a:lnTo>
                  <a:pt x="816" y="745"/>
                </a:lnTo>
                <a:lnTo>
                  <a:pt x="791" y="748"/>
                </a:lnTo>
                <a:lnTo>
                  <a:pt x="765" y="750"/>
                </a:lnTo>
                <a:lnTo>
                  <a:pt x="738" y="752"/>
                </a:lnTo>
                <a:lnTo>
                  <a:pt x="713" y="753"/>
                </a:lnTo>
                <a:lnTo>
                  <a:pt x="687" y="754"/>
                </a:lnTo>
                <a:lnTo>
                  <a:pt x="661" y="754"/>
                </a:lnTo>
                <a:lnTo>
                  <a:pt x="616" y="753"/>
                </a:lnTo>
                <a:lnTo>
                  <a:pt x="593" y="752"/>
                </a:lnTo>
                <a:lnTo>
                  <a:pt x="570" y="751"/>
                </a:lnTo>
                <a:lnTo>
                  <a:pt x="548" y="749"/>
                </a:lnTo>
                <a:lnTo>
                  <a:pt x="526" y="747"/>
                </a:lnTo>
                <a:lnTo>
                  <a:pt x="504" y="744"/>
                </a:lnTo>
                <a:lnTo>
                  <a:pt x="482" y="742"/>
                </a:lnTo>
                <a:lnTo>
                  <a:pt x="461" y="738"/>
                </a:lnTo>
                <a:lnTo>
                  <a:pt x="439" y="735"/>
                </a:lnTo>
                <a:lnTo>
                  <a:pt x="417" y="731"/>
                </a:lnTo>
                <a:lnTo>
                  <a:pt x="396" y="726"/>
                </a:lnTo>
                <a:lnTo>
                  <a:pt x="374" y="722"/>
                </a:lnTo>
                <a:lnTo>
                  <a:pt x="353" y="716"/>
                </a:lnTo>
                <a:lnTo>
                  <a:pt x="333" y="711"/>
                </a:lnTo>
                <a:lnTo>
                  <a:pt x="312" y="705"/>
                </a:lnTo>
                <a:lnTo>
                  <a:pt x="271" y="693"/>
                </a:lnTo>
                <a:lnTo>
                  <a:pt x="250" y="686"/>
                </a:lnTo>
                <a:lnTo>
                  <a:pt x="229" y="679"/>
                </a:lnTo>
                <a:lnTo>
                  <a:pt x="209" y="670"/>
                </a:lnTo>
                <a:lnTo>
                  <a:pt x="190" y="663"/>
                </a:lnTo>
                <a:lnTo>
                  <a:pt x="170" y="655"/>
                </a:lnTo>
                <a:lnTo>
                  <a:pt x="150" y="646"/>
                </a:lnTo>
                <a:lnTo>
                  <a:pt x="131" y="637"/>
                </a:lnTo>
                <a:lnTo>
                  <a:pt x="112" y="628"/>
                </a:lnTo>
                <a:lnTo>
                  <a:pt x="92" y="619"/>
                </a:lnTo>
                <a:lnTo>
                  <a:pt x="73" y="610"/>
                </a:lnTo>
                <a:lnTo>
                  <a:pt x="36" y="590"/>
                </a:lnTo>
                <a:lnTo>
                  <a:pt x="0" y="568"/>
                </a:lnTo>
                <a:close/>
              </a:path>
            </a:pathLst>
          </a:custGeom>
          <a:solidFill>
            <a:srgbClr val="956C59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7" name="MH_Other_5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4583025" y="3089381"/>
            <a:ext cx="1121193" cy="1722136"/>
          </a:xfrm>
          <a:custGeom>
            <a:avLst/>
            <a:gdLst>
              <a:gd name="T0" fmla="*/ 917 w 934"/>
              <a:gd name="T1" fmla="*/ 907 h 1434"/>
              <a:gd name="T2" fmla="*/ 885 w 934"/>
              <a:gd name="T3" fmla="*/ 883 h 1434"/>
              <a:gd name="T4" fmla="*/ 854 w 934"/>
              <a:gd name="T5" fmla="*/ 858 h 1434"/>
              <a:gd name="T6" fmla="*/ 825 w 934"/>
              <a:gd name="T7" fmla="*/ 831 h 1434"/>
              <a:gd name="T8" fmla="*/ 798 w 934"/>
              <a:gd name="T9" fmla="*/ 803 h 1434"/>
              <a:gd name="T10" fmla="*/ 773 w 934"/>
              <a:gd name="T11" fmla="*/ 771 h 1434"/>
              <a:gd name="T12" fmla="*/ 750 w 934"/>
              <a:gd name="T13" fmla="*/ 740 h 1434"/>
              <a:gd name="T14" fmla="*/ 729 w 934"/>
              <a:gd name="T15" fmla="*/ 706 h 1434"/>
              <a:gd name="T16" fmla="*/ 708 w 934"/>
              <a:gd name="T17" fmla="*/ 672 h 1434"/>
              <a:gd name="T18" fmla="*/ 691 w 934"/>
              <a:gd name="T19" fmla="*/ 636 h 1434"/>
              <a:gd name="T20" fmla="*/ 676 w 934"/>
              <a:gd name="T21" fmla="*/ 598 h 1434"/>
              <a:gd name="T22" fmla="*/ 663 w 934"/>
              <a:gd name="T23" fmla="*/ 560 h 1434"/>
              <a:gd name="T24" fmla="*/ 653 w 934"/>
              <a:gd name="T25" fmla="*/ 521 h 1434"/>
              <a:gd name="T26" fmla="*/ 645 w 934"/>
              <a:gd name="T27" fmla="*/ 480 h 1434"/>
              <a:gd name="T28" fmla="*/ 640 w 934"/>
              <a:gd name="T29" fmla="*/ 438 h 1434"/>
              <a:gd name="T30" fmla="*/ 637 w 934"/>
              <a:gd name="T31" fmla="*/ 397 h 1434"/>
              <a:gd name="T32" fmla="*/ 637 w 934"/>
              <a:gd name="T33" fmla="*/ 355 h 1434"/>
              <a:gd name="T34" fmla="*/ 639 w 934"/>
              <a:gd name="T35" fmla="*/ 315 h 1434"/>
              <a:gd name="T36" fmla="*/ 401 w 934"/>
              <a:gd name="T37" fmla="*/ 0 h 1434"/>
              <a:gd name="T38" fmla="*/ 26 w 934"/>
              <a:gd name="T39" fmla="*/ 115 h 1434"/>
              <a:gd name="T40" fmla="*/ 14 w 934"/>
              <a:gd name="T41" fmla="*/ 188 h 1434"/>
              <a:gd name="T42" fmla="*/ 9 w 934"/>
              <a:gd name="T43" fmla="*/ 225 h 1434"/>
              <a:gd name="T44" fmla="*/ 5 w 934"/>
              <a:gd name="T45" fmla="*/ 262 h 1434"/>
              <a:gd name="T46" fmla="*/ 1 w 934"/>
              <a:gd name="T47" fmla="*/ 338 h 1434"/>
              <a:gd name="T48" fmla="*/ 0 w 934"/>
              <a:gd name="T49" fmla="*/ 396 h 1434"/>
              <a:gd name="T50" fmla="*/ 2 w 934"/>
              <a:gd name="T51" fmla="*/ 437 h 1434"/>
              <a:gd name="T52" fmla="*/ 4 w 934"/>
              <a:gd name="T53" fmla="*/ 478 h 1434"/>
              <a:gd name="T54" fmla="*/ 10 w 934"/>
              <a:gd name="T55" fmla="*/ 538 h 1434"/>
              <a:gd name="T56" fmla="*/ 16 w 934"/>
              <a:gd name="T57" fmla="*/ 577 h 1434"/>
              <a:gd name="T58" fmla="*/ 31 w 934"/>
              <a:gd name="T59" fmla="*/ 656 h 1434"/>
              <a:gd name="T60" fmla="*/ 40 w 934"/>
              <a:gd name="T61" fmla="*/ 694 h 1434"/>
              <a:gd name="T62" fmla="*/ 62 w 934"/>
              <a:gd name="T63" fmla="*/ 769 h 1434"/>
              <a:gd name="T64" fmla="*/ 82 w 934"/>
              <a:gd name="T65" fmla="*/ 825 h 1434"/>
              <a:gd name="T66" fmla="*/ 96 w 934"/>
              <a:gd name="T67" fmla="*/ 861 h 1434"/>
              <a:gd name="T68" fmla="*/ 119 w 934"/>
              <a:gd name="T69" fmla="*/ 914 h 1434"/>
              <a:gd name="T70" fmla="*/ 154 w 934"/>
              <a:gd name="T71" fmla="*/ 983 h 1434"/>
              <a:gd name="T72" fmla="*/ 173 w 934"/>
              <a:gd name="T73" fmla="*/ 1016 h 1434"/>
              <a:gd name="T74" fmla="*/ 203 w 934"/>
              <a:gd name="T75" fmla="*/ 1065 h 1434"/>
              <a:gd name="T76" fmla="*/ 235 w 934"/>
              <a:gd name="T77" fmla="*/ 1114 h 1434"/>
              <a:gd name="T78" fmla="*/ 281 w 934"/>
              <a:gd name="T79" fmla="*/ 1175 h 1434"/>
              <a:gd name="T80" fmla="*/ 306 w 934"/>
              <a:gd name="T81" fmla="*/ 1204 h 1434"/>
              <a:gd name="T82" fmla="*/ 331 w 934"/>
              <a:gd name="T83" fmla="*/ 1232 h 1434"/>
              <a:gd name="T84" fmla="*/ 357 w 934"/>
              <a:gd name="T85" fmla="*/ 1261 h 1434"/>
              <a:gd name="T86" fmla="*/ 383 w 934"/>
              <a:gd name="T87" fmla="*/ 1288 h 1434"/>
              <a:gd name="T88" fmla="*/ 412 w 934"/>
              <a:gd name="T89" fmla="*/ 1315 h 1434"/>
              <a:gd name="T90" fmla="*/ 469 w 934"/>
              <a:gd name="T91" fmla="*/ 1364 h 1434"/>
              <a:gd name="T92" fmla="*/ 529 w 934"/>
              <a:gd name="T93" fmla="*/ 1411 h 1434"/>
              <a:gd name="T94" fmla="*/ 601 w 934"/>
              <a:gd name="T95" fmla="*/ 103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34" h="1434">
                <a:moveTo>
                  <a:pt x="934" y="918"/>
                </a:moveTo>
                <a:lnTo>
                  <a:pt x="917" y="907"/>
                </a:lnTo>
                <a:lnTo>
                  <a:pt x="901" y="895"/>
                </a:lnTo>
                <a:lnTo>
                  <a:pt x="885" y="883"/>
                </a:lnTo>
                <a:lnTo>
                  <a:pt x="869" y="871"/>
                </a:lnTo>
                <a:lnTo>
                  <a:pt x="854" y="858"/>
                </a:lnTo>
                <a:lnTo>
                  <a:pt x="839" y="845"/>
                </a:lnTo>
                <a:lnTo>
                  <a:pt x="825" y="831"/>
                </a:lnTo>
                <a:lnTo>
                  <a:pt x="812" y="817"/>
                </a:lnTo>
                <a:lnTo>
                  <a:pt x="798" y="803"/>
                </a:lnTo>
                <a:lnTo>
                  <a:pt x="786" y="788"/>
                </a:lnTo>
                <a:lnTo>
                  <a:pt x="773" y="771"/>
                </a:lnTo>
                <a:lnTo>
                  <a:pt x="761" y="756"/>
                </a:lnTo>
                <a:lnTo>
                  <a:pt x="750" y="740"/>
                </a:lnTo>
                <a:lnTo>
                  <a:pt x="739" y="723"/>
                </a:lnTo>
                <a:lnTo>
                  <a:pt x="729" y="706"/>
                </a:lnTo>
                <a:lnTo>
                  <a:pt x="718" y="689"/>
                </a:lnTo>
                <a:lnTo>
                  <a:pt x="708" y="672"/>
                </a:lnTo>
                <a:lnTo>
                  <a:pt x="699" y="654"/>
                </a:lnTo>
                <a:lnTo>
                  <a:pt x="691" y="636"/>
                </a:lnTo>
                <a:lnTo>
                  <a:pt x="683" y="618"/>
                </a:lnTo>
                <a:lnTo>
                  <a:pt x="676" y="598"/>
                </a:lnTo>
                <a:lnTo>
                  <a:pt x="669" y="579"/>
                </a:lnTo>
                <a:lnTo>
                  <a:pt x="663" y="560"/>
                </a:lnTo>
                <a:lnTo>
                  <a:pt x="658" y="540"/>
                </a:lnTo>
                <a:lnTo>
                  <a:pt x="653" y="521"/>
                </a:lnTo>
                <a:lnTo>
                  <a:pt x="649" y="501"/>
                </a:lnTo>
                <a:lnTo>
                  <a:pt x="645" y="480"/>
                </a:lnTo>
                <a:lnTo>
                  <a:pt x="642" y="460"/>
                </a:lnTo>
                <a:lnTo>
                  <a:pt x="640" y="438"/>
                </a:lnTo>
                <a:lnTo>
                  <a:pt x="638" y="418"/>
                </a:lnTo>
                <a:lnTo>
                  <a:pt x="637" y="397"/>
                </a:lnTo>
                <a:lnTo>
                  <a:pt x="637" y="376"/>
                </a:lnTo>
                <a:lnTo>
                  <a:pt x="637" y="355"/>
                </a:lnTo>
                <a:lnTo>
                  <a:pt x="638" y="335"/>
                </a:lnTo>
                <a:lnTo>
                  <a:pt x="639" y="315"/>
                </a:lnTo>
                <a:lnTo>
                  <a:pt x="642" y="295"/>
                </a:lnTo>
                <a:lnTo>
                  <a:pt x="401" y="0"/>
                </a:lnTo>
                <a:lnTo>
                  <a:pt x="34" y="80"/>
                </a:lnTo>
                <a:lnTo>
                  <a:pt x="26" y="115"/>
                </a:lnTo>
                <a:lnTo>
                  <a:pt x="20" y="152"/>
                </a:lnTo>
                <a:lnTo>
                  <a:pt x="14" y="188"/>
                </a:lnTo>
                <a:lnTo>
                  <a:pt x="11" y="207"/>
                </a:lnTo>
                <a:lnTo>
                  <a:pt x="9" y="225"/>
                </a:lnTo>
                <a:lnTo>
                  <a:pt x="7" y="243"/>
                </a:lnTo>
                <a:lnTo>
                  <a:pt x="5" y="262"/>
                </a:lnTo>
                <a:lnTo>
                  <a:pt x="2" y="300"/>
                </a:lnTo>
                <a:lnTo>
                  <a:pt x="1" y="338"/>
                </a:lnTo>
                <a:lnTo>
                  <a:pt x="0" y="376"/>
                </a:lnTo>
                <a:lnTo>
                  <a:pt x="0" y="396"/>
                </a:lnTo>
                <a:lnTo>
                  <a:pt x="1" y="416"/>
                </a:lnTo>
                <a:lnTo>
                  <a:pt x="2" y="437"/>
                </a:lnTo>
                <a:lnTo>
                  <a:pt x="3" y="458"/>
                </a:lnTo>
                <a:lnTo>
                  <a:pt x="4" y="478"/>
                </a:lnTo>
                <a:lnTo>
                  <a:pt x="6" y="498"/>
                </a:lnTo>
                <a:lnTo>
                  <a:pt x="10" y="538"/>
                </a:lnTo>
                <a:lnTo>
                  <a:pt x="13" y="557"/>
                </a:lnTo>
                <a:lnTo>
                  <a:pt x="16" y="577"/>
                </a:lnTo>
                <a:lnTo>
                  <a:pt x="23" y="617"/>
                </a:lnTo>
                <a:lnTo>
                  <a:pt x="31" y="656"/>
                </a:lnTo>
                <a:lnTo>
                  <a:pt x="35" y="675"/>
                </a:lnTo>
                <a:lnTo>
                  <a:pt x="40" y="694"/>
                </a:lnTo>
                <a:lnTo>
                  <a:pt x="50" y="732"/>
                </a:lnTo>
                <a:lnTo>
                  <a:pt x="62" y="769"/>
                </a:lnTo>
                <a:lnTo>
                  <a:pt x="74" y="807"/>
                </a:lnTo>
                <a:lnTo>
                  <a:pt x="82" y="825"/>
                </a:lnTo>
                <a:lnTo>
                  <a:pt x="89" y="843"/>
                </a:lnTo>
                <a:lnTo>
                  <a:pt x="96" y="861"/>
                </a:lnTo>
                <a:lnTo>
                  <a:pt x="104" y="878"/>
                </a:lnTo>
                <a:lnTo>
                  <a:pt x="119" y="914"/>
                </a:lnTo>
                <a:lnTo>
                  <a:pt x="136" y="949"/>
                </a:lnTo>
                <a:lnTo>
                  <a:pt x="154" y="983"/>
                </a:lnTo>
                <a:lnTo>
                  <a:pt x="163" y="1000"/>
                </a:lnTo>
                <a:lnTo>
                  <a:pt x="173" y="1016"/>
                </a:lnTo>
                <a:lnTo>
                  <a:pt x="192" y="1049"/>
                </a:lnTo>
                <a:lnTo>
                  <a:pt x="203" y="1065"/>
                </a:lnTo>
                <a:lnTo>
                  <a:pt x="213" y="1081"/>
                </a:lnTo>
                <a:lnTo>
                  <a:pt x="235" y="1114"/>
                </a:lnTo>
                <a:lnTo>
                  <a:pt x="258" y="1145"/>
                </a:lnTo>
                <a:lnTo>
                  <a:pt x="281" y="1175"/>
                </a:lnTo>
                <a:lnTo>
                  <a:pt x="293" y="1189"/>
                </a:lnTo>
                <a:lnTo>
                  <a:pt x="306" y="1204"/>
                </a:lnTo>
                <a:lnTo>
                  <a:pt x="318" y="1218"/>
                </a:lnTo>
                <a:lnTo>
                  <a:pt x="331" y="1232"/>
                </a:lnTo>
                <a:lnTo>
                  <a:pt x="344" y="1246"/>
                </a:lnTo>
                <a:lnTo>
                  <a:pt x="357" y="1261"/>
                </a:lnTo>
                <a:lnTo>
                  <a:pt x="370" y="1275"/>
                </a:lnTo>
                <a:lnTo>
                  <a:pt x="383" y="1288"/>
                </a:lnTo>
                <a:lnTo>
                  <a:pt x="397" y="1301"/>
                </a:lnTo>
                <a:lnTo>
                  <a:pt x="412" y="1315"/>
                </a:lnTo>
                <a:lnTo>
                  <a:pt x="440" y="1340"/>
                </a:lnTo>
                <a:lnTo>
                  <a:pt x="469" y="1364"/>
                </a:lnTo>
                <a:lnTo>
                  <a:pt x="499" y="1388"/>
                </a:lnTo>
                <a:lnTo>
                  <a:pt x="529" y="1411"/>
                </a:lnTo>
                <a:lnTo>
                  <a:pt x="561" y="1434"/>
                </a:lnTo>
                <a:lnTo>
                  <a:pt x="601" y="1030"/>
                </a:lnTo>
                <a:lnTo>
                  <a:pt x="934" y="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3079" name="MH_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77203" y="2881280"/>
            <a:ext cx="1477936" cy="135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6750896" y="2543006"/>
            <a:ext cx="269875" cy="341313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6019891" y="4526194"/>
            <a:ext cx="182562" cy="341312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4885110" y="3732583"/>
            <a:ext cx="342900" cy="341313"/>
          </a:xfrm>
          <a:custGeom>
            <a:avLst/>
            <a:gdLst>
              <a:gd name="connsiteX0" fmla="*/ 320662 w 792088"/>
              <a:gd name="connsiteY0" fmla="*/ 99114 h 792088"/>
              <a:gd name="connsiteX1" fmla="*/ 320662 w 792088"/>
              <a:gd name="connsiteY1" fmla="*/ 475062 h 792088"/>
              <a:gd name="connsiteX2" fmla="*/ 696610 w 792088"/>
              <a:gd name="connsiteY2" fmla="*/ 475062 h 792088"/>
              <a:gd name="connsiteX3" fmla="*/ 696610 w 792088"/>
              <a:gd name="connsiteY3" fmla="*/ 434076 h 792088"/>
              <a:gd name="connsiteX4" fmla="*/ 361648 w 792088"/>
              <a:gd name="connsiteY4" fmla="*/ 434076 h 792088"/>
              <a:gd name="connsiteX5" fmla="*/ 361648 w 792088"/>
              <a:gd name="connsiteY5" fmla="*/ 99114 h 792088"/>
              <a:gd name="connsiteX6" fmla="*/ 396044 w 792088"/>
              <a:gd name="connsiteY6" fmla="*/ 0 h 792088"/>
              <a:gd name="connsiteX7" fmla="*/ 792088 w 792088"/>
              <a:gd name="connsiteY7" fmla="*/ 396044 h 792088"/>
              <a:gd name="connsiteX8" fmla="*/ 396044 w 792088"/>
              <a:gd name="connsiteY8" fmla="*/ 792088 h 792088"/>
              <a:gd name="connsiteX9" fmla="*/ 0 w 792088"/>
              <a:gd name="connsiteY9" fmla="*/ 396044 h 792088"/>
              <a:gd name="connsiteX10" fmla="*/ 396044 w 792088"/>
              <a:gd name="connsiteY10" fmla="*/ 0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088" h="792088">
                <a:moveTo>
                  <a:pt x="320662" y="99114"/>
                </a:moveTo>
                <a:lnTo>
                  <a:pt x="320662" y="475062"/>
                </a:lnTo>
                <a:lnTo>
                  <a:pt x="696610" y="475062"/>
                </a:lnTo>
                <a:lnTo>
                  <a:pt x="696610" y="434076"/>
                </a:lnTo>
                <a:lnTo>
                  <a:pt x="361648" y="434076"/>
                </a:lnTo>
                <a:lnTo>
                  <a:pt x="361648" y="99114"/>
                </a:lnTo>
                <a:close/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cubicBezTo>
                  <a:pt x="792088" y="614773"/>
                  <a:pt x="614773" y="792088"/>
                  <a:pt x="396044" y="792088"/>
                </a:cubicBezTo>
                <a:cubicBezTo>
                  <a:pt x="177315" y="792088"/>
                  <a:pt x="0" y="614773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9" name="KSO_Shape"/>
          <p:cNvSpPr/>
          <p:nvPr/>
        </p:nvSpPr>
        <p:spPr>
          <a:xfrm>
            <a:off x="5310336" y="2445190"/>
            <a:ext cx="336550" cy="341312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0" name="KSO_Shape"/>
          <p:cNvSpPr>
            <a:spLocks/>
          </p:cNvSpPr>
          <p:nvPr/>
        </p:nvSpPr>
        <p:spPr bwMode="auto">
          <a:xfrm>
            <a:off x="6986639" y="3853830"/>
            <a:ext cx="342900" cy="311150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5" name="文本框 47"/>
          <p:cNvSpPr txBox="1">
            <a:spLocks noChangeArrowheads="1"/>
          </p:cNvSpPr>
          <p:nvPr/>
        </p:nvSpPr>
        <p:spPr bwMode="auto">
          <a:xfrm>
            <a:off x="3095291" y="1585490"/>
            <a:ext cx="1679797" cy="7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</a:p>
        </p:txBody>
      </p:sp>
      <p:sp>
        <p:nvSpPr>
          <p:cNvPr id="46" name="文本框 47"/>
          <p:cNvSpPr txBox="1">
            <a:spLocks noChangeArrowheads="1"/>
          </p:cNvSpPr>
          <p:nvPr/>
        </p:nvSpPr>
        <p:spPr bwMode="auto">
          <a:xfrm>
            <a:off x="7641952" y="1585490"/>
            <a:ext cx="1679797" cy="7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</a:p>
        </p:txBody>
      </p:sp>
      <p:sp>
        <p:nvSpPr>
          <p:cNvPr id="47" name="文本框 47"/>
          <p:cNvSpPr txBox="1">
            <a:spLocks noChangeArrowheads="1"/>
          </p:cNvSpPr>
          <p:nvPr/>
        </p:nvSpPr>
        <p:spPr bwMode="auto">
          <a:xfrm>
            <a:off x="7641952" y="4250422"/>
            <a:ext cx="1679797" cy="7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2932960" y="4250422"/>
            <a:ext cx="1679797" cy="7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5256101" y="5361119"/>
            <a:ext cx="1679797" cy="7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此处输入文本</a:t>
            </a:r>
          </a:p>
        </p:txBody>
      </p:sp>
      <p:sp>
        <p:nvSpPr>
          <p:cNvPr id="23" name="MH_Number_1"/>
          <p:cNvSpPr/>
          <p:nvPr>
            <p:custDataLst>
              <p:tags r:id="rId8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9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6" name="图文框 2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339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043691" y="1138625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20345" y="1159568"/>
            <a:ext cx="2569150" cy="1665104"/>
          </a:xfrm>
          <a:prstGeom prst="rect">
            <a:avLst/>
          </a:prstGeom>
          <a:noFill/>
          <a:ln w="57150">
            <a:solidFill>
              <a:srgbClr val="956C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02386" y="2524799"/>
            <a:ext cx="2194896" cy="523220"/>
          </a:xfrm>
          <a:prstGeom prst="rect">
            <a:avLst/>
          </a:prstGeom>
          <a:solidFill>
            <a:srgbClr val="F8B717"/>
          </a:solidFill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DF9F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solidFill>
                <a:srgbClr val="FDF9F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" r="7036" b="24050"/>
          <a:stretch/>
        </p:blipFill>
        <p:spPr>
          <a:xfrm>
            <a:off x="287079" y="3429001"/>
            <a:ext cx="6092456" cy="347153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903046" y="-306423"/>
            <a:ext cx="1059682" cy="178035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27294">
            <a:off x="8823582" y="5257543"/>
            <a:ext cx="2947061" cy="1854900"/>
          </a:xfrm>
          <a:prstGeom prst="rect">
            <a:avLst/>
          </a:prstGeom>
        </p:spPr>
      </p:pic>
      <p:sp>
        <p:nvSpPr>
          <p:cNvPr id="31" name="MH_Number_1"/>
          <p:cNvSpPr/>
          <p:nvPr>
            <p:custDataLst>
              <p:tags r:id="rId1"/>
            </p:custDataLst>
          </p:nvPr>
        </p:nvSpPr>
        <p:spPr>
          <a:xfrm>
            <a:off x="7139106" y="1782933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7776204" y="1782933"/>
            <a:ext cx="2911600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zh-CN" altLang="en-US" sz="2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33" name="MH_Entry_2"/>
          <p:cNvSpPr/>
          <p:nvPr>
            <p:custDataLst>
              <p:tags r:id="rId3"/>
            </p:custDataLst>
          </p:nvPr>
        </p:nvSpPr>
        <p:spPr>
          <a:xfrm>
            <a:off x="7776204" y="2507825"/>
            <a:ext cx="2911600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zh-CN" altLang="en-US" sz="2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34" name="MH_Number_2"/>
          <p:cNvSpPr/>
          <p:nvPr>
            <p:custDataLst>
              <p:tags r:id="rId4"/>
            </p:custDataLst>
          </p:nvPr>
        </p:nvSpPr>
        <p:spPr>
          <a:xfrm>
            <a:off x="7139106" y="2507825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MH_Number_1"/>
          <p:cNvSpPr/>
          <p:nvPr>
            <p:custDataLst>
              <p:tags r:id="rId5"/>
            </p:custDataLst>
          </p:nvPr>
        </p:nvSpPr>
        <p:spPr>
          <a:xfrm>
            <a:off x="7139106" y="3253227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MH_Entry_1"/>
          <p:cNvSpPr/>
          <p:nvPr>
            <p:custDataLst>
              <p:tags r:id="rId6"/>
            </p:custDataLst>
          </p:nvPr>
        </p:nvSpPr>
        <p:spPr>
          <a:xfrm>
            <a:off x="7776204" y="3253227"/>
            <a:ext cx="2911600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zh-CN" altLang="en-US" sz="2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37" name="MH_Entry_2"/>
          <p:cNvSpPr/>
          <p:nvPr>
            <p:custDataLst>
              <p:tags r:id="rId7"/>
            </p:custDataLst>
          </p:nvPr>
        </p:nvSpPr>
        <p:spPr>
          <a:xfrm>
            <a:off x="7776204" y="3991748"/>
            <a:ext cx="2911600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zh-CN" altLang="en-US" sz="2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38" name="MH_Number_2"/>
          <p:cNvSpPr/>
          <p:nvPr>
            <p:custDataLst>
              <p:tags r:id="rId8"/>
            </p:custDataLst>
          </p:nvPr>
        </p:nvSpPr>
        <p:spPr>
          <a:xfrm>
            <a:off x="7139106" y="3991748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椭圆 36"/>
          <p:cNvSpPr/>
          <p:nvPr/>
        </p:nvSpPr>
        <p:spPr>
          <a:xfrm>
            <a:off x="5462589" y="3247673"/>
            <a:ext cx="1724025" cy="1724025"/>
          </a:xfrm>
          <a:prstGeom prst="ellipse">
            <a:avLst/>
          </a:prstGeom>
          <a:solidFill>
            <a:srgbClr val="FFC22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072438" y="3733448"/>
            <a:ext cx="749300" cy="750887"/>
          </a:xfrm>
          <a:prstGeom prst="ellipse">
            <a:avLst/>
          </a:prstGeom>
          <a:solidFill>
            <a:srgbClr val="FFC22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60</a:t>
            </a: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467100" y="2888897"/>
            <a:ext cx="515938" cy="514350"/>
          </a:xfrm>
          <a:prstGeom prst="ellipse">
            <a:avLst/>
          </a:prstGeom>
          <a:solidFill>
            <a:srgbClr val="E8392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40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%</a:t>
            </a:r>
            <a:endParaRPr kumimoji="0" lang="zh-CN" alt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0" name="直接连接符 39"/>
          <p:cNvCxnSpPr>
            <a:stCxn id="37" idx="6"/>
            <a:endCxn id="38" idx="2"/>
          </p:cNvCxnSpPr>
          <p:nvPr/>
        </p:nvCxnSpPr>
        <p:spPr>
          <a:xfrm flipV="1">
            <a:off x="7186614" y="4109684"/>
            <a:ext cx="885825" cy="0"/>
          </a:xfrm>
          <a:prstGeom prst="line">
            <a:avLst/>
          </a:prstGeom>
          <a:ln>
            <a:solidFill>
              <a:srgbClr val="FFC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6" idx="2"/>
            <a:endCxn id="39" idx="6"/>
          </p:cNvCxnSpPr>
          <p:nvPr/>
        </p:nvCxnSpPr>
        <p:spPr>
          <a:xfrm flipH="1">
            <a:off x="3983039" y="3146072"/>
            <a:ext cx="1112837" cy="0"/>
          </a:xfrm>
          <a:prstGeom prst="line">
            <a:avLst/>
          </a:prstGeom>
          <a:ln>
            <a:solidFill>
              <a:srgbClr val="E839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095876" y="2401535"/>
            <a:ext cx="1490663" cy="1489075"/>
          </a:xfrm>
          <a:prstGeom prst="ellipse">
            <a:avLst/>
          </a:prstGeom>
          <a:solidFill>
            <a:srgbClr val="E8392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文本框 47"/>
          <p:cNvSpPr txBox="1">
            <a:spLocks noChangeArrowheads="1"/>
          </p:cNvSpPr>
          <p:nvPr/>
        </p:nvSpPr>
        <p:spPr bwMode="auto">
          <a:xfrm>
            <a:off x="2471277" y="3660422"/>
            <a:ext cx="2478087" cy="216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47"/>
          <p:cNvSpPr txBox="1">
            <a:spLocks noChangeArrowheads="1"/>
          </p:cNvSpPr>
          <p:nvPr/>
        </p:nvSpPr>
        <p:spPr bwMode="auto">
          <a:xfrm>
            <a:off x="7178035" y="817261"/>
            <a:ext cx="2538105" cy="223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5749926" y="2633310"/>
            <a:ext cx="220663" cy="415925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6116639" y="3909660"/>
            <a:ext cx="414337" cy="307975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54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0" name="图文框 19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108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696028" y="1559698"/>
            <a:ext cx="2292350" cy="195580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2254703" y="2883673"/>
            <a:ext cx="1465263" cy="1239837"/>
          </a:xfrm>
          <a:custGeom>
            <a:avLst/>
            <a:gdLst>
              <a:gd name="T0" fmla="*/ 2147483646 w 456"/>
              <a:gd name="T1" fmla="*/ 1588976384 h 386"/>
              <a:gd name="T2" fmla="*/ 2147483646 w 456"/>
              <a:gd name="T3" fmla="*/ 1650884722 h 386"/>
              <a:gd name="T4" fmla="*/ 2147483646 w 456"/>
              <a:gd name="T5" fmla="*/ 1320709062 h 386"/>
              <a:gd name="T6" fmla="*/ 2023607154 w 456"/>
              <a:gd name="T7" fmla="*/ 1104029880 h 386"/>
              <a:gd name="T8" fmla="*/ 2054580094 w 456"/>
              <a:gd name="T9" fmla="*/ 804805178 h 386"/>
              <a:gd name="T10" fmla="*/ 1755168585 w 456"/>
              <a:gd name="T11" fmla="*/ 887350698 h 386"/>
              <a:gd name="T12" fmla="*/ 1528030482 w 456"/>
              <a:gd name="T13" fmla="*/ 598446193 h 386"/>
              <a:gd name="T14" fmla="*/ 1424784137 w 456"/>
              <a:gd name="T15" fmla="*/ 247633351 h 386"/>
              <a:gd name="T16" fmla="*/ 1321537792 w 456"/>
              <a:gd name="T17" fmla="*/ 72225323 h 386"/>
              <a:gd name="T18" fmla="*/ 1084075376 w 456"/>
              <a:gd name="T19" fmla="*/ 154770844 h 386"/>
              <a:gd name="T20" fmla="*/ 918883152 w 456"/>
              <a:gd name="T21" fmla="*/ 330175660 h 386"/>
              <a:gd name="T22" fmla="*/ 505900985 w 456"/>
              <a:gd name="T23" fmla="*/ 453992335 h 386"/>
              <a:gd name="T24" fmla="*/ 258114256 w 456"/>
              <a:gd name="T25" fmla="*/ 753217038 h 386"/>
              <a:gd name="T26" fmla="*/ 20648626 w 456"/>
              <a:gd name="T27" fmla="*/ 949259036 h 386"/>
              <a:gd name="T28" fmla="*/ 340708761 w 456"/>
              <a:gd name="T29" fmla="*/ 1227846556 h 386"/>
              <a:gd name="T30" fmla="*/ 578174391 w 456"/>
              <a:gd name="T31" fmla="*/ 1310388865 h 386"/>
              <a:gd name="T32" fmla="*/ 1156345568 w 456"/>
              <a:gd name="T33" fmla="*/ 1547705230 h 386"/>
              <a:gd name="T34" fmla="*/ 1569327735 w 456"/>
              <a:gd name="T35" fmla="*/ 1465159709 h 386"/>
              <a:gd name="T36" fmla="*/ 1920360809 w 456"/>
              <a:gd name="T37" fmla="*/ 1609613567 h 386"/>
              <a:gd name="T38" fmla="*/ 2147483646 w 456"/>
              <a:gd name="T39" fmla="*/ 1733430243 h 386"/>
              <a:gd name="T40" fmla="*/ 2147483646 w 456"/>
              <a:gd name="T41" fmla="*/ 2094560071 h 386"/>
              <a:gd name="T42" fmla="*/ 2147483646 w 456"/>
              <a:gd name="T43" fmla="*/ 2147483646 h 386"/>
              <a:gd name="T44" fmla="*/ 2147483646 w 456"/>
              <a:gd name="T45" fmla="*/ 2147483646 h 386"/>
              <a:gd name="T46" fmla="*/ 2147483646 w 456"/>
              <a:gd name="T47" fmla="*/ 2147483646 h 386"/>
              <a:gd name="T48" fmla="*/ 2147483646 w 456"/>
              <a:gd name="T49" fmla="*/ 2147483646 h 386"/>
              <a:gd name="T50" fmla="*/ 2147483646 w 456"/>
              <a:gd name="T51" fmla="*/ 2147483646 h 386"/>
              <a:gd name="T52" fmla="*/ 2147483646 w 456"/>
              <a:gd name="T53" fmla="*/ 2147483646 h 386"/>
              <a:gd name="T54" fmla="*/ 2147483646 w 456"/>
              <a:gd name="T55" fmla="*/ 2147483646 h 386"/>
              <a:gd name="T56" fmla="*/ 2147483646 w 456"/>
              <a:gd name="T57" fmla="*/ 2147483646 h 386"/>
              <a:gd name="T58" fmla="*/ 2147483646 w 456"/>
              <a:gd name="T59" fmla="*/ 2147483646 h 386"/>
              <a:gd name="T60" fmla="*/ 2147483646 w 456"/>
              <a:gd name="T61" fmla="*/ 2147483646 h 386"/>
              <a:gd name="T62" fmla="*/ 2147483646 w 456"/>
              <a:gd name="T63" fmla="*/ 2147483646 h 386"/>
              <a:gd name="T64" fmla="*/ 2147483646 w 456"/>
              <a:gd name="T65" fmla="*/ 2147483646 h 386"/>
              <a:gd name="T66" fmla="*/ 2147483646 w 456"/>
              <a:gd name="T67" fmla="*/ 2147483646 h 386"/>
              <a:gd name="T68" fmla="*/ 2147483646 w 456"/>
              <a:gd name="T69" fmla="*/ 2147483646 h 386"/>
              <a:gd name="T70" fmla="*/ 2147483646 w 456"/>
              <a:gd name="T71" fmla="*/ 2147483646 h 386"/>
              <a:gd name="T72" fmla="*/ 2147483646 w 456"/>
              <a:gd name="T73" fmla="*/ 2147483646 h 386"/>
              <a:gd name="T74" fmla="*/ 2147483646 w 456"/>
              <a:gd name="T75" fmla="*/ 2147483646 h 386"/>
              <a:gd name="T76" fmla="*/ 2147483646 w 456"/>
              <a:gd name="T77" fmla="*/ 2147483646 h 386"/>
              <a:gd name="T78" fmla="*/ 2147483646 w 456"/>
              <a:gd name="T79" fmla="*/ 2147483646 h 386"/>
              <a:gd name="T80" fmla="*/ 2147483646 w 456"/>
              <a:gd name="T81" fmla="*/ 2147483646 h 386"/>
              <a:gd name="T82" fmla="*/ 2147483646 w 456"/>
              <a:gd name="T83" fmla="*/ 2147483646 h 386"/>
              <a:gd name="T84" fmla="*/ 2147483646 w 456"/>
              <a:gd name="T85" fmla="*/ 2147483646 h 386"/>
              <a:gd name="T86" fmla="*/ 2147483646 w 456"/>
              <a:gd name="T87" fmla="*/ 2147483646 h 386"/>
              <a:gd name="T88" fmla="*/ 2147483646 w 456"/>
              <a:gd name="T89" fmla="*/ 2147483646 h 386"/>
              <a:gd name="T90" fmla="*/ 2147483646 w 456"/>
              <a:gd name="T91" fmla="*/ 2147483646 h 386"/>
              <a:gd name="T92" fmla="*/ 2147483646 w 456"/>
              <a:gd name="T93" fmla="*/ 2147483646 h 386"/>
              <a:gd name="T94" fmla="*/ 2147483646 w 456"/>
              <a:gd name="T95" fmla="*/ 2147483646 h 386"/>
              <a:gd name="T96" fmla="*/ 2147483646 w 456"/>
              <a:gd name="T97" fmla="*/ 2147483646 h 386"/>
              <a:gd name="T98" fmla="*/ 2147483646 w 456"/>
              <a:gd name="T99" fmla="*/ 2147483646 h 386"/>
              <a:gd name="T100" fmla="*/ 2147483646 w 456"/>
              <a:gd name="T101" fmla="*/ 2146151423 h 386"/>
              <a:gd name="T102" fmla="*/ 2147483646 w 456"/>
              <a:gd name="T103" fmla="*/ 1939789227 h 386"/>
              <a:gd name="T104" fmla="*/ 2147483646 w 456"/>
              <a:gd name="T105" fmla="*/ 1733430243 h 386"/>
              <a:gd name="T106" fmla="*/ 2147483646 w 456"/>
              <a:gd name="T107" fmla="*/ 1465159709 h 386"/>
              <a:gd name="T108" fmla="*/ 2147483646 w 456"/>
              <a:gd name="T109" fmla="*/ 1475479906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94516" y="3313885"/>
            <a:ext cx="296862" cy="487363"/>
          </a:xfrm>
          <a:custGeom>
            <a:avLst/>
            <a:gdLst>
              <a:gd name="T0" fmla="*/ 477152417 w 92"/>
              <a:gd name="T1" fmla="*/ 298763138 h 152"/>
              <a:gd name="T2" fmla="*/ 477152417 w 92"/>
              <a:gd name="T3" fmla="*/ 442993729 h 152"/>
              <a:gd name="T4" fmla="*/ 435659360 w 92"/>
              <a:gd name="T5" fmla="*/ 556318452 h 152"/>
              <a:gd name="T6" fmla="*/ 394169529 w 92"/>
              <a:gd name="T7" fmla="*/ 638734100 h 152"/>
              <a:gd name="T8" fmla="*/ 383795457 w 92"/>
              <a:gd name="T9" fmla="*/ 628432144 h 152"/>
              <a:gd name="T10" fmla="*/ 228203751 w 92"/>
              <a:gd name="T11" fmla="*/ 669639968 h 152"/>
              <a:gd name="T12" fmla="*/ 62237973 w 92"/>
              <a:gd name="T13" fmla="*/ 690243880 h 152"/>
              <a:gd name="T14" fmla="*/ 41489831 w 92"/>
              <a:gd name="T15" fmla="*/ 721152955 h 152"/>
              <a:gd name="T16" fmla="*/ 197084764 w 92"/>
              <a:gd name="T17" fmla="*/ 741756867 h 152"/>
              <a:gd name="T18" fmla="*/ 207455609 w 92"/>
              <a:gd name="T19" fmla="*/ 741756867 h 152"/>
              <a:gd name="T20" fmla="*/ 248948666 w 92"/>
              <a:gd name="T21" fmla="*/ 834474471 h 152"/>
              <a:gd name="T22" fmla="*/ 311186640 w 92"/>
              <a:gd name="T23" fmla="*/ 947799194 h 152"/>
              <a:gd name="T24" fmla="*/ 363050542 w 92"/>
              <a:gd name="T25" fmla="*/ 1112633697 h 152"/>
              <a:gd name="T26" fmla="*/ 373421386 w 92"/>
              <a:gd name="T27" fmla="*/ 1112633697 h 152"/>
              <a:gd name="T28" fmla="*/ 394169529 w 92"/>
              <a:gd name="T29" fmla="*/ 1195052552 h 152"/>
              <a:gd name="T30" fmla="*/ 373421386 w 92"/>
              <a:gd name="T31" fmla="*/ 1277468200 h 152"/>
              <a:gd name="T32" fmla="*/ 373421386 w 92"/>
              <a:gd name="T33" fmla="*/ 1359887055 h 152"/>
              <a:gd name="T34" fmla="*/ 518642248 w 92"/>
              <a:gd name="T35" fmla="*/ 1442302703 h 152"/>
              <a:gd name="T36" fmla="*/ 601625137 w 92"/>
              <a:gd name="T37" fmla="*/ 1555627426 h 152"/>
              <a:gd name="T38" fmla="*/ 643114968 w 92"/>
              <a:gd name="T39" fmla="*/ 1565929382 h 152"/>
              <a:gd name="T40" fmla="*/ 632744124 w 92"/>
              <a:gd name="T41" fmla="*/ 1432000747 h 152"/>
              <a:gd name="T42" fmla="*/ 726097857 w 92"/>
              <a:gd name="T43" fmla="*/ 1380490967 h 152"/>
              <a:gd name="T44" fmla="*/ 736471928 w 92"/>
              <a:gd name="T45" fmla="*/ 1380490967 h 152"/>
              <a:gd name="T46" fmla="*/ 746845999 w 92"/>
              <a:gd name="T47" fmla="*/ 1380490967 h 152"/>
              <a:gd name="T48" fmla="*/ 809080746 w 92"/>
              <a:gd name="T49" fmla="*/ 1370189011 h 152"/>
              <a:gd name="T50" fmla="*/ 819454817 w 92"/>
              <a:gd name="T51" fmla="*/ 1256864288 h 152"/>
              <a:gd name="T52" fmla="*/ 767590915 w 92"/>
              <a:gd name="T53" fmla="*/ 1195052552 h 152"/>
              <a:gd name="T54" fmla="*/ 715727013 w 92"/>
              <a:gd name="T55" fmla="*/ 1195052552 h 152"/>
              <a:gd name="T56" fmla="*/ 684608026 w 92"/>
              <a:gd name="T57" fmla="*/ 1081727829 h 152"/>
              <a:gd name="T58" fmla="*/ 705352942 w 92"/>
              <a:gd name="T59" fmla="*/ 865383546 h 152"/>
              <a:gd name="T60" fmla="*/ 850573804 w 92"/>
              <a:gd name="T61" fmla="*/ 824172515 h 152"/>
              <a:gd name="T62" fmla="*/ 954301608 w 92"/>
              <a:gd name="T63" fmla="*/ 556318452 h 152"/>
              <a:gd name="T64" fmla="*/ 871318719 w 92"/>
              <a:gd name="T65" fmla="*/ 494503509 h 152"/>
              <a:gd name="T66" fmla="*/ 860944648 w 92"/>
              <a:gd name="T67" fmla="*/ 494503509 h 152"/>
              <a:gd name="T68" fmla="*/ 788335830 w 92"/>
              <a:gd name="T69" fmla="*/ 494503509 h 152"/>
              <a:gd name="T70" fmla="*/ 746845999 w 92"/>
              <a:gd name="T71" fmla="*/ 432691773 h 152"/>
              <a:gd name="T72" fmla="*/ 736471928 w 92"/>
              <a:gd name="T73" fmla="*/ 432691773 h 152"/>
              <a:gd name="T74" fmla="*/ 757216844 w 92"/>
              <a:gd name="T75" fmla="*/ 267857270 h 152"/>
              <a:gd name="T76" fmla="*/ 788335830 w 92"/>
              <a:gd name="T77" fmla="*/ 185438415 h 152"/>
              <a:gd name="T78" fmla="*/ 809080746 w 92"/>
              <a:gd name="T79" fmla="*/ 103022767 h 152"/>
              <a:gd name="T80" fmla="*/ 663863111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97341" y="2028010"/>
            <a:ext cx="2095500" cy="1584325"/>
          </a:xfrm>
          <a:custGeom>
            <a:avLst/>
            <a:gdLst>
              <a:gd name="T0" fmla="*/ 2147483646 w 652"/>
              <a:gd name="T1" fmla="*/ 2147483646 h 493"/>
              <a:gd name="T2" fmla="*/ 2147483646 w 652"/>
              <a:gd name="T3" fmla="*/ 2105291552 h 493"/>
              <a:gd name="T4" fmla="*/ 2147483646 w 652"/>
              <a:gd name="T5" fmla="*/ 1898889033 h 493"/>
              <a:gd name="T6" fmla="*/ 2147483646 w 652"/>
              <a:gd name="T7" fmla="*/ 1713130944 h 493"/>
              <a:gd name="T8" fmla="*/ 2147483646 w 652"/>
              <a:gd name="T9" fmla="*/ 928806514 h 493"/>
              <a:gd name="T10" fmla="*/ 2147483646 w 652"/>
              <a:gd name="T11" fmla="*/ 258000738 h 493"/>
              <a:gd name="T12" fmla="*/ 2147483646 w 652"/>
              <a:gd name="T13" fmla="*/ 72239435 h 493"/>
              <a:gd name="T14" fmla="*/ 2147483646 w 652"/>
              <a:gd name="T15" fmla="*/ 629523344 h 493"/>
              <a:gd name="T16" fmla="*/ 2147483646 w 652"/>
              <a:gd name="T17" fmla="*/ 1155847035 h 493"/>
              <a:gd name="T18" fmla="*/ 2147483646 w 652"/>
              <a:gd name="T19" fmla="*/ 1186807252 h 493"/>
              <a:gd name="T20" fmla="*/ 2147483646 w 652"/>
              <a:gd name="T21" fmla="*/ 1135205819 h 493"/>
              <a:gd name="T22" fmla="*/ 2147483646 w 652"/>
              <a:gd name="T23" fmla="*/ 1733768946 h 493"/>
              <a:gd name="T24" fmla="*/ 2147483646 w 652"/>
              <a:gd name="T25" fmla="*/ 2043371118 h 493"/>
              <a:gd name="T26" fmla="*/ 2147483646 w 652"/>
              <a:gd name="T27" fmla="*/ 2022729902 h 493"/>
              <a:gd name="T28" fmla="*/ 2085700645 w 652"/>
              <a:gd name="T29" fmla="*/ 2147483646 h 493"/>
              <a:gd name="T30" fmla="*/ 1703667212 w 652"/>
              <a:gd name="T31" fmla="*/ 2147483646 h 493"/>
              <a:gd name="T32" fmla="*/ 949923575 w 652"/>
              <a:gd name="T33" fmla="*/ 2147483646 h 493"/>
              <a:gd name="T34" fmla="*/ 547237254 w 652"/>
              <a:gd name="T35" fmla="*/ 2147483646 h 493"/>
              <a:gd name="T36" fmla="*/ 340734085 w 652"/>
              <a:gd name="T37" fmla="*/ 2147483646 h 493"/>
              <a:gd name="T38" fmla="*/ 51625792 w 652"/>
              <a:gd name="T39" fmla="*/ 2147483646 h 493"/>
              <a:gd name="T40" fmla="*/ 278781849 w 652"/>
              <a:gd name="T41" fmla="*/ 2147483646 h 493"/>
              <a:gd name="T42" fmla="*/ 216829613 w 652"/>
              <a:gd name="T43" fmla="*/ 2147483646 h 493"/>
              <a:gd name="T44" fmla="*/ 216829613 w 652"/>
              <a:gd name="T45" fmla="*/ 2147483646 h 493"/>
              <a:gd name="T46" fmla="*/ 619515934 w 652"/>
              <a:gd name="T47" fmla="*/ 2147483646 h 493"/>
              <a:gd name="T48" fmla="*/ 877644895 w 652"/>
              <a:gd name="T49" fmla="*/ 2147483646 h 493"/>
              <a:gd name="T50" fmla="*/ 1084151278 w 652"/>
              <a:gd name="T51" fmla="*/ 2147483646 h 493"/>
              <a:gd name="T52" fmla="*/ 1342283452 w 652"/>
              <a:gd name="T53" fmla="*/ 2147483646 h 493"/>
              <a:gd name="T54" fmla="*/ 1497160829 w 652"/>
              <a:gd name="T55" fmla="*/ 2147483646 h 493"/>
              <a:gd name="T56" fmla="*/ 1703667212 w 652"/>
              <a:gd name="T57" fmla="*/ 2147483646 h 493"/>
              <a:gd name="T58" fmla="*/ 2147483646 w 652"/>
              <a:gd name="T59" fmla="*/ 2147483646 h 493"/>
              <a:gd name="T60" fmla="*/ 2147483646 w 652"/>
              <a:gd name="T61" fmla="*/ 2147483646 h 493"/>
              <a:gd name="T62" fmla="*/ 2147483646 w 652"/>
              <a:gd name="T63" fmla="*/ 2147483646 h 493"/>
              <a:gd name="T64" fmla="*/ 2147483646 w 652"/>
              <a:gd name="T65" fmla="*/ 2147483646 h 493"/>
              <a:gd name="T66" fmla="*/ 2147483646 w 652"/>
              <a:gd name="T67" fmla="*/ 2147483646 h 493"/>
              <a:gd name="T68" fmla="*/ 2147483646 w 652"/>
              <a:gd name="T69" fmla="*/ 2147483646 h 493"/>
              <a:gd name="T70" fmla="*/ 2147483646 w 652"/>
              <a:gd name="T71" fmla="*/ 2147483646 h 493"/>
              <a:gd name="T72" fmla="*/ 2147483646 w 652"/>
              <a:gd name="T73" fmla="*/ 2147483646 h 493"/>
              <a:gd name="T74" fmla="*/ 2147483646 w 652"/>
              <a:gd name="T75" fmla="*/ 2147483646 h 493"/>
              <a:gd name="T76" fmla="*/ 2147483646 w 652"/>
              <a:gd name="T77" fmla="*/ 2147483646 h 493"/>
              <a:gd name="T78" fmla="*/ 2147483646 w 652"/>
              <a:gd name="T79" fmla="*/ 2147483646 h 493"/>
              <a:gd name="T80" fmla="*/ 2147483646 w 652"/>
              <a:gd name="T81" fmla="*/ 2147483646 h 493"/>
              <a:gd name="T82" fmla="*/ 2147483646 w 652"/>
              <a:gd name="T83" fmla="*/ 2147483646 h 493"/>
              <a:gd name="T84" fmla="*/ 2147483646 w 652"/>
              <a:gd name="T85" fmla="*/ 2147483646 h 493"/>
              <a:gd name="T86" fmla="*/ 2147483646 w 652"/>
              <a:gd name="T87" fmla="*/ 2147483646 h 493"/>
              <a:gd name="T88" fmla="*/ 2147483646 w 652"/>
              <a:gd name="T89" fmla="*/ 2147483646 h 493"/>
              <a:gd name="T90" fmla="*/ 2147483646 w 652"/>
              <a:gd name="T91" fmla="*/ 2147483646 h 493"/>
              <a:gd name="T92" fmla="*/ 2147483646 w 652"/>
              <a:gd name="T93" fmla="*/ 2147483646 h 493"/>
              <a:gd name="T94" fmla="*/ 2147483646 w 652"/>
              <a:gd name="T95" fmla="*/ 2147483646 h 493"/>
              <a:gd name="T96" fmla="*/ 2147483646 w 652"/>
              <a:gd name="T97" fmla="*/ 2147483646 h 493"/>
              <a:gd name="T98" fmla="*/ 2147483646 w 652"/>
              <a:gd name="T99" fmla="*/ 2147483646 h 493"/>
              <a:gd name="T100" fmla="*/ 2147483646 w 652"/>
              <a:gd name="T101" fmla="*/ 2147483646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857828" y="3271023"/>
            <a:ext cx="1303338" cy="935037"/>
          </a:xfrm>
          <a:custGeom>
            <a:avLst/>
            <a:gdLst>
              <a:gd name="T0" fmla="*/ 2147483646 w 406"/>
              <a:gd name="T1" fmla="*/ 299308236 h 291"/>
              <a:gd name="T2" fmla="*/ 2147483646 w 406"/>
              <a:gd name="T3" fmla="*/ 433484438 h 291"/>
              <a:gd name="T4" fmla="*/ 1958584861 w 406"/>
              <a:gd name="T5" fmla="*/ 144493742 h 291"/>
              <a:gd name="T6" fmla="*/ 1834886623 w 406"/>
              <a:gd name="T7" fmla="*/ 92889982 h 291"/>
              <a:gd name="T8" fmla="*/ 1484401327 w 406"/>
              <a:gd name="T9" fmla="*/ 20641504 h 291"/>
              <a:gd name="T10" fmla="*/ 1175150917 w 406"/>
              <a:gd name="T11" fmla="*/ 51603760 h 291"/>
              <a:gd name="T12" fmla="*/ 1010217793 w 406"/>
              <a:gd name="T13" fmla="*/ 103210734 h 291"/>
              <a:gd name="T14" fmla="*/ 742202269 w 406"/>
              <a:gd name="T15" fmla="*/ 134172990 h 291"/>
              <a:gd name="T16" fmla="*/ 422640729 w 406"/>
              <a:gd name="T17" fmla="*/ 206421467 h 291"/>
              <a:gd name="T18" fmla="*/ 505110501 w 406"/>
              <a:gd name="T19" fmla="*/ 464446695 h 291"/>
              <a:gd name="T20" fmla="*/ 639116658 w 406"/>
              <a:gd name="T21" fmla="*/ 670868162 h 291"/>
              <a:gd name="T22" fmla="*/ 536034258 w 406"/>
              <a:gd name="T23" fmla="*/ 918572637 h 291"/>
              <a:gd name="T24" fmla="*/ 577265934 w 406"/>
              <a:gd name="T25" fmla="*/ 1052745627 h 291"/>
              <a:gd name="T26" fmla="*/ 309250410 w 406"/>
              <a:gd name="T27" fmla="*/ 1083707883 h 291"/>
              <a:gd name="T28" fmla="*/ 103082400 w 406"/>
              <a:gd name="T29" fmla="*/ 1248843129 h 291"/>
              <a:gd name="T30" fmla="*/ 20615838 w 406"/>
              <a:gd name="T31" fmla="*/ 1403660836 h 291"/>
              <a:gd name="T32" fmla="*/ 51542805 w 406"/>
              <a:gd name="T33" fmla="*/ 1744255293 h 291"/>
              <a:gd name="T34" fmla="*/ 82466562 w 406"/>
              <a:gd name="T35" fmla="*/ 2033242776 h 291"/>
              <a:gd name="T36" fmla="*/ 391716972 w 406"/>
              <a:gd name="T37" fmla="*/ 2147483646 h 291"/>
              <a:gd name="T38" fmla="*/ 515418420 w 406"/>
              <a:gd name="T39" fmla="*/ 2147483646 h 291"/>
              <a:gd name="T40" fmla="*/ 649424577 w 406"/>
              <a:gd name="T41" fmla="*/ 2147483646 h 291"/>
              <a:gd name="T42" fmla="*/ 958674988 w 406"/>
              <a:gd name="T43" fmla="*/ 2147483646 h 291"/>
              <a:gd name="T44" fmla="*/ 1401934765 w 406"/>
              <a:gd name="T45" fmla="*/ 2147483646 h 291"/>
              <a:gd name="T46" fmla="*/ 1628718613 w 406"/>
              <a:gd name="T47" fmla="*/ 2147483646 h 291"/>
              <a:gd name="T48" fmla="*/ 1752420061 w 406"/>
              <a:gd name="T49" fmla="*/ 2147483646 h 291"/>
              <a:gd name="T50" fmla="*/ 1793651737 w 406"/>
              <a:gd name="T51" fmla="*/ 2147483646 h 291"/>
              <a:gd name="T52" fmla="*/ 1886426218 w 406"/>
              <a:gd name="T53" fmla="*/ 2147483646 h 291"/>
              <a:gd name="T54" fmla="*/ 2010127667 w 406"/>
              <a:gd name="T55" fmla="*/ 2147483646 h 291"/>
              <a:gd name="T56" fmla="*/ 2147483646 w 406"/>
              <a:gd name="T57" fmla="*/ 2147483646 h 291"/>
              <a:gd name="T58" fmla="*/ 2147483646 w 406"/>
              <a:gd name="T59" fmla="*/ 2147483646 h 291"/>
              <a:gd name="T60" fmla="*/ 2147483646 w 406"/>
              <a:gd name="T61" fmla="*/ 2147483646 h 291"/>
              <a:gd name="T62" fmla="*/ 2147483646 w 406"/>
              <a:gd name="T63" fmla="*/ 2147483646 h 291"/>
              <a:gd name="T64" fmla="*/ 2147483646 w 406"/>
              <a:gd name="T65" fmla="*/ 2147483646 h 291"/>
              <a:gd name="T66" fmla="*/ 2147483646 w 406"/>
              <a:gd name="T67" fmla="*/ 2095167289 h 291"/>
              <a:gd name="T68" fmla="*/ 2147483646 w 406"/>
              <a:gd name="T69" fmla="*/ 2147483646 h 291"/>
              <a:gd name="T70" fmla="*/ 2147483646 w 406"/>
              <a:gd name="T71" fmla="*/ 2147483646 h 291"/>
              <a:gd name="T72" fmla="*/ 2147483646 w 406"/>
              <a:gd name="T73" fmla="*/ 2147483646 h 291"/>
              <a:gd name="T74" fmla="*/ 2147483646 w 406"/>
              <a:gd name="T75" fmla="*/ 2147483646 h 291"/>
              <a:gd name="T76" fmla="*/ 2147483646 w 406"/>
              <a:gd name="T77" fmla="*/ 2147483646 h 291"/>
              <a:gd name="T78" fmla="*/ 2147483646 w 406"/>
              <a:gd name="T79" fmla="*/ 2147483646 h 291"/>
              <a:gd name="T80" fmla="*/ 2147483646 w 406"/>
              <a:gd name="T81" fmla="*/ 2147483646 h 291"/>
              <a:gd name="T82" fmla="*/ 2147483646 w 406"/>
              <a:gd name="T83" fmla="*/ 2147483646 h 291"/>
              <a:gd name="T84" fmla="*/ 2147483646 w 406"/>
              <a:gd name="T85" fmla="*/ 2095167289 h 291"/>
              <a:gd name="T86" fmla="*/ 2147483646 w 406"/>
              <a:gd name="T87" fmla="*/ 1806179805 h 291"/>
              <a:gd name="T88" fmla="*/ 2147483646 w 406"/>
              <a:gd name="T89" fmla="*/ 1496547604 h 291"/>
              <a:gd name="T90" fmla="*/ 2147483646 w 406"/>
              <a:gd name="T91" fmla="*/ 1310770854 h 291"/>
              <a:gd name="T92" fmla="*/ 2147483646 w 406"/>
              <a:gd name="T93" fmla="*/ 866965664 h 291"/>
              <a:gd name="T94" fmla="*/ 2147483646 w 406"/>
              <a:gd name="T95" fmla="*/ 815361904 h 291"/>
              <a:gd name="T96" fmla="*/ 2147483646 w 406"/>
              <a:gd name="T97" fmla="*/ 516050455 h 291"/>
              <a:gd name="T98" fmla="*/ 2147483646 w 406"/>
              <a:gd name="T99" fmla="*/ 547015924 h 291"/>
              <a:gd name="T100" fmla="*/ 2147483646 w 406"/>
              <a:gd name="T101" fmla="*/ 402518969 h 291"/>
              <a:gd name="T102" fmla="*/ 2147483646 w 406"/>
              <a:gd name="T103" fmla="*/ 258025227 h 291"/>
              <a:gd name="T104" fmla="*/ 2147483646 w 406"/>
              <a:gd name="T105" fmla="*/ 278666731 h 291"/>
              <a:gd name="T106" fmla="*/ 2147483646 w 406"/>
              <a:gd name="T107" fmla="*/ 154814494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603953" y="3926660"/>
            <a:ext cx="1128713" cy="990600"/>
          </a:xfrm>
          <a:custGeom>
            <a:avLst/>
            <a:gdLst>
              <a:gd name="T0" fmla="*/ 103281972 w 351"/>
              <a:gd name="T1" fmla="*/ 144778763 h 308"/>
              <a:gd name="T2" fmla="*/ 92956347 w 351"/>
              <a:gd name="T3" fmla="*/ 361951732 h 308"/>
              <a:gd name="T4" fmla="*/ 51640986 w 351"/>
              <a:gd name="T5" fmla="*/ 589461676 h 308"/>
              <a:gd name="T6" fmla="*/ 196238319 w 351"/>
              <a:gd name="T7" fmla="*/ 713560056 h 308"/>
              <a:gd name="T8" fmla="*/ 361493332 w 351"/>
              <a:gd name="T9" fmla="*/ 1003117582 h 308"/>
              <a:gd name="T10" fmla="*/ 382147797 w 351"/>
              <a:gd name="T11" fmla="*/ 1261654533 h 308"/>
              <a:gd name="T12" fmla="*/ 464775303 w 351"/>
              <a:gd name="T13" fmla="*/ 1478824286 h 308"/>
              <a:gd name="T14" fmla="*/ 516416289 w 351"/>
              <a:gd name="T15" fmla="*/ 1809752227 h 308"/>
              <a:gd name="T16" fmla="*/ 485432984 w 351"/>
              <a:gd name="T17" fmla="*/ 2147483646 h 308"/>
              <a:gd name="T18" fmla="*/ 568060491 w 351"/>
              <a:gd name="T19" fmla="*/ 2147483646 h 308"/>
              <a:gd name="T20" fmla="*/ 640355941 w 351"/>
              <a:gd name="T21" fmla="*/ 2147483646 h 308"/>
              <a:gd name="T22" fmla="*/ 805610955 w 351"/>
              <a:gd name="T23" fmla="*/ 2147483646 h 308"/>
              <a:gd name="T24" fmla="*/ 877909621 w 351"/>
              <a:gd name="T25" fmla="*/ 2147483646 h 308"/>
              <a:gd name="T26" fmla="*/ 1053490259 w 351"/>
              <a:gd name="T27" fmla="*/ 2147483646 h 308"/>
              <a:gd name="T28" fmla="*/ 1229074113 w 351"/>
              <a:gd name="T29" fmla="*/ 2147483646 h 308"/>
              <a:gd name="T30" fmla="*/ 1270386258 w 351"/>
              <a:gd name="T31" fmla="*/ 2147483646 h 308"/>
              <a:gd name="T32" fmla="*/ 1353013765 w 351"/>
              <a:gd name="T33" fmla="*/ 2147483646 h 308"/>
              <a:gd name="T34" fmla="*/ 1580235388 w 351"/>
              <a:gd name="T35" fmla="*/ 2147483646 h 308"/>
              <a:gd name="T36" fmla="*/ 1693849416 w 351"/>
              <a:gd name="T37" fmla="*/ 2147483646 h 308"/>
              <a:gd name="T38" fmla="*/ 1786802547 w 351"/>
              <a:gd name="T39" fmla="*/ 2147483646 h 308"/>
              <a:gd name="T40" fmla="*/ 1931399880 w 351"/>
              <a:gd name="T41" fmla="*/ 2147483646 h 308"/>
              <a:gd name="T42" fmla="*/ 2014027387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1933847390 h 308"/>
              <a:gd name="T62" fmla="*/ 2147483646 w 351"/>
              <a:gd name="T63" fmla="*/ 1685653847 h 308"/>
              <a:gd name="T64" fmla="*/ 2147483646 w 351"/>
              <a:gd name="T65" fmla="*/ 1478824286 h 308"/>
              <a:gd name="T66" fmla="*/ 2147483646 w 351"/>
              <a:gd name="T67" fmla="*/ 1251314342 h 308"/>
              <a:gd name="T68" fmla="*/ 2147483646 w 351"/>
              <a:gd name="T69" fmla="*/ 1147899561 h 308"/>
              <a:gd name="T70" fmla="*/ 2147483646 w 351"/>
              <a:gd name="T71" fmla="*/ 879022418 h 308"/>
              <a:gd name="T72" fmla="*/ 2147483646 w 351"/>
              <a:gd name="T73" fmla="*/ 806631429 h 308"/>
              <a:gd name="T74" fmla="*/ 2147483646 w 351"/>
              <a:gd name="T75" fmla="*/ 703216648 h 308"/>
              <a:gd name="T76" fmla="*/ 2147483646 w 351"/>
              <a:gd name="T77" fmla="*/ 754924038 h 308"/>
              <a:gd name="T78" fmla="*/ 2147483646 w 351"/>
              <a:gd name="T79" fmla="*/ 651509258 h 308"/>
              <a:gd name="T80" fmla="*/ 2147483646 w 351"/>
              <a:gd name="T81" fmla="*/ 641169066 h 308"/>
              <a:gd name="T82" fmla="*/ 2147483646 w 351"/>
              <a:gd name="T83" fmla="*/ 599801868 h 308"/>
              <a:gd name="T84" fmla="*/ 2147483646 w 351"/>
              <a:gd name="T85" fmla="*/ 610145275 h 308"/>
              <a:gd name="T86" fmla="*/ 2147483646 w 351"/>
              <a:gd name="T87" fmla="*/ 568778077 h 308"/>
              <a:gd name="T88" fmla="*/ 2147483646 w 351"/>
              <a:gd name="T89" fmla="*/ 403315714 h 308"/>
              <a:gd name="T90" fmla="*/ 1859101214 w 351"/>
              <a:gd name="T91" fmla="*/ 165462362 h 308"/>
              <a:gd name="T92" fmla="*/ 1683520576 w 351"/>
              <a:gd name="T93" fmla="*/ 51707390 h 308"/>
              <a:gd name="T94" fmla="*/ 1652534055 w 351"/>
              <a:gd name="T95" fmla="*/ 320584533 h 308"/>
              <a:gd name="T96" fmla="*/ 1445966896 w 351"/>
              <a:gd name="T97" fmla="*/ 341268132 h 308"/>
              <a:gd name="T98" fmla="*/ 1353013765 w 351"/>
              <a:gd name="T99" fmla="*/ 423999314 h 308"/>
              <a:gd name="T100" fmla="*/ 1260057418 w 351"/>
              <a:gd name="T101" fmla="*/ 568778077 h 308"/>
              <a:gd name="T102" fmla="*/ 981191593 w 351"/>
              <a:gd name="T103" fmla="*/ 692876456 h 308"/>
              <a:gd name="T104" fmla="*/ 795282114 w 351"/>
              <a:gd name="T105" fmla="*/ 517070686 h 308"/>
              <a:gd name="T106" fmla="*/ 650684782 w 351"/>
              <a:gd name="T107" fmla="*/ 486046895 h 308"/>
              <a:gd name="T108" fmla="*/ 506087449 w 351"/>
              <a:gd name="T109" fmla="*/ 320584533 h 308"/>
              <a:gd name="T110" fmla="*/ 351164492 w 351"/>
              <a:gd name="T111" fmla="*/ 72390990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FFAE3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729116" y="3526610"/>
            <a:ext cx="2020887" cy="1225550"/>
          </a:xfrm>
          <a:custGeom>
            <a:avLst/>
            <a:gdLst>
              <a:gd name="T0" fmla="*/ 691307552 w 629"/>
              <a:gd name="T1" fmla="*/ 185398124 h 382"/>
              <a:gd name="T2" fmla="*/ 350812020 w 629"/>
              <a:gd name="T3" fmla="*/ 298697334 h 382"/>
              <a:gd name="T4" fmla="*/ 216678390 w 629"/>
              <a:gd name="T5" fmla="*/ 556194372 h 382"/>
              <a:gd name="T6" fmla="*/ 103180951 w 629"/>
              <a:gd name="T7" fmla="*/ 1081490127 h 382"/>
              <a:gd name="T8" fmla="*/ 92861249 w 629"/>
              <a:gd name="T9" fmla="*/ 1225691163 h 382"/>
              <a:gd name="T10" fmla="*/ 319859341 w 629"/>
              <a:gd name="T11" fmla="*/ 1709786621 h 382"/>
              <a:gd name="T12" fmla="*/ 670671362 w 629"/>
              <a:gd name="T13" fmla="*/ 2101183017 h 382"/>
              <a:gd name="T14" fmla="*/ 949258323 w 629"/>
              <a:gd name="T15" fmla="*/ 2018782425 h 382"/>
              <a:gd name="T16" fmla="*/ 1217525582 w 629"/>
              <a:gd name="T17" fmla="*/ 2147483646 h 382"/>
              <a:gd name="T18" fmla="*/ 1496112543 w 629"/>
              <a:gd name="T19" fmla="*/ 2147483646 h 382"/>
              <a:gd name="T20" fmla="*/ 1619929684 w 629"/>
              <a:gd name="T21" fmla="*/ 2147483646 h 382"/>
              <a:gd name="T22" fmla="*/ 1950105514 w 629"/>
              <a:gd name="T23" fmla="*/ 2147483646 h 382"/>
              <a:gd name="T24" fmla="*/ 2104878547 w 629"/>
              <a:gd name="T25" fmla="*/ 2147483646 h 382"/>
              <a:gd name="T26" fmla="*/ 2147483646 w 629"/>
              <a:gd name="T27" fmla="*/ 2147483646 h 382"/>
              <a:gd name="T28" fmla="*/ 2147483646 w 629"/>
              <a:gd name="T29" fmla="*/ 2147483646 h 382"/>
              <a:gd name="T30" fmla="*/ 2147483646 w 629"/>
              <a:gd name="T31" fmla="*/ 2147483646 h 382"/>
              <a:gd name="T32" fmla="*/ 2147483646 w 629"/>
              <a:gd name="T33" fmla="*/ 2147483646 h 382"/>
              <a:gd name="T34" fmla="*/ 2147483646 w 629"/>
              <a:gd name="T35" fmla="*/ 2147483646 h 382"/>
              <a:gd name="T36" fmla="*/ 2147483646 w 629"/>
              <a:gd name="T37" fmla="*/ 2147483646 h 382"/>
              <a:gd name="T38" fmla="*/ 2147483646 w 629"/>
              <a:gd name="T39" fmla="*/ 2147483646 h 382"/>
              <a:gd name="T40" fmla="*/ 2147483646 w 629"/>
              <a:gd name="T41" fmla="*/ 2147483646 h 382"/>
              <a:gd name="T42" fmla="*/ 2147483646 w 629"/>
              <a:gd name="T43" fmla="*/ 2147483646 h 382"/>
              <a:gd name="T44" fmla="*/ 2147483646 w 629"/>
              <a:gd name="T45" fmla="*/ 2147483646 h 382"/>
              <a:gd name="T46" fmla="*/ 2147483646 w 629"/>
              <a:gd name="T47" fmla="*/ 2147483646 h 382"/>
              <a:gd name="T48" fmla="*/ 2147483646 w 629"/>
              <a:gd name="T49" fmla="*/ 2147483646 h 382"/>
              <a:gd name="T50" fmla="*/ 2147483646 w 629"/>
              <a:gd name="T51" fmla="*/ 2147483646 h 382"/>
              <a:gd name="T52" fmla="*/ 2147483646 w 629"/>
              <a:gd name="T53" fmla="*/ 2132081635 h 382"/>
              <a:gd name="T54" fmla="*/ 2147483646 w 629"/>
              <a:gd name="T55" fmla="*/ 1977582129 h 382"/>
              <a:gd name="T56" fmla="*/ 2147483646 w 629"/>
              <a:gd name="T57" fmla="*/ 2029084103 h 382"/>
              <a:gd name="T58" fmla="*/ 2147483646 w 629"/>
              <a:gd name="T59" fmla="*/ 2090881339 h 382"/>
              <a:gd name="T60" fmla="*/ 2147483646 w 629"/>
              <a:gd name="T61" fmla="*/ 2147483646 h 382"/>
              <a:gd name="T62" fmla="*/ 2147483646 w 629"/>
              <a:gd name="T63" fmla="*/ 1956985189 h 382"/>
              <a:gd name="T64" fmla="*/ 2147483646 w 629"/>
              <a:gd name="T65" fmla="*/ 1771583857 h 382"/>
              <a:gd name="T66" fmla="*/ 2147483646 w 629"/>
              <a:gd name="T67" fmla="*/ 1709786621 h 382"/>
              <a:gd name="T68" fmla="*/ 2147483646 w 629"/>
              <a:gd name="T69" fmla="*/ 1544988645 h 382"/>
              <a:gd name="T70" fmla="*/ 2147483646 w 629"/>
              <a:gd name="T71" fmla="*/ 1380187461 h 382"/>
              <a:gd name="T72" fmla="*/ 2147483646 w 629"/>
              <a:gd name="T73" fmla="*/ 1400787609 h 382"/>
              <a:gd name="T74" fmla="*/ 2147483646 w 629"/>
              <a:gd name="T75" fmla="*/ 1009391213 h 382"/>
              <a:gd name="T76" fmla="*/ 2147483646 w 629"/>
              <a:gd name="T77" fmla="*/ 762192644 h 382"/>
              <a:gd name="T78" fmla="*/ 2147483646 w 629"/>
              <a:gd name="T79" fmla="*/ 411996544 h 382"/>
              <a:gd name="T80" fmla="*/ 2147483646 w 629"/>
              <a:gd name="T81" fmla="*/ 226598420 h 382"/>
              <a:gd name="T82" fmla="*/ 2147483646 w 629"/>
              <a:gd name="T83" fmla="*/ 205998272 h 382"/>
              <a:gd name="T84" fmla="*/ 2147483646 w 629"/>
              <a:gd name="T85" fmla="*/ 154499506 h 382"/>
              <a:gd name="T86" fmla="*/ 2147483646 w 629"/>
              <a:gd name="T87" fmla="*/ 20600148 h 382"/>
              <a:gd name="T88" fmla="*/ 2147483646 w 629"/>
              <a:gd name="T89" fmla="*/ 123597680 h 382"/>
              <a:gd name="T90" fmla="*/ 2147483646 w 629"/>
              <a:gd name="T91" fmla="*/ 185398124 h 382"/>
              <a:gd name="T92" fmla="*/ 2125514737 w 629"/>
              <a:gd name="T93" fmla="*/ 205998272 h 382"/>
              <a:gd name="T94" fmla="*/ 1764383015 w 629"/>
              <a:gd name="T95" fmla="*/ 185398124 h 382"/>
              <a:gd name="T96" fmla="*/ 1568340815 w 629"/>
              <a:gd name="T97" fmla="*/ 0 h 382"/>
              <a:gd name="T98" fmla="*/ 1392934805 w 629"/>
              <a:gd name="T99" fmla="*/ 103000740 h 382"/>
              <a:gd name="T100" fmla="*/ 949258323 w 629"/>
              <a:gd name="T101" fmla="*/ 61800444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569028" y="4545785"/>
            <a:ext cx="912813" cy="950913"/>
          </a:xfrm>
          <a:custGeom>
            <a:avLst/>
            <a:gdLst>
              <a:gd name="T0" fmla="*/ 103327747 w 284"/>
              <a:gd name="T1" fmla="*/ 1878486868 h 296"/>
              <a:gd name="T2" fmla="*/ 423647620 w 284"/>
              <a:gd name="T3" fmla="*/ 1868164965 h 296"/>
              <a:gd name="T4" fmla="*/ 433981038 w 284"/>
              <a:gd name="T5" fmla="*/ 2012661978 h 296"/>
              <a:gd name="T6" fmla="*/ 702633823 w 284"/>
              <a:gd name="T7" fmla="*/ 2147483646 h 296"/>
              <a:gd name="T8" fmla="*/ 743967493 w 284"/>
              <a:gd name="T9" fmla="*/ 2147483646 h 296"/>
              <a:gd name="T10" fmla="*/ 1136614860 w 284"/>
              <a:gd name="T11" fmla="*/ 2147483646 h 296"/>
              <a:gd name="T12" fmla="*/ 1219278987 w 284"/>
              <a:gd name="T13" fmla="*/ 2147483646 h 296"/>
              <a:gd name="T14" fmla="*/ 1405270860 w 284"/>
              <a:gd name="T15" fmla="*/ 2147483646 h 296"/>
              <a:gd name="T16" fmla="*/ 1405270860 w 284"/>
              <a:gd name="T17" fmla="*/ 2147483646 h 296"/>
              <a:gd name="T18" fmla="*/ 1394937442 w 284"/>
              <a:gd name="T19" fmla="*/ 2147483646 h 296"/>
              <a:gd name="T20" fmla="*/ 1673923645 w 284"/>
              <a:gd name="T21" fmla="*/ 2147483646 h 296"/>
              <a:gd name="T22" fmla="*/ 1963243266 w 284"/>
              <a:gd name="T23" fmla="*/ 2147483646 h 296"/>
              <a:gd name="T24" fmla="*/ 2147483646 w 284"/>
              <a:gd name="T25" fmla="*/ 2147483646 h 296"/>
              <a:gd name="T26" fmla="*/ 2147483646 w 284"/>
              <a:gd name="T27" fmla="*/ 2147483646 h 296"/>
              <a:gd name="T28" fmla="*/ 2147483646 w 284"/>
              <a:gd name="T29" fmla="*/ 2147483646 h 296"/>
              <a:gd name="T30" fmla="*/ 2147483646 w 284"/>
              <a:gd name="T31" fmla="*/ 2147483646 h 296"/>
              <a:gd name="T32" fmla="*/ 2147483646 w 284"/>
              <a:gd name="T33" fmla="*/ 2115877801 h 296"/>
              <a:gd name="T34" fmla="*/ 2147483646 w 284"/>
              <a:gd name="T35" fmla="*/ 2002343287 h 296"/>
              <a:gd name="T36" fmla="*/ 2147483646 w 284"/>
              <a:gd name="T37" fmla="*/ 1857843061 h 296"/>
              <a:gd name="T38" fmla="*/ 2147483646 w 284"/>
              <a:gd name="T39" fmla="*/ 1878486868 h 296"/>
              <a:gd name="T40" fmla="*/ 2147483646 w 284"/>
              <a:gd name="T41" fmla="*/ 1754630450 h 296"/>
              <a:gd name="T42" fmla="*/ 2147483646 w 284"/>
              <a:gd name="T43" fmla="*/ 1599808321 h 296"/>
              <a:gd name="T44" fmla="*/ 2147483646 w 284"/>
              <a:gd name="T45" fmla="*/ 1403705003 h 296"/>
              <a:gd name="T46" fmla="*/ 2147483646 w 284"/>
              <a:gd name="T47" fmla="*/ 1094063957 h 296"/>
              <a:gd name="T48" fmla="*/ 2147483646 w 284"/>
              <a:gd name="T49" fmla="*/ 1052776343 h 296"/>
              <a:gd name="T50" fmla="*/ 2066571013 w 284"/>
              <a:gd name="T51" fmla="*/ 866994928 h 296"/>
              <a:gd name="T52" fmla="*/ 2045907392 w 284"/>
              <a:gd name="T53" fmla="*/ 763779104 h 296"/>
              <a:gd name="T54" fmla="*/ 2128568304 w 284"/>
              <a:gd name="T55" fmla="*/ 681210300 h 296"/>
              <a:gd name="T56" fmla="*/ 2147483646 w 284"/>
              <a:gd name="T57" fmla="*/ 650244590 h 296"/>
              <a:gd name="T58" fmla="*/ 2147483646 w 284"/>
              <a:gd name="T59" fmla="*/ 681210300 h 296"/>
              <a:gd name="T60" fmla="*/ 2147483646 w 284"/>
              <a:gd name="T61" fmla="*/ 557353882 h 296"/>
              <a:gd name="T62" fmla="*/ 2147483646 w 284"/>
              <a:gd name="T63" fmla="*/ 536710075 h 296"/>
              <a:gd name="T64" fmla="*/ 2147483646 w 284"/>
              <a:gd name="T65" fmla="*/ 454138059 h 296"/>
              <a:gd name="T66" fmla="*/ 2147483646 w 284"/>
              <a:gd name="T67" fmla="*/ 227069029 h 296"/>
              <a:gd name="T68" fmla="*/ 2045907392 w 284"/>
              <a:gd name="T69" fmla="*/ 350925448 h 296"/>
              <a:gd name="T70" fmla="*/ 2076904430 w 284"/>
              <a:gd name="T71" fmla="*/ 516066268 h 296"/>
              <a:gd name="T72" fmla="*/ 1994243518 w 284"/>
              <a:gd name="T73" fmla="*/ 639922686 h 296"/>
              <a:gd name="T74" fmla="*/ 1890912557 w 284"/>
              <a:gd name="T75" fmla="*/ 877313619 h 296"/>
              <a:gd name="T76" fmla="*/ 1890912557 w 284"/>
              <a:gd name="T77" fmla="*/ 1011491941 h 296"/>
              <a:gd name="T78" fmla="*/ 1839248683 w 284"/>
              <a:gd name="T79" fmla="*/ 1073420150 h 296"/>
              <a:gd name="T80" fmla="*/ 1787584810 w 284"/>
              <a:gd name="T81" fmla="*/ 1104385861 h 296"/>
              <a:gd name="T82" fmla="*/ 1591259519 w 284"/>
              <a:gd name="T83" fmla="*/ 1155992166 h 296"/>
              <a:gd name="T84" fmla="*/ 1425934481 w 284"/>
              <a:gd name="T85" fmla="*/ 1135348359 h 296"/>
              <a:gd name="T86" fmla="*/ 1332940151 w 284"/>
              <a:gd name="T87" fmla="*/ 1094063957 h 296"/>
              <a:gd name="T88" fmla="*/ 1260609443 w 284"/>
              <a:gd name="T89" fmla="*/ 866994928 h 296"/>
              <a:gd name="T90" fmla="*/ 1167615113 w 284"/>
              <a:gd name="T91" fmla="*/ 660566493 h 296"/>
              <a:gd name="T92" fmla="*/ 1136614860 w 284"/>
              <a:gd name="T93" fmla="*/ 588316380 h 296"/>
              <a:gd name="T94" fmla="*/ 1033287113 w 284"/>
              <a:gd name="T95" fmla="*/ 536710075 h 296"/>
              <a:gd name="T96" fmla="*/ 888625696 w 284"/>
              <a:gd name="T97" fmla="*/ 454138059 h 296"/>
              <a:gd name="T98" fmla="*/ 888625696 w 284"/>
              <a:gd name="T99" fmla="*/ 361247351 h 296"/>
              <a:gd name="T100" fmla="*/ 795631367 w 284"/>
              <a:gd name="T101" fmla="*/ 299319142 h 296"/>
              <a:gd name="T102" fmla="*/ 630303114 w 284"/>
              <a:gd name="T103" fmla="*/ 433497464 h 296"/>
              <a:gd name="T104" fmla="*/ 516641950 w 284"/>
              <a:gd name="T105" fmla="*/ 216747126 h 296"/>
              <a:gd name="T106" fmla="*/ 413314203 w 284"/>
              <a:gd name="T107" fmla="*/ 103212611 h 296"/>
              <a:gd name="T108" fmla="*/ 289319620 w 284"/>
              <a:gd name="T109" fmla="*/ 340603544 h 296"/>
              <a:gd name="T110" fmla="*/ 289319620 w 284"/>
              <a:gd name="T111" fmla="*/ 557353882 h 296"/>
              <a:gd name="T112" fmla="*/ 475311494 w 284"/>
              <a:gd name="T113" fmla="*/ 722494702 h 296"/>
              <a:gd name="T114" fmla="*/ 320319873 w 284"/>
              <a:gd name="T115" fmla="*/ 1321132986 h 296"/>
              <a:gd name="T116" fmla="*/ 20666835 w 284"/>
              <a:gd name="T117" fmla="*/ 1795914852 h 296"/>
              <a:gd name="T118" fmla="*/ 20666835 w 284"/>
              <a:gd name="T119" fmla="*/ 1878486868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3224666" y="4534673"/>
            <a:ext cx="617537" cy="533400"/>
          </a:xfrm>
          <a:custGeom>
            <a:avLst/>
            <a:gdLst>
              <a:gd name="T0" fmla="*/ 1468325249 w 192"/>
              <a:gd name="T1" fmla="*/ 72240354 h 166"/>
              <a:gd name="T2" fmla="*/ 1354579252 w 192"/>
              <a:gd name="T3" fmla="*/ 103203260 h 166"/>
              <a:gd name="T4" fmla="*/ 1333901378 w 192"/>
              <a:gd name="T5" fmla="*/ 0 h 166"/>
              <a:gd name="T6" fmla="*/ 1292539197 w 192"/>
              <a:gd name="T7" fmla="*/ 103203260 h 166"/>
              <a:gd name="T8" fmla="*/ 1230495927 w 192"/>
              <a:gd name="T9" fmla="*/ 185764583 h 166"/>
              <a:gd name="T10" fmla="*/ 1116753146 w 192"/>
              <a:gd name="T11" fmla="*/ 175443614 h 166"/>
              <a:gd name="T12" fmla="*/ 1096072056 w 192"/>
              <a:gd name="T13" fmla="*/ 258004937 h 166"/>
              <a:gd name="T14" fmla="*/ 971988730 w 192"/>
              <a:gd name="T15" fmla="*/ 288967843 h 166"/>
              <a:gd name="T16" fmla="*/ 930626550 w 192"/>
              <a:gd name="T17" fmla="*/ 309606567 h 166"/>
              <a:gd name="T18" fmla="*/ 827224314 w 192"/>
              <a:gd name="T19" fmla="*/ 268325906 h 166"/>
              <a:gd name="T20" fmla="*/ 754843715 w 192"/>
              <a:gd name="T21" fmla="*/ 247687182 h 166"/>
              <a:gd name="T22" fmla="*/ 868586495 w 192"/>
              <a:gd name="T23" fmla="*/ 412809828 h 166"/>
              <a:gd name="T24" fmla="*/ 930626550 w 192"/>
              <a:gd name="T25" fmla="*/ 474732427 h 166"/>
              <a:gd name="T26" fmla="*/ 909948676 w 192"/>
              <a:gd name="T27" fmla="*/ 567614718 h 166"/>
              <a:gd name="T28" fmla="*/ 713481534 w 192"/>
              <a:gd name="T29" fmla="*/ 660497010 h 166"/>
              <a:gd name="T30" fmla="*/ 641097718 w 192"/>
              <a:gd name="T31" fmla="*/ 670817978 h 166"/>
              <a:gd name="T32" fmla="*/ 568717118 w 192"/>
              <a:gd name="T33" fmla="*/ 650176041 h 166"/>
              <a:gd name="T34" fmla="*/ 485995973 w 192"/>
              <a:gd name="T35" fmla="*/ 732737364 h 166"/>
              <a:gd name="T36" fmla="*/ 403271612 w 192"/>
              <a:gd name="T37" fmla="*/ 763700270 h 166"/>
              <a:gd name="T38" fmla="*/ 82721145 w 192"/>
              <a:gd name="T39" fmla="*/ 763700270 h 166"/>
              <a:gd name="T40" fmla="*/ 41362181 w 192"/>
              <a:gd name="T41" fmla="*/ 990745514 h 166"/>
              <a:gd name="T42" fmla="*/ 113742780 w 192"/>
              <a:gd name="T43" fmla="*/ 1032026176 h 166"/>
              <a:gd name="T44" fmla="*/ 155104961 w 192"/>
              <a:gd name="T45" fmla="*/ 980424546 h 166"/>
              <a:gd name="T46" fmla="*/ 289528832 w 192"/>
              <a:gd name="T47" fmla="*/ 990745514 h 166"/>
              <a:gd name="T48" fmla="*/ 320550467 w 192"/>
              <a:gd name="T49" fmla="*/ 1217790759 h 166"/>
              <a:gd name="T50" fmla="*/ 268847741 w 192"/>
              <a:gd name="T51" fmla="*/ 1341632743 h 166"/>
              <a:gd name="T52" fmla="*/ 392931067 w 192"/>
              <a:gd name="T53" fmla="*/ 1527397327 h 166"/>
              <a:gd name="T54" fmla="*/ 341231557 w 192"/>
              <a:gd name="T55" fmla="*/ 1713161910 h 166"/>
              <a:gd name="T56" fmla="*/ 475655428 w 192"/>
              <a:gd name="T57" fmla="*/ 1640921555 h 166"/>
              <a:gd name="T58" fmla="*/ 568717118 w 192"/>
              <a:gd name="T59" fmla="*/ 1651239311 h 166"/>
              <a:gd name="T60" fmla="*/ 868586495 w 192"/>
              <a:gd name="T61" fmla="*/ 1651239311 h 166"/>
              <a:gd name="T62" fmla="*/ 1013350911 w 192"/>
              <a:gd name="T63" fmla="*/ 1548039264 h 166"/>
              <a:gd name="T64" fmla="*/ 1178796417 w 192"/>
              <a:gd name="T65" fmla="*/ 1413873098 h 166"/>
              <a:gd name="T66" fmla="*/ 1282198652 w 192"/>
              <a:gd name="T67" fmla="*/ 1455156972 h 166"/>
              <a:gd name="T68" fmla="*/ 1416622523 w 192"/>
              <a:gd name="T69" fmla="*/ 1506755389 h 166"/>
              <a:gd name="T70" fmla="*/ 1509684213 w 192"/>
              <a:gd name="T71" fmla="*/ 1537718295 h 166"/>
              <a:gd name="T72" fmla="*/ 1530365303 w 192"/>
              <a:gd name="T73" fmla="*/ 1486116665 h 166"/>
              <a:gd name="T74" fmla="*/ 1561386939 w 192"/>
              <a:gd name="T75" fmla="*/ 1465474728 h 166"/>
              <a:gd name="T76" fmla="*/ 1623430210 w 192"/>
              <a:gd name="T77" fmla="*/ 1424194066 h 166"/>
              <a:gd name="T78" fmla="*/ 1788872500 w 192"/>
              <a:gd name="T79" fmla="*/ 1300352082 h 166"/>
              <a:gd name="T80" fmla="*/ 1819894135 w 192"/>
              <a:gd name="T81" fmla="*/ 1279710145 h 166"/>
              <a:gd name="T82" fmla="*/ 1892277951 w 192"/>
              <a:gd name="T83" fmla="*/ 1259071420 h 166"/>
              <a:gd name="T84" fmla="*/ 1964658551 w 192"/>
              <a:gd name="T85" fmla="*/ 1217790759 h 166"/>
              <a:gd name="T86" fmla="*/ 1923296370 w 192"/>
              <a:gd name="T87" fmla="*/ 1062985869 h 166"/>
              <a:gd name="T88" fmla="*/ 1943977461 w 192"/>
              <a:gd name="T89" fmla="*/ 970103577 h 166"/>
              <a:gd name="T90" fmla="*/ 1799213045 w 192"/>
              <a:gd name="T91" fmla="*/ 856582561 h 166"/>
              <a:gd name="T92" fmla="*/ 1923296370 w 192"/>
              <a:gd name="T93" fmla="*/ 350887229 h 166"/>
              <a:gd name="T94" fmla="*/ 1840575225 w 192"/>
              <a:gd name="T95" fmla="*/ 392171104 h 166"/>
              <a:gd name="T96" fmla="*/ 1737172990 w 192"/>
              <a:gd name="T97" fmla="*/ 392171104 h 166"/>
              <a:gd name="T98" fmla="*/ 1726832445 w 192"/>
              <a:gd name="T99" fmla="*/ 350887229 h 166"/>
              <a:gd name="T100" fmla="*/ 1716491900 w 192"/>
              <a:gd name="T101" fmla="*/ 330248505 h 166"/>
              <a:gd name="T102" fmla="*/ 1613089665 w 192"/>
              <a:gd name="T103" fmla="*/ 206406520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324678" y="4861698"/>
            <a:ext cx="806450" cy="614362"/>
          </a:xfrm>
          <a:custGeom>
            <a:avLst/>
            <a:gdLst>
              <a:gd name="T0" fmla="*/ 2083667597 w 251"/>
              <a:gd name="T1" fmla="*/ 62095594 h 191"/>
              <a:gd name="T2" fmla="*/ 1939255214 w 251"/>
              <a:gd name="T3" fmla="*/ 186289998 h 191"/>
              <a:gd name="T4" fmla="*/ 1774212491 w 251"/>
              <a:gd name="T5" fmla="*/ 227687060 h 191"/>
              <a:gd name="T6" fmla="*/ 1660744012 w 251"/>
              <a:gd name="T7" fmla="*/ 217339403 h 191"/>
              <a:gd name="T8" fmla="*/ 1660744012 w 251"/>
              <a:gd name="T9" fmla="*/ 217339403 h 191"/>
              <a:gd name="T10" fmla="*/ 1516331629 w 251"/>
              <a:gd name="T11" fmla="*/ 269084123 h 191"/>
              <a:gd name="T12" fmla="*/ 1413179926 w 251"/>
              <a:gd name="T13" fmla="*/ 331182933 h 191"/>
              <a:gd name="T14" fmla="*/ 1310028224 w 251"/>
              <a:gd name="T15" fmla="*/ 413977058 h 191"/>
              <a:gd name="T16" fmla="*/ 1237823639 w 251"/>
              <a:gd name="T17" fmla="*/ 486423526 h 191"/>
              <a:gd name="T18" fmla="*/ 1217193299 w 251"/>
              <a:gd name="T19" fmla="*/ 527820588 h 191"/>
              <a:gd name="T20" fmla="*/ 1062464139 w 251"/>
              <a:gd name="T21" fmla="*/ 496774400 h 191"/>
              <a:gd name="T22" fmla="*/ 876791075 w 251"/>
              <a:gd name="T23" fmla="*/ 413977058 h 191"/>
              <a:gd name="T24" fmla="*/ 825213618 w 251"/>
              <a:gd name="T25" fmla="*/ 476075869 h 191"/>
              <a:gd name="T26" fmla="*/ 763322596 w 251"/>
              <a:gd name="T27" fmla="*/ 527820588 h 191"/>
              <a:gd name="T28" fmla="*/ 649857330 w 251"/>
              <a:gd name="T29" fmla="*/ 600267056 h 191"/>
              <a:gd name="T30" fmla="*/ 526075288 w 251"/>
              <a:gd name="T31" fmla="*/ 693412055 h 191"/>
              <a:gd name="T32" fmla="*/ 237250522 w 251"/>
              <a:gd name="T33" fmla="*/ 641664119 h 191"/>
              <a:gd name="T34" fmla="*/ 92838138 w 251"/>
              <a:gd name="T35" fmla="*/ 672713524 h 191"/>
              <a:gd name="T36" fmla="*/ 10316777 w 251"/>
              <a:gd name="T37" fmla="*/ 714110586 h 191"/>
              <a:gd name="T38" fmla="*/ 20630340 w 251"/>
              <a:gd name="T39" fmla="*/ 817606459 h 191"/>
              <a:gd name="T40" fmla="*/ 216620181 w 251"/>
              <a:gd name="T41" fmla="*/ 817606459 h 191"/>
              <a:gd name="T42" fmla="*/ 237250522 w 251"/>
              <a:gd name="T43" fmla="*/ 972847052 h 191"/>
              <a:gd name="T44" fmla="*/ 391976468 w 251"/>
              <a:gd name="T45" fmla="*/ 952148521 h 191"/>
              <a:gd name="T46" fmla="*/ 515758511 w 251"/>
              <a:gd name="T47" fmla="*/ 921099115 h 191"/>
              <a:gd name="T48" fmla="*/ 546705628 w 251"/>
              <a:gd name="T49" fmla="*/ 1117739987 h 191"/>
              <a:gd name="T50" fmla="*/ 474497830 w 251"/>
              <a:gd name="T51" fmla="*/ 1200534112 h 191"/>
              <a:gd name="T52" fmla="*/ 361032564 w 251"/>
              <a:gd name="T53" fmla="*/ 1283331454 h 191"/>
              <a:gd name="T54" fmla="*/ 546705628 w 251"/>
              <a:gd name="T55" fmla="*/ 1324728516 h 191"/>
              <a:gd name="T56" fmla="*/ 629226990 w 251"/>
              <a:gd name="T57" fmla="*/ 1376476453 h 191"/>
              <a:gd name="T58" fmla="*/ 794269713 w 251"/>
              <a:gd name="T59" fmla="*/ 1469621452 h 191"/>
              <a:gd name="T60" fmla="*/ 722061915 w 251"/>
              <a:gd name="T61" fmla="*/ 1552415577 h 191"/>
              <a:gd name="T62" fmla="*/ 1000573118 w 251"/>
              <a:gd name="T63" fmla="*/ 1842201447 h 191"/>
              <a:gd name="T64" fmla="*/ 1103724820 w 251"/>
              <a:gd name="T65" fmla="*/ 1800804385 h 191"/>
              <a:gd name="T66" fmla="*/ 1268767543 w 251"/>
              <a:gd name="T67" fmla="*/ 1904297041 h 191"/>
              <a:gd name="T68" fmla="*/ 1310028224 w 251"/>
              <a:gd name="T69" fmla="*/ 1852549105 h 191"/>
              <a:gd name="T70" fmla="*/ 1392549586 w 251"/>
              <a:gd name="T71" fmla="*/ 1862899979 h 191"/>
              <a:gd name="T72" fmla="*/ 1598852990 w 251"/>
              <a:gd name="T73" fmla="*/ 1914647915 h 191"/>
              <a:gd name="T74" fmla="*/ 1619483331 w 251"/>
              <a:gd name="T75" fmla="*/ 1924995572 h 191"/>
              <a:gd name="T76" fmla="*/ 1784529267 w 251"/>
              <a:gd name="T77" fmla="*/ 1790453511 h 191"/>
              <a:gd name="T78" fmla="*/ 1846420289 w 251"/>
              <a:gd name="T79" fmla="*/ 1842201447 h 191"/>
              <a:gd name="T80" fmla="*/ 1887680970 w 251"/>
              <a:gd name="T81" fmla="*/ 1759404106 h 191"/>
              <a:gd name="T82" fmla="*/ 2042406916 w 251"/>
              <a:gd name="T83" fmla="*/ 1573114108 h 191"/>
              <a:gd name="T84" fmla="*/ 2135245055 w 251"/>
              <a:gd name="T85" fmla="*/ 1593812639 h 191"/>
              <a:gd name="T86" fmla="*/ 2114614714 w 251"/>
              <a:gd name="T87" fmla="*/ 1479969109 h 191"/>
              <a:gd name="T88" fmla="*/ 2135245055 w 251"/>
              <a:gd name="T89" fmla="*/ 1417873515 h 191"/>
              <a:gd name="T90" fmla="*/ 2147483646 w 251"/>
              <a:gd name="T91" fmla="*/ 1304029985 h 191"/>
              <a:gd name="T92" fmla="*/ 2147483646 w 251"/>
              <a:gd name="T93" fmla="*/ 1179835581 h 191"/>
              <a:gd name="T94" fmla="*/ 2147483646 w 251"/>
              <a:gd name="T95" fmla="*/ 1086690582 h 191"/>
              <a:gd name="T96" fmla="*/ 2147483646 w 251"/>
              <a:gd name="T97" fmla="*/ 931449989 h 191"/>
              <a:gd name="T98" fmla="*/ 2147483646 w 251"/>
              <a:gd name="T99" fmla="*/ 807255585 h 191"/>
              <a:gd name="T100" fmla="*/ 2147483646 w 251"/>
              <a:gd name="T101" fmla="*/ 693412055 h 191"/>
              <a:gd name="T102" fmla="*/ 2147483646 w 251"/>
              <a:gd name="T103" fmla="*/ 620965587 h 191"/>
              <a:gd name="T104" fmla="*/ 2147483646 w 251"/>
              <a:gd name="T105" fmla="*/ 631316461 h 191"/>
              <a:gd name="T106" fmla="*/ 2147483646 w 251"/>
              <a:gd name="T107" fmla="*/ 527820588 h 191"/>
              <a:gd name="T108" fmla="*/ 2147483646 w 251"/>
              <a:gd name="T109" fmla="*/ 517472931 h 191"/>
              <a:gd name="T110" fmla="*/ 2147483646 w 251"/>
              <a:gd name="T111" fmla="*/ 300133528 h 191"/>
              <a:gd name="T112" fmla="*/ 2147483646 w 251"/>
              <a:gd name="T113" fmla="*/ 144892935 h 191"/>
              <a:gd name="T114" fmla="*/ 2147483646 w 251"/>
              <a:gd name="T115" fmla="*/ 0 h 191"/>
              <a:gd name="T116" fmla="*/ 2145558619 w 251"/>
              <a:gd name="T117" fmla="*/ 41397063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3435803" y="4187010"/>
            <a:ext cx="457200" cy="461963"/>
          </a:xfrm>
          <a:custGeom>
            <a:avLst/>
            <a:gdLst>
              <a:gd name="T0" fmla="*/ 1389073411 w 142"/>
              <a:gd name="T1" fmla="*/ 164898334 h 144"/>
              <a:gd name="T2" fmla="*/ 1337242386 w 142"/>
              <a:gd name="T3" fmla="*/ 144286444 h 144"/>
              <a:gd name="T4" fmla="*/ 1295778854 w 142"/>
              <a:gd name="T5" fmla="*/ 123674553 h 144"/>
              <a:gd name="T6" fmla="*/ 1212848569 w 142"/>
              <a:gd name="T7" fmla="*/ 144286444 h 144"/>
              <a:gd name="T8" fmla="*/ 1150650051 w 142"/>
              <a:gd name="T9" fmla="*/ 113367003 h 144"/>
              <a:gd name="T10" fmla="*/ 1140285777 w 142"/>
              <a:gd name="T11" fmla="*/ 103062662 h 144"/>
              <a:gd name="T12" fmla="*/ 1057355493 w 142"/>
              <a:gd name="T13" fmla="*/ 20611891 h 144"/>
              <a:gd name="T14" fmla="*/ 912226690 w 142"/>
              <a:gd name="T15" fmla="*/ 82450771 h 144"/>
              <a:gd name="T16" fmla="*/ 891494924 w 142"/>
              <a:gd name="T17" fmla="*/ 206125324 h 144"/>
              <a:gd name="T18" fmla="*/ 839663899 w 142"/>
              <a:gd name="T19" fmla="*/ 309184778 h 144"/>
              <a:gd name="T20" fmla="*/ 746369341 w 142"/>
              <a:gd name="T21" fmla="*/ 443166880 h 144"/>
              <a:gd name="T22" fmla="*/ 601240538 w 142"/>
              <a:gd name="T23" fmla="*/ 608065215 h 144"/>
              <a:gd name="T24" fmla="*/ 456114955 w 142"/>
              <a:gd name="T25" fmla="*/ 742047317 h 144"/>
              <a:gd name="T26" fmla="*/ 373184670 w 142"/>
              <a:gd name="T27" fmla="*/ 845106771 h 144"/>
              <a:gd name="T28" fmla="*/ 0 w 142"/>
              <a:gd name="T29" fmla="*/ 865718662 h 144"/>
              <a:gd name="T30" fmla="*/ 103662051 w 142"/>
              <a:gd name="T31" fmla="*/ 1164599099 h 144"/>
              <a:gd name="T32" fmla="*/ 165860569 w 142"/>
              <a:gd name="T33" fmla="*/ 1205822880 h 144"/>
              <a:gd name="T34" fmla="*/ 217691594 w 142"/>
              <a:gd name="T35" fmla="*/ 1350112532 h 144"/>
              <a:gd name="T36" fmla="*/ 228055868 w 142"/>
              <a:gd name="T37" fmla="*/ 1381028764 h 144"/>
              <a:gd name="T38" fmla="*/ 321353645 w 142"/>
              <a:gd name="T39" fmla="*/ 1350112532 h 144"/>
              <a:gd name="T40" fmla="*/ 362817177 w 142"/>
              <a:gd name="T41" fmla="*/ 1370724423 h 144"/>
              <a:gd name="T42" fmla="*/ 393916437 w 142"/>
              <a:gd name="T43" fmla="*/ 1267661761 h 144"/>
              <a:gd name="T44" fmla="*/ 570141279 w 142"/>
              <a:gd name="T45" fmla="*/ 1195518539 h 144"/>
              <a:gd name="T46" fmla="*/ 580508772 w 142"/>
              <a:gd name="T47" fmla="*/ 1092455877 h 144"/>
              <a:gd name="T48" fmla="*/ 621972304 w 142"/>
              <a:gd name="T49" fmla="*/ 1061536437 h 144"/>
              <a:gd name="T50" fmla="*/ 632339797 w 142"/>
              <a:gd name="T51" fmla="*/ 1061536437 h 144"/>
              <a:gd name="T52" fmla="*/ 704902589 w 142"/>
              <a:gd name="T53" fmla="*/ 1133679659 h 144"/>
              <a:gd name="T54" fmla="*/ 725634355 w 142"/>
              <a:gd name="T55" fmla="*/ 1195518539 h 144"/>
              <a:gd name="T56" fmla="*/ 787832873 w 142"/>
              <a:gd name="T57" fmla="*/ 1113067768 h 144"/>
              <a:gd name="T58" fmla="*/ 839663899 w 142"/>
              <a:gd name="T59" fmla="*/ 1092455877 h 144"/>
              <a:gd name="T60" fmla="*/ 901862417 w 142"/>
              <a:gd name="T61" fmla="*/ 1102763426 h 144"/>
              <a:gd name="T62" fmla="*/ 932961676 w 142"/>
              <a:gd name="T63" fmla="*/ 1216130430 h 144"/>
              <a:gd name="T64" fmla="*/ 974425208 w 142"/>
              <a:gd name="T65" fmla="*/ 1308885542 h 144"/>
              <a:gd name="T66" fmla="*/ 1005524468 w 142"/>
              <a:gd name="T67" fmla="*/ 1391336314 h 144"/>
              <a:gd name="T68" fmla="*/ 1078087259 w 142"/>
              <a:gd name="T69" fmla="*/ 1391336314 h 144"/>
              <a:gd name="T70" fmla="*/ 1078087259 w 142"/>
              <a:gd name="T71" fmla="*/ 1401640655 h 144"/>
              <a:gd name="T72" fmla="*/ 1119550792 w 142"/>
              <a:gd name="T73" fmla="*/ 1484091426 h 144"/>
              <a:gd name="T74" fmla="*/ 1140285777 w 142"/>
              <a:gd name="T75" fmla="*/ 1422255754 h 144"/>
              <a:gd name="T76" fmla="*/ 1161017544 w 142"/>
              <a:gd name="T77" fmla="*/ 1411948205 h 144"/>
              <a:gd name="T78" fmla="*/ 1192116803 w 142"/>
              <a:gd name="T79" fmla="*/ 1391336314 h 144"/>
              <a:gd name="T80" fmla="*/ 1223212842 w 142"/>
              <a:gd name="T81" fmla="*/ 1360416873 h 144"/>
              <a:gd name="T82" fmla="*/ 974425208 w 142"/>
              <a:gd name="T83" fmla="*/ 865718662 h 144"/>
              <a:gd name="T84" fmla="*/ 912226690 w 142"/>
              <a:gd name="T85" fmla="*/ 659596546 h 144"/>
              <a:gd name="T86" fmla="*/ 901862417 w 142"/>
              <a:gd name="T87" fmla="*/ 659596546 h 144"/>
              <a:gd name="T88" fmla="*/ 943325949 w 142"/>
              <a:gd name="T89" fmla="*/ 535921993 h 144"/>
              <a:gd name="T90" fmla="*/ 1347609879 w 142"/>
              <a:gd name="T91" fmla="*/ 453471222 h 144"/>
              <a:gd name="T92" fmla="*/ 1451271930 w 142"/>
              <a:gd name="T93" fmla="*/ 391635549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3435803" y="3286898"/>
            <a:ext cx="520700" cy="930275"/>
          </a:xfrm>
          <a:custGeom>
            <a:avLst/>
            <a:gdLst>
              <a:gd name="T0" fmla="*/ 496124246 w 162"/>
              <a:gd name="T1" fmla="*/ 931559359 h 289"/>
              <a:gd name="T2" fmla="*/ 630490559 w 162"/>
              <a:gd name="T3" fmla="*/ 1035064524 h 289"/>
              <a:gd name="T4" fmla="*/ 723515864 w 162"/>
              <a:gd name="T5" fmla="*/ 1117868656 h 289"/>
              <a:gd name="T6" fmla="*/ 909560046 w 162"/>
              <a:gd name="T7" fmla="*/ 1179974973 h 289"/>
              <a:gd name="T8" fmla="*/ 909560046 w 162"/>
              <a:gd name="T9" fmla="*/ 1190323880 h 289"/>
              <a:gd name="T10" fmla="*/ 961241128 w 162"/>
              <a:gd name="T11" fmla="*/ 1273128012 h 289"/>
              <a:gd name="T12" fmla="*/ 919896905 w 162"/>
              <a:gd name="T13" fmla="*/ 1407686336 h 289"/>
              <a:gd name="T14" fmla="*/ 909560046 w 162"/>
              <a:gd name="T15" fmla="*/ 1490493687 h 289"/>
              <a:gd name="T16" fmla="*/ 868219037 w 162"/>
              <a:gd name="T17" fmla="*/ 1635400917 h 289"/>
              <a:gd name="T18" fmla="*/ 723515864 w 162"/>
              <a:gd name="T19" fmla="*/ 1614699884 h 289"/>
              <a:gd name="T20" fmla="*/ 578812691 w 162"/>
              <a:gd name="T21" fmla="*/ 1718208268 h 289"/>
              <a:gd name="T22" fmla="*/ 599483196 w 162"/>
              <a:gd name="T23" fmla="*/ 1832065559 h 289"/>
              <a:gd name="T24" fmla="*/ 454780023 w 162"/>
              <a:gd name="T25" fmla="*/ 1801012400 h 289"/>
              <a:gd name="T26" fmla="*/ 330750569 w 162"/>
              <a:gd name="T27" fmla="*/ 1749258208 h 289"/>
              <a:gd name="T28" fmla="*/ 206717900 w 162"/>
              <a:gd name="T29" fmla="*/ 2028726981 h 289"/>
              <a:gd name="T30" fmla="*/ 248062123 w 162"/>
              <a:gd name="T31" fmla="*/ 2111531113 h 289"/>
              <a:gd name="T32" fmla="*/ 268732627 w 162"/>
              <a:gd name="T33" fmla="*/ 2147483646 h 289"/>
              <a:gd name="T34" fmla="*/ 279069486 w 162"/>
              <a:gd name="T35" fmla="*/ 2147483646 h 289"/>
              <a:gd name="T36" fmla="*/ 31007364 w 162"/>
              <a:gd name="T37" fmla="*/ 2147483646 h 289"/>
              <a:gd name="T38" fmla="*/ 31007364 w 162"/>
              <a:gd name="T39" fmla="*/ 2147483646 h 289"/>
              <a:gd name="T40" fmla="*/ 62014727 w 162"/>
              <a:gd name="T41" fmla="*/ 2147483646 h 289"/>
              <a:gd name="T42" fmla="*/ 341084214 w 162"/>
              <a:gd name="T43" fmla="*/ 2147483646 h 289"/>
              <a:gd name="T44" fmla="*/ 444446378 w 162"/>
              <a:gd name="T45" fmla="*/ 2147483646 h 289"/>
              <a:gd name="T46" fmla="*/ 527131609 w 162"/>
              <a:gd name="T47" fmla="*/ 2147483646 h 289"/>
              <a:gd name="T48" fmla="*/ 599483196 w 162"/>
              <a:gd name="T49" fmla="*/ 2147483646 h 289"/>
              <a:gd name="T50" fmla="*/ 785530591 w 162"/>
              <a:gd name="T51" fmla="*/ 2147483646 h 289"/>
              <a:gd name="T52" fmla="*/ 1012922210 w 162"/>
              <a:gd name="T53" fmla="*/ 2147483646 h 289"/>
              <a:gd name="T54" fmla="*/ 1074936937 w 162"/>
              <a:gd name="T55" fmla="*/ 2147483646 h 289"/>
              <a:gd name="T56" fmla="*/ 1074936937 w 162"/>
              <a:gd name="T57" fmla="*/ 2147483646 h 289"/>
              <a:gd name="T58" fmla="*/ 1167959028 w 162"/>
              <a:gd name="T59" fmla="*/ 2147483646 h 289"/>
              <a:gd name="T60" fmla="*/ 1281654837 w 162"/>
              <a:gd name="T61" fmla="*/ 2147483646 h 289"/>
              <a:gd name="T62" fmla="*/ 1240310614 w 162"/>
              <a:gd name="T63" fmla="*/ 2147483646 h 289"/>
              <a:gd name="T64" fmla="*/ 1281654837 w 162"/>
              <a:gd name="T65" fmla="*/ 2147483646 h 289"/>
              <a:gd name="T66" fmla="*/ 1385013787 w 162"/>
              <a:gd name="T67" fmla="*/ 2147483646 h 289"/>
              <a:gd name="T68" fmla="*/ 1250647473 w 162"/>
              <a:gd name="T69" fmla="*/ 2147483646 h 289"/>
              <a:gd name="T70" fmla="*/ 1209303251 w 162"/>
              <a:gd name="T71" fmla="*/ 2147483646 h 289"/>
              <a:gd name="T72" fmla="*/ 1260984333 w 162"/>
              <a:gd name="T73" fmla="*/ 2147483646 h 289"/>
              <a:gd name="T74" fmla="*/ 1560724323 w 162"/>
              <a:gd name="T75" fmla="*/ 2147483646 h 289"/>
              <a:gd name="T76" fmla="*/ 1674420133 w 162"/>
              <a:gd name="T77" fmla="*/ 2147483646 h 289"/>
              <a:gd name="T78" fmla="*/ 1498709596 w 162"/>
              <a:gd name="T79" fmla="*/ 1935570724 h 289"/>
              <a:gd name="T80" fmla="*/ 1416021151 w 162"/>
              <a:gd name="T81" fmla="*/ 1904517565 h 289"/>
              <a:gd name="T82" fmla="*/ 1405687506 w 162"/>
              <a:gd name="T83" fmla="*/ 1780311367 h 289"/>
              <a:gd name="T84" fmla="*/ 1426358010 w 162"/>
              <a:gd name="T85" fmla="*/ 983310332 h 289"/>
              <a:gd name="T86" fmla="*/ 1447028514 w 162"/>
              <a:gd name="T87" fmla="*/ 828050975 h 289"/>
              <a:gd name="T88" fmla="*/ 1529716960 w 162"/>
              <a:gd name="T89" fmla="*/ 703844777 h 289"/>
              <a:gd name="T90" fmla="*/ 1436694869 w 162"/>
              <a:gd name="T91" fmla="*/ 569286454 h 289"/>
              <a:gd name="T92" fmla="*/ 1426358010 w 162"/>
              <a:gd name="T93" fmla="*/ 455429163 h 289"/>
              <a:gd name="T94" fmla="*/ 1426358010 w 162"/>
              <a:gd name="T95" fmla="*/ 445077037 h 289"/>
              <a:gd name="T96" fmla="*/ 1509046456 w 162"/>
              <a:gd name="T97" fmla="*/ 186312516 h 289"/>
              <a:gd name="T98" fmla="*/ 1550387464 w 162"/>
              <a:gd name="T99" fmla="*/ 103505165 h 289"/>
              <a:gd name="T100" fmla="*/ 1612405406 w 162"/>
              <a:gd name="T101" fmla="*/ 62103099 h 289"/>
              <a:gd name="T102" fmla="*/ 1529716960 w 162"/>
              <a:gd name="T103" fmla="*/ 0 h 289"/>
              <a:gd name="T104" fmla="*/ 1385013787 w 162"/>
              <a:gd name="T105" fmla="*/ 51754192 h 289"/>
              <a:gd name="T106" fmla="*/ 1260984333 w 162"/>
              <a:gd name="T107" fmla="*/ 165611483 h 289"/>
              <a:gd name="T108" fmla="*/ 1085273796 w 162"/>
              <a:gd name="T109" fmla="*/ 289817680 h 289"/>
              <a:gd name="T110" fmla="*/ 1012922210 w 162"/>
              <a:gd name="T111" fmla="*/ 362272905 h 289"/>
              <a:gd name="T112" fmla="*/ 961241128 w 162"/>
              <a:gd name="T113" fmla="*/ 610688520 h 289"/>
              <a:gd name="T114" fmla="*/ 950904269 w 162"/>
              <a:gd name="T115" fmla="*/ 683143744 h 289"/>
              <a:gd name="T116" fmla="*/ 899226401 w 162"/>
              <a:gd name="T117" fmla="*/ 745246843 h 289"/>
              <a:gd name="T118" fmla="*/ 888889541 w 162"/>
              <a:gd name="T119" fmla="*/ 755595750 h 289"/>
              <a:gd name="T120" fmla="*/ 785530591 w 162"/>
              <a:gd name="T121" fmla="*/ 765947876 h 289"/>
              <a:gd name="T122" fmla="*/ 785530591 w 162"/>
              <a:gd name="T123" fmla="*/ 765947876 h 289"/>
              <a:gd name="T124" fmla="*/ 558138973 w 162"/>
              <a:gd name="T125" fmla="*/ 683143744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>
            <a:off x="3886653" y="3113860"/>
            <a:ext cx="347663" cy="762000"/>
          </a:xfrm>
          <a:custGeom>
            <a:avLst/>
            <a:gdLst>
              <a:gd name="T0" fmla="*/ 1035166824 w 108"/>
              <a:gd name="T1" fmla="*/ 41373063 h 237"/>
              <a:gd name="T2" fmla="*/ 973057652 w 108"/>
              <a:gd name="T3" fmla="*/ 62059595 h 237"/>
              <a:gd name="T4" fmla="*/ 910948479 w 108"/>
              <a:gd name="T5" fmla="*/ 124119190 h 237"/>
              <a:gd name="T6" fmla="*/ 900595877 w 108"/>
              <a:gd name="T7" fmla="*/ 124119190 h 237"/>
              <a:gd name="T8" fmla="*/ 703912539 w 108"/>
              <a:gd name="T9" fmla="*/ 144805722 h 237"/>
              <a:gd name="T10" fmla="*/ 631450765 w 108"/>
              <a:gd name="T11" fmla="*/ 206865316 h 237"/>
              <a:gd name="T12" fmla="*/ 579694194 w 108"/>
              <a:gd name="T13" fmla="*/ 248238380 h 237"/>
              <a:gd name="T14" fmla="*/ 476177834 w 108"/>
              <a:gd name="T15" fmla="*/ 248238380 h 237"/>
              <a:gd name="T16" fmla="*/ 434770646 w 108"/>
              <a:gd name="T17" fmla="*/ 393040886 h 237"/>
              <a:gd name="T18" fmla="*/ 424418044 w 108"/>
              <a:gd name="T19" fmla="*/ 393040886 h 237"/>
              <a:gd name="T20" fmla="*/ 341606887 w 108"/>
              <a:gd name="T21" fmla="*/ 475787013 h 237"/>
              <a:gd name="T22" fmla="*/ 217385323 w 108"/>
              <a:gd name="T23" fmla="*/ 620592734 h 237"/>
              <a:gd name="T24" fmla="*/ 144923549 w 108"/>
              <a:gd name="T25" fmla="*/ 703338861 h 237"/>
              <a:gd name="T26" fmla="*/ 134570947 w 108"/>
              <a:gd name="T27" fmla="*/ 796428253 h 237"/>
              <a:gd name="T28" fmla="*/ 134570947 w 108"/>
              <a:gd name="T29" fmla="*/ 879174380 h 237"/>
              <a:gd name="T30" fmla="*/ 82814376 w 108"/>
              <a:gd name="T31" fmla="*/ 951574025 h 237"/>
              <a:gd name="T32" fmla="*/ 82814376 w 108"/>
              <a:gd name="T33" fmla="*/ 1158439342 h 237"/>
              <a:gd name="T34" fmla="*/ 124221564 w 108"/>
              <a:gd name="T35" fmla="*/ 1261872000 h 237"/>
              <a:gd name="T36" fmla="*/ 113868962 w 108"/>
              <a:gd name="T37" fmla="*/ 1365304658 h 237"/>
              <a:gd name="T38" fmla="*/ 31054586 w 108"/>
              <a:gd name="T39" fmla="*/ 1675599418 h 237"/>
              <a:gd name="T40" fmla="*/ 93163759 w 108"/>
              <a:gd name="T41" fmla="*/ 1923837797 h 237"/>
              <a:gd name="T42" fmla="*/ 72461774 w 108"/>
              <a:gd name="T43" fmla="*/ 2147483646 h 237"/>
              <a:gd name="T44" fmla="*/ 175978135 w 108"/>
              <a:gd name="T45" fmla="*/ 2147483646 h 237"/>
              <a:gd name="T46" fmla="*/ 579694194 w 108"/>
              <a:gd name="T47" fmla="*/ 2147483646 h 237"/>
              <a:gd name="T48" fmla="*/ 776374313 w 108"/>
              <a:gd name="T49" fmla="*/ 2147483646 h 237"/>
              <a:gd name="T50" fmla="*/ 942003065 w 108"/>
              <a:gd name="T51" fmla="*/ 2027270456 h 237"/>
              <a:gd name="T52" fmla="*/ 983410253 w 108"/>
              <a:gd name="T53" fmla="*/ 1923837797 h 237"/>
              <a:gd name="T54" fmla="*/ 983410253 w 108"/>
              <a:gd name="T55" fmla="*/ 1903151266 h 237"/>
              <a:gd name="T56" fmla="*/ 1004112238 w 108"/>
              <a:gd name="T57" fmla="*/ 1758345544 h 237"/>
              <a:gd name="T58" fmla="*/ 1014464840 w 108"/>
              <a:gd name="T59" fmla="*/ 1675599418 h 237"/>
              <a:gd name="T60" fmla="*/ 983410253 w 108"/>
              <a:gd name="T61" fmla="*/ 1448050785 h 237"/>
              <a:gd name="T62" fmla="*/ 993759636 w 108"/>
              <a:gd name="T63" fmla="*/ 1385991190 h 237"/>
              <a:gd name="T64" fmla="*/ 1117981200 w 108"/>
              <a:gd name="T65" fmla="*/ 1117066278 h 237"/>
              <a:gd name="T66" fmla="*/ 942003065 w 108"/>
              <a:gd name="T67" fmla="*/ 951574025 h 237"/>
              <a:gd name="T68" fmla="*/ 910948479 w 108"/>
              <a:gd name="T69" fmla="*/ 879174380 h 237"/>
              <a:gd name="T70" fmla="*/ 931650464 w 108"/>
              <a:gd name="T71" fmla="*/ 755055190 h 237"/>
              <a:gd name="T72" fmla="*/ 952355667 w 108"/>
              <a:gd name="T73" fmla="*/ 672309063 h 237"/>
              <a:gd name="T74" fmla="*/ 1076574012 w 108"/>
              <a:gd name="T75" fmla="*/ 579219671 h 237"/>
              <a:gd name="T76" fmla="*/ 1107628598 w 108"/>
              <a:gd name="T77" fmla="*/ 341324557 h 237"/>
              <a:gd name="T78" fmla="*/ 1035166824 w 108"/>
              <a:gd name="T79" fmla="*/ 330981291 h 237"/>
              <a:gd name="T80" fmla="*/ 942003065 w 108"/>
              <a:gd name="T81" fmla="*/ 268924911 h 237"/>
              <a:gd name="T82" fmla="*/ 931650464 w 108"/>
              <a:gd name="T83" fmla="*/ 165492253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3797753" y="4412435"/>
            <a:ext cx="554038" cy="641350"/>
          </a:xfrm>
          <a:custGeom>
            <a:avLst/>
            <a:gdLst>
              <a:gd name="T0" fmla="*/ 1540712846 w 173"/>
              <a:gd name="T1" fmla="*/ 349814737 h 200"/>
              <a:gd name="T2" fmla="*/ 1499627640 w 173"/>
              <a:gd name="T3" fmla="*/ 267503878 h 200"/>
              <a:gd name="T4" fmla="*/ 1468812935 w 173"/>
              <a:gd name="T5" fmla="*/ 123463082 h 200"/>
              <a:gd name="T6" fmla="*/ 1396913024 w 173"/>
              <a:gd name="T7" fmla="*/ 174905765 h 200"/>
              <a:gd name="T8" fmla="*/ 1283927906 w 173"/>
              <a:gd name="T9" fmla="*/ 154328051 h 200"/>
              <a:gd name="T10" fmla="*/ 1283927906 w 173"/>
              <a:gd name="T11" fmla="*/ 72020398 h 200"/>
              <a:gd name="T12" fmla="*/ 1253113201 w 173"/>
              <a:gd name="T13" fmla="*/ 102885367 h 200"/>
              <a:gd name="T14" fmla="*/ 1119587081 w 173"/>
              <a:gd name="T15" fmla="*/ 226348449 h 200"/>
              <a:gd name="T16" fmla="*/ 1099042877 w 173"/>
              <a:gd name="T17" fmla="*/ 226348449 h 200"/>
              <a:gd name="T18" fmla="*/ 1016872464 w 173"/>
              <a:gd name="T19" fmla="*/ 164618511 h 200"/>
              <a:gd name="T20" fmla="*/ 944972553 w 173"/>
              <a:gd name="T21" fmla="*/ 133753543 h 200"/>
              <a:gd name="T22" fmla="*/ 770358025 w 173"/>
              <a:gd name="T23" fmla="*/ 82307652 h 200"/>
              <a:gd name="T24" fmla="*/ 677913909 w 173"/>
              <a:gd name="T25" fmla="*/ 41155430 h 200"/>
              <a:gd name="T26" fmla="*/ 482758379 w 173"/>
              <a:gd name="T27" fmla="*/ 0 h 200"/>
              <a:gd name="T28" fmla="*/ 410858467 w 173"/>
              <a:gd name="T29" fmla="*/ 164618511 h 200"/>
              <a:gd name="T30" fmla="*/ 349229057 w 173"/>
              <a:gd name="T31" fmla="*/ 164618511 h 200"/>
              <a:gd name="T32" fmla="*/ 143799823 w 173"/>
              <a:gd name="T33" fmla="*/ 267503878 h 200"/>
              <a:gd name="T34" fmla="*/ 133529322 w 173"/>
              <a:gd name="T35" fmla="*/ 740781697 h 200"/>
              <a:gd name="T36" fmla="*/ 92444116 w 173"/>
              <a:gd name="T37" fmla="*/ 853957525 h 200"/>
              <a:gd name="T38" fmla="*/ 10270501 w 173"/>
              <a:gd name="T39" fmla="*/ 1121461403 h 200"/>
              <a:gd name="T40" fmla="*/ 71899911 w 173"/>
              <a:gd name="T41" fmla="*/ 1142039118 h 200"/>
              <a:gd name="T42" fmla="*/ 174614528 w 173"/>
              <a:gd name="T43" fmla="*/ 1296367169 h 200"/>
              <a:gd name="T44" fmla="*/ 143799823 w 173"/>
              <a:gd name="T45" fmla="*/ 1358100313 h 200"/>
              <a:gd name="T46" fmla="*/ 246514440 w 173"/>
              <a:gd name="T47" fmla="*/ 1625604191 h 200"/>
              <a:gd name="T48" fmla="*/ 390314263 w 173"/>
              <a:gd name="T49" fmla="*/ 1553583793 h 200"/>
              <a:gd name="T50" fmla="*/ 472484675 w 173"/>
              <a:gd name="T51" fmla="*/ 1553583793 h 200"/>
              <a:gd name="T52" fmla="*/ 534114086 w 173"/>
              <a:gd name="T53" fmla="*/ 1440407965 h 200"/>
              <a:gd name="T54" fmla="*/ 698458113 w 173"/>
              <a:gd name="T55" fmla="*/ 1388965282 h 200"/>
              <a:gd name="T56" fmla="*/ 790899026 w 173"/>
              <a:gd name="T57" fmla="*/ 1553583793 h 200"/>
              <a:gd name="T58" fmla="*/ 831984233 w 173"/>
              <a:gd name="T59" fmla="*/ 1697624589 h 200"/>
              <a:gd name="T60" fmla="*/ 729272818 w 173"/>
              <a:gd name="T61" fmla="*/ 1903398530 h 200"/>
              <a:gd name="T62" fmla="*/ 862798938 w 173"/>
              <a:gd name="T63" fmla="*/ 1923973038 h 200"/>
              <a:gd name="T64" fmla="*/ 914157847 w 173"/>
              <a:gd name="T65" fmla="*/ 2047439327 h 200"/>
              <a:gd name="T66" fmla="*/ 1047683967 w 173"/>
              <a:gd name="T67" fmla="*/ 2016571151 h 200"/>
              <a:gd name="T68" fmla="*/ 1109313378 w 173"/>
              <a:gd name="T69" fmla="*/ 1831378132 h 200"/>
              <a:gd name="T70" fmla="*/ 1386642523 w 173"/>
              <a:gd name="T71" fmla="*/ 1944550753 h 200"/>
              <a:gd name="T72" fmla="*/ 1314742611 w 173"/>
              <a:gd name="T73" fmla="*/ 1769644988 h 200"/>
              <a:gd name="T74" fmla="*/ 1314742611 w 173"/>
              <a:gd name="T75" fmla="*/ 1749067273 h 200"/>
              <a:gd name="T76" fmla="*/ 1705056874 w 173"/>
              <a:gd name="T77" fmla="*/ 1707911843 h 200"/>
              <a:gd name="T78" fmla="*/ 1715327375 w 173"/>
              <a:gd name="T79" fmla="*/ 1697624589 h 200"/>
              <a:gd name="T80" fmla="*/ 1715327375 w 173"/>
              <a:gd name="T81" fmla="*/ 1677046875 h 200"/>
              <a:gd name="T82" fmla="*/ 1705056874 w 173"/>
              <a:gd name="T83" fmla="*/ 1460985680 h 200"/>
              <a:gd name="T84" fmla="*/ 1746142080 w 173"/>
              <a:gd name="T85" fmla="*/ 1378678028 h 200"/>
              <a:gd name="T86" fmla="*/ 1674242169 w 173"/>
              <a:gd name="T87" fmla="*/ 1296367169 h 200"/>
              <a:gd name="T88" fmla="*/ 1622886461 w 173"/>
              <a:gd name="T89" fmla="*/ 1008285576 h 200"/>
              <a:gd name="T90" fmla="*/ 1550986550 w 173"/>
              <a:gd name="T91" fmla="*/ 1049441005 h 200"/>
              <a:gd name="T92" fmla="*/ 1540712846 w 173"/>
              <a:gd name="T93" fmla="*/ 864244779 h 200"/>
              <a:gd name="T94" fmla="*/ 1674242169 w 173"/>
              <a:gd name="T95" fmla="*/ 514433249 h 200"/>
              <a:gd name="T96" fmla="*/ 1540712846 w 173"/>
              <a:gd name="T97" fmla="*/ 34981473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3732666" y="4042548"/>
            <a:ext cx="784225" cy="492125"/>
          </a:xfrm>
          <a:custGeom>
            <a:avLst/>
            <a:gdLst>
              <a:gd name="T0" fmla="*/ 330521911 w 244"/>
              <a:gd name="T1" fmla="*/ 51621661 h 153"/>
              <a:gd name="T2" fmla="*/ 444138115 w 244"/>
              <a:gd name="T3" fmla="*/ 123893273 h 153"/>
              <a:gd name="T4" fmla="*/ 506111174 w 244"/>
              <a:gd name="T5" fmla="*/ 206486644 h 153"/>
              <a:gd name="T6" fmla="*/ 454468030 w 244"/>
              <a:gd name="T7" fmla="*/ 268433280 h 153"/>
              <a:gd name="T8" fmla="*/ 309865296 w 244"/>
              <a:gd name="T9" fmla="*/ 299404990 h 153"/>
              <a:gd name="T10" fmla="*/ 330521911 w 244"/>
              <a:gd name="T11" fmla="*/ 382001578 h 153"/>
              <a:gd name="T12" fmla="*/ 371835141 w 244"/>
              <a:gd name="T13" fmla="*/ 557513295 h 153"/>
              <a:gd name="T14" fmla="*/ 464794730 w 244"/>
              <a:gd name="T15" fmla="*/ 588485005 h 153"/>
              <a:gd name="T16" fmla="*/ 475124645 w 244"/>
              <a:gd name="T17" fmla="*/ 598809980 h 153"/>
              <a:gd name="T18" fmla="*/ 526767789 w 244"/>
              <a:gd name="T19" fmla="*/ 671081592 h 153"/>
              <a:gd name="T20" fmla="*/ 557754319 w 244"/>
              <a:gd name="T21" fmla="*/ 753674963 h 153"/>
              <a:gd name="T22" fmla="*/ 413151585 w 244"/>
              <a:gd name="T23" fmla="*/ 949836632 h 153"/>
              <a:gd name="T24" fmla="*/ 20656615 w 244"/>
              <a:gd name="T25" fmla="*/ 1053079953 h 153"/>
              <a:gd name="T26" fmla="*/ 41316444 w 244"/>
              <a:gd name="T27" fmla="*/ 1197619961 h 153"/>
              <a:gd name="T28" fmla="*/ 196245878 w 244"/>
              <a:gd name="T29" fmla="*/ 1476378217 h 153"/>
              <a:gd name="T30" fmla="*/ 206575793 w 244"/>
              <a:gd name="T31" fmla="*/ 1476378217 h 153"/>
              <a:gd name="T32" fmla="*/ 268548852 w 244"/>
              <a:gd name="T33" fmla="*/ 1558971587 h 153"/>
              <a:gd name="T34" fmla="*/ 309865296 w 244"/>
              <a:gd name="T35" fmla="*/ 1424756556 h 153"/>
              <a:gd name="T36" fmla="*/ 402821671 w 244"/>
              <a:gd name="T37" fmla="*/ 1311188258 h 153"/>
              <a:gd name="T38" fmla="*/ 578410934 w 244"/>
              <a:gd name="T39" fmla="*/ 1311188258 h 153"/>
              <a:gd name="T40" fmla="*/ 650713908 w 244"/>
              <a:gd name="T41" fmla="*/ 1146001516 h 153"/>
              <a:gd name="T42" fmla="*/ 826303171 w 244"/>
              <a:gd name="T43" fmla="*/ 1146001516 h 153"/>
              <a:gd name="T44" fmla="*/ 1125838552 w 244"/>
              <a:gd name="T45" fmla="*/ 1249241622 h 153"/>
              <a:gd name="T46" fmla="*/ 1136168467 w 244"/>
              <a:gd name="T47" fmla="*/ 1249241622 h 153"/>
              <a:gd name="T48" fmla="*/ 1249784671 w 244"/>
              <a:gd name="T49" fmla="*/ 1311188258 h 153"/>
              <a:gd name="T50" fmla="*/ 1249784671 w 244"/>
              <a:gd name="T51" fmla="*/ 1311188258 h 153"/>
              <a:gd name="T52" fmla="*/ 1363400875 w 244"/>
              <a:gd name="T53" fmla="*/ 1321513234 h 153"/>
              <a:gd name="T54" fmla="*/ 1466690378 w 244"/>
              <a:gd name="T55" fmla="*/ 1187298202 h 153"/>
              <a:gd name="T56" fmla="*/ 1528660223 w 244"/>
              <a:gd name="T57" fmla="*/ 1238919863 h 153"/>
              <a:gd name="T58" fmla="*/ 1538990138 w 244"/>
              <a:gd name="T59" fmla="*/ 1331838209 h 153"/>
              <a:gd name="T60" fmla="*/ 1642279641 w 244"/>
              <a:gd name="T61" fmla="*/ 1269891573 h 153"/>
              <a:gd name="T62" fmla="*/ 1704252701 w 244"/>
              <a:gd name="T63" fmla="*/ 1269891573 h 153"/>
              <a:gd name="T64" fmla="*/ 1755895845 w 244"/>
              <a:gd name="T65" fmla="*/ 1455728266 h 153"/>
              <a:gd name="T66" fmla="*/ 2003784868 w 244"/>
              <a:gd name="T67" fmla="*/ 1342163185 h 153"/>
              <a:gd name="T68" fmla="*/ 2147483646 w 244"/>
              <a:gd name="T69" fmla="*/ 1249241622 h 153"/>
              <a:gd name="T70" fmla="*/ 2147483646 w 244"/>
              <a:gd name="T71" fmla="*/ 1176973226 h 153"/>
              <a:gd name="T72" fmla="*/ 2147483646 w 244"/>
              <a:gd name="T73" fmla="*/ 1146001516 h 153"/>
              <a:gd name="T74" fmla="*/ 2147483646 w 244"/>
              <a:gd name="T75" fmla="*/ 794971649 h 153"/>
              <a:gd name="T76" fmla="*/ 2147483646 w 244"/>
              <a:gd name="T77" fmla="*/ 691728327 h 153"/>
              <a:gd name="T78" fmla="*/ 2147483646 w 244"/>
              <a:gd name="T79" fmla="*/ 650431641 h 153"/>
              <a:gd name="T80" fmla="*/ 2147483646 w 244"/>
              <a:gd name="T81" fmla="*/ 567838270 h 153"/>
              <a:gd name="T82" fmla="*/ 2147483646 w 244"/>
              <a:gd name="T83" fmla="*/ 557513295 h 153"/>
              <a:gd name="T84" fmla="*/ 1921155194 w 244"/>
              <a:gd name="T85" fmla="*/ 485241683 h 153"/>
              <a:gd name="T86" fmla="*/ 1673266171 w 244"/>
              <a:gd name="T87" fmla="*/ 485241683 h 153"/>
              <a:gd name="T88" fmla="*/ 1115508638 w 244"/>
              <a:gd name="T89" fmla="*/ 258108305 h 153"/>
              <a:gd name="T90" fmla="*/ 743673497 w 244"/>
              <a:gd name="T91" fmla="*/ 0 h 153"/>
              <a:gd name="T92" fmla="*/ 382165056 w 244"/>
              <a:gd name="T93" fmla="*/ 30971710 h 153"/>
              <a:gd name="T94" fmla="*/ 320191997 w 244"/>
              <a:gd name="T95" fmla="*/ 10324975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Freeform 20"/>
          <p:cNvSpPr>
            <a:spLocks/>
          </p:cNvSpPr>
          <p:nvPr/>
        </p:nvSpPr>
        <p:spPr bwMode="auto">
          <a:xfrm>
            <a:off x="3905703" y="4945835"/>
            <a:ext cx="815975" cy="644525"/>
          </a:xfrm>
          <a:custGeom>
            <a:avLst/>
            <a:gdLst>
              <a:gd name="T0" fmla="*/ 2147483646 w 254"/>
              <a:gd name="T1" fmla="*/ 659320216 h 201"/>
              <a:gd name="T2" fmla="*/ 2147483646 w 254"/>
              <a:gd name="T3" fmla="*/ 649017435 h 201"/>
              <a:gd name="T4" fmla="*/ 2147483646 w 254"/>
              <a:gd name="T5" fmla="*/ 453280644 h 201"/>
              <a:gd name="T6" fmla="*/ 2147483646 w 254"/>
              <a:gd name="T7" fmla="*/ 226641925 h 201"/>
              <a:gd name="T8" fmla="*/ 2083033188 w 254"/>
              <a:gd name="T9" fmla="*/ 278149413 h 201"/>
              <a:gd name="T10" fmla="*/ 2062408938 w 254"/>
              <a:gd name="T11" fmla="*/ 298754974 h 201"/>
              <a:gd name="T12" fmla="*/ 1876793900 w 254"/>
              <a:gd name="T13" fmla="*/ 257547059 h 201"/>
              <a:gd name="T14" fmla="*/ 1546805900 w 254"/>
              <a:gd name="T15" fmla="*/ 412072730 h 201"/>
              <a:gd name="T16" fmla="*/ 1546805900 w 254"/>
              <a:gd name="T17" fmla="*/ 195736791 h 201"/>
              <a:gd name="T18" fmla="*/ 1536493775 w 254"/>
              <a:gd name="T19" fmla="*/ 103018182 h 201"/>
              <a:gd name="T20" fmla="*/ 1423063613 w 254"/>
              <a:gd name="T21" fmla="*/ 103018182 h 201"/>
              <a:gd name="T22" fmla="*/ 1299318113 w 254"/>
              <a:gd name="T23" fmla="*/ 92715402 h 201"/>
              <a:gd name="T24" fmla="*/ 1134324113 w 254"/>
              <a:gd name="T25" fmla="*/ 10302780 h 201"/>
              <a:gd name="T26" fmla="*/ 1082766700 w 254"/>
              <a:gd name="T27" fmla="*/ 247244279 h 201"/>
              <a:gd name="T28" fmla="*/ 845587825 w 254"/>
              <a:gd name="T29" fmla="*/ 185434011 h 201"/>
              <a:gd name="T30" fmla="*/ 804339325 w 254"/>
              <a:gd name="T31" fmla="*/ 164828451 h 201"/>
              <a:gd name="T32" fmla="*/ 742466575 w 254"/>
              <a:gd name="T33" fmla="*/ 339959681 h 201"/>
              <a:gd name="T34" fmla="*/ 773402950 w 254"/>
              <a:gd name="T35" fmla="*/ 484185778 h 201"/>
              <a:gd name="T36" fmla="*/ 701218075 w 254"/>
              <a:gd name="T37" fmla="*/ 628411875 h 201"/>
              <a:gd name="T38" fmla="*/ 536227288 w 254"/>
              <a:gd name="T39" fmla="*/ 1050790592 h 201"/>
              <a:gd name="T40" fmla="*/ 299048413 w 254"/>
              <a:gd name="T41" fmla="*/ 1205316262 h 201"/>
              <a:gd name="T42" fmla="*/ 329984788 w 254"/>
              <a:gd name="T43" fmla="*/ 1277429310 h 201"/>
              <a:gd name="T44" fmla="*/ 195930375 w 254"/>
              <a:gd name="T45" fmla="*/ 1462863322 h 201"/>
              <a:gd name="T46" fmla="*/ 51560625 w 254"/>
              <a:gd name="T47" fmla="*/ 1504071236 h 201"/>
              <a:gd name="T48" fmla="*/ 20624250 w 254"/>
              <a:gd name="T49" fmla="*/ 1895541612 h 201"/>
              <a:gd name="T50" fmla="*/ 82497000 w 254"/>
              <a:gd name="T51" fmla="*/ 2019162148 h 201"/>
              <a:gd name="T52" fmla="*/ 216554625 w 254"/>
              <a:gd name="T53" fmla="*/ 2060370062 h 201"/>
              <a:gd name="T54" fmla="*/ 226863538 w 254"/>
              <a:gd name="T55" fmla="*/ 2050070489 h 201"/>
              <a:gd name="T56" fmla="*/ 185618250 w 254"/>
              <a:gd name="T57" fmla="*/ 1916143966 h 201"/>
              <a:gd name="T58" fmla="*/ 123745500 w 254"/>
              <a:gd name="T59" fmla="*/ 1874936051 h 201"/>
              <a:gd name="T60" fmla="*/ 185618250 w 254"/>
              <a:gd name="T61" fmla="*/ 1782220649 h 201"/>
              <a:gd name="T62" fmla="*/ 329984788 w 254"/>
              <a:gd name="T63" fmla="*/ 1668899686 h 201"/>
              <a:gd name="T64" fmla="*/ 659969575 w 254"/>
              <a:gd name="T65" fmla="*/ 1452560541 h 201"/>
              <a:gd name="T66" fmla="*/ 721842325 w 254"/>
              <a:gd name="T67" fmla="*/ 1493768456 h 201"/>
              <a:gd name="T68" fmla="*/ 773402950 w 254"/>
              <a:gd name="T69" fmla="*/ 1452560541 h 201"/>
              <a:gd name="T70" fmla="*/ 989957575 w 254"/>
              <a:gd name="T71" fmla="*/ 1411352627 h 201"/>
              <a:gd name="T72" fmla="*/ 1010581825 w 254"/>
              <a:gd name="T73" fmla="*/ 1401053053 h 201"/>
              <a:gd name="T74" fmla="*/ 1227133238 w 254"/>
              <a:gd name="T75" fmla="*/ 1318637225 h 201"/>
              <a:gd name="T76" fmla="*/ 1278693863 w 254"/>
              <a:gd name="T77" fmla="*/ 988977117 h 201"/>
              <a:gd name="T78" fmla="*/ 1340566613 w 254"/>
              <a:gd name="T79" fmla="*/ 968374763 h 201"/>
              <a:gd name="T80" fmla="*/ 1361190863 w 254"/>
              <a:gd name="T81" fmla="*/ 978677543 h 201"/>
              <a:gd name="T82" fmla="*/ 1639615025 w 254"/>
              <a:gd name="T83" fmla="*/ 1153808774 h 201"/>
              <a:gd name="T84" fmla="*/ 1608678650 w 254"/>
              <a:gd name="T85" fmla="*/ 1061090165 h 201"/>
              <a:gd name="T86" fmla="*/ 1711799900 w 254"/>
              <a:gd name="T87" fmla="*/ 1019882251 h 201"/>
              <a:gd name="T88" fmla="*/ 1783984775 w 254"/>
              <a:gd name="T89" fmla="*/ 978677543 h 201"/>
              <a:gd name="T90" fmla="*/ 1990224063 w 254"/>
              <a:gd name="T91" fmla="*/ 1040487811 h 201"/>
              <a:gd name="T92" fmla="*/ 2124281688 w 254"/>
              <a:gd name="T93" fmla="*/ 947769203 h 201"/>
              <a:gd name="T94" fmla="*/ 2134593813 w 254"/>
              <a:gd name="T95" fmla="*/ 968374763 h 201"/>
              <a:gd name="T96" fmla="*/ 2147483646 w 254"/>
              <a:gd name="T97" fmla="*/ 710827704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4291466" y="4387035"/>
            <a:ext cx="487362" cy="663575"/>
          </a:xfrm>
          <a:custGeom>
            <a:avLst/>
            <a:gdLst>
              <a:gd name="T0" fmla="*/ 1225958420 w 152"/>
              <a:gd name="T1" fmla="*/ 82357031 h 207"/>
              <a:gd name="T2" fmla="*/ 1092029785 w 152"/>
              <a:gd name="T3" fmla="*/ 30883486 h 207"/>
              <a:gd name="T4" fmla="*/ 906591370 w 152"/>
              <a:gd name="T5" fmla="*/ 164710855 h 207"/>
              <a:gd name="T6" fmla="*/ 782964691 w 152"/>
              <a:gd name="T7" fmla="*/ 113240516 h 207"/>
              <a:gd name="T8" fmla="*/ 782964691 w 152"/>
              <a:gd name="T9" fmla="*/ 123533943 h 207"/>
              <a:gd name="T10" fmla="*/ 556318452 w 152"/>
              <a:gd name="T11" fmla="*/ 175007488 h 207"/>
              <a:gd name="T12" fmla="*/ 432691773 w 152"/>
              <a:gd name="T13" fmla="*/ 185300914 h 207"/>
              <a:gd name="T14" fmla="*/ 350272918 w 152"/>
              <a:gd name="T15" fmla="*/ 277951372 h 207"/>
              <a:gd name="T16" fmla="*/ 206042327 w 152"/>
              <a:gd name="T17" fmla="*/ 288248004 h 207"/>
              <a:gd name="T18" fmla="*/ 103022767 w 152"/>
              <a:gd name="T19" fmla="*/ 452958860 h 207"/>
              <a:gd name="T20" fmla="*/ 113324723 w 152"/>
              <a:gd name="T21" fmla="*/ 473548919 h 207"/>
              <a:gd name="T22" fmla="*/ 175136459 w 152"/>
              <a:gd name="T23" fmla="*/ 710323378 h 207"/>
              <a:gd name="T24" fmla="*/ 175136459 w 152"/>
              <a:gd name="T25" fmla="*/ 741206864 h 207"/>
              <a:gd name="T26" fmla="*/ 164834503 w 152"/>
              <a:gd name="T27" fmla="*/ 741206864 h 207"/>
              <a:gd name="T28" fmla="*/ 0 w 152"/>
              <a:gd name="T29" fmla="*/ 967684691 h 207"/>
              <a:gd name="T30" fmla="*/ 61811736 w 152"/>
              <a:gd name="T31" fmla="*/ 1008864809 h 207"/>
              <a:gd name="T32" fmla="*/ 123626679 w 152"/>
              <a:gd name="T33" fmla="*/ 1348583152 h 207"/>
              <a:gd name="T34" fmla="*/ 206042327 w 152"/>
              <a:gd name="T35" fmla="*/ 1472117095 h 207"/>
              <a:gd name="T36" fmla="*/ 216344283 w 152"/>
              <a:gd name="T37" fmla="*/ 1564767552 h 207"/>
              <a:gd name="T38" fmla="*/ 226646239 w 152"/>
              <a:gd name="T39" fmla="*/ 1863308983 h 207"/>
              <a:gd name="T40" fmla="*/ 267857270 w 152"/>
              <a:gd name="T41" fmla="*/ 1863308983 h 207"/>
              <a:gd name="T42" fmla="*/ 442993729 w 152"/>
              <a:gd name="T43" fmla="*/ 1863308983 h 207"/>
              <a:gd name="T44" fmla="*/ 288461182 w 152"/>
              <a:gd name="T45" fmla="*/ 2089790016 h 207"/>
              <a:gd name="T46" fmla="*/ 412087861 w 152"/>
              <a:gd name="T47" fmla="*/ 2089790016 h 207"/>
              <a:gd name="T48" fmla="*/ 772662735 w 152"/>
              <a:gd name="T49" fmla="*/ 2069199957 h 207"/>
              <a:gd name="T50" fmla="*/ 793266647 w 152"/>
              <a:gd name="T51" fmla="*/ 2007432985 h 207"/>
              <a:gd name="T52" fmla="*/ 793266647 w 152"/>
              <a:gd name="T53" fmla="*/ 1955959440 h 207"/>
              <a:gd name="T54" fmla="*/ 772662735 w 152"/>
              <a:gd name="T55" fmla="*/ 1842718924 h 207"/>
              <a:gd name="T56" fmla="*/ 855078384 w 152"/>
              <a:gd name="T57" fmla="*/ 1780951952 h 207"/>
              <a:gd name="T58" fmla="*/ 834474471 w 152"/>
              <a:gd name="T59" fmla="*/ 1729481613 h 207"/>
              <a:gd name="T60" fmla="*/ 834474471 w 152"/>
              <a:gd name="T61" fmla="*/ 1719184981 h 207"/>
              <a:gd name="T62" fmla="*/ 875685502 w 152"/>
              <a:gd name="T63" fmla="*/ 1585357611 h 207"/>
              <a:gd name="T64" fmla="*/ 916893326 w 152"/>
              <a:gd name="T65" fmla="*/ 1533884066 h 207"/>
              <a:gd name="T66" fmla="*/ 958101150 w 152"/>
              <a:gd name="T67" fmla="*/ 1503000581 h 207"/>
              <a:gd name="T68" fmla="*/ 1030218049 w 152"/>
              <a:gd name="T69" fmla="*/ 1338289725 h 207"/>
              <a:gd name="T70" fmla="*/ 1061123917 w 152"/>
              <a:gd name="T71" fmla="*/ 1317699666 h 207"/>
              <a:gd name="T72" fmla="*/ 1019916093 w 152"/>
              <a:gd name="T73" fmla="*/ 1142692178 h 207"/>
              <a:gd name="T74" fmla="*/ 1153841522 w 152"/>
              <a:gd name="T75" fmla="*/ 1029451662 h 207"/>
              <a:gd name="T76" fmla="*/ 1133237609 w 152"/>
              <a:gd name="T77" fmla="*/ 875034233 h 207"/>
              <a:gd name="T78" fmla="*/ 1287770156 w 152"/>
              <a:gd name="T79" fmla="*/ 700026746 h 207"/>
              <a:gd name="T80" fmla="*/ 1349585099 w 152"/>
              <a:gd name="T81" fmla="*/ 720616805 h 207"/>
              <a:gd name="T82" fmla="*/ 1462906616 w 152"/>
              <a:gd name="T83" fmla="*/ 658849833 h 207"/>
              <a:gd name="T84" fmla="*/ 1462906616 w 152"/>
              <a:gd name="T85" fmla="*/ 658849833 h 207"/>
              <a:gd name="T86" fmla="*/ 1524721558 w 152"/>
              <a:gd name="T87" fmla="*/ 617672921 h 207"/>
              <a:gd name="T88" fmla="*/ 1524721558 w 152"/>
              <a:gd name="T89" fmla="*/ 545609317 h 207"/>
              <a:gd name="T90" fmla="*/ 1545325470 w 152"/>
              <a:gd name="T91" fmla="*/ 525019258 h 207"/>
              <a:gd name="T92" fmla="*/ 1565929382 w 152"/>
              <a:gd name="T93" fmla="*/ 494135772 h 207"/>
              <a:gd name="T94" fmla="*/ 1421698791 w 152"/>
              <a:gd name="T95" fmla="*/ 267657945 h 207"/>
              <a:gd name="T96" fmla="*/ 1359887055 w 152"/>
              <a:gd name="T97" fmla="*/ 102943884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4543878" y="4560073"/>
            <a:ext cx="454025" cy="554037"/>
          </a:xfrm>
          <a:custGeom>
            <a:avLst/>
            <a:gdLst>
              <a:gd name="T0" fmla="*/ 755391339 w 141"/>
              <a:gd name="T1" fmla="*/ 82170412 h 173"/>
              <a:gd name="T2" fmla="*/ 620867917 w 141"/>
              <a:gd name="T3" fmla="*/ 205429234 h 173"/>
              <a:gd name="T4" fmla="*/ 610521943 w 141"/>
              <a:gd name="T5" fmla="*/ 215699734 h 173"/>
              <a:gd name="T6" fmla="*/ 527738052 w 141"/>
              <a:gd name="T7" fmla="*/ 215699734 h 173"/>
              <a:gd name="T8" fmla="*/ 362173488 w 141"/>
              <a:gd name="T9" fmla="*/ 318414351 h 173"/>
              <a:gd name="T10" fmla="*/ 413913018 w 141"/>
              <a:gd name="T11" fmla="*/ 349229057 h 173"/>
              <a:gd name="T12" fmla="*/ 382868656 w 141"/>
              <a:gd name="T13" fmla="*/ 482758379 h 173"/>
              <a:gd name="T14" fmla="*/ 237999261 w 141"/>
              <a:gd name="T15" fmla="*/ 606013997 h 173"/>
              <a:gd name="T16" fmla="*/ 248348455 w 141"/>
              <a:gd name="T17" fmla="*/ 698458113 h 173"/>
              <a:gd name="T18" fmla="*/ 279392817 w 141"/>
              <a:gd name="T19" fmla="*/ 790899026 h 173"/>
              <a:gd name="T20" fmla="*/ 186259731 w 141"/>
              <a:gd name="T21" fmla="*/ 955243054 h 173"/>
              <a:gd name="T22" fmla="*/ 186259731 w 141"/>
              <a:gd name="T23" fmla="*/ 965513555 h 173"/>
              <a:gd name="T24" fmla="*/ 124174227 w 141"/>
              <a:gd name="T25" fmla="*/ 1037413466 h 173"/>
              <a:gd name="T26" fmla="*/ 72434698 w 141"/>
              <a:gd name="T27" fmla="*/ 1088772376 h 173"/>
              <a:gd name="T28" fmla="*/ 72434698 w 141"/>
              <a:gd name="T29" fmla="*/ 1253113201 h 173"/>
              <a:gd name="T30" fmla="*/ 20695168 w 141"/>
              <a:gd name="T31" fmla="*/ 1294198407 h 173"/>
              <a:gd name="T32" fmla="*/ 0 w 141"/>
              <a:gd name="T33" fmla="*/ 1314742611 h 173"/>
              <a:gd name="T34" fmla="*/ 31044362 w 141"/>
              <a:gd name="T35" fmla="*/ 1407186727 h 173"/>
              <a:gd name="T36" fmla="*/ 269043623 w 141"/>
              <a:gd name="T37" fmla="*/ 1407186727 h 173"/>
              <a:gd name="T38" fmla="*/ 362173488 w 141"/>
              <a:gd name="T39" fmla="*/ 1499627640 h 173"/>
              <a:gd name="T40" fmla="*/ 362173488 w 141"/>
              <a:gd name="T41" fmla="*/ 1509898141 h 173"/>
              <a:gd name="T42" fmla="*/ 527738052 w 141"/>
              <a:gd name="T43" fmla="*/ 1766686284 h 173"/>
              <a:gd name="T44" fmla="*/ 579477582 w 141"/>
              <a:gd name="T45" fmla="*/ 1653701167 h 173"/>
              <a:gd name="T46" fmla="*/ 703651809 w 141"/>
              <a:gd name="T47" fmla="*/ 1735871579 h 173"/>
              <a:gd name="T48" fmla="*/ 786435701 w 141"/>
              <a:gd name="T49" fmla="*/ 1499627640 h 173"/>
              <a:gd name="T50" fmla="*/ 807130869 w 141"/>
              <a:gd name="T51" fmla="*/ 1499627640 h 173"/>
              <a:gd name="T52" fmla="*/ 879565566 w 141"/>
              <a:gd name="T53" fmla="*/ 1448271933 h 173"/>
              <a:gd name="T54" fmla="*/ 879565566 w 141"/>
              <a:gd name="T55" fmla="*/ 1427727729 h 173"/>
              <a:gd name="T56" fmla="*/ 1003739794 w 141"/>
              <a:gd name="T57" fmla="*/ 1427727729 h 173"/>
              <a:gd name="T58" fmla="*/ 1065825298 w 141"/>
              <a:gd name="T59" fmla="*/ 1150398584 h 173"/>
              <a:gd name="T60" fmla="*/ 1179650331 w 141"/>
              <a:gd name="T61" fmla="*/ 1129857582 h 173"/>
              <a:gd name="T62" fmla="*/ 1127914021 w 141"/>
              <a:gd name="T63" fmla="*/ 1078498672 h 173"/>
              <a:gd name="T64" fmla="*/ 1210694693 w 141"/>
              <a:gd name="T65" fmla="*/ 1006598761 h 173"/>
              <a:gd name="T66" fmla="*/ 1272783417 w 141"/>
              <a:gd name="T67" fmla="*/ 1027142965 h 173"/>
              <a:gd name="T68" fmla="*/ 1231389861 w 141"/>
              <a:gd name="T69" fmla="*/ 944972553 h 173"/>
              <a:gd name="T70" fmla="*/ 1272783417 w 141"/>
              <a:gd name="T71" fmla="*/ 924428348 h 173"/>
              <a:gd name="T72" fmla="*/ 1221043887 w 141"/>
              <a:gd name="T73" fmla="*/ 811443231 h 173"/>
              <a:gd name="T74" fmla="*/ 1231389861 w 141"/>
              <a:gd name="T75" fmla="*/ 801172730 h 173"/>
              <a:gd name="T76" fmla="*/ 1355564088 w 141"/>
              <a:gd name="T77" fmla="*/ 698458113 h 173"/>
              <a:gd name="T78" fmla="*/ 1252088249 w 141"/>
              <a:gd name="T79" fmla="*/ 564928791 h 173"/>
              <a:gd name="T80" fmla="*/ 1376259256 w 141"/>
              <a:gd name="T81" fmla="*/ 513569881 h 173"/>
              <a:gd name="T82" fmla="*/ 1438347980 w 141"/>
              <a:gd name="T83" fmla="*/ 441669970 h 173"/>
              <a:gd name="T84" fmla="*/ 1396957644 w 141"/>
              <a:gd name="T85" fmla="*/ 349229057 h 173"/>
              <a:gd name="T86" fmla="*/ 1396957644 w 141"/>
              <a:gd name="T87" fmla="*/ 338958556 h 173"/>
              <a:gd name="T88" fmla="*/ 1396957644 w 141"/>
              <a:gd name="T89" fmla="*/ 308143850 h 173"/>
              <a:gd name="T90" fmla="*/ 1376259256 w 141"/>
              <a:gd name="T91" fmla="*/ 308143850 h 173"/>
              <a:gd name="T92" fmla="*/ 1210694693 w 141"/>
              <a:gd name="T93" fmla="*/ 287599646 h 173"/>
              <a:gd name="T94" fmla="*/ 1210694693 w 141"/>
              <a:gd name="T95" fmla="*/ 287599646 h 173"/>
              <a:gd name="T96" fmla="*/ 1169304357 w 141"/>
              <a:gd name="T97" fmla="*/ 236243939 h 173"/>
              <a:gd name="T98" fmla="*/ 962346238 w 141"/>
              <a:gd name="T99" fmla="*/ 318414351 h 173"/>
              <a:gd name="T100" fmla="*/ 879565566 w 141"/>
              <a:gd name="T101" fmla="*/ 164344027 h 173"/>
              <a:gd name="T102" fmla="*/ 755391339 w 141"/>
              <a:gd name="T103" fmla="*/ 10270501 h 173"/>
              <a:gd name="T104" fmla="*/ 755391339 w 141"/>
              <a:gd name="T105" fmla="*/ 82170412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2" name="Freeform 23"/>
          <p:cNvSpPr>
            <a:spLocks/>
          </p:cNvSpPr>
          <p:nvPr/>
        </p:nvSpPr>
        <p:spPr bwMode="auto">
          <a:xfrm>
            <a:off x="4743903" y="4212410"/>
            <a:ext cx="392113" cy="450850"/>
          </a:xfrm>
          <a:custGeom>
            <a:avLst/>
            <a:gdLst>
              <a:gd name="T0" fmla="*/ 661042979 w 122"/>
              <a:gd name="T1" fmla="*/ 62162554 h 140"/>
              <a:gd name="T2" fmla="*/ 444137549 w 122"/>
              <a:gd name="T3" fmla="*/ 20719778 h 140"/>
              <a:gd name="T4" fmla="*/ 392494470 w 122"/>
              <a:gd name="T5" fmla="*/ 269369994 h 140"/>
              <a:gd name="T6" fmla="*/ 289205098 w 122"/>
              <a:gd name="T7" fmla="*/ 331532548 h 140"/>
              <a:gd name="T8" fmla="*/ 237562019 w 122"/>
              <a:gd name="T9" fmla="*/ 424774768 h 140"/>
              <a:gd name="T10" fmla="*/ 175589039 w 122"/>
              <a:gd name="T11" fmla="*/ 549099876 h 140"/>
              <a:gd name="T12" fmla="*/ 61972980 w 122"/>
              <a:gd name="T13" fmla="*/ 704504651 h 140"/>
              <a:gd name="T14" fmla="*/ 10329901 w 122"/>
              <a:gd name="T15" fmla="*/ 808109981 h 140"/>
              <a:gd name="T16" fmla="*/ 113616059 w 122"/>
              <a:gd name="T17" fmla="*/ 963514755 h 140"/>
              <a:gd name="T18" fmla="*/ 165259138 w 122"/>
              <a:gd name="T19" fmla="*/ 1046397087 h 140"/>
              <a:gd name="T20" fmla="*/ 165259138 w 122"/>
              <a:gd name="T21" fmla="*/ 1056756976 h 140"/>
              <a:gd name="T22" fmla="*/ 165259138 w 122"/>
              <a:gd name="T23" fmla="*/ 1077479974 h 140"/>
              <a:gd name="T24" fmla="*/ 154932450 w 122"/>
              <a:gd name="T25" fmla="*/ 1087839863 h 140"/>
              <a:gd name="T26" fmla="*/ 278878411 w 122"/>
              <a:gd name="T27" fmla="*/ 1274324305 h 140"/>
              <a:gd name="T28" fmla="*/ 340851391 w 122"/>
              <a:gd name="T29" fmla="*/ 1398649413 h 140"/>
              <a:gd name="T30" fmla="*/ 475124039 w 122"/>
              <a:gd name="T31" fmla="*/ 1346849968 h 140"/>
              <a:gd name="T32" fmla="*/ 475124039 w 122"/>
              <a:gd name="T33" fmla="*/ 1336486859 h 140"/>
              <a:gd name="T34" fmla="*/ 547426920 w 122"/>
              <a:gd name="T35" fmla="*/ 1295047303 h 140"/>
              <a:gd name="T36" fmla="*/ 681699568 w 122"/>
              <a:gd name="T37" fmla="*/ 1409009301 h 140"/>
              <a:gd name="T38" fmla="*/ 702359371 w 122"/>
              <a:gd name="T39" fmla="*/ 1409009301 h 140"/>
              <a:gd name="T40" fmla="*/ 764332351 w 122"/>
              <a:gd name="T41" fmla="*/ 1388289524 h 140"/>
              <a:gd name="T42" fmla="*/ 784988940 w 122"/>
              <a:gd name="T43" fmla="*/ 1388289524 h 140"/>
              <a:gd name="T44" fmla="*/ 867618509 w 122"/>
              <a:gd name="T45" fmla="*/ 1450452078 h 140"/>
              <a:gd name="T46" fmla="*/ 877948410 w 122"/>
              <a:gd name="T47" fmla="*/ 1284687414 h 140"/>
              <a:gd name="T48" fmla="*/ 888275097 w 122"/>
              <a:gd name="T49" fmla="*/ 1274324305 h 140"/>
              <a:gd name="T50" fmla="*/ 919261588 w 122"/>
              <a:gd name="T51" fmla="*/ 1170722195 h 140"/>
              <a:gd name="T52" fmla="*/ 908934900 w 122"/>
              <a:gd name="T53" fmla="*/ 1150002417 h 140"/>
              <a:gd name="T54" fmla="*/ 929591489 w 122"/>
              <a:gd name="T55" fmla="*/ 1139642528 h 140"/>
              <a:gd name="T56" fmla="*/ 1043207548 w 122"/>
              <a:gd name="T57" fmla="*/ 973874644 h 140"/>
              <a:gd name="T58" fmla="*/ 1063867351 w 122"/>
              <a:gd name="T59" fmla="*/ 973874644 h 140"/>
              <a:gd name="T60" fmla="*/ 1063867351 w 122"/>
              <a:gd name="T61" fmla="*/ 1056756976 h 140"/>
              <a:gd name="T62" fmla="*/ 1187810097 w 122"/>
              <a:gd name="T63" fmla="*/ 953154866 h 140"/>
              <a:gd name="T64" fmla="*/ 1156823607 w 122"/>
              <a:gd name="T65" fmla="*/ 890992313 h 140"/>
              <a:gd name="T66" fmla="*/ 1187810097 w 122"/>
              <a:gd name="T67" fmla="*/ 704504651 h 140"/>
              <a:gd name="T68" fmla="*/ 1125837117 w 122"/>
              <a:gd name="T69" fmla="*/ 704504651 h 140"/>
              <a:gd name="T70" fmla="*/ 1115510430 w 122"/>
              <a:gd name="T71" fmla="*/ 694144762 h 140"/>
              <a:gd name="T72" fmla="*/ 1094853841 w 122"/>
              <a:gd name="T73" fmla="*/ 600902541 h 140"/>
              <a:gd name="T74" fmla="*/ 1260112979 w 122"/>
              <a:gd name="T75" fmla="*/ 600902541 h 140"/>
              <a:gd name="T76" fmla="*/ 1125837117 w 122"/>
              <a:gd name="T77" fmla="*/ 445494546 h 140"/>
              <a:gd name="T78" fmla="*/ 1208469900 w 122"/>
              <a:gd name="T79" fmla="*/ 341892436 h 140"/>
              <a:gd name="T80" fmla="*/ 1146496920 w 122"/>
              <a:gd name="T81" fmla="*/ 352252325 h 140"/>
              <a:gd name="T82" fmla="*/ 1146496920 w 122"/>
              <a:gd name="T83" fmla="*/ 341892436 h 140"/>
              <a:gd name="T84" fmla="*/ 1063867351 w 122"/>
              <a:gd name="T85" fmla="*/ 248650216 h 140"/>
              <a:gd name="T86" fmla="*/ 836632019 w 122"/>
              <a:gd name="T87" fmla="*/ 331532548 h 140"/>
              <a:gd name="T88" fmla="*/ 815975430 w 122"/>
              <a:gd name="T89" fmla="*/ 331532548 h 140"/>
              <a:gd name="T90" fmla="*/ 805645529 w 122"/>
              <a:gd name="T91" fmla="*/ 186487662 h 140"/>
              <a:gd name="T92" fmla="*/ 846961920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Freeform 24"/>
          <p:cNvSpPr>
            <a:spLocks/>
          </p:cNvSpPr>
          <p:nvPr/>
        </p:nvSpPr>
        <p:spPr bwMode="auto">
          <a:xfrm>
            <a:off x="4367666" y="3825060"/>
            <a:ext cx="492125" cy="598488"/>
          </a:xfrm>
          <a:custGeom>
            <a:avLst/>
            <a:gdLst>
              <a:gd name="T0" fmla="*/ 991136533 w 153"/>
              <a:gd name="T1" fmla="*/ 543916776 h 187"/>
              <a:gd name="T2" fmla="*/ 877568236 w 153"/>
              <a:gd name="T3" fmla="*/ 287351051 h 187"/>
              <a:gd name="T4" fmla="*/ 567838270 w 153"/>
              <a:gd name="T5" fmla="*/ 174464053 h 187"/>
              <a:gd name="T6" fmla="*/ 382001578 w 153"/>
              <a:gd name="T7" fmla="*/ 0 h 187"/>
              <a:gd name="T8" fmla="*/ 495566658 w 153"/>
              <a:gd name="T9" fmla="*/ 174464053 h 187"/>
              <a:gd name="T10" fmla="*/ 505891634 w 153"/>
              <a:gd name="T11" fmla="*/ 194988671 h 187"/>
              <a:gd name="T12" fmla="*/ 371676602 w 153"/>
              <a:gd name="T13" fmla="*/ 369452723 h 187"/>
              <a:gd name="T14" fmla="*/ 196161668 w 153"/>
              <a:gd name="T15" fmla="*/ 236037906 h 187"/>
              <a:gd name="T16" fmla="*/ 237458354 w 153"/>
              <a:gd name="T17" fmla="*/ 359188814 h 187"/>
              <a:gd name="T18" fmla="*/ 237458354 w 153"/>
              <a:gd name="T19" fmla="*/ 369452723 h 187"/>
              <a:gd name="T20" fmla="*/ 227136595 w 153"/>
              <a:gd name="T21" fmla="*/ 420765868 h 187"/>
              <a:gd name="T22" fmla="*/ 144540007 w 153"/>
              <a:gd name="T23" fmla="*/ 451551195 h 187"/>
              <a:gd name="T24" fmla="*/ 113568297 w 153"/>
              <a:gd name="T25" fmla="*/ 523388958 h 187"/>
              <a:gd name="T26" fmla="*/ 82593371 w 153"/>
              <a:gd name="T27" fmla="*/ 646539865 h 187"/>
              <a:gd name="T28" fmla="*/ 82593371 w 153"/>
              <a:gd name="T29" fmla="*/ 646539865 h 187"/>
              <a:gd name="T30" fmla="*/ 41296685 w 153"/>
              <a:gd name="T31" fmla="*/ 667067684 h 187"/>
              <a:gd name="T32" fmla="*/ 144540007 w 153"/>
              <a:gd name="T33" fmla="*/ 831267827 h 187"/>
              <a:gd name="T34" fmla="*/ 185836693 w 153"/>
              <a:gd name="T35" fmla="*/ 831267827 h 187"/>
              <a:gd name="T36" fmla="*/ 361351627 w 153"/>
              <a:gd name="T37" fmla="*/ 913366299 h 187"/>
              <a:gd name="T38" fmla="*/ 361351627 w 153"/>
              <a:gd name="T39" fmla="*/ 913366299 h 187"/>
              <a:gd name="T40" fmla="*/ 351026651 w 153"/>
              <a:gd name="T41" fmla="*/ 1026256498 h 187"/>
              <a:gd name="T42" fmla="*/ 309729966 w 153"/>
              <a:gd name="T43" fmla="*/ 1118618879 h 187"/>
              <a:gd name="T44" fmla="*/ 258108305 w 153"/>
              <a:gd name="T45" fmla="*/ 1180192732 h 187"/>
              <a:gd name="T46" fmla="*/ 258108305 w 153"/>
              <a:gd name="T47" fmla="*/ 1180192732 h 187"/>
              <a:gd name="T48" fmla="*/ 268433280 w 153"/>
              <a:gd name="T49" fmla="*/ 1303343640 h 187"/>
              <a:gd name="T50" fmla="*/ 392323337 w 153"/>
              <a:gd name="T51" fmla="*/ 1323871458 h 187"/>
              <a:gd name="T52" fmla="*/ 443944998 w 153"/>
              <a:gd name="T53" fmla="*/ 1375181403 h 187"/>
              <a:gd name="T54" fmla="*/ 526541585 w 153"/>
              <a:gd name="T55" fmla="*/ 1806211180 h 187"/>
              <a:gd name="T56" fmla="*/ 505891634 w 153"/>
              <a:gd name="T57" fmla="*/ 1836996507 h 187"/>
              <a:gd name="T58" fmla="*/ 516216609 w 153"/>
              <a:gd name="T59" fmla="*/ 1867785034 h 187"/>
              <a:gd name="T60" fmla="*/ 753674963 w 153"/>
              <a:gd name="T61" fmla="*/ 1775422653 h 187"/>
              <a:gd name="T62" fmla="*/ 805296624 w 153"/>
              <a:gd name="T63" fmla="*/ 1795947271 h 187"/>
              <a:gd name="T64" fmla="*/ 815621600 w 153"/>
              <a:gd name="T65" fmla="*/ 1795947271 h 187"/>
              <a:gd name="T66" fmla="*/ 898214971 w 153"/>
              <a:gd name="T67" fmla="*/ 1744634126 h 187"/>
              <a:gd name="T68" fmla="*/ 1135676541 w 153"/>
              <a:gd name="T69" fmla="*/ 1847260416 h 187"/>
              <a:gd name="T70" fmla="*/ 1197619961 w 153"/>
              <a:gd name="T71" fmla="*/ 1888309652 h 187"/>
              <a:gd name="T72" fmla="*/ 1383459870 w 153"/>
              <a:gd name="T73" fmla="*/ 1672796363 h 187"/>
              <a:gd name="T74" fmla="*/ 1342163185 w 153"/>
              <a:gd name="T75" fmla="*/ 1518856928 h 187"/>
              <a:gd name="T76" fmla="*/ 1486703192 w 153"/>
              <a:gd name="T77" fmla="*/ 1529120838 h 187"/>
              <a:gd name="T78" fmla="*/ 1486703192 w 153"/>
              <a:gd name="T79" fmla="*/ 1385445312 h 187"/>
              <a:gd name="T80" fmla="*/ 1579621538 w 153"/>
              <a:gd name="T81" fmla="*/ 1262294404 h 187"/>
              <a:gd name="T82" fmla="*/ 1466053241 w 153"/>
              <a:gd name="T83" fmla="*/ 1139143496 h 187"/>
              <a:gd name="T84" fmla="*/ 1404106605 w 153"/>
              <a:gd name="T85" fmla="*/ 1190456641 h 187"/>
              <a:gd name="T86" fmla="*/ 1393784846 w 153"/>
              <a:gd name="T87" fmla="*/ 1180192732 h 187"/>
              <a:gd name="T88" fmla="*/ 1300863283 w 153"/>
              <a:gd name="T89" fmla="*/ 1098094261 h 187"/>
              <a:gd name="T90" fmla="*/ 1166648251 w 153"/>
              <a:gd name="T91" fmla="*/ 1015992589 h 187"/>
              <a:gd name="T92" fmla="*/ 1135676541 w 153"/>
              <a:gd name="T93" fmla="*/ 872317063 h 187"/>
              <a:gd name="T94" fmla="*/ 1207944936 w 153"/>
              <a:gd name="T95" fmla="*/ 656803775 h 187"/>
              <a:gd name="T96" fmla="*/ 1331838209 w 153"/>
              <a:gd name="T97" fmla="*/ 667067684 h 187"/>
              <a:gd name="T98" fmla="*/ 1342163185 w 153"/>
              <a:gd name="T99" fmla="*/ 533652867 h 187"/>
              <a:gd name="T100" fmla="*/ 1001458292 w 153"/>
              <a:gd name="T101" fmla="*/ 554177485 h 187"/>
              <a:gd name="T102" fmla="*/ 991136533 w 153"/>
              <a:gd name="T103" fmla="*/ 543916776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4" name="Freeform 25"/>
          <p:cNvSpPr>
            <a:spLocks/>
          </p:cNvSpPr>
          <p:nvPr/>
        </p:nvSpPr>
        <p:spPr bwMode="auto">
          <a:xfrm>
            <a:off x="4461328" y="3129735"/>
            <a:ext cx="131763" cy="187325"/>
          </a:xfrm>
          <a:custGeom>
            <a:avLst/>
            <a:gdLst>
              <a:gd name="T0" fmla="*/ 247551875 w 41"/>
              <a:gd name="T1" fmla="*/ 10425605 h 58"/>
              <a:gd name="T2" fmla="*/ 237235874 w 41"/>
              <a:gd name="T3" fmla="*/ 0 h 58"/>
              <a:gd name="T4" fmla="*/ 175349512 w 41"/>
              <a:gd name="T5" fmla="*/ 72976006 h 58"/>
              <a:gd name="T6" fmla="*/ 154720725 w 41"/>
              <a:gd name="T7" fmla="*/ 62550401 h 58"/>
              <a:gd name="T8" fmla="*/ 154720725 w 41"/>
              <a:gd name="T9" fmla="*/ 62550401 h 58"/>
              <a:gd name="T10" fmla="*/ 154720725 w 41"/>
              <a:gd name="T11" fmla="*/ 72976006 h 58"/>
              <a:gd name="T12" fmla="*/ 123775937 w 41"/>
              <a:gd name="T13" fmla="*/ 104249592 h 58"/>
              <a:gd name="T14" fmla="*/ 103147150 w 41"/>
              <a:gd name="T15" fmla="*/ 114675197 h 58"/>
              <a:gd name="T16" fmla="*/ 61889576 w 41"/>
              <a:gd name="T17" fmla="*/ 135526408 h 58"/>
              <a:gd name="T18" fmla="*/ 51573575 w 41"/>
              <a:gd name="T19" fmla="*/ 166803223 h 58"/>
              <a:gd name="T20" fmla="*/ 30944788 w 41"/>
              <a:gd name="T21" fmla="*/ 260627210 h 58"/>
              <a:gd name="T22" fmla="*/ 10316000 w 41"/>
              <a:gd name="T23" fmla="*/ 312752006 h 58"/>
              <a:gd name="T24" fmla="*/ 10316000 w 41"/>
              <a:gd name="T25" fmla="*/ 406579223 h 58"/>
              <a:gd name="T26" fmla="*/ 30944788 w 41"/>
              <a:gd name="T27" fmla="*/ 531680026 h 58"/>
              <a:gd name="T28" fmla="*/ 103147150 w 41"/>
              <a:gd name="T29" fmla="*/ 583804822 h 58"/>
              <a:gd name="T30" fmla="*/ 195978300 w 41"/>
              <a:gd name="T31" fmla="*/ 604656032 h 58"/>
              <a:gd name="T32" fmla="*/ 288809449 w 41"/>
              <a:gd name="T33" fmla="*/ 573379217 h 58"/>
              <a:gd name="T34" fmla="*/ 268180662 w 41"/>
              <a:gd name="T35" fmla="*/ 521254421 h 58"/>
              <a:gd name="T36" fmla="*/ 268180662 w 41"/>
              <a:gd name="T37" fmla="*/ 510828816 h 58"/>
              <a:gd name="T38" fmla="*/ 268180662 w 41"/>
              <a:gd name="T39" fmla="*/ 510828816 h 58"/>
              <a:gd name="T40" fmla="*/ 278496662 w 41"/>
              <a:gd name="T41" fmla="*/ 469129625 h 58"/>
              <a:gd name="T42" fmla="*/ 278496662 w 41"/>
              <a:gd name="T43" fmla="*/ 469129625 h 58"/>
              <a:gd name="T44" fmla="*/ 319754237 w 41"/>
              <a:gd name="T45" fmla="*/ 385728013 h 58"/>
              <a:gd name="T46" fmla="*/ 402272600 w 41"/>
              <a:gd name="T47" fmla="*/ 385728013 h 58"/>
              <a:gd name="T48" fmla="*/ 422901387 w 41"/>
              <a:gd name="T49" fmla="*/ 385728013 h 58"/>
              <a:gd name="T50" fmla="*/ 340383024 w 41"/>
              <a:gd name="T51" fmla="*/ 250201605 h 58"/>
              <a:gd name="T52" fmla="*/ 309441450 w 41"/>
              <a:gd name="T53" fmla="*/ 208502414 h 58"/>
              <a:gd name="T54" fmla="*/ 278496662 w 41"/>
              <a:gd name="T55" fmla="*/ 93827217 h 58"/>
              <a:gd name="T56" fmla="*/ 247551875 w 41"/>
              <a:gd name="T57" fmla="*/ 10425605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Freeform 26"/>
          <p:cNvSpPr>
            <a:spLocks/>
          </p:cNvSpPr>
          <p:nvPr/>
        </p:nvSpPr>
        <p:spPr bwMode="auto">
          <a:xfrm>
            <a:off x="4335916" y="3047185"/>
            <a:ext cx="171450" cy="182563"/>
          </a:xfrm>
          <a:custGeom>
            <a:avLst/>
            <a:gdLst>
              <a:gd name="T0" fmla="*/ 271263014 w 53"/>
              <a:gd name="T1" fmla="*/ 123492659 h 57"/>
              <a:gd name="T2" fmla="*/ 271263014 w 53"/>
              <a:gd name="T3" fmla="*/ 133783448 h 57"/>
              <a:gd name="T4" fmla="*/ 250397873 w 53"/>
              <a:gd name="T5" fmla="*/ 133783448 h 57"/>
              <a:gd name="T6" fmla="*/ 198231784 w 53"/>
              <a:gd name="T7" fmla="*/ 123492659 h 57"/>
              <a:gd name="T8" fmla="*/ 198231784 w 53"/>
              <a:gd name="T9" fmla="*/ 144074236 h 57"/>
              <a:gd name="T10" fmla="*/ 198231784 w 53"/>
              <a:gd name="T11" fmla="*/ 154365024 h 57"/>
              <a:gd name="T12" fmla="*/ 187795978 w 53"/>
              <a:gd name="T13" fmla="*/ 154365024 h 57"/>
              <a:gd name="T14" fmla="*/ 93899607 w 53"/>
              <a:gd name="T15" fmla="*/ 195528176 h 57"/>
              <a:gd name="T16" fmla="*/ 93899607 w 53"/>
              <a:gd name="T17" fmla="*/ 205818964 h 57"/>
              <a:gd name="T18" fmla="*/ 125197319 w 53"/>
              <a:gd name="T19" fmla="*/ 288148471 h 57"/>
              <a:gd name="T20" fmla="*/ 125197319 w 53"/>
              <a:gd name="T21" fmla="*/ 298439259 h 57"/>
              <a:gd name="T22" fmla="*/ 125197319 w 53"/>
              <a:gd name="T23" fmla="*/ 308730047 h 57"/>
              <a:gd name="T24" fmla="*/ 20865142 w 53"/>
              <a:gd name="T25" fmla="*/ 421931919 h 57"/>
              <a:gd name="T26" fmla="*/ 0 w 53"/>
              <a:gd name="T27" fmla="*/ 463095071 h 57"/>
              <a:gd name="T28" fmla="*/ 20865142 w 53"/>
              <a:gd name="T29" fmla="*/ 493967435 h 57"/>
              <a:gd name="T30" fmla="*/ 73031230 w 53"/>
              <a:gd name="T31" fmla="*/ 514552214 h 57"/>
              <a:gd name="T32" fmla="*/ 104332177 w 53"/>
              <a:gd name="T33" fmla="*/ 514552214 h 57"/>
              <a:gd name="T34" fmla="*/ 208664355 w 53"/>
              <a:gd name="T35" fmla="*/ 545424578 h 57"/>
              <a:gd name="T36" fmla="*/ 250397873 w 53"/>
              <a:gd name="T37" fmla="*/ 566006154 h 57"/>
              <a:gd name="T38" fmla="*/ 323429103 w 53"/>
              <a:gd name="T39" fmla="*/ 586587730 h 57"/>
              <a:gd name="T40" fmla="*/ 375595192 w 53"/>
              <a:gd name="T41" fmla="*/ 545424578 h 57"/>
              <a:gd name="T42" fmla="*/ 406892904 w 53"/>
              <a:gd name="T43" fmla="*/ 504258223 h 57"/>
              <a:gd name="T44" fmla="*/ 438193851 w 53"/>
              <a:gd name="T45" fmla="*/ 432222707 h 57"/>
              <a:gd name="T46" fmla="*/ 417328709 w 53"/>
              <a:gd name="T47" fmla="*/ 339602411 h 57"/>
              <a:gd name="T48" fmla="*/ 448626422 w 53"/>
              <a:gd name="T49" fmla="*/ 349893200 h 57"/>
              <a:gd name="T50" fmla="*/ 500792510 w 53"/>
              <a:gd name="T51" fmla="*/ 349893200 h 57"/>
              <a:gd name="T52" fmla="*/ 521657652 w 53"/>
              <a:gd name="T53" fmla="*/ 339602411 h 57"/>
              <a:gd name="T54" fmla="*/ 532093458 w 53"/>
              <a:gd name="T55" fmla="*/ 319020835 h 57"/>
              <a:gd name="T56" fmla="*/ 490359940 w 53"/>
              <a:gd name="T57" fmla="*/ 195528176 h 57"/>
              <a:gd name="T58" fmla="*/ 500792510 w 53"/>
              <a:gd name="T59" fmla="*/ 154365024 h 57"/>
              <a:gd name="T60" fmla="*/ 552958599 w 53"/>
              <a:gd name="T61" fmla="*/ 113201871 h 57"/>
              <a:gd name="T62" fmla="*/ 552958599 w 53"/>
              <a:gd name="T63" fmla="*/ 113201871 h 57"/>
              <a:gd name="T64" fmla="*/ 542526028 w 53"/>
              <a:gd name="T65" fmla="*/ 92620295 h 57"/>
              <a:gd name="T66" fmla="*/ 448626422 w 53"/>
              <a:gd name="T67" fmla="*/ 92620295 h 57"/>
              <a:gd name="T68" fmla="*/ 448626422 w 53"/>
              <a:gd name="T69" fmla="*/ 92620295 h 57"/>
              <a:gd name="T70" fmla="*/ 354726815 w 53"/>
              <a:gd name="T71" fmla="*/ 30872364 h 57"/>
              <a:gd name="T72" fmla="*/ 250397873 w 53"/>
              <a:gd name="T73" fmla="*/ 10290788 h 57"/>
              <a:gd name="T74" fmla="*/ 229529496 w 53"/>
              <a:gd name="T75" fmla="*/ 10290788 h 57"/>
              <a:gd name="T76" fmla="*/ 260830443 w 53"/>
              <a:gd name="T77" fmla="*/ 51453940 h 57"/>
              <a:gd name="T78" fmla="*/ 271263014 w 53"/>
              <a:gd name="T79" fmla="*/ 123492659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>
            <a:off x="4624841" y="2683648"/>
            <a:ext cx="603250" cy="574675"/>
          </a:xfrm>
          <a:custGeom>
            <a:avLst/>
            <a:gdLst>
              <a:gd name="T0" fmla="*/ 824315455 w 188"/>
              <a:gd name="T1" fmla="*/ 381719040 h 179"/>
              <a:gd name="T2" fmla="*/ 721275221 w 188"/>
              <a:gd name="T3" fmla="*/ 412671228 h 179"/>
              <a:gd name="T4" fmla="*/ 597628223 w 188"/>
              <a:gd name="T5" fmla="*/ 474569183 h 179"/>
              <a:gd name="T6" fmla="*/ 473981226 w 188"/>
              <a:gd name="T7" fmla="*/ 577737793 h 179"/>
              <a:gd name="T8" fmla="*/ 463677844 w 188"/>
              <a:gd name="T9" fmla="*/ 598371515 h 179"/>
              <a:gd name="T10" fmla="*/ 350334229 w 188"/>
              <a:gd name="T11" fmla="*/ 722170636 h 179"/>
              <a:gd name="T12" fmla="*/ 216383850 w 188"/>
              <a:gd name="T13" fmla="*/ 711855380 h 179"/>
              <a:gd name="T14" fmla="*/ 154560351 w 188"/>
              <a:gd name="T15" fmla="*/ 649954215 h 179"/>
              <a:gd name="T16" fmla="*/ 175167114 w 188"/>
              <a:gd name="T17" fmla="*/ 887240411 h 179"/>
              <a:gd name="T18" fmla="*/ 20606763 w 188"/>
              <a:gd name="T19" fmla="*/ 1134841864 h 179"/>
              <a:gd name="T20" fmla="*/ 0 w 188"/>
              <a:gd name="T21" fmla="*/ 1165790842 h 179"/>
              <a:gd name="T22" fmla="*/ 164863733 w 188"/>
              <a:gd name="T23" fmla="*/ 1227692008 h 179"/>
              <a:gd name="T24" fmla="*/ 175167114 w 188"/>
              <a:gd name="T25" fmla="*/ 1238010474 h 179"/>
              <a:gd name="T26" fmla="*/ 236990613 w 188"/>
              <a:gd name="T27" fmla="*/ 1279274707 h 179"/>
              <a:gd name="T28" fmla="*/ 247293995 w 188"/>
              <a:gd name="T29" fmla="*/ 1279274707 h 179"/>
              <a:gd name="T30" fmla="*/ 401854346 w 188"/>
              <a:gd name="T31" fmla="*/ 1403077039 h 179"/>
              <a:gd name="T32" fmla="*/ 577021460 w 188"/>
              <a:gd name="T33" fmla="*/ 1155475586 h 179"/>
              <a:gd name="T34" fmla="*/ 628538368 w 188"/>
              <a:gd name="T35" fmla="*/ 1093574420 h 179"/>
              <a:gd name="T36" fmla="*/ 762491956 w 188"/>
              <a:gd name="T37" fmla="*/ 1041991721 h 179"/>
              <a:gd name="T38" fmla="*/ 896442335 w 188"/>
              <a:gd name="T39" fmla="*/ 1021357999 h 179"/>
              <a:gd name="T40" fmla="*/ 968569215 w 188"/>
              <a:gd name="T41" fmla="*/ 1134841864 h 179"/>
              <a:gd name="T42" fmla="*/ 978872597 w 188"/>
              <a:gd name="T43" fmla="*/ 1227692008 h 179"/>
              <a:gd name="T44" fmla="*/ 947962452 w 188"/>
              <a:gd name="T45" fmla="*/ 1382443317 h 179"/>
              <a:gd name="T46" fmla="*/ 947962452 w 188"/>
              <a:gd name="T47" fmla="*/ 1392761783 h 179"/>
              <a:gd name="T48" fmla="*/ 875832363 w 188"/>
              <a:gd name="T49" fmla="*/ 1609411047 h 179"/>
              <a:gd name="T50" fmla="*/ 947962452 w 188"/>
              <a:gd name="T51" fmla="*/ 1568143604 h 179"/>
              <a:gd name="T52" fmla="*/ 999482569 w 188"/>
              <a:gd name="T53" fmla="*/ 1588777326 h 179"/>
              <a:gd name="T54" fmla="*/ 989175979 w 188"/>
              <a:gd name="T55" fmla="*/ 1650678491 h 179"/>
              <a:gd name="T56" fmla="*/ 947962452 w 188"/>
              <a:gd name="T57" fmla="*/ 1722894913 h 179"/>
              <a:gd name="T58" fmla="*/ 917049098 w 188"/>
              <a:gd name="T59" fmla="*/ 1774480823 h 179"/>
              <a:gd name="T60" fmla="*/ 865528981 w 188"/>
              <a:gd name="T61" fmla="*/ 1784796079 h 179"/>
              <a:gd name="T62" fmla="*/ 814008864 w 188"/>
              <a:gd name="T63" fmla="*/ 1846697244 h 179"/>
              <a:gd name="T64" fmla="*/ 1020089332 w 188"/>
              <a:gd name="T65" fmla="*/ 1691945935 h 179"/>
              <a:gd name="T66" fmla="*/ 1339510207 w 188"/>
              <a:gd name="T67" fmla="*/ 1372128061 h 179"/>
              <a:gd name="T68" fmla="*/ 1401333706 w 188"/>
              <a:gd name="T69" fmla="*/ 1341175873 h 179"/>
              <a:gd name="T70" fmla="*/ 1566197439 w 188"/>
              <a:gd name="T71" fmla="*/ 1299908429 h 179"/>
              <a:gd name="T72" fmla="*/ 1679541055 w 188"/>
              <a:gd name="T73" fmla="*/ 1072940698 h 179"/>
              <a:gd name="T74" fmla="*/ 1937138431 w 188"/>
              <a:gd name="T75" fmla="*/ 804705524 h 179"/>
              <a:gd name="T76" fmla="*/ 1875314932 w 188"/>
              <a:gd name="T77" fmla="*/ 619005237 h 179"/>
              <a:gd name="T78" fmla="*/ 1782578080 w 188"/>
              <a:gd name="T79" fmla="*/ 598371515 h 179"/>
              <a:gd name="T80" fmla="*/ 1761971316 w 188"/>
              <a:gd name="T81" fmla="*/ 557104071 h 179"/>
              <a:gd name="T82" fmla="*/ 1628020938 w 188"/>
              <a:gd name="T83" fmla="*/ 226967731 h 179"/>
              <a:gd name="T84" fmla="*/ 1586804202 w 188"/>
              <a:gd name="T85" fmla="*/ 61901166 h 179"/>
              <a:gd name="T86" fmla="*/ 1514677322 w 188"/>
              <a:gd name="T87" fmla="*/ 123802332 h 179"/>
              <a:gd name="T88" fmla="*/ 1380726943 w 188"/>
              <a:gd name="T89" fmla="*/ 51582700 h 179"/>
              <a:gd name="T90" fmla="*/ 1277686709 w 188"/>
              <a:gd name="T91" fmla="*/ 61901166 h 179"/>
              <a:gd name="T92" fmla="*/ 1174646475 w 188"/>
              <a:gd name="T93" fmla="*/ 20633722 h 179"/>
              <a:gd name="T94" fmla="*/ 1174646475 w 188"/>
              <a:gd name="T95" fmla="*/ 154751309 h 179"/>
              <a:gd name="T96" fmla="*/ 1164343093 w 188"/>
              <a:gd name="T97" fmla="*/ 165066565 h 179"/>
              <a:gd name="T98" fmla="*/ 1071609449 w 188"/>
              <a:gd name="T99" fmla="*/ 247601453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>
            <a:off x="4759778" y="2337573"/>
            <a:ext cx="860425" cy="584200"/>
          </a:xfrm>
          <a:custGeom>
            <a:avLst/>
            <a:gdLst>
              <a:gd name="T0" fmla="*/ 484274801 w 268"/>
              <a:gd name="T1" fmla="*/ 30866303 h 182"/>
              <a:gd name="T2" fmla="*/ 370933070 w 268"/>
              <a:gd name="T3" fmla="*/ 61729397 h 182"/>
              <a:gd name="T4" fmla="*/ 350324607 w 268"/>
              <a:gd name="T5" fmla="*/ 102883398 h 182"/>
              <a:gd name="T6" fmla="*/ 298808266 w 268"/>
              <a:gd name="T7" fmla="*/ 185191400 h 182"/>
              <a:gd name="T8" fmla="*/ 216377624 w 268"/>
              <a:gd name="T9" fmla="*/ 246920797 h 182"/>
              <a:gd name="T10" fmla="*/ 113341731 w 268"/>
              <a:gd name="T11" fmla="*/ 174903702 h 182"/>
              <a:gd name="T12" fmla="*/ 0 w 268"/>
              <a:gd name="T13" fmla="*/ 205766796 h 182"/>
              <a:gd name="T14" fmla="*/ 164858072 w 268"/>
              <a:gd name="T15" fmla="*/ 308653403 h 182"/>
              <a:gd name="T16" fmla="*/ 175163909 w 268"/>
              <a:gd name="T17" fmla="*/ 329228799 h 182"/>
              <a:gd name="T18" fmla="*/ 185466535 w 268"/>
              <a:gd name="T19" fmla="*/ 534995595 h 182"/>
              <a:gd name="T20" fmla="*/ 309110892 w 268"/>
              <a:gd name="T21" fmla="*/ 781919601 h 182"/>
              <a:gd name="T22" fmla="*/ 391541533 w 268"/>
              <a:gd name="T23" fmla="*/ 699611599 h 182"/>
              <a:gd name="T24" fmla="*/ 504880053 w 268"/>
              <a:gd name="T25" fmla="*/ 679036203 h 182"/>
              <a:gd name="T26" fmla="*/ 504880053 w 268"/>
              <a:gd name="T27" fmla="*/ 679036203 h 182"/>
              <a:gd name="T28" fmla="*/ 618221784 w 268"/>
              <a:gd name="T29" fmla="*/ 802494997 h 182"/>
              <a:gd name="T30" fmla="*/ 649132873 w 268"/>
              <a:gd name="T31" fmla="*/ 905378395 h 182"/>
              <a:gd name="T32" fmla="*/ 638830247 w 268"/>
              <a:gd name="T33" fmla="*/ 1008265002 h 182"/>
              <a:gd name="T34" fmla="*/ 710955051 w 268"/>
              <a:gd name="T35" fmla="*/ 1100860702 h 182"/>
              <a:gd name="T36" fmla="*/ 813994155 w 268"/>
              <a:gd name="T37" fmla="*/ 1069994399 h 182"/>
              <a:gd name="T38" fmla="*/ 865510497 w 268"/>
              <a:gd name="T39" fmla="*/ 1121436098 h 182"/>
              <a:gd name="T40" fmla="*/ 989154854 w 268"/>
              <a:gd name="T41" fmla="*/ 1172877797 h 182"/>
              <a:gd name="T42" fmla="*/ 1081888121 w 268"/>
              <a:gd name="T43" fmla="*/ 1142011493 h 182"/>
              <a:gd name="T44" fmla="*/ 1133407673 w 268"/>
              <a:gd name="T45" fmla="*/ 1090569795 h 182"/>
              <a:gd name="T46" fmla="*/ 1195229852 w 268"/>
              <a:gd name="T47" fmla="*/ 1244898101 h 182"/>
              <a:gd name="T48" fmla="*/ 1349785298 w 268"/>
              <a:gd name="T49" fmla="*/ 1409510896 h 182"/>
              <a:gd name="T50" fmla="*/ 1380696387 w 268"/>
              <a:gd name="T51" fmla="*/ 1666722600 h 182"/>
              <a:gd name="T52" fmla="*/ 1483732281 w 268"/>
              <a:gd name="T53" fmla="*/ 1707873391 h 182"/>
              <a:gd name="T54" fmla="*/ 1545554459 w 268"/>
              <a:gd name="T55" fmla="*/ 1872489396 h 182"/>
              <a:gd name="T56" fmla="*/ 1916487529 w 268"/>
              <a:gd name="T57" fmla="*/ 1563835992 h 182"/>
              <a:gd name="T58" fmla="*/ 2060740349 w 268"/>
              <a:gd name="T59" fmla="*/ 1399223198 h 182"/>
              <a:gd name="T60" fmla="*/ 2147483646 w 268"/>
              <a:gd name="T61" fmla="*/ 1172877797 h 182"/>
              <a:gd name="T62" fmla="*/ 2147483646 w 268"/>
              <a:gd name="T63" fmla="*/ 1090569795 h 182"/>
              <a:gd name="T64" fmla="*/ 2147483646 w 268"/>
              <a:gd name="T65" fmla="*/ 874515301 h 182"/>
              <a:gd name="T66" fmla="*/ 2147483646 w 268"/>
              <a:gd name="T67" fmla="*/ 864224393 h 182"/>
              <a:gd name="T68" fmla="*/ 2147483646 w 268"/>
              <a:gd name="T69" fmla="*/ 1018552700 h 182"/>
              <a:gd name="T70" fmla="*/ 2147483646 w 268"/>
              <a:gd name="T71" fmla="*/ 905378395 h 182"/>
              <a:gd name="T72" fmla="*/ 2147483646 w 268"/>
              <a:gd name="T73" fmla="*/ 812782695 h 182"/>
              <a:gd name="T74" fmla="*/ 2147483646 w 268"/>
              <a:gd name="T75" fmla="*/ 648169900 h 182"/>
              <a:gd name="T76" fmla="*/ 2147483646 w 268"/>
              <a:gd name="T77" fmla="*/ 565861898 h 182"/>
              <a:gd name="T78" fmla="*/ 2147483646 w 268"/>
              <a:gd name="T79" fmla="*/ 555574200 h 182"/>
              <a:gd name="T80" fmla="*/ 2147483646 w 268"/>
              <a:gd name="T81" fmla="*/ 565861898 h 182"/>
              <a:gd name="T82" fmla="*/ 2147483646 w 268"/>
              <a:gd name="T83" fmla="*/ 565861898 h 182"/>
              <a:gd name="T84" fmla="*/ 2147483646 w 268"/>
              <a:gd name="T85" fmla="*/ 709899297 h 182"/>
              <a:gd name="T86" fmla="*/ 2143170990 w 268"/>
              <a:gd name="T87" fmla="*/ 740765600 h 182"/>
              <a:gd name="T88" fmla="*/ 1937095992 w 268"/>
              <a:gd name="T89" fmla="*/ 555574200 h 182"/>
              <a:gd name="T90" fmla="*/ 1885576440 w 268"/>
              <a:gd name="T91" fmla="*/ 452690802 h 182"/>
              <a:gd name="T92" fmla="*/ 1895882277 w 268"/>
              <a:gd name="T93" fmla="*/ 514420199 h 182"/>
              <a:gd name="T94" fmla="*/ 1844362725 w 268"/>
              <a:gd name="T95" fmla="*/ 617303597 h 182"/>
              <a:gd name="T96" fmla="*/ 1731020994 w 268"/>
              <a:gd name="T97" fmla="*/ 586440503 h 182"/>
              <a:gd name="T98" fmla="*/ 1710415742 w 268"/>
              <a:gd name="T99" fmla="*/ 483553896 h 182"/>
              <a:gd name="T100" fmla="*/ 1607376637 w 268"/>
              <a:gd name="T101" fmla="*/ 442399895 h 182"/>
              <a:gd name="T102" fmla="*/ 1483732281 w 268"/>
              <a:gd name="T103" fmla="*/ 360095102 h 182"/>
              <a:gd name="T104" fmla="*/ 1318874208 w 268"/>
              <a:gd name="T105" fmla="*/ 298362496 h 182"/>
              <a:gd name="T106" fmla="*/ 1205532478 w 268"/>
              <a:gd name="T107" fmla="*/ 349804195 h 182"/>
              <a:gd name="T108" fmla="*/ 1154016136 w 268"/>
              <a:gd name="T109" fmla="*/ 246920797 h 182"/>
              <a:gd name="T110" fmla="*/ 1009763317 w 268"/>
              <a:gd name="T111" fmla="*/ 246920797 h 182"/>
              <a:gd name="T112" fmla="*/ 844905245 w 268"/>
              <a:gd name="T113" fmla="*/ 277787100 h 182"/>
              <a:gd name="T114" fmla="*/ 690349799 w 268"/>
              <a:gd name="T115" fmla="*/ 267499402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Freeform 29"/>
          <p:cNvSpPr>
            <a:spLocks/>
          </p:cNvSpPr>
          <p:nvPr/>
        </p:nvSpPr>
        <p:spPr bwMode="auto">
          <a:xfrm>
            <a:off x="4577216" y="1504135"/>
            <a:ext cx="1155700" cy="1054100"/>
          </a:xfrm>
          <a:custGeom>
            <a:avLst/>
            <a:gdLst>
              <a:gd name="T0" fmla="*/ 2147483646 w 360"/>
              <a:gd name="T1" fmla="*/ 1580182670 h 328"/>
              <a:gd name="T2" fmla="*/ 2147483646 w 360"/>
              <a:gd name="T3" fmla="*/ 1229032394 h 328"/>
              <a:gd name="T4" fmla="*/ 2147483646 w 360"/>
              <a:gd name="T5" fmla="*/ 1580182670 h 328"/>
              <a:gd name="T6" fmla="*/ 2147483646 w 360"/>
              <a:gd name="T7" fmla="*/ 1673136294 h 328"/>
              <a:gd name="T8" fmla="*/ 2147483646 w 360"/>
              <a:gd name="T9" fmla="*/ 1745432128 h 328"/>
              <a:gd name="T10" fmla="*/ 2147483646 w 360"/>
              <a:gd name="T11" fmla="*/ 1580182670 h 328"/>
              <a:gd name="T12" fmla="*/ 2147483646 w 360"/>
              <a:gd name="T13" fmla="*/ 1466574472 h 328"/>
              <a:gd name="T14" fmla="*/ 2147483646 w 360"/>
              <a:gd name="T15" fmla="*/ 1352966273 h 328"/>
              <a:gd name="T16" fmla="*/ 1731607782 w 360"/>
              <a:gd name="T17" fmla="*/ 1229032394 h 328"/>
              <a:gd name="T18" fmla="*/ 1329629640 w 360"/>
              <a:gd name="T19" fmla="*/ 588695568 h 328"/>
              <a:gd name="T20" fmla="*/ 556588330 w 360"/>
              <a:gd name="T21" fmla="*/ 82624729 h 328"/>
              <a:gd name="T22" fmla="*/ 41229598 w 360"/>
              <a:gd name="T23" fmla="*/ 144591668 h 328"/>
              <a:gd name="T24" fmla="*/ 41229598 w 360"/>
              <a:gd name="T25" fmla="*/ 216887502 h 328"/>
              <a:gd name="T26" fmla="*/ 10308202 w 360"/>
              <a:gd name="T27" fmla="*/ 289183337 h 328"/>
              <a:gd name="T28" fmla="*/ 51534589 w 360"/>
              <a:gd name="T29" fmla="*/ 464758475 h 328"/>
              <a:gd name="T30" fmla="*/ 216449769 w 360"/>
              <a:gd name="T31" fmla="*/ 382136960 h 328"/>
              <a:gd name="T32" fmla="*/ 381364949 w 360"/>
              <a:gd name="T33" fmla="*/ 506070839 h 328"/>
              <a:gd name="T34" fmla="*/ 618431121 w 360"/>
              <a:gd name="T35" fmla="*/ 795254176 h 328"/>
              <a:gd name="T36" fmla="*/ 762733108 w 360"/>
              <a:gd name="T37" fmla="*/ 681645977 h 328"/>
              <a:gd name="T38" fmla="*/ 999799280 w 360"/>
              <a:gd name="T39" fmla="*/ 537054309 h 328"/>
              <a:gd name="T40" fmla="*/ 1185327654 w 360"/>
              <a:gd name="T41" fmla="*/ 733287236 h 328"/>
              <a:gd name="T42" fmla="*/ 1226557251 w 360"/>
              <a:gd name="T43" fmla="*/ 1032799467 h 328"/>
              <a:gd name="T44" fmla="*/ 1247170445 w 360"/>
              <a:gd name="T45" fmla="*/ 1352966273 h 328"/>
              <a:gd name="T46" fmla="*/ 1195635856 w 360"/>
              <a:gd name="T47" fmla="*/ 1487232261 h 328"/>
              <a:gd name="T48" fmla="*/ 1154406258 w 360"/>
              <a:gd name="T49" fmla="*/ 1538870306 h 328"/>
              <a:gd name="T50" fmla="*/ 1175019452 w 360"/>
              <a:gd name="T51" fmla="*/ 1735103233 h 328"/>
              <a:gd name="T52" fmla="*/ 1123484863 w 360"/>
              <a:gd name="T53" fmla="*/ 1900349477 h 328"/>
              <a:gd name="T54" fmla="*/ 979182876 w 360"/>
              <a:gd name="T55" fmla="*/ 1869366007 h 328"/>
              <a:gd name="T56" fmla="*/ 865805496 w 360"/>
              <a:gd name="T57" fmla="*/ 2106911298 h 328"/>
              <a:gd name="T58" fmla="*/ 700890316 w 360"/>
              <a:gd name="T59" fmla="*/ 2147483646 h 328"/>
              <a:gd name="T60" fmla="*/ 824575899 w 360"/>
              <a:gd name="T61" fmla="*/ 2147483646 h 328"/>
              <a:gd name="T62" fmla="*/ 927648287 w 360"/>
              <a:gd name="T63" fmla="*/ 2147483646 h 328"/>
              <a:gd name="T64" fmla="*/ 1123484863 w 360"/>
              <a:gd name="T65" fmla="*/ 2147483646 h 328"/>
              <a:gd name="T66" fmla="*/ 1216249049 w 360"/>
              <a:gd name="T67" fmla="*/ 2147483646 h 328"/>
              <a:gd name="T68" fmla="*/ 1370856027 w 360"/>
              <a:gd name="T69" fmla="*/ 2147483646 h 328"/>
              <a:gd name="T70" fmla="*/ 1587309006 w 360"/>
              <a:gd name="T71" fmla="*/ 2147483646 h 328"/>
              <a:gd name="T72" fmla="*/ 1721302790 w 360"/>
              <a:gd name="T73" fmla="*/ 2147483646 h 328"/>
              <a:gd name="T74" fmla="*/ 1824371969 w 360"/>
              <a:gd name="T75" fmla="*/ 2147483646 h 328"/>
              <a:gd name="T76" fmla="*/ 1855296574 w 360"/>
              <a:gd name="T77" fmla="*/ 2147483646 h 328"/>
              <a:gd name="T78" fmla="*/ 2061438141 w 360"/>
              <a:gd name="T79" fmla="*/ 2147483646 h 328"/>
              <a:gd name="T80" fmla="*/ 2123280933 w 360"/>
              <a:gd name="T81" fmla="*/ 2147483646 h 328"/>
              <a:gd name="T82" fmla="*/ 2147483646 w 360"/>
              <a:gd name="T83" fmla="*/ 2147483646 h 328"/>
              <a:gd name="T84" fmla="*/ 2147483646 w 360"/>
              <a:gd name="T85" fmla="*/ 2147483646 h 328"/>
              <a:gd name="T86" fmla="*/ 2147483646 w 360"/>
              <a:gd name="T87" fmla="*/ 2147483646 h 328"/>
              <a:gd name="T88" fmla="*/ 2147483646 w 360"/>
              <a:gd name="T89" fmla="*/ 2147483646 h 328"/>
              <a:gd name="T90" fmla="*/ 2147483646 w 360"/>
              <a:gd name="T91" fmla="*/ 2147483646 h 328"/>
              <a:gd name="T92" fmla="*/ 2147483646 w 360"/>
              <a:gd name="T93" fmla="*/ 2147483646 h 328"/>
              <a:gd name="T94" fmla="*/ 2147483646 w 360"/>
              <a:gd name="T95" fmla="*/ 2147483646 h 328"/>
              <a:gd name="T96" fmla="*/ 2147483646 w 360"/>
              <a:gd name="T97" fmla="*/ 2147483646 h 328"/>
              <a:gd name="T98" fmla="*/ 2147483646 w 360"/>
              <a:gd name="T99" fmla="*/ 2147483646 h 328"/>
              <a:gd name="T100" fmla="*/ 2147483646 w 360"/>
              <a:gd name="T101" fmla="*/ 2147483646 h 328"/>
              <a:gd name="T102" fmla="*/ 2147483646 w 360"/>
              <a:gd name="T103" fmla="*/ 2147483646 h 328"/>
              <a:gd name="T104" fmla="*/ 2147483646 w 360"/>
              <a:gd name="T105" fmla="*/ 2147483646 h 328"/>
              <a:gd name="T106" fmla="*/ 2147483646 w 360"/>
              <a:gd name="T107" fmla="*/ 2147483646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Freeform 30"/>
          <p:cNvSpPr>
            <a:spLocks/>
          </p:cNvSpPr>
          <p:nvPr/>
        </p:nvSpPr>
        <p:spPr bwMode="auto">
          <a:xfrm>
            <a:off x="4348616" y="3390085"/>
            <a:ext cx="696912" cy="436563"/>
          </a:xfrm>
          <a:custGeom>
            <a:avLst/>
            <a:gdLst>
              <a:gd name="T0" fmla="*/ 2039401883 w 217"/>
              <a:gd name="T1" fmla="*/ 41242363 h 136"/>
              <a:gd name="T2" fmla="*/ 1843701005 w 217"/>
              <a:gd name="T3" fmla="*/ 61863545 h 136"/>
              <a:gd name="T4" fmla="*/ 1390502014 w 217"/>
              <a:gd name="T5" fmla="*/ 216522408 h 136"/>
              <a:gd name="T6" fmla="*/ 1400801553 w 217"/>
              <a:gd name="T7" fmla="*/ 309317726 h 136"/>
              <a:gd name="T8" fmla="*/ 1091802533 w 217"/>
              <a:gd name="T9" fmla="*/ 268075362 h 136"/>
              <a:gd name="T10" fmla="*/ 865199826 w 217"/>
              <a:gd name="T11" fmla="*/ 0 h 136"/>
              <a:gd name="T12" fmla="*/ 772500762 w 217"/>
              <a:gd name="T13" fmla="*/ 103105909 h 136"/>
              <a:gd name="T14" fmla="*/ 659199408 w 217"/>
              <a:gd name="T15" fmla="*/ 41242363 h 136"/>
              <a:gd name="T16" fmla="*/ 607701713 w 217"/>
              <a:gd name="T17" fmla="*/ 103105909 h 136"/>
              <a:gd name="T18" fmla="*/ 525302188 w 217"/>
              <a:gd name="T19" fmla="*/ 123727090 h 136"/>
              <a:gd name="T20" fmla="*/ 61800446 w 217"/>
              <a:gd name="T21" fmla="*/ 659881025 h 136"/>
              <a:gd name="T22" fmla="*/ 113301354 w 217"/>
              <a:gd name="T23" fmla="*/ 783608115 h 136"/>
              <a:gd name="T24" fmla="*/ 102998603 w 217"/>
              <a:gd name="T25" fmla="*/ 783608115 h 136"/>
              <a:gd name="T26" fmla="*/ 175101800 w 217"/>
              <a:gd name="T27" fmla="*/ 1061997278 h 136"/>
              <a:gd name="T28" fmla="*/ 0 w 217"/>
              <a:gd name="T29" fmla="*/ 1175413777 h 136"/>
              <a:gd name="T30" fmla="*/ 82399525 w 217"/>
              <a:gd name="T31" fmla="*/ 1257898504 h 136"/>
              <a:gd name="T32" fmla="*/ 92699064 w 217"/>
              <a:gd name="T33" fmla="*/ 1278519686 h 136"/>
              <a:gd name="T34" fmla="*/ 329601310 w 217"/>
              <a:gd name="T35" fmla="*/ 1402246776 h 136"/>
              <a:gd name="T36" fmla="*/ 432599913 w 217"/>
              <a:gd name="T37" fmla="*/ 1299140868 h 136"/>
              <a:gd name="T38" fmla="*/ 587099423 w 217"/>
              <a:gd name="T39" fmla="*/ 1226966732 h 136"/>
              <a:gd name="T40" fmla="*/ 607701713 w 217"/>
              <a:gd name="T41" fmla="*/ 1247587913 h 136"/>
              <a:gd name="T42" fmla="*/ 607701713 w 217"/>
              <a:gd name="T43" fmla="*/ 1257898504 h 136"/>
              <a:gd name="T44" fmla="*/ 762201223 w 217"/>
              <a:gd name="T45" fmla="*/ 1361004413 h 136"/>
              <a:gd name="T46" fmla="*/ 947602562 w 217"/>
              <a:gd name="T47" fmla="*/ 1299140868 h 136"/>
              <a:gd name="T48" fmla="*/ 1091802533 w 217"/>
              <a:gd name="T49" fmla="*/ 1288830277 h 136"/>
              <a:gd name="T50" fmla="*/ 1112401611 w 217"/>
              <a:gd name="T51" fmla="*/ 1278519686 h 136"/>
              <a:gd name="T52" fmla="*/ 1225702965 w 217"/>
              <a:gd name="T53" fmla="*/ 1134171414 h 136"/>
              <a:gd name="T54" fmla="*/ 1287500200 w 217"/>
              <a:gd name="T55" fmla="*/ 1092929050 h 136"/>
              <a:gd name="T56" fmla="*/ 1297802950 w 217"/>
              <a:gd name="T57" fmla="*/ 1103239641 h 136"/>
              <a:gd name="T58" fmla="*/ 1328701568 w 217"/>
              <a:gd name="T59" fmla="*/ 1113550232 h 136"/>
              <a:gd name="T60" fmla="*/ 1380202475 w 217"/>
              <a:gd name="T61" fmla="*/ 907335205 h 136"/>
              <a:gd name="T62" fmla="*/ 1442002921 w 217"/>
              <a:gd name="T63" fmla="*/ 886714023 h 136"/>
              <a:gd name="T64" fmla="*/ 1524402446 w 217"/>
              <a:gd name="T65" fmla="*/ 711433979 h 136"/>
              <a:gd name="T66" fmla="*/ 1555301063 w 217"/>
              <a:gd name="T67" fmla="*/ 618638661 h 136"/>
              <a:gd name="T68" fmla="*/ 1658302878 w 217"/>
              <a:gd name="T69" fmla="*/ 577396298 h 136"/>
              <a:gd name="T70" fmla="*/ 1658302878 w 217"/>
              <a:gd name="T71" fmla="*/ 556775116 h 136"/>
              <a:gd name="T72" fmla="*/ 1740702402 w 217"/>
              <a:gd name="T73" fmla="*/ 494911571 h 136"/>
              <a:gd name="T74" fmla="*/ 1689201495 w 217"/>
              <a:gd name="T75" fmla="*/ 484600980 h 136"/>
              <a:gd name="T76" fmla="*/ 1689201495 w 217"/>
              <a:gd name="T77" fmla="*/ 453669208 h 136"/>
              <a:gd name="T78" fmla="*/ 1709800573 w 217"/>
              <a:gd name="T79" fmla="*/ 443358617 h 136"/>
              <a:gd name="T80" fmla="*/ 1812802388 w 217"/>
              <a:gd name="T81" fmla="*/ 391805662 h 136"/>
              <a:gd name="T82" fmla="*/ 2080603251 w 217"/>
              <a:gd name="T83" fmla="*/ 206211817 h 136"/>
              <a:gd name="T84" fmla="*/ 2147483646 w 217"/>
              <a:gd name="T85" fmla="*/ 247454180 h 136"/>
              <a:gd name="T86" fmla="*/ 2147483646 w 217"/>
              <a:gd name="T87" fmla="*/ 144348272 h 136"/>
              <a:gd name="T88" fmla="*/ 2147483646 w 217"/>
              <a:gd name="T89" fmla="*/ 144348272 h 136"/>
              <a:gd name="T90" fmla="*/ 2147483646 w 217"/>
              <a:gd name="T91" fmla="*/ 61863545 h 136"/>
              <a:gd name="T92" fmla="*/ 2147483646 w 217"/>
              <a:gd name="T93" fmla="*/ 72174136 h 136"/>
              <a:gd name="T94" fmla="*/ 2101202330 w 217"/>
              <a:gd name="T95" fmla="*/ 82484727 h 136"/>
              <a:gd name="T96" fmla="*/ 2080603251 w 217"/>
              <a:gd name="T97" fmla="*/ 82484727 h 136"/>
              <a:gd name="T98" fmla="*/ 2080603251 w 217"/>
              <a:gd name="T99" fmla="*/ 61863545 h 136"/>
              <a:gd name="T100" fmla="*/ 2039401883 w 217"/>
              <a:gd name="T101" fmla="*/ 41242363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Freeform 31"/>
          <p:cNvSpPr>
            <a:spLocks/>
          </p:cNvSpPr>
          <p:nvPr/>
        </p:nvSpPr>
        <p:spPr bwMode="auto">
          <a:xfrm>
            <a:off x="5001078" y="4113985"/>
            <a:ext cx="109538" cy="98425"/>
          </a:xfrm>
          <a:custGeom>
            <a:avLst/>
            <a:gdLst>
              <a:gd name="T0" fmla="*/ 322782987 w 34"/>
              <a:gd name="T1" fmla="*/ 172431075 h 31"/>
              <a:gd name="T2" fmla="*/ 354020362 w 34"/>
              <a:gd name="T3" fmla="*/ 131857750 h 31"/>
              <a:gd name="T4" fmla="*/ 354020362 w 34"/>
              <a:gd name="T5" fmla="*/ 131857750 h 31"/>
              <a:gd name="T6" fmla="*/ 354020362 w 34"/>
              <a:gd name="T7" fmla="*/ 131857750 h 31"/>
              <a:gd name="T8" fmla="*/ 354020362 w 34"/>
              <a:gd name="T9" fmla="*/ 131857750 h 31"/>
              <a:gd name="T10" fmla="*/ 249895779 w 34"/>
              <a:gd name="T11" fmla="*/ 50714275 h 31"/>
              <a:gd name="T12" fmla="*/ 114537042 w 34"/>
              <a:gd name="T13" fmla="*/ 10144125 h 31"/>
              <a:gd name="T14" fmla="*/ 72887208 w 34"/>
              <a:gd name="T15" fmla="*/ 20285075 h 31"/>
              <a:gd name="T16" fmla="*/ 72887208 w 34"/>
              <a:gd name="T17" fmla="*/ 111572675 h 31"/>
              <a:gd name="T18" fmla="*/ 20824917 w 34"/>
              <a:gd name="T19" fmla="*/ 192716150 h 31"/>
              <a:gd name="T20" fmla="*/ 0 w 34"/>
              <a:gd name="T21" fmla="*/ 213004400 h 31"/>
              <a:gd name="T22" fmla="*/ 41649833 w 34"/>
              <a:gd name="T23" fmla="*/ 253574550 h 31"/>
              <a:gd name="T24" fmla="*/ 52062292 w 34"/>
              <a:gd name="T25" fmla="*/ 253574550 h 31"/>
              <a:gd name="T26" fmla="*/ 62474750 w 34"/>
              <a:gd name="T27" fmla="*/ 294147875 h 31"/>
              <a:gd name="T28" fmla="*/ 114537042 w 34"/>
              <a:gd name="T29" fmla="*/ 314432950 h 31"/>
              <a:gd name="T30" fmla="*/ 177011792 w 34"/>
              <a:gd name="T31" fmla="*/ 284003750 h 31"/>
              <a:gd name="T32" fmla="*/ 270720696 w 34"/>
              <a:gd name="T33" fmla="*/ 304288825 h 31"/>
              <a:gd name="T34" fmla="*/ 270720696 w 34"/>
              <a:gd name="T35" fmla="*/ 273859625 h 31"/>
              <a:gd name="T36" fmla="*/ 322782987 w 34"/>
              <a:gd name="T37" fmla="*/ 172431075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4489903" y="3747273"/>
            <a:ext cx="606425" cy="469900"/>
          </a:xfrm>
          <a:custGeom>
            <a:avLst/>
            <a:gdLst>
              <a:gd name="T0" fmla="*/ 1235387192 w 189"/>
              <a:gd name="T1" fmla="*/ 237991476 h 146"/>
              <a:gd name="T2" fmla="*/ 875064858 w 189"/>
              <a:gd name="T3" fmla="*/ 93127099 h 146"/>
              <a:gd name="T4" fmla="*/ 875064858 w 189"/>
              <a:gd name="T5" fmla="*/ 10347455 h 146"/>
              <a:gd name="T6" fmla="*/ 844182103 w 189"/>
              <a:gd name="T7" fmla="*/ 0 h 146"/>
              <a:gd name="T8" fmla="*/ 679462314 w 189"/>
              <a:gd name="T9" fmla="*/ 165559288 h 146"/>
              <a:gd name="T10" fmla="*/ 597104023 w 189"/>
              <a:gd name="T11" fmla="*/ 248338932 h 146"/>
              <a:gd name="T12" fmla="*/ 494156160 w 189"/>
              <a:gd name="T13" fmla="*/ 196601654 h 146"/>
              <a:gd name="T14" fmla="*/ 319143188 w 189"/>
              <a:gd name="T15" fmla="*/ 258689605 h 146"/>
              <a:gd name="T16" fmla="*/ 102947863 w 189"/>
              <a:gd name="T17" fmla="*/ 113822010 h 146"/>
              <a:gd name="T18" fmla="*/ 20589573 w 189"/>
              <a:gd name="T19" fmla="*/ 175906743 h 146"/>
              <a:gd name="T20" fmla="*/ 20589573 w 189"/>
              <a:gd name="T21" fmla="*/ 186254199 h 146"/>
              <a:gd name="T22" fmla="*/ 0 w 189"/>
              <a:gd name="T23" fmla="*/ 206949110 h 146"/>
              <a:gd name="T24" fmla="*/ 41179145 w 189"/>
              <a:gd name="T25" fmla="*/ 217296565 h 146"/>
              <a:gd name="T26" fmla="*/ 51475536 w 189"/>
              <a:gd name="T27" fmla="*/ 217296565 h 146"/>
              <a:gd name="T28" fmla="*/ 350025943 w 189"/>
              <a:gd name="T29" fmla="*/ 444943804 h 146"/>
              <a:gd name="T30" fmla="*/ 638283168 w 189"/>
              <a:gd name="T31" fmla="*/ 776065598 h 146"/>
              <a:gd name="T32" fmla="*/ 926540394 w 189"/>
              <a:gd name="T33" fmla="*/ 745020013 h 146"/>
              <a:gd name="T34" fmla="*/ 936836784 w 189"/>
              <a:gd name="T35" fmla="*/ 734672558 h 146"/>
              <a:gd name="T36" fmla="*/ 1019195075 w 189"/>
              <a:gd name="T37" fmla="*/ 755370687 h 146"/>
              <a:gd name="T38" fmla="*/ 1029488257 w 189"/>
              <a:gd name="T39" fmla="*/ 776065598 h 146"/>
              <a:gd name="T40" fmla="*/ 957426357 w 189"/>
              <a:gd name="T41" fmla="*/ 962319797 h 146"/>
              <a:gd name="T42" fmla="*/ 864771676 w 189"/>
              <a:gd name="T43" fmla="*/ 962319797 h 146"/>
              <a:gd name="T44" fmla="*/ 761823813 w 189"/>
              <a:gd name="T45" fmla="*/ 1210658728 h 146"/>
              <a:gd name="T46" fmla="*/ 916247212 w 189"/>
              <a:gd name="T47" fmla="*/ 1314136501 h 146"/>
              <a:gd name="T48" fmla="*/ 957426357 w 189"/>
              <a:gd name="T49" fmla="*/ 1376221234 h 146"/>
              <a:gd name="T50" fmla="*/ 1029488257 w 189"/>
              <a:gd name="T51" fmla="*/ 1376221234 h 146"/>
              <a:gd name="T52" fmla="*/ 1183911656 w 189"/>
              <a:gd name="T53" fmla="*/ 1438305967 h 146"/>
              <a:gd name="T54" fmla="*/ 1214797619 w 189"/>
              <a:gd name="T55" fmla="*/ 1479695789 h 146"/>
              <a:gd name="T56" fmla="*/ 1358927836 w 189"/>
              <a:gd name="T57" fmla="*/ 1490043245 h 146"/>
              <a:gd name="T58" fmla="*/ 1564823562 w 189"/>
              <a:gd name="T59" fmla="*/ 1479695789 h 146"/>
              <a:gd name="T60" fmla="*/ 1636888671 w 189"/>
              <a:gd name="T61" fmla="*/ 1438305967 h 146"/>
              <a:gd name="T62" fmla="*/ 1626592280 w 189"/>
              <a:gd name="T63" fmla="*/ 1355526323 h 146"/>
              <a:gd name="T64" fmla="*/ 1667774634 w 189"/>
              <a:gd name="T65" fmla="*/ 1231353639 h 146"/>
              <a:gd name="T66" fmla="*/ 1750132924 w 189"/>
              <a:gd name="T67" fmla="*/ 1148573995 h 146"/>
              <a:gd name="T68" fmla="*/ 1914849505 w 189"/>
              <a:gd name="T69" fmla="*/ 1148573995 h 146"/>
              <a:gd name="T70" fmla="*/ 1863377178 w 189"/>
              <a:gd name="T71" fmla="*/ 1014057074 h 146"/>
              <a:gd name="T72" fmla="*/ 1791312069 w 189"/>
              <a:gd name="T73" fmla="*/ 1003709618 h 146"/>
              <a:gd name="T74" fmla="*/ 1791312069 w 189"/>
              <a:gd name="T75" fmla="*/ 1003709618 h 146"/>
              <a:gd name="T76" fmla="*/ 1606002707 w 189"/>
              <a:gd name="T77" fmla="*/ 889887608 h 146"/>
              <a:gd name="T78" fmla="*/ 1513351235 w 189"/>
              <a:gd name="T79" fmla="*/ 858845242 h 146"/>
              <a:gd name="T80" fmla="*/ 1358927836 w 189"/>
              <a:gd name="T81" fmla="*/ 444943804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Freeform 33"/>
          <p:cNvSpPr>
            <a:spLocks/>
          </p:cNvSpPr>
          <p:nvPr/>
        </p:nvSpPr>
        <p:spPr bwMode="auto">
          <a:xfrm>
            <a:off x="4172403" y="2850335"/>
            <a:ext cx="565150" cy="808038"/>
          </a:xfrm>
          <a:custGeom>
            <a:avLst/>
            <a:gdLst>
              <a:gd name="T0" fmla="*/ 1626858130 w 176"/>
              <a:gd name="T1" fmla="*/ 766116602 h 251"/>
              <a:gd name="T2" fmla="*/ 1441517830 w 176"/>
              <a:gd name="T3" fmla="*/ 714350662 h 251"/>
              <a:gd name="T4" fmla="*/ 1431223109 w 176"/>
              <a:gd name="T5" fmla="*/ 538349684 h 251"/>
              <a:gd name="T6" fmla="*/ 1379739870 w 176"/>
              <a:gd name="T7" fmla="*/ 476233775 h 251"/>
              <a:gd name="T8" fmla="*/ 1204697502 w 176"/>
              <a:gd name="T9" fmla="*/ 393411489 h 251"/>
              <a:gd name="T10" fmla="*/ 1204697502 w 176"/>
              <a:gd name="T11" fmla="*/ 248470075 h 251"/>
              <a:gd name="T12" fmla="*/ 1163512196 w 176"/>
              <a:gd name="T13" fmla="*/ 207057323 h 251"/>
              <a:gd name="T14" fmla="*/ 1081138372 w 176"/>
              <a:gd name="T15" fmla="*/ 155294602 h 251"/>
              <a:gd name="T16" fmla="*/ 1029655134 w 176"/>
              <a:gd name="T17" fmla="*/ 0 h 251"/>
              <a:gd name="T18" fmla="*/ 916393936 w 176"/>
              <a:gd name="T19" fmla="*/ 82822285 h 251"/>
              <a:gd name="T20" fmla="*/ 803132738 w 176"/>
              <a:gd name="T21" fmla="*/ 248470075 h 251"/>
              <a:gd name="T22" fmla="*/ 731056847 w 176"/>
              <a:gd name="T23" fmla="*/ 341645549 h 251"/>
              <a:gd name="T24" fmla="*/ 607497717 w 176"/>
              <a:gd name="T25" fmla="*/ 403764677 h 251"/>
              <a:gd name="T26" fmla="*/ 463345934 w 176"/>
              <a:gd name="T27" fmla="*/ 403764677 h 251"/>
              <a:gd name="T28" fmla="*/ 329488872 w 176"/>
              <a:gd name="T29" fmla="*/ 517646527 h 251"/>
              <a:gd name="T30" fmla="*/ 247118260 w 176"/>
              <a:gd name="T31" fmla="*/ 465880586 h 251"/>
              <a:gd name="T32" fmla="*/ 175042368 w 176"/>
              <a:gd name="T33" fmla="*/ 331292361 h 251"/>
              <a:gd name="T34" fmla="*/ 82373824 w 176"/>
              <a:gd name="T35" fmla="*/ 496940151 h 251"/>
              <a:gd name="T36" fmla="*/ 72075891 w 176"/>
              <a:gd name="T37" fmla="*/ 496940151 h 251"/>
              <a:gd name="T38" fmla="*/ 154449715 w 176"/>
              <a:gd name="T39" fmla="*/ 869645264 h 251"/>
              <a:gd name="T40" fmla="*/ 185337089 w 176"/>
              <a:gd name="T41" fmla="*/ 973173925 h 251"/>
              <a:gd name="T42" fmla="*/ 61777959 w 176"/>
              <a:gd name="T43" fmla="*/ 1035289834 h 251"/>
              <a:gd name="T44" fmla="*/ 247118260 w 176"/>
              <a:gd name="T45" fmla="*/ 1242347158 h 251"/>
              <a:gd name="T46" fmla="*/ 247118260 w 176"/>
              <a:gd name="T47" fmla="*/ 1242347158 h 251"/>
              <a:gd name="T48" fmla="*/ 195635021 w 176"/>
              <a:gd name="T49" fmla="*/ 1449407700 h 251"/>
              <a:gd name="T50" fmla="*/ 82373824 w 176"/>
              <a:gd name="T51" fmla="*/ 1521876797 h 251"/>
              <a:gd name="T52" fmla="*/ 185337089 w 176"/>
              <a:gd name="T53" fmla="*/ 1853169158 h 251"/>
              <a:gd name="T54" fmla="*/ 247118260 w 176"/>
              <a:gd name="T55" fmla="*/ 1956697819 h 251"/>
              <a:gd name="T56" fmla="*/ 164744436 w 176"/>
              <a:gd name="T57" fmla="*/ 2147483646 h 251"/>
              <a:gd name="T58" fmla="*/ 102966477 w 176"/>
              <a:gd name="T59" fmla="*/ 2147483646 h 251"/>
              <a:gd name="T60" fmla="*/ 113261198 w 176"/>
              <a:gd name="T61" fmla="*/ 2147483646 h 251"/>
              <a:gd name="T62" fmla="*/ 133853851 w 176"/>
              <a:gd name="T63" fmla="*/ 2147483646 h 251"/>
              <a:gd name="T64" fmla="*/ 144151783 w 176"/>
              <a:gd name="T65" fmla="*/ 2147483646 h 251"/>
              <a:gd name="T66" fmla="*/ 144151783 w 176"/>
              <a:gd name="T67" fmla="*/ 2147483646 h 251"/>
              <a:gd name="T68" fmla="*/ 483938587 w 176"/>
              <a:gd name="T69" fmla="*/ 2147483646 h 251"/>
              <a:gd name="T70" fmla="*/ 576607132 w 176"/>
              <a:gd name="T71" fmla="*/ 2147483646 h 251"/>
              <a:gd name="T72" fmla="*/ 1070843651 w 176"/>
              <a:gd name="T73" fmla="*/ 1822112813 h 251"/>
              <a:gd name="T74" fmla="*/ 1287071326 w 176"/>
              <a:gd name="T75" fmla="*/ 1697877775 h 251"/>
              <a:gd name="T76" fmla="*/ 1204697502 w 176"/>
              <a:gd name="T77" fmla="*/ 1615052271 h 251"/>
              <a:gd name="T78" fmla="*/ 1184104849 w 176"/>
              <a:gd name="T79" fmla="*/ 1521876797 h 251"/>
              <a:gd name="T80" fmla="*/ 895801283 w 176"/>
              <a:gd name="T81" fmla="*/ 1231997189 h 251"/>
              <a:gd name="T82" fmla="*/ 628090370 w 176"/>
              <a:gd name="T83" fmla="*/ 1180231248 h 251"/>
              <a:gd name="T84" fmla="*/ 525123893 w 176"/>
              <a:gd name="T85" fmla="*/ 1035289834 h 251"/>
              <a:gd name="T86" fmla="*/ 689868330 w 176"/>
              <a:gd name="T87" fmla="*/ 766116602 h 251"/>
              <a:gd name="T88" fmla="*/ 731056847 w 176"/>
              <a:gd name="T89" fmla="*/ 631528376 h 251"/>
              <a:gd name="T90" fmla="*/ 1070843651 w 176"/>
              <a:gd name="T91" fmla="*/ 693644286 h 251"/>
              <a:gd name="T92" fmla="*/ 1039953066 w 176"/>
              <a:gd name="T93" fmla="*/ 828232511 h 251"/>
              <a:gd name="T94" fmla="*/ 1235588087 w 176"/>
              <a:gd name="T95" fmla="*/ 983527113 h 251"/>
              <a:gd name="T96" fmla="*/ 1544484306 w 176"/>
              <a:gd name="T97" fmla="*/ 1263053534 h 251"/>
              <a:gd name="T98" fmla="*/ 1709228742 w 176"/>
              <a:gd name="T99" fmla="*/ 1055996211 h 251"/>
              <a:gd name="T100" fmla="*/ 1729821395 w 176"/>
              <a:gd name="T101" fmla="*/ 952467549 h 251"/>
              <a:gd name="T102" fmla="*/ 1801897287 w 176"/>
              <a:gd name="T103" fmla="*/ 900701609 h 251"/>
              <a:gd name="T104" fmla="*/ 1678341368 w 176"/>
              <a:gd name="T105" fmla="*/ 807526135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912053" y="3625035"/>
            <a:ext cx="596900" cy="587375"/>
          </a:xfrm>
          <a:custGeom>
            <a:avLst/>
            <a:gdLst>
              <a:gd name="T0" fmla="*/ 422252195 w 186"/>
              <a:gd name="T1" fmla="*/ 618178486 h 183"/>
              <a:gd name="T2" fmla="*/ 20596259 w 186"/>
              <a:gd name="T3" fmla="*/ 834541116 h 183"/>
              <a:gd name="T4" fmla="*/ 154481571 w 186"/>
              <a:gd name="T5" fmla="*/ 1143628754 h 183"/>
              <a:gd name="T6" fmla="*/ 164782910 w 186"/>
              <a:gd name="T7" fmla="*/ 1143628754 h 183"/>
              <a:gd name="T8" fmla="*/ 350162078 w 186"/>
              <a:gd name="T9" fmla="*/ 1473322663 h 183"/>
              <a:gd name="T10" fmla="*/ 453149792 w 186"/>
              <a:gd name="T11" fmla="*/ 1493928933 h 183"/>
              <a:gd name="T12" fmla="*/ 545839377 w 186"/>
              <a:gd name="T13" fmla="*/ 1545444609 h 183"/>
              <a:gd name="T14" fmla="*/ 1091678754 w 186"/>
              <a:gd name="T15" fmla="*/ 1596960286 h 183"/>
              <a:gd name="T16" fmla="*/ 1122576352 w 186"/>
              <a:gd name="T17" fmla="*/ 1782413510 h 183"/>
              <a:gd name="T18" fmla="*/ 1338849909 w 186"/>
              <a:gd name="T19" fmla="*/ 1761807240 h 183"/>
              <a:gd name="T20" fmla="*/ 1462437091 w 186"/>
              <a:gd name="T21" fmla="*/ 1885441653 h 183"/>
              <a:gd name="T22" fmla="*/ 1555126676 w 186"/>
              <a:gd name="T23" fmla="*/ 1792713436 h 183"/>
              <a:gd name="T24" fmla="*/ 1678713858 w 186"/>
              <a:gd name="T25" fmla="*/ 1803016571 h 183"/>
              <a:gd name="T26" fmla="*/ 1791999702 w 186"/>
              <a:gd name="T27" fmla="*/ 1699988428 h 183"/>
              <a:gd name="T28" fmla="*/ 1771403442 w 186"/>
              <a:gd name="T29" fmla="*/ 1679382158 h 183"/>
              <a:gd name="T30" fmla="*/ 1781701572 w 186"/>
              <a:gd name="T31" fmla="*/ 1576354015 h 183"/>
              <a:gd name="T32" fmla="*/ 1565424805 w 186"/>
              <a:gd name="T33" fmla="*/ 1514535204 h 183"/>
              <a:gd name="T34" fmla="*/ 1462437091 w 186"/>
              <a:gd name="T35" fmla="*/ 1349688249 h 183"/>
              <a:gd name="T36" fmla="*/ 1421241364 w 186"/>
              <a:gd name="T37" fmla="*/ 1215750701 h 183"/>
              <a:gd name="T38" fmla="*/ 1534530417 w 186"/>
              <a:gd name="T39" fmla="*/ 1164235025 h 183"/>
              <a:gd name="T40" fmla="*/ 1606620533 w 186"/>
              <a:gd name="T41" fmla="*/ 1050900537 h 183"/>
              <a:gd name="T42" fmla="*/ 1647816260 w 186"/>
              <a:gd name="T43" fmla="*/ 1009691206 h 183"/>
              <a:gd name="T44" fmla="*/ 1647816260 w 186"/>
              <a:gd name="T45" fmla="*/ 834541116 h 183"/>
              <a:gd name="T46" fmla="*/ 1750803974 w 186"/>
              <a:gd name="T47" fmla="*/ 855144177 h 183"/>
              <a:gd name="T48" fmla="*/ 1761105313 w 186"/>
              <a:gd name="T49" fmla="*/ 865447312 h 183"/>
              <a:gd name="T50" fmla="*/ 1915586884 w 186"/>
              <a:gd name="T51" fmla="*/ 834541116 h 183"/>
              <a:gd name="T52" fmla="*/ 1740505845 w 186"/>
              <a:gd name="T53" fmla="*/ 700600358 h 183"/>
              <a:gd name="T54" fmla="*/ 1565424805 w 186"/>
              <a:gd name="T55" fmla="*/ 649087891 h 183"/>
              <a:gd name="T56" fmla="*/ 1565424805 w 186"/>
              <a:gd name="T57" fmla="*/ 649087891 h 183"/>
              <a:gd name="T58" fmla="*/ 1349151248 w 186"/>
              <a:gd name="T59" fmla="*/ 494540863 h 183"/>
              <a:gd name="T60" fmla="*/ 1524229078 w 186"/>
              <a:gd name="T61" fmla="*/ 298784503 h 183"/>
              <a:gd name="T62" fmla="*/ 1462437091 w 186"/>
              <a:gd name="T63" fmla="*/ 92728217 h 183"/>
              <a:gd name="T64" fmla="*/ 1174070209 w 186"/>
              <a:gd name="T65" fmla="*/ 144240684 h 183"/>
              <a:gd name="T66" fmla="*/ 1040184897 w 186"/>
              <a:gd name="T67" fmla="*/ 72121947 h 183"/>
              <a:gd name="T68" fmla="*/ 988691040 w 186"/>
              <a:gd name="T69" fmla="*/ 51515676 h 183"/>
              <a:gd name="T70" fmla="*/ 978389701 w 186"/>
              <a:gd name="T71" fmla="*/ 30909406 h 183"/>
              <a:gd name="T72" fmla="*/ 978389701 w 186"/>
              <a:gd name="T73" fmla="*/ 30909406 h 183"/>
              <a:gd name="T74" fmla="*/ 968091572 w 186"/>
              <a:gd name="T75" fmla="*/ 10303135 h 183"/>
              <a:gd name="T76" fmla="*/ 968091572 w 186"/>
              <a:gd name="T77" fmla="*/ 0 h 183"/>
              <a:gd name="T78" fmla="*/ 957793442 w 186"/>
              <a:gd name="T79" fmla="*/ 113331278 h 183"/>
              <a:gd name="T80" fmla="*/ 947495312 w 186"/>
              <a:gd name="T81" fmla="*/ 185453225 h 183"/>
              <a:gd name="T82" fmla="*/ 957793442 w 186"/>
              <a:gd name="T83" fmla="*/ 350300179 h 183"/>
              <a:gd name="T84" fmla="*/ 947495312 w 186"/>
              <a:gd name="T85" fmla="*/ 360603314 h 183"/>
              <a:gd name="T86" fmla="*/ 896001455 w 186"/>
              <a:gd name="T87" fmla="*/ 494540863 h 183"/>
              <a:gd name="T88" fmla="*/ 690022818 w 186"/>
              <a:gd name="T89" fmla="*/ 566662809 h 183"/>
              <a:gd name="T90" fmla="*/ 432550324 w 186"/>
              <a:gd name="T91" fmla="*/ 618178486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032828" y="4880748"/>
            <a:ext cx="169863" cy="411162"/>
          </a:xfrm>
          <a:custGeom>
            <a:avLst/>
            <a:gdLst>
              <a:gd name="T0" fmla="*/ 410181476 w 53"/>
              <a:gd name="T1" fmla="*/ 0 h 128"/>
              <a:gd name="T2" fmla="*/ 123053802 w 53"/>
              <a:gd name="T3" fmla="*/ 361048419 h 128"/>
              <a:gd name="T4" fmla="*/ 0 w 53"/>
              <a:gd name="T5" fmla="*/ 557047417 h 128"/>
              <a:gd name="T6" fmla="*/ 30764252 w 53"/>
              <a:gd name="T7" fmla="*/ 783989568 h 128"/>
              <a:gd name="T8" fmla="*/ 30764252 w 53"/>
              <a:gd name="T9" fmla="*/ 794307164 h 128"/>
              <a:gd name="T10" fmla="*/ 30764252 w 53"/>
              <a:gd name="T11" fmla="*/ 794307164 h 128"/>
              <a:gd name="T12" fmla="*/ 10255819 w 53"/>
              <a:gd name="T13" fmla="*/ 949042201 h 128"/>
              <a:gd name="T14" fmla="*/ 20508433 w 53"/>
              <a:gd name="T15" fmla="*/ 1041881296 h 128"/>
              <a:gd name="T16" fmla="*/ 184582305 w 53"/>
              <a:gd name="T17" fmla="*/ 1155355583 h 128"/>
              <a:gd name="T18" fmla="*/ 184582305 w 53"/>
              <a:gd name="T19" fmla="*/ 1155355583 h 128"/>
              <a:gd name="T20" fmla="*/ 194834919 w 53"/>
              <a:gd name="T21" fmla="*/ 1155355583 h 128"/>
              <a:gd name="T22" fmla="*/ 194834919 w 53"/>
              <a:gd name="T23" fmla="*/ 1165669968 h 128"/>
              <a:gd name="T24" fmla="*/ 194834919 w 53"/>
              <a:gd name="T25" fmla="*/ 1165669968 h 128"/>
              <a:gd name="T26" fmla="*/ 256363422 w 53"/>
              <a:gd name="T27" fmla="*/ 1279141043 h 128"/>
              <a:gd name="T28" fmla="*/ 317891926 w 53"/>
              <a:gd name="T29" fmla="*/ 1320405004 h 128"/>
              <a:gd name="T30" fmla="*/ 338400358 w 53"/>
              <a:gd name="T31" fmla="*/ 1052198892 h 128"/>
              <a:gd name="T32" fmla="*/ 338400358 w 53"/>
              <a:gd name="T33" fmla="*/ 1041881296 h 128"/>
              <a:gd name="T34" fmla="*/ 461454160 w 53"/>
              <a:gd name="T35" fmla="*/ 753043203 h 128"/>
              <a:gd name="T36" fmla="*/ 502474231 w 53"/>
              <a:gd name="T37" fmla="*/ 412626765 h 128"/>
              <a:gd name="T38" fmla="*/ 502474231 w 53"/>
              <a:gd name="T39" fmla="*/ 402312380 h 128"/>
              <a:gd name="T40" fmla="*/ 502474231 w 53"/>
              <a:gd name="T41" fmla="*/ 402312380 h 128"/>
              <a:gd name="T42" fmla="*/ 543491096 w 53"/>
              <a:gd name="T43" fmla="*/ 309470073 h 128"/>
              <a:gd name="T44" fmla="*/ 512726845 w 53"/>
              <a:gd name="T45" fmla="*/ 226945363 h 128"/>
              <a:gd name="T46" fmla="*/ 512726845 w 53"/>
              <a:gd name="T47" fmla="*/ 226945363 h 128"/>
              <a:gd name="T48" fmla="*/ 502474231 w 53"/>
              <a:gd name="T49" fmla="*/ 226945363 h 128"/>
              <a:gd name="T50" fmla="*/ 502474231 w 53"/>
              <a:gd name="T51" fmla="*/ 123788672 h 128"/>
              <a:gd name="T52" fmla="*/ 502474231 w 53"/>
              <a:gd name="T53" fmla="*/ 113471075 h 128"/>
              <a:gd name="T54" fmla="*/ 502474231 w 53"/>
              <a:gd name="T55" fmla="*/ 113471075 h 128"/>
              <a:gd name="T56" fmla="*/ 522982663 w 53"/>
              <a:gd name="T57" fmla="*/ 82524710 h 128"/>
              <a:gd name="T58" fmla="*/ 543491096 w 53"/>
              <a:gd name="T59" fmla="*/ 61892730 h 128"/>
              <a:gd name="T60" fmla="*/ 410181476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3777116" y="5609410"/>
            <a:ext cx="263525" cy="225425"/>
          </a:xfrm>
          <a:custGeom>
            <a:avLst/>
            <a:gdLst>
              <a:gd name="T0" fmla="*/ 383612057 w 82"/>
              <a:gd name="T1" fmla="*/ 72522443 h 70"/>
              <a:gd name="T2" fmla="*/ 373244598 w 82"/>
              <a:gd name="T3" fmla="*/ 93242221 h 70"/>
              <a:gd name="T4" fmla="*/ 373244598 w 82"/>
              <a:gd name="T5" fmla="*/ 93242221 h 70"/>
              <a:gd name="T6" fmla="*/ 362877139 w 82"/>
              <a:gd name="T7" fmla="*/ 103602110 h 70"/>
              <a:gd name="T8" fmla="*/ 196991365 w 82"/>
              <a:gd name="T9" fmla="*/ 145044886 h 70"/>
              <a:gd name="T10" fmla="*/ 207358824 w 82"/>
              <a:gd name="T11" fmla="*/ 165764664 h 70"/>
              <a:gd name="T12" fmla="*/ 259196120 w 82"/>
              <a:gd name="T13" fmla="*/ 227927218 h 70"/>
              <a:gd name="T14" fmla="*/ 238461202 w 82"/>
              <a:gd name="T15" fmla="*/ 238287106 h 70"/>
              <a:gd name="T16" fmla="*/ 165885774 w 82"/>
              <a:gd name="T17" fmla="*/ 279729883 h 70"/>
              <a:gd name="T18" fmla="*/ 41473050 w 82"/>
              <a:gd name="T19" fmla="*/ 372972103 h 70"/>
              <a:gd name="T20" fmla="*/ 62207969 w 82"/>
              <a:gd name="T21" fmla="*/ 652701986 h 70"/>
              <a:gd name="T22" fmla="*/ 186620692 w 82"/>
              <a:gd name="T23" fmla="*/ 663061875 h 70"/>
              <a:gd name="T24" fmla="*/ 196991365 w 82"/>
              <a:gd name="T25" fmla="*/ 663061875 h 70"/>
              <a:gd name="T26" fmla="*/ 196991365 w 82"/>
              <a:gd name="T27" fmla="*/ 663061875 h 70"/>
              <a:gd name="T28" fmla="*/ 321404088 w 82"/>
              <a:gd name="T29" fmla="*/ 725224429 h 70"/>
              <a:gd name="T30" fmla="*/ 456187485 w 82"/>
              <a:gd name="T31" fmla="*/ 704504651 h 70"/>
              <a:gd name="T32" fmla="*/ 642808177 w 82"/>
              <a:gd name="T33" fmla="*/ 549099876 h 70"/>
              <a:gd name="T34" fmla="*/ 653175636 w 82"/>
              <a:gd name="T35" fmla="*/ 549099876 h 70"/>
              <a:gd name="T36" fmla="*/ 663546309 w 82"/>
              <a:gd name="T37" fmla="*/ 538736767 h 70"/>
              <a:gd name="T38" fmla="*/ 715383605 w 82"/>
              <a:gd name="T39" fmla="*/ 518016989 h 70"/>
              <a:gd name="T40" fmla="*/ 705016145 w 82"/>
              <a:gd name="T41" fmla="*/ 341892436 h 70"/>
              <a:gd name="T42" fmla="*/ 705016145 w 82"/>
              <a:gd name="T43" fmla="*/ 341892436 h 70"/>
              <a:gd name="T44" fmla="*/ 777591573 w 82"/>
              <a:gd name="T45" fmla="*/ 227927218 h 70"/>
              <a:gd name="T46" fmla="*/ 777591573 w 82"/>
              <a:gd name="T47" fmla="*/ 227927218 h 70"/>
              <a:gd name="T48" fmla="*/ 777591573 w 82"/>
              <a:gd name="T49" fmla="*/ 227927218 h 70"/>
              <a:gd name="T50" fmla="*/ 839799542 w 82"/>
              <a:gd name="T51" fmla="*/ 176124553 h 70"/>
              <a:gd name="T52" fmla="*/ 819064623 w 82"/>
              <a:gd name="T53" fmla="*/ 51802665 h 70"/>
              <a:gd name="T54" fmla="*/ 767224114 w 82"/>
              <a:gd name="T55" fmla="*/ 0 h 70"/>
              <a:gd name="T56" fmla="*/ 767224114 w 82"/>
              <a:gd name="T57" fmla="*/ 62162554 h 70"/>
              <a:gd name="T58" fmla="*/ 663546309 w 82"/>
              <a:gd name="T59" fmla="*/ 41442776 h 70"/>
              <a:gd name="T60" fmla="*/ 611705799 w 82"/>
              <a:gd name="T61" fmla="*/ 72522443 h 70"/>
              <a:gd name="T62" fmla="*/ 601338340 w 82"/>
              <a:gd name="T63" fmla="*/ 72522443 h 70"/>
              <a:gd name="T64" fmla="*/ 601338340 w 82"/>
              <a:gd name="T65" fmla="*/ 72522443 h 70"/>
              <a:gd name="T66" fmla="*/ 383612057 w 82"/>
              <a:gd name="T67" fmla="*/ 72522443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64890" y="1466876"/>
            <a:ext cx="0" cy="4395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5"/>
          <p:cNvSpPr>
            <a:spLocks/>
          </p:cNvSpPr>
          <p:nvPr/>
        </p:nvSpPr>
        <p:spPr bwMode="auto">
          <a:xfrm>
            <a:off x="6224388" y="1628240"/>
            <a:ext cx="1213080" cy="1034982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0970A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6284347" y="3352217"/>
            <a:ext cx="1128713" cy="990600"/>
          </a:xfrm>
          <a:custGeom>
            <a:avLst/>
            <a:gdLst>
              <a:gd name="T0" fmla="*/ 103281972 w 351"/>
              <a:gd name="T1" fmla="*/ 144778763 h 308"/>
              <a:gd name="T2" fmla="*/ 92956347 w 351"/>
              <a:gd name="T3" fmla="*/ 361951732 h 308"/>
              <a:gd name="T4" fmla="*/ 51640986 w 351"/>
              <a:gd name="T5" fmla="*/ 589461676 h 308"/>
              <a:gd name="T6" fmla="*/ 196238319 w 351"/>
              <a:gd name="T7" fmla="*/ 713560056 h 308"/>
              <a:gd name="T8" fmla="*/ 361493332 w 351"/>
              <a:gd name="T9" fmla="*/ 1003117582 h 308"/>
              <a:gd name="T10" fmla="*/ 382147797 w 351"/>
              <a:gd name="T11" fmla="*/ 1261654533 h 308"/>
              <a:gd name="T12" fmla="*/ 464775303 w 351"/>
              <a:gd name="T13" fmla="*/ 1478824286 h 308"/>
              <a:gd name="T14" fmla="*/ 516416289 w 351"/>
              <a:gd name="T15" fmla="*/ 1809752227 h 308"/>
              <a:gd name="T16" fmla="*/ 485432984 w 351"/>
              <a:gd name="T17" fmla="*/ 2147483646 h 308"/>
              <a:gd name="T18" fmla="*/ 568060491 w 351"/>
              <a:gd name="T19" fmla="*/ 2147483646 h 308"/>
              <a:gd name="T20" fmla="*/ 640355941 w 351"/>
              <a:gd name="T21" fmla="*/ 2147483646 h 308"/>
              <a:gd name="T22" fmla="*/ 805610955 w 351"/>
              <a:gd name="T23" fmla="*/ 2147483646 h 308"/>
              <a:gd name="T24" fmla="*/ 877909621 w 351"/>
              <a:gd name="T25" fmla="*/ 2147483646 h 308"/>
              <a:gd name="T26" fmla="*/ 1053490259 w 351"/>
              <a:gd name="T27" fmla="*/ 2147483646 h 308"/>
              <a:gd name="T28" fmla="*/ 1229074113 w 351"/>
              <a:gd name="T29" fmla="*/ 2147483646 h 308"/>
              <a:gd name="T30" fmla="*/ 1270386258 w 351"/>
              <a:gd name="T31" fmla="*/ 2147483646 h 308"/>
              <a:gd name="T32" fmla="*/ 1353013765 w 351"/>
              <a:gd name="T33" fmla="*/ 2147483646 h 308"/>
              <a:gd name="T34" fmla="*/ 1580235388 w 351"/>
              <a:gd name="T35" fmla="*/ 2147483646 h 308"/>
              <a:gd name="T36" fmla="*/ 1693849416 w 351"/>
              <a:gd name="T37" fmla="*/ 2147483646 h 308"/>
              <a:gd name="T38" fmla="*/ 1786802547 w 351"/>
              <a:gd name="T39" fmla="*/ 2147483646 h 308"/>
              <a:gd name="T40" fmla="*/ 1931399880 w 351"/>
              <a:gd name="T41" fmla="*/ 2147483646 h 308"/>
              <a:gd name="T42" fmla="*/ 2014027387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1933847390 h 308"/>
              <a:gd name="T62" fmla="*/ 2147483646 w 351"/>
              <a:gd name="T63" fmla="*/ 1685653847 h 308"/>
              <a:gd name="T64" fmla="*/ 2147483646 w 351"/>
              <a:gd name="T65" fmla="*/ 1478824286 h 308"/>
              <a:gd name="T66" fmla="*/ 2147483646 w 351"/>
              <a:gd name="T67" fmla="*/ 1251314342 h 308"/>
              <a:gd name="T68" fmla="*/ 2147483646 w 351"/>
              <a:gd name="T69" fmla="*/ 1147899561 h 308"/>
              <a:gd name="T70" fmla="*/ 2147483646 w 351"/>
              <a:gd name="T71" fmla="*/ 879022418 h 308"/>
              <a:gd name="T72" fmla="*/ 2147483646 w 351"/>
              <a:gd name="T73" fmla="*/ 806631429 h 308"/>
              <a:gd name="T74" fmla="*/ 2147483646 w 351"/>
              <a:gd name="T75" fmla="*/ 703216648 h 308"/>
              <a:gd name="T76" fmla="*/ 2147483646 w 351"/>
              <a:gd name="T77" fmla="*/ 754924038 h 308"/>
              <a:gd name="T78" fmla="*/ 2147483646 w 351"/>
              <a:gd name="T79" fmla="*/ 651509258 h 308"/>
              <a:gd name="T80" fmla="*/ 2147483646 w 351"/>
              <a:gd name="T81" fmla="*/ 641169066 h 308"/>
              <a:gd name="T82" fmla="*/ 2147483646 w 351"/>
              <a:gd name="T83" fmla="*/ 599801868 h 308"/>
              <a:gd name="T84" fmla="*/ 2147483646 w 351"/>
              <a:gd name="T85" fmla="*/ 610145275 h 308"/>
              <a:gd name="T86" fmla="*/ 2147483646 w 351"/>
              <a:gd name="T87" fmla="*/ 568778077 h 308"/>
              <a:gd name="T88" fmla="*/ 2147483646 w 351"/>
              <a:gd name="T89" fmla="*/ 403315714 h 308"/>
              <a:gd name="T90" fmla="*/ 1859101214 w 351"/>
              <a:gd name="T91" fmla="*/ 165462362 h 308"/>
              <a:gd name="T92" fmla="*/ 1683520576 w 351"/>
              <a:gd name="T93" fmla="*/ 51707390 h 308"/>
              <a:gd name="T94" fmla="*/ 1652534055 w 351"/>
              <a:gd name="T95" fmla="*/ 320584533 h 308"/>
              <a:gd name="T96" fmla="*/ 1445966896 w 351"/>
              <a:gd name="T97" fmla="*/ 341268132 h 308"/>
              <a:gd name="T98" fmla="*/ 1353013765 w 351"/>
              <a:gd name="T99" fmla="*/ 423999314 h 308"/>
              <a:gd name="T100" fmla="*/ 1260057418 w 351"/>
              <a:gd name="T101" fmla="*/ 568778077 h 308"/>
              <a:gd name="T102" fmla="*/ 981191593 w 351"/>
              <a:gd name="T103" fmla="*/ 692876456 h 308"/>
              <a:gd name="T104" fmla="*/ 795282114 w 351"/>
              <a:gd name="T105" fmla="*/ 517070686 h 308"/>
              <a:gd name="T106" fmla="*/ 650684782 w 351"/>
              <a:gd name="T107" fmla="*/ 486046895 h 308"/>
              <a:gd name="T108" fmla="*/ 506087449 w 351"/>
              <a:gd name="T109" fmla="*/ 320584533 h 308"/>
              <a:gd name="T110" fmla="*/ 351164492 w 351"/>
              <a:gd name="T111" fmla="*/ 72390990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FFAE3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6300476" y="4934537"/>
            <a:ext cx="1186454" cy="744536"/>
          </a:xfrm>
          <a:custGeom>
            <a:avLst/>
            <a:gdLst>
              <a:gd name="T0" fmla="*/ 330521911 w 244"/>
              <a:gd name="T1" fmla="*/ 51621661 h 153"/>
              <a:gd name="T2" fmla="*/ 444138115 w 244"/>
              <a:gd name="T3" fmla="*/ 123893273 h 153"/>
              <a:gd name="T4" fmla="*/ 506111174 w 244"/>
              <a:gd name="T5" fmla="*/ 206486644 h 153"/>
              <a:gd name="T6" fmla="*/ 454468030 w 244"/>
              <a:gd name="T7" fmla="*/ 268433280 h 153"/>
              <a:gd name="T8" fmla="*/ 309865296 w 244"/>
              <a:gd name="T9" fmla="*/ 299404990 h 153"/>
              <a:gd name="T10" fmla="*/ 330521911 w 244"/>
              <a:gd name="T11" fmla="*/ 382001578 h 153"/>
              <a:gd name="T12" fmla="*/ 371835141 w 244"/>
              <a:gd name="T13" fmla="*/ 557513295 h 153"/>
              <a:gd name="T14" fmla="*/ 464794730 w 244"/>
              <a:gd name="T15" fmla="*/ 588485005 h 153"/>
              <a:gd name="T16" fmla="*/ 475124645 w 244"/>
              <a:gd name="T17" fmla="*/ 598809980 h 153"/>
              <a:gd name="T18" fmla="*/ 526767789 w 244"/>
              <a:gd name="T19" fmla="*/ 671081592 h 153"/>
              <a:gd name="T20" fmla="*/ 557754319 w 244"/>
              <a:gd name="T21" fmla="*/ 753674963 h 153"/>
              <a:gd name="T22" fmla="*/ 413151585 w 244"/>
              <a:gd name="T23" fmla="*/ 949836632 h 153"/>
              <a:gd name="T24" fmla="*/ 20656615 w 244"/>
              <a:gd name="T25" fmla="*/ 1053079953 h 153"/>
              <a:gd name="T26" fmla="*/ 41316444 w 244"/>
              <a:gd name="T27" fmla="*/ 1197619961 h 153"/>
              <a:gd name="T28" fmla="*/ 196245878 w 244"/>
              <a:gd name="T29" fmla="*/ 1476378217 h 153"/>
              <a:gd name="T30" fmla="*/ 206575793 w 244"/>
              <a:gd name="T31" fmla="*/ 1476378217 h 153"/>
              <a:gd name="T32" fmla="*/ 268548852 w 244"/>
              <a:gd name="T33" fmla="*/ 1558971587 h 153"/>
              <a:gd name="T34" fmla="*/ 309865296 w 244"/>
              <a:gd name="T35" fmla="*/ 1424756556 h 153"/>
              <a:gd name="T36" fmla="*/ 402821671 w 244"/>
              <a:gd name="T37" fmla="*/ 1311188258 h 153"/>
              <a:gd name="T38" fmla="*/ 578410934 w 244"/>
              <a:gd name="T39" fmla="*/ 1311188258 h 153"/>
              <a:gd name="T40" fmla="*/ 650713908 w 244"/>
              <a:gd name="T41" fmla="*/ 1146001516 h 153"/>
              <a:gd name="T42" fmla="*/ 826303171 w 244"/>
              <a:gd name="T43" fmla="*/ 1146001516 h 153"/>
              <a:gd name="T44" fmla="*/ 1125838552 w 244"/>
              <a:gd name="T45" fmla="*/ 1249241622 h 153"/>
              <a:gd name="T46" fmla="*/ 1136168467 w 244"/>
              <a:gd name="T47" fmla="*/ 1249241622 h 153"/>
              <a:gd name="T48" fmla="*/ 1249784671 w 244"/>
              <a:gd name="T49" fmla="*/ 1311188258 h 153"/>
              <a:gd name="T50" fmla="*/ 1249784671 w 244"/>
              <a:gd name="T51" fmla="*/ 1311188258 h 153"/>
              <a:gd name="T52" fmla="*/ 1363400875 w 244"/>
              <a:gd name="T53" fmla="*/ 1321513234 h 153"/>
              <a:gd name="T54" fmla="*/ 1466690378 w 244"/>
              <a:gd name="T55" fmla="*/ 1187298202 h 153"/>
              <a:gd name="T56" fmla="*/ 1528660223 w 244"/>
              <a:gd name="T57" fmla="*/ 1238919863 h 153"/>
              <a:gd name="T58" fmla="*/ 1538990138 w 244"/>
              <a:gd name="T59" fmla="*/ 1331838209 h 153"/>
              <a:gd name="T60" fmla="*/ 1642279641 w 244"/>
              <a:gd name="T61" fmla="*/ 1269891573 h 153"/>
              <a:gd name="T62" fmla="*/ 1704252701 w 244"/>
              <a:gd name="T63" fmla="*/ 1269891573 h 153"/>
              <a:gd name="T64" fmla="*/ 1755895845 w 244"/>
              <a:gd name="T65" fmla="*/ 1455728266 h 153"/>
              <a:gd name="T66" fmla="*/ 2003784868 w 244"/>
              <a:gd name="T67" fmla="*/ 1342163185 h 153"/>
              <a:gd name="T68" fmla="*/ 2147483646 w 244"/>
              <a:gd name="T69" fmla="*/ 1249241622 h 153"/>
              <a:gd name="T70" fmla="*/ 2147483646 w 244"/>
              <a:gd name="T71" fmla="*/ 1176973226 h 153"/>
              <a:gd name="T72" fmla="*/ 2147483646 w 244"/>
              <a:gd name="T73" fmla="*/ 1146001516 h 153"/>
              <a:gd name="T74" fmla="*/ 2147483646 w 244"/>
              <a:gd name="T75" fmla="*/ 794971649 h 153"/>
              <a:gd name="T76" fmla="*/ 2147483646 w 244"/>
              <a:gd name="T77" fmla="*/ 691728327 h 153"/>
              <a:gd name="T78" fmla="*/ 2147483646 w 244"/>
              <a:gd name="T79" fmla="*/ 650431641 h 153"/>
              <a:gd name="T80" fmla="*/ 2147483646 w 244"/>
              <a:gd name="T81" fmla="*/ 567838270 h 153"/>
              <a:gd name="T82" fmla="*/ 2147483646 w 244"/>
              <a:gd name="T83" fmla="*/ 557513295 h 153"/>
              <a:gd name="T84" fmla="*/ 1921155194 w 244"/>
              <a:gd name="T85" fmla="*/ 485241683 h 153"/>
              <a:gd name="T86" fmla="*/ 1673266171 w 244"/>
              <a:gd name="T87" fmla="*/ 485241683 h 153"/>
              <a:gd name="T88" fmla="*/ 1115508638 w 244"/>
              <a:gd name="T89" fmla="*/ 258108305 h 153"/>
              <a:gd name="T90" fmla="*/ 743673497 w 244"/>
              <a:gd name="T91" fmla="*/ 0 h 153"/>
              <a:gd name="T92" fmla="*/ 382165056 w 244"/>
              <a:gd name="T93" fmla="*/ 30971710 h 153"/>
              <a:gd name="T94" fmla="*/ 320191997 w 244"/>
              <a:gd name="T95" fmla="*/ 10324975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E8392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文本框 47"/>
          <p:cNvSpPr txBox="1">
            <a:spLocks noChangeArrowheads="1"/>
          </p:cNvSpPr>
          <p:nvPr/>
        </p:nvSpPr>
        <p:spPr bwMode="auto">
          <a:xfrm>
            <a:off x="7669199" y="1609029"/>
            <a:ext cx="3913455" cy="100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7"/>
          <p:cNvSpPr txBox="1">
            <a:spLocks noChangeArrowheads="1"/>
          </p:cNvSpPr>
          <p:nvPr/>
        </p:nvSpPr>
        <p:spPr bwMode="auto">
          <a:xfrm>
            <a:off x="7669199" y="3277652"/>
            <a:ext cx="3913455" cy="100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47"/>
          <p:cNvSpPr txBox="1">
            <a:spLocks noChangeArrowheads="1"/>
          </p:cNvSpPr>
          <p:nvPr/>
        </p:nvSpPr>
        <p:spPr bwMode="auto">
          <a:xfrm>
            <a:off x="7669199" y="4714968"/>
            <a:ext cx="3913455" cy="100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2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53" name="图文框 5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2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9"/>
          <p:cNvSpPr>
            <a:spLocks noEditPoints="1"/>
          </p:cNvSpPr>
          <p:nvPr/>
        </p:nvSpPr>
        <p:spPr bwMode="auto">
          <a:xfrm>
            <a:off x="3152775" y="1227176"/>
            <a:ext cx="5886450" cy="2909888"/>
          </a:xfrm>
          <a:custGeom>
            <a:avLst/>
            <a:gdLst>
              <a:gd name="T0" fmla="*/ 888554 w 1530"/>
              <a:gd name="T1" fmla="*/ 377735 h 755"/>
              <a:gd name="T2" fmla="*/ 973178 w 1530"/>
              <a:gd name="T3" fmla="*/ 262102 h 755"/>
              <a:gd name="T4" fmla="*/ 1173199 w 1530"/>
              <a:gd name="T5" fmla="*/ 223557 h 755"/>
              <a:gd name="T6" fmla="*/ 1215511 w 1530"/>
              <a:gd name="T7" fmla="*/ 104070 h 755"/>
              <a:gd name="T8" fmla="*/ 1615553 w 1530"/>
              <a:gd name="T9" fmla="*/ 19272 h 755"/>
              <a:gd name="T10" fmla="*/ 1427072 w 1530"/>
              <a:gd name="T11" fmla="*/ 474096 h 755"/>
              <a:gd name="T12" fmla="*/ 1450151 w 1530"/>
              <a:gd name="T13" fmla="*/ 362317 h 755"/>
              <a:gd name="T14" fmla="*/ 2407943 w 1530"/>
              <a:gd name="T15" fmla="*/ 262102 h 755"/>
              <a:gd name="T16" fmla="*/ 1792494 w 1530"/>
              <a:gd name="T17" fmla="*/ 73234 h 755"/>
              <a:gd name="T18" fmla="*/ 2100219 w 1530"/>
              <a:gd name="T19" fmla="*/ 632127 h 755"/>
              <a:gd name="T20" fmla="*/ 2492567 w 1530"/>
              <a:gd name="T21" fmla="*/ 585874 h 755"/>
              <a:gd name="T22" fmla="*/ 2692588 w 1530"/>
              <a:gd name="T23" fmla="*/ 905792 h 755"/>
              <a:gd name="T24" fmla="*/ 3127249 w 1530"/>
              <a:gd name="T25" fmla="*/ 778596 h 755"/>
              <a:gd name="T26" fmla="*/ 5031293 w 1530"/>
              <a:gd name="T27" fmla="*/ 416279 h 755"/>
              <a:gd name="T28" fmla="*/ 4604325 w 1530"/>
              <a:gd name="T29" fmla="*/ 292937 h 755"/>
              <a:gd name="T30" fmla="*/ 4108120 w 1530"/>
              <a:gd name="T31" fmla="*/ 408570 h 755"/>
              <a:gd name="T32" fmla="*/ 3938872 w 1530"/>
              <a:gd name="T33" fmla="*/ 393152 h 755"/>
              <a:gd name="T34" fmla="*/ 3427280 w 1530"/>
              <a:gd name="T35" fmla="*/ 589729 h 755"/>
              <a:gd name="T36" fmla="*/ 3138788 w 1530"/>
              <a:gd name="T37" fmla="*/ 466387 h 755"/>
              <a:gd name="T38" fmla="*/ 2881069 w 1530"/>
              <a:gd name="T39" fmla="*/ 670672 h 755"/>
              <a:gd name="T40" fmla="*/ 3169561 w 1530"/>
              <a:gd name="T41" fmla="*/ 616710 h 755"/>
              <a:gd name="T42" fmla="*/ 2900302 w 1530"/>
              <a:gd name="T43" fmla="*/ 828704 h 755"/>
              <a:gd name="T44" fmla="*/ 2938767 w 1530"/>
              <a:gd name="T45" fmla="*/ 1113932 h 755"/>
              <a:gd name="T46" fmla="*/ 3284957 w 1530"/>
              <a:gd name="T47" fmla="*/ 1052261 h 755"/>
              <a:gd name="T48" fmla="*/ 3031085 w 1530"/>
              <a:gd name="T49" fmla="*/ 1345198 h 755"/>
              <a:gd name="T50" fmla="*/ 2931074 w 1530"/>
              <a:gd name="T51" fmla="*/ 1923363 h 755"/>
              <a:gd name="T52" fmla="*/ 3508057 w 1530"/>
              <a:gd name="T53" fmla="*/ 1699806 h 755"/>
              <a:gd name="T54" fmla="*/ 3573449 w 1530"/>
              <a:gd name="T55" fmla="*/ 1364470 h 755"/>
              <a:gd name="T56" fmla="*/ 4419691 w 1530"/>
              <a:gd name="T57" fmla="*/ 1788458 h 755"/>
              <a:gd name="T58" fmla="*/ 4719722 w 1530"/>
              <a:gd name="T59" fmla="*/ 1314363 h 755"/>
              <a:gd name="T60" fmla="*/ 5000521 w 1530"/>
              <a:gd name="T61" fmla="*/ 844121 h 755"/>
              <a:gd name="T62" fmla="*/ 5415948 w 1530"/>
              <a:gd name="T63" fmla="*/ 813286 h 755"/>
              <a:gd name="T64" fmla="*/ 3284957 w 1530"/>
              <a:gd name="T65" fmla="*/ 1877110 h 755"/>
              <a:gd name="T66" fmla="*/ 4538934 w 1530"/>
              <a:gd name="T67" fmla="*/ 851830 h 755"/>
              <a:gd name="T68" fmla="*/ 2946461 w 1530"/>
              <a:gd name="T69" fmla="*/ 173450 h 755"/>
              <a:gd name="T70" fmla="*/ 3684999 w 1530"/>
              <a:gd name="T71" fmla="*/ 323773 h 755"/>
              <a:gd name="T72" fmla="*/ 4296601 w 1530"/>
              <a:gd name="T73" fmla="*/ 104070 h 755"/>
              <a:gd name="T74" fmla="*/ 5681361 w 1530"/>
              <a:gd name="T75" fmla="*/ 454823 h 755"/>
              <a:gd name="T76" fmla="*/ 5027446 w 1530"/>
              <a:gd name="T77" fmla="*/ 1214147 h 755"/>
              <a:gd name="T78" fmla="*/ 4681257 w 1530"/>
              <a:gd name="T79" fmla="*/ 1715224 h 755"/>
              <a:gd name="T80" fmla="*/ 4638944 w 1530"/>
              <a:gd name="T81" fmla="*/ 1942636 h 755"/>
              <a:gd name="T82" fmla="*/ 4765881 w 1530"/>
              <a:gd name="T83" fmla="*/ 2054414 h 755"/>
              <a:gd name="T84" fmla="*/ 5165922 w 1530"/>
              <a:gd name="T85" fmla="*/ 2054414 h 755"/>
              <a:gd name="T86" fmla="*/ 1884812 w 1530"/>
              <a:gd name="T87" fmla="*/ 1017571 h 755"/>
              <a:gd name="T88" fmla="*/ 5123610 w 1530"/>
              <a:gd name="T89" fmla="*/ 2154630 h 755"/>
              <a:gd name="T90" fmla="*/ 4596632 w 1530"/>
              <a:gd name="T91" fmla="*/ 2316516 h 755"/>
              <a:gd name="T92" fmla="*/ 5138996 w 1530"/>
              <a:gd name="T93" fmla="*/ 2655706 h 755"/>
              <a:gd name="T94" fmla="*/ 2034827 w 1530"/>
              <a:gd name="T95" fmla="*/ 1915655 h 755"/>
              <a:gd name="T96" fmla="*/ 1207818 w 1530"/>
              <a:gd name="T97" fmla="*/ 1576464 h 755"/>
              <a:gd name="T98" fmla="*/ 1577087 w 1530"/>
              <a:gd name="T99" fmla="*/ 1152476 h 755"/>
              <a:gd name="T100" fmla="*/ 1746336 w 1530"/>
              <a:gd name="T101" fmla="*/ 813286 h 755"/>
              <a:gd name="T102" fmla="*/ 1265516 w 1530"/>
              <a:gd name="T103" fmla="*/ 813286 h 755"/>
              <a:gd name="T104" fmla="*/ 1246284 w 1530"/>
              <a:gd name="T105" fmla="*/ 489513 h 755"/>
              <a:gd name="T106" fmla="*/ 1011644 w 1530"/>
              <a:gd name="T107" fmla="*/ 520349 h 755"/>
              <a:gd name="T108" fmla="*/ 130783 w 1530"/>
              <a:gd name="T109" fmla="*/ 466387 h 755"/>
              <a:gd name="T110" fmla="*/ 238486 w 1530"/>
              <a:gd name="T111" fmla="*/ 759324 h 755"/>
              <a:gd name="T112" fmla="*/ 573137 w 1530"/>
              <a:gd name="T113" fmla="*/ 874957 h 755"/>
              <a:gd name="T114" fmla="*/ 877014 w 1530"/>
              <a:gd name="T115" fmla="*/ 1410723 h 755"/>
              <a:gd name="T116" fmla="*/ 1465537 w 1530"/>
              <a:gd name="T117" fmla="*/ 1846275 h 755"/>
              <a:gd name="T118" fmla="*/ 1527082 w 1530"/>
              <a:gd name="T119" fmla="*/ 2713523 h 755"/>
              <a:gd name="T120" fmla="*/ 1580934 w 1530"/>
              <a:gd name="T121" fmla="*/ 2886972 h 755"/>
              <a:gd name="T122" fmla="*/ 1961743 w 1530"/>
              <a:gd name="T123" fmla="*/ 2343497 h 755"/>
              <a:gd name="T124" fmla="*/ 1311675 w 1530"/>
              <a:gd name="T125" fmla="*/ 1040698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956C5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8513763" y="1859001"/>
            <a:ext cx="1089025" cy="59690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8556625" y="1897101"/>
            <a:ext cx="9731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8629650" y="3297276"/>
            <a:ext cx="1728788" cy="596900"/>
          </a:xfrm>
          <a:prstGeom prst="wedgeRectCallout">
            <a:avLst>
              <a:gd name="adj1" fmla="val -66466"/>
              <a:gd name="adj2" fmla="val -9023"/>
            </a:avLst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8686800" y="3333789"/>
            <a:ext cx="1614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9" name="矩形标注 8"/>
          <p:cNvSpPr/>
          <p:nvPr/>
        </p:nvSpPr>
        <p:spPr>
          <a:xfrm>
            <a:off x="6751638" y="2759114"/>
            <a:ext cx="1146175" cy="992187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6808788" y="2781339"/>
            <a:ext cx="1030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</a:p>
        </p:txBody>
      </p:sp>
      <p:sp>
        <p:nvSpPr>
          <p:cNvPr id="11" name="矩形标注 10"/>
          <p:cNvSpPr/>
          <p:nvPr/>
        </p:nvSpPr>
        <p:spPr>
          <a:xfrm flipH="1">
            <a:off x="3152775" y="3057564"/>
            <a:ext cx="1270000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12"/>
          <p:cNvSpPr txBox="1">
            <a:spLocks noChangeArrowheads="1"/>
          </p:cNvSpPr>
          <p:nvPr/>
        </p:nvSpPr>
        <p:spPr bwMode="auto">
          <a:xfrm>
            <a:off x="3182938" y="3025814"/>
            <a:ext cx="1211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</a:p>
        </p:txBody>
      </p:sp>
      <p:sp>
        <p:nvSpPr>
          <p:cNvPr id="13" name="矩形标注 12"/>
          <p:cNvSpPr/>
          <p:nvPr/>
        </p:nvSpPr>
        <p:spPr>
          <a:xfrm flipH="1">
            <a:off x="1979613" y="1468476"/>
            <a:ext cx="1268412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文本框 14"/>
          <p:cNvSpPr txBox="1">
            <a:spLocks noChangeArrowheads="1"/>
          </p:cNvSpPr>
          <p:nvPr/>
        </p:nvSpPr>
        <p:spPr bwMode="auto">
          <a:xfrm>
            <a:off x="2008188" y="1436726"/>
            <a:ext cx="1211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</a:p>
        </p:txBody>
      </p:sp>
      <p:sp>
        <p:nvSpPr>
          <p:cNvPr id="15" name="矩形 132"/>
          <p:cNvSpPr>
            <a:spLocks noChangeArrowheads="1"/>
          </p:cNvSpPr>
          <p:nvPr/>
        </p:nvSpPr>
        <p:spPr bwMode="auto">
          <a:xfrm>
            <a:off x="1131888" y="4560926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点击此处添加标题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192213" y="5038764"/>
            <a:ext cx="2525712" cy="0"/>
          </a:xfrm>
          <a:prstGeom prst="line">
            <a:avLst/>
          </a:prstGeom>
          <a:ln>
            <a:solidFill>
              <a:srgbClr val="231F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44"/>
          <p:cNvSpPr>
            <a:spLocks noChangeArrowheads="1"/>
          </p:cNvSpPr>
          <p:nvPr/>
        </p:nvSpPr>
        <p:spPr bwMode="auto">
          <a:xfrm>
            <a:off x="1192213" y="5105439"/>
            <a:ext cx="9837737" cy="12003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1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4" name="图文框 2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33380" y="2528099"/>
            <a:ext cx="3737809" cy="158343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82471" y="2576224"/>
            <a:ext cx="3635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443938" y="3629629"/>
            <a:ext cx="3313043" cy="0"/>
          </a:xfrm>
          <a:prstGeom prst="line">
            <a:avLst/>
          </a:prstGeom>
          <a:ln>
            <a:solidFill>
              <a:srgbClr val="FFC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363204" y="3631212"/>
            <a:ext cx="3474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FC229"/>
                </a:solidFill>
              </a:rPr>
              <a:t>THANK YOU FOR LISTENING</a:t>
            </a:r>
            <a:endParaRPr lang="en-US" altLang="zh-CN" sz="2000" dirty="0">
              <a:solidFill>
                <a:srgbClr val="FFC229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08784" y="2419815"/>
            <a:ext cx="3987001" cy="1790892"/>
          </a:xfrm>
          <a:prstGeom prst="rect">
            <a:avLst/>
          </a:prstGeom>
          <a:noFill/>
          <a:ln>
            <a:solidFill>
              <a:srgbClr val="956C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5566160" y="685352"/>
            <a:ext cx="1059682" cy="1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72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131704" y="1899136"/>
            <a:ext cx="3068831" cy="3066757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4529167" y="2824452"/>
            <a:ext cx="6943359" cy="1201422"/>
          </a:xfrm>
          <a:prstGeom prst="rect">
            <a:avLst/>
          </a:prstGeom>
          <a:noFill/>
          <a:ln w="38100"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5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51078">
            <a:off x="7312199" y="2113720"/>
            <a:ext cx="1958631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5557" y="-108338"/>
            <a:ext cx="1793798" cy="2646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" y="7219"/>
            <a:ext cx="1480884" cy="25238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7" b="86973"/>
          <a:stretch/>
        </p:blipFill>
        <p:spPr>
          <a:xfrm>
            <a:off x="10527439" y="6186586"/>
            <a:ext cx="945087" cy="3336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6" y="5475577"/>
            <a:ext cx="1258096" cy="12053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3" r="81426" b="13177"/>
          <a:stretch/>
        </p:blipFill>
        <p:spPr>
          <a:xfrm>
            <a:off x="10999982" y="1214697"/>
            <a:ext cx="826176" cy="816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4619111" y="325777"/>
            <a:ext cx="1059682" cy="178035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9" r="15418"/>
          <a:stretch/>
        </p:blipFill>
        <p:spPr>
          <a:xfrm>
            <a:off x="2207362" y="5475577"/>
            <a:ext cx="1891033" cy="8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522613" y="4154411"/>
            <a:ext cx="3046413" cy="1412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77639" y="4154411"/>
            <a:ext cx="3046413" cy="1412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6467" y="4154411"/>
            <a:ext cx="3046413" cy="1412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39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42" y="1485900"/>
            <a:ext cx="3030538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42"/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" t="35693" r="427" b="15691"/>
          <a:stretch>
            <a:fillRect/>
          </a:stretch>
        </p:blipFill>
        <p:spPr bwMode="auto">
          <a:xfrm>
            <a:off x="4516071" y="1495425"/>
            <a:ext cx="3132137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40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1"/>
          <a:stretch>
            <a:fillRect/>
          </a:stretch>
        </p:blipFill>
        <p:spPr bwMode="auto">
          <a:xfrm>
            <a:off x="8180813" y="1486859"/>
            <a:ext cx="2986087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1046467" y="3494087"/>
            <a:ext cx="3046413" cy="516160"/>
          </a:xfrm>
          <a:prstGeom prst="rect">
            <a:avLst/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77639" y="3494087"/>
            <a:ext cx="2989262" cy="516160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22613" y="3494087"/>
            <a:ext cx="3136228" cy="516160"/>
          </a:xfrm>
          <a:prstGeom prst="rect">
            <a:avLst/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1465567" y="3518446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23" name="矩形 48"/>
          <p:cNvSpPr>
            <a:spLocks noChangeArrowheads="1"/>
          </p:cNvSpPr>
          <p:nvPr/>
        </p:nvSpPr>
        <p:spPr bwMode="auto">
          <a:xfrm>
            <a:off x="5087057" y="3511579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24" name="矩形 51"/>
          <p:cNvSpPr>
            <a:spLocks noChangeArrowheads="1"/>
          </p:cNvSpPr>
          <p:nvPr/>
        </p:nvSpPr>
        <p:spPr bwMode="auto">
          <a:xfrm>
            <a:off x="8639086" y="3494087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26" name="矩形 54"/>
          <p:cNvSpPr>
            <a:spLocks noChangeArrowheads="1"/>
          </p:cNvSpPr>
          <p:nvPr/>
        </p:nvSpPr>
        <p:spPr bwMode="auto">
          <a:xfrm>
            <a:off x="1300286" y="4197712"/>
            <a:ext cx="25098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30" name="矩形 54"/>
          <p:cNvSpPr>
            <a:spLocks noChangeArrowheads="1"/>
          </p:cNvSpPr>
          <p:nvPr/>
        </p:nvSpPr>
        <p:spPr bwMode="auto">
          <a:xfrm>
            <a:off x="4829568" y="4197712"/>
            <a:ext cx="25098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31" name="矩形 54"/>
          <p:cNvSpPr>
            <a:spLocks noChangeArrowheads="1"/>
          </p:cNvSpPr>
          <p:nvPr/>
        </p:nvSpPr>
        <p:spPr bwMode="auto">
          <a:xfrm>
            <a:off x="8447363" y="4197712"/>
            <a:ext cx="25098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5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7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1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831930" y="1460550"/>
            <a:ext cx="2975807" cy="42984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124"/>
          <p:cNvSpPr>
            <a:spLocks noChangeArrowheads="1"/>
          </p:cNvSpPr>
          <p:nvPr/>
        </p:nvSpPr>
        <p:spPr bwMode="auto">
          <a:xfrm>
            <a:off x="8140632" y="1738193"/>
            <a:ext cx="2561361" cy="403187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40" y="1460550"/>
            <a:ext cx="6395792" cy="429840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661631" y="1460550"/>
            <a:ext cx="340601" cy="4298406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16" name="图文框 1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535862" y="2686199"/>
            <a:ext cx="2160590" cy="2995614"/>
          </a:xfrm>
          <a:prstGeom prst="rect">
            <a:avLst/>
          </a:prstGeom>
          <a:solidFill>
            <a:srgbClr val="956C5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15706" y="2686199"/>
            <a:ext cx="2160590" cy="2995614"/>
          </a:xfrm>
          <a:prstGeom prst="rect">
            <a:avLst/>
          </a:prstGeom>
          <a:solidFill>
            <a:srgbClr val="E8392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95550" y="2686200"/>
            <a:ext cx="2160590" cy="2995614"/>
          </a:xfrm>
          <a:prstGeom prst="rect">
            <a:avLst/>
          </a:prstGeom>
          <a:solidFill>
            <a:srgbClr val="FFC22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17"/>
          <p:cNvSpPr>
            <a:spLocks noChangeArrowheads="1"/>
          </p:cNvSpPr>
          <p:nvPr/>
        </p:nvSpPr>
        <p:spPr bwMode="auto">
          <a:xfrm>
            <a:off x="4283951" y="1257721"/>
            <a:ext cx="362631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请在此处输入您的标题</a:t>
            </a:r>
          </a:p>
        </p:txBody>
      </p:sp>
      <p:sp>
        <p:nvSpPr>
          <p:cNvPr id="14" name="矩形 124"/>
          <p:cNvSpPr>
            <a:spLocks noChangeArrowheads="1"/>
          </p:cNvSpPr>
          <p:nvPr/>
        </p:nvSpPr>
        <p:spPr bwMode="auto">
          <a:xfrm>
            <a:off x="2864800" y="1763475"/>
            <a:ext cx="6462399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05089" y="2794506"/>
            <a:ext cx="1946275" cy="2343150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24452" y="2794506"/>
            <a:ext cx="1946275" cy="2343150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43814" y="2794506"/>
            <a:ext cx="1946275" cy="2343150"/>
          </a:xfrm>
          <a:prstGeom prst="rect">
            <a:avLst/>
          </a:prstGeom>
          <a:blipFill dpi="0"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MH_Number_1"/>
          <p:cNvSpPr/>
          <p:nvPr>
            <p:custDataLst>
              <p:tags r:id="rId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/>
          <p:cNvSpPr/>
          <p:nvPr>
            <p:custDataLst>
              <p:tags r:id="rId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5" name="图文框 2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80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Text_2"/>
          <p:cNvSpPr/>
          <p:nvPr>
            <p:custDataLst>
              <p:tags r:id="rId2"/>
            </p:custDataLst>
          </p:nvPr>
        </p:nvSpPr>
        <p:spPr bwMode="auto">
          <a:xfrm>
            <a:off x="994809" y="2911365"/>
            <a:ext cx="1514475" cy="1655762"/>
          </a:xfrm>
          <a:prstGeom prst="rect">
            <a:avLst/>
          </a:prstGeom>
          <a:solidFill>
            <a:srgbClr val="0970A0"/>
          </a:solidFill>
          <a:ln>
            <a:noFill/>
          </a:ln>
          <a:effectLst/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5123" name="MH_SubTitle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60283" y="2911365"/>
            <a:ext cx="1514476" cy="1655762"/>
          </a:xfrm>
          <a:prstGeom prst="rect">
            <a:avLst/>
          </a:prstGeom>
          <a:solidFill>
            <a:srgbClr val="302A28"/>
          </a:solidFill>
          <a:ln>
            <a:noFill/>
          </a:ln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7" name="MH_Text_3"/>
          <p:cNvSpPr/>
          <p:nvPr>
            <p:custDataLst>
              <p:tags r:id="rId4"/>
            </p:custDataLst>
          </p:nvPr>
        </p:nvSpPr>
        <p:spPr bwMode="auto">
          <a:xfrm>
            <a:off x="2577547" y="4635390"/>
            <a:ext cx="1514475" cy="1655762"/>
          </a:xfrm>
          <a:prstGeom prst="rect">
            <a:avLst/>
          </a:prstGeom>
          <a:solidFill>
            <a:srgbClr val="E83921"/>
          </a:solidFill>
          <a:ln>
            <a:noFill/>
          </a:ln>
          <a:effectLst/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4" name="MH_Text_1"/>
          <p:cNvSpPr/>
          <p:nvPr>
            <p:custDataLst>
              <p:tags r:id="rId5"/>
            </p:custDataLst>
          </p:nvPr>
        </p:nvSpPr>
        <p:spPr bwMode="auto">
          <a:xfrm>
            <a:off x="2577547" y="1187340"/>
            <a:ext cx="1514475" cy="1655762"/>
          </a:xfrm>
          <a:prstGeom prst="rect">
            <a:avLst/>
          </a:prstGeom>
          <a:solidFill>
            <a:srgbClr val="FFC229"/>
          </a:solidFill>
          <a:ln>
            <a:noFill/>
          </a:ln>
          <a:effectLst/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3078" name="MH_Picture_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77547" y="2911365"/>
            <a:ext cx="1514475" cy="1655762"/>
          </a:xfrm>
          <a:prstGeom prst="rect">
            <a:avLst/>
          </a:prstGeom>
          <a:blipFill dpi="0" rotWithShape="1">
            <a:blip r:embed="rId15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9" name="MH_Picture_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94809" y="4635390"/>
            <a:ext cx="1514475" cy="1655762"/>
          </a:xfrm>
          <a:prstGeom prst="rect">
            <a:avLst/>
          </a:prstGeom>
          <a:blipFill dpi="0" rotWithShape="1">
            <a:blip r:embed="rId16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0" name="MH_Picture_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60284" y="4635390"/>
            <a:ext cx="1514475" cy="1655762"/>
          </a:xfrm>
          <a:prstGeom prst="rect">
            <a:avLst/>
          </a:prstGeom>
          <a:blipFill dpi="0" rotWithShape="1">
            <a:blip r:embed="rId17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1" name="MH_Picture_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94809" y="1187340"/>
            <a:ext cx="1514475" cy="1655762"/>
          </a:xfrm>
          <a:prstGeom prst="rect">
            <a:avLst/>
          </a:prstGeom>
          <a:blipFill dpi="0" rotWithShape="1">
            <a:blip r:embed="rId18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2" name="MH_Picture_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160284" y="1187340"/>
            <a:ext cx="1514475" cy="1655762"/>
          </a:xfrm>
          <a:prstGeom prst="rect">
            <a:avLst/>
          </a:prstGeom>
          <a:blipFill dpi="0" rotWithShape="1">
            <a:blip r:embed="rId19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51"/>
          <p:cNvSpPr>
            <a:spLocks noChangeArrowheads="1"/>
          </p:cNvSpPr>
          <p:nvPr/>
        </p:nvSpPr>
        <p:spPr bwMode="auto">
          <a:xfrm>
            <a:off x="7369960" y="1851375"/>
            <a:ext cx="2646362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点击此处添加标题</a:t>
            </a:r>
          </a:p>
        </p:txBody>
      </p:sp>
      <p:sp>
        <p:nvSpPr>
          <p:cNvPr id="16" name="矩形 52"/>
          <p:cNvSpPr>
            <a:spLocks noChangeArrowheads="1"/>
          </p:cNvSpPr>
          <p:nvPr/>
        </p:nvSpPr>
        <p:spPr bwMode="auto">
          <a:xfrm>
            <a:off x="7369960" y="2483616"/>
            <a:ext cx="3826123" cy="31947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477910" y="2360136"/>
            <a:ext cx="2525712" cy="0"/>
          </a:xfrm>
          <a:prstGeom prst="line">
            <a:avLst/>
          </a:prstGeom>
          <a:ln>
            <a:solidFill>
              <a:srgbClr val="E839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H_Number_1"/>
          <p:cNvSpPr/>
          <p:nvPr>
            <p:custDataLst>
              <p:tags r:id="rId11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MH_Entry_1"/>
          <p:cNvSpPr/>
          <p:nvPr>
            <p:custDataLst>
              <p:tags r:id="rId12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23" name="图文框 2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23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063" y="-48125"/>
            <a:ext cx="12264189" cy="6947520"/>
          </a:xfrm>
          <a:prstGeom prst="rect">
            <a:avLst/>
          </a:prstGeom>
        </p:spPr>
      </p:pic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131704" y="1899136"/>
            <a:ext cx="3068831" cy="3066757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4529167" y="2824452"/>
            <a:ext cx="6943359" cy="1201422"/>
          </a:xfrm>
          <a:prstGeom prst="rect">
            <a:avLst/>
          </a:prstGeom>
          <a:noFill/>
          <a:ln w="38100"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5400" spc="200" dirty="0" smtClean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51078">
            <a:off x="7312199" y="2113720"/>
            <a:ext cx="1958631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5557" y="-108338"/>
            <a:ext cx="1793798" cy="2646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" y="7219"/>
            <a:ext cx="1480884" cy="25238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7" b="86973"/>
          <a:stretch/>
        </p:blipFill>
        <p:spPr>
          <a:xfrm>
            <a:off x="10527439" y="6186586"/>
            <a:ext cx="945087" cy="3336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6" y="5475577"/>
            <a:ext cx="1258096" cy="12053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3" r="81426" b="13177"/>
          <a:stretch/>
        </p:blipFill>
        <p:spPr>
          <a:xfrm>
            <a:off x="10999982" y="1214697"/>
            <a:ext cx="826176" cy="816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6"/>
          <a:stretch/>
        </p:blipFill>
        <p:spPr>
          <a:xfrm rot="2741008">
            <a:off x="4619111" y="325777"/>
            <a:ext cx="1059682" cy="178035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9" r="15418"/>
          <a:stretch/>
        </p:blipFill>
        <p:spPr>
          <a:xfrm>
            <a:off x="2207362" y="5475577"/>
            <a:ext cx="1891033" cy="8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H_Desc_1"/>
          <p:cNvSpPr/>
          <p:nvPr>
            <p:custDataLst>
              <p:tags r:id="rId1"/>
            </p:custDataLst>
          </p:nvPr>
        </p:nvSpPr>
        <p:spPr>
          <a:xfrm>
            <a:off x="0" y="5068863"/>
            <a:ext cx="12192000" cy="18248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小鹿模板极简主义设计，极致简约风潮流所向，通用设计，完美兼容，打造最实用，最具个性的演示方案，让你的演示卓越非凡。小鹿模板极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简主义设计，极致简约风潮流所向，通用设计，完美兼容，打造最实用，最具个性的演示方案，让你的演示卓越非凡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MH_Other_1"/>
          <p:cNvSpPr/>
          <p:nvPr>
            <p:custDataLst>
              <p:tags r:id="rId2"/>
            </p:custDataLst>
          </p:nvPr>
        </p:nvSpPr>
        <p:spPr>
          <a:xfrm>
            <a:off x="4302131" y="2215459"/>
            <a:ext cx="832243" cy="829911"/>
          </a:xfrm>
          <a:prstGeom prst="ellipse">
            <a:avLst/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8" name="MH_Other_2"/>
          <p:cNvCxnSpPr>
            <a:stCxn id="17" idx="4"/>
          </p:cNvCxnSpPr>
          <p:nvPr>
            <p:custDataLst>
              <p:tags r:id="rId3"/>
            </p:custDataLst>
          </p:nvPr>
        </p:nvCxnSpPr>
        <p:spPr>
          <a:xfrm>
            <a:off x="4717086" y="3045370"/>
            <a:ext cx="0" cy="1932575"/>
          </a:xfrm>
          <a:prstGeom prst="line">
            <a:avLst/>
          </a:prstGeom>
          <a:ln>
            <a:solidFill>
              <a:srgbClr val="FF5B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Other_3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528260" y="2481218"/>
            <a:ext cx="405631" cy="286740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MH_Other_4"/>
          <p:cNvSpPr/>
          <p:nvPr>
            <p:custDataLst>
              <p:tags r:id="rId5"/>
            </p:custDataLst>
          </p:nvPr>
        </p:nvSpPr>
        <p:spPr>
          <a:xfrm>
            <a:off x="7036642" y="2215459"/>
            <a:ext cx="829911" cy="829911"/>
          </a:xfrm>
          <a:prstGeom prst="ellipse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1" name="MH_Other_5"/>
          <p:cNvCxnSpPr>
            <a:stCxn id="20" idx="4"/>
          </p:cNvCxnSpPr>
          <p:nvPr>
            <p:custDataLst>
              <p:tags r:id="rId6"/>
            </p:custDataLst>
          </p:nvPr>
        </p:nvCxnSpPr>
        <p:spPr>
          <a:xfrm>
            <a:off x="7451598" y="3045370"/>
            <a:ext cx="0" cy="1932575"/>
          </a:xfrm>
          <a:prstGeom prst="line">
            <a:avLst/>
          </a:prstGeom>
          <a:ln>
            <a:solidFill>
              <a:srgbClr val="FFC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_6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251115" y="2476554"/>
            <a:ext cx="386981" cy="326370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MH_Other_7"/>
          <p:cNvSpPr/>
          <p:nvPr>
            <p:custDataLst>
              <p:tags r:id="rId8"/>
            </p:custDataLst>
          </p:nvPr>
        </p:nvSpPr>
        <p:spPr>
          <a:xfrm>
            <a:off x="1567622" y="2215459"/>
            <a:ext cx="832242" cy="829911"/>
          </a:xfrm>
          <a:prstGeom prst="ellipse">
            <a:avLst/>
          </a:prstGeom>
          <a:solidFill>
            <a:srgbClr val="097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4" name="MH_Other_8"/>
          <p:cNvCxnSpPr>
            <a:stCxn id="23" idx="4"/>
          </p:cNvCxnSpPr>
          <p:nvPr>
            <p:custDataLst>
              <p:tags r:id="rId9"/>
            </p:custDataLst>
          </p:nvPr>
        </p:nvCxnSpPr>
        <p:spPr>
          <a:xfrm>
            <a:off x="1984906" y="3045370"/>
            <a:ext cx="0" cy="1932575"/>
          </a:xfrm>
          <a:prstGeom prst="line">
            <a:avLst/>
          </a:prstGeom>
          <a:ln>
            <a:solidFill>
              <a:srgbClr val="097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H_Other_9"/>
          <p:cNvSpPr/>
          <p:nvPr>
            <p:custDataLst>
              <p:tags r:id="rId10"/>
            </p:custDataLst>
          </p:nvPr>
        </p:nvSpPr>
        <p:spPr>
          <a:xfrm>
            <a:off x="1793749" y="2464899"/>
            <a:ext cx="389313" cy="36366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MH_Other_10"/>
          <p:cNvSpPr/>
          <p:nvPr>
            <p:custDataLst>
              <p:tags r:id="rId11"/>
            </p:custDataLst>
          </p:nvPr>
        </p:nvSpPr>
        <p:spPr>
          <a:xfrm>
            <a:off x="9768823" y="2215459"/>
            <a:ext cx="832242" cy="829911"/>
          </a:xfrm>
          <a:prstGeom prst="ellipse">
            <a:avLst/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7" name="MH_Other_11"/>
          <p:cNvCxnSpPr>
            <a:stCxn id="26" idx="4"/>
          </p:cNvCxnSpPr>
          <p:nvPr>
            <p:custDataLst>
              <p:tags r:id="rId12"/>
            </p:custDataLst>
          </p:nvPr>
        </p:nvCxnSpPr>
        <p:spPr>
          <a:xfrm>
            <a:off x="10183777" y="3045370"/>
            <a:ext cx="0" cy="1932575"/>
          </a:xfrm>
          <a:prstGeom prst="line">
            <a:avLst/>
          </a:prstGeom>
          <a:ln>
            <a:solidFill>
              <a:srgbClr val="956C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Other_1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9978632" y="2434593"/>
            <a:ext cx="368331" cy="363669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MH_SubTitle_1"/>
          <p:cNvSpPr txBox="1">
            <a:spLocks/>
          </p:cNvSpPr>
          <p:nvPr>
            <p:custDataLst>
              <p:tags r:id="rId14"/>
            </p:custDataLst>
          </p:nvPr>
        </p:nvSpPr>
        <p:spPr bwMode="auto">
          <a:xfrm>
            <a:off x="1438238" y="1592914"/>
            <a:ext cx="1091009" cy="57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点击此处添加文字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MH_Other_13"/>
          <p:cNvSpPr/>
          <p:nvPr>
            <p:custDataLst>
              <p:tags r:id="rId15"/>
            </p:custDataLst>
          </p:nvPr>
        </p:nvSpPr>
        <p:spPr>
          <a:xfrm>
            <a:off x="4639443" y="4942977"/>
            <a:ext cx="146866" cy="125885"/>
          </a:xfrm>
          <a:prstGeom prst="triangle">
            <a:avLst/>
          </a:prstGeom>
          <a:solidFill>
            <a:srgbClr val="E83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MH_Other_14"/>
          <p:cNvSpPr/>
          <p:nvPr>
            <p:custDataLst>
              <p:tags r:id="rId16"/>
            </p:custDataLst>
          </p:nvPr>
        </p:nvSpPr>
        <p:spPr>
          <a:xfrm>
            <a:off x="7376999" y="4942977"/>
            <a:ext cx="149198" cy="125885"/>
          </a:xfrm>
          <a:prstGeom prst="triangle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MH_Other_15"/>
          <p:cNvSpPr/>
          <p:nvPr>
            <p:custDataLst>
              <p:tags r:id="rId17"/>
            </p:custDataLst>
          </p:nvPr>
        </p:nvSpPr>
        <p:spPr>
          <a:xfrm>
            <a:off x="1910308" y="4942977"/>
            <a:ext cx="149198" cy="125885"/>
          </a:xfrm>
          <a:prstGeom prst="triangle">
            <a:avLst/>
          </a:prstGeom>
          <a:solidFill>
            <a:srgbClr val="097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MH_Other_16"/>
          <p:cNvSpPr/>
          <p:nvPr>
            <p:custDataLst>
              <p:tags r:id="rId18"/>
            </p:custDataLst>
          </p:nvPr>
        </p:nvSpPr>
        <p:spPr>
          <a:xfrm>
            <a:off x="10111511" y="4942977"/>
            <a:ext cx="146867" cy="125885"/>
          </a:xfrm>
          <a:prstGeom prst="triangle">
            <a:avLst/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MH_SubTitle_1"/>
          <p:cNvSpPr txBox="1">
            <a:spLocks/>
          </p:cNvSpPr>
          <p:nvPr>
            <p:custDataLst>
              <p:tags r:id="rId19"/>
            </p:custDataLst>
          </p:nvPr>
        </p:nvSpPr>
        <p:spPr bwMode="auto">
          <a:xfrm>
            <a:off x="4171581" y="1592914"/>
            <a:ext cx="1091009" cy="57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点击此处添加文字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MH_SubTitle_1"/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6899100" y="1592914"/>
            <a:ext cx="1091009" cy="57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点击此处添加文字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MH_SubTitle_1"/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9638272" y="1592914"/>
            <a:ext cx="1091009" cy="57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点击此处添加文字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MH_Number_1"/>
          <p:cNvSpPr/>
          <p:nvPr>
            <p:custDataLst>
              <p:tags r:id="rId22"/>
            </p:custDataLst>
          </p:nvPr>
        </p:nvSpPr>
        <p:spPr>
          <a:xfrm>
            <a:off x="144306" y="130950"/>
            <a:ext cx="498951" cy="498614"/>
          </a:xfrm>
          <a:prstGeom prst="rect">
            <a:avLst/>
          </a:prstGeom>
          <a:solidFill>
            <a:srgbClr val="FFC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2" name="MH_Entry_1"/>
          <p:cNvSpPr/>
          <p:nvPr>
            <p:custDataLst>
              <p:tags r:id="rId23"/>
            </p:custDataLst>
          </p:nvPr>
        </p:nvSpPr>
        <p:spPr>
          <a:xfrm>
            <a:off x="750461" y="130950"/>
            <a:ext cx="3100321" cy="498614"/>
          </a:xfrm>
          <a:prstGeom prst="rect">
            <a:avLst/>
          </a:prstGeom>
          <a:noFill/>
          <a:ln>
            <a:solidFill>
              <a:srgbClr val="FFC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/>
            <a:r>
              <a:rPr lang="zh-CN" altLang="en-US" sz="2400" spc="200" dirty="0">
                <a:solidFill>
                  <a:srgbClr val="302A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请在此输入你的标题</a:t>
            </a:r>
          </a:p>
        </p:txBody>
      </p:sp>
      <p:sp>
        <p:nvSpPr>
          <p:cNvPr id="43" name="图文框 4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968"/>
            </a:avLst>
          </a:prstGeom>
          <a:solidFill>
            <a:srgbClr val="956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01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XunHChF#"/>
  <p:tag name="MH_LAYOUT" val="TitleSubTitle"/>
  <p:tag name="MH" val="20151019115359"/>
  <p:tag name="MH_LIBRARY" val="GRAPHIC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Title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TuWHP#"/>
  <p:tag name="MH_LAYOUT" val="SubTitleText"/>
  <p:tag name="MH" val="20151019125454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Text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Text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Text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Picture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Picture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Picture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Picture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25454"/>
  <p:tag name="MH_LIBRARY" val="GRAPHIC"/>
  <p:tag name="MH_TYPE" val="Picture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Desc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Other"/>
  <p:tag name="MH_ORDER" val="1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Desc"/>
  <p:tag name="MH" val="20151019113956"/>
  <p:tag name="MH_LIBRARY" val="GRAPHIC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Desc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Other"/>
  <p:tag name="MH_ORDER" val="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3956"/>
  <p:tag name="MH_LIBRARY" val="GRAPHIC"/>
  <p:tag name="MH_TYPE" val="SubTitle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1715"/>
  <p:tag name="MH_LIBRARY" val="GRAPHIC"/>
  <p:tag name="MH_TYPE" val="Other"/>
  <p:tag name="MH_OR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1715"/>
  <p:tag name="MH_LIBRARY" val="GRAPHIC"/>
  <p:tag name="MH_TYPE" val="SubTitle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1715"/>
  <p:tag name="MH_LIBRARY" val="GRAPHIC"/>
  <p:tag name="MH_TYPE" val="SubTitle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1715"/>
  <p:tag name="MH_LIBRARY" val="GRAPHIC"/>
  <p:tag name="MH_TYPE" val="SubTitle"/>
  <p:tag name="MH_ORDER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1715"/>
  <p:tag name="MH_LIBRARY" val="GRAPHIC"/>
  <p:tag name="MH_TYPE" val="SubTitle"/>
  <p:tag name="MH_ORDER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19132228"/>
  <p:tag name="MH_LIBRARY" val="GRAPHIC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Other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19133200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1959</Words>
  <Application>Microsoft Office PowerPoint</Application>
  <PresentationFormat>宽屏</PresentationFormat>
  <Paragraphs>175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等线</vt:lpstr>
      <vt:lpstr>等线 Light</vt:lpstr>
      <vt:lpstr>华文中宋</vt:lpstr>
      <vt:lpstr>宋体</vt:lpstr>
      <vt:lpstr>微软雅黑</vt:lpstr>
      <vt:lpstr>Arial</vt:lpstr>
      <vt:lpstr>Arial Narrow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xiaofan Zhou</dc:creator>
  <cp:lastModifiedBy>邵飞</cp:lastModifiedBy>
  <cp:revision>14</cp:revision>
  <dcterms:created xsi:type="dcterms:W3CDTF">2015-12-12T06:41:26Z</dcterms:created>
  <dcterms:modified xsi:type="dcterms:W3CDTF">2017-11-15T14:55:45Z</dcterms:modified>
</cp:coreProperties>
</file>